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Drawing"/>
          <p:cNvGrpSpPr/>
          <p:nvPr/>
        </p:nvGrpSpPr>
        <p:grpSpPr>
          <a:xfrm>
            <a:off x="1536700" y="2146794"/>
            <a:ext cx="7499351" cy="5816106"/>
            <a:chOff x="0" y="0"/>
            <a:chExt cx="7499350" cy="5816105"/>
          </a:xfrm>
        </p:grpSpPr>
        <p:sp>
          <p:nvSpPr>
            <p:cNvPr id="119" name="Line"/>
            <p:cNvSpPr/>
            <p:nvPr/>
          </p:nvSpPr>
          <p:spPr>
            <a:xfrm>
              <a:off x="44450" y="399555"/>
              <a:ext cx="406400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19059"/>
                  </a:moveTo>
                  <a:cubicBezTo>
                    <a:pt x="3600" y="20329"/>
                    <a:pt x="7200" y="21600"/>
                    <a:pt x="10519" y="20329"/>
                  </a:cubicBezTo>
                  <a:cubicBezTo>
                    <a:pt x="13838" y="19059"/>
                    <a:pt x="16875" y="15247"/>
                    <a:pt x="18675" y="11435"/>
                  </a:cubicBezTo>
                  <a:cubicBezTo>
                    <a:pt x="20475" y="7624"/>
                    <a:pt x="21037" y="38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800364" y="255597"/>
              <a:ext cx="157428" cy="44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83" fill="norm" stroke="1" extrusionOk="0">
                  <a:moveTo>
                    <a:pt x="3420" y="5956"/>
                  </a:moveTo>
                  <a:cubicBezTo>
                    <a:pt x="3132" y="8782"/>
                    <a:pt x="2844" y="11608"/>
                    <a:pt x="2412" y="14031"/>
                  </a:cubicBezTo>
                  <a:cubicBezTo>
                    <a:pt x="1980" y="16453"/>
                    <a:pt x="1404" y="18472"/>
                    <a:pt x="972" y="19734"/>
                  </a:cubicBezTo>
                  <a:cubicBezTo>
                    <a:pt x="540" y="20995"/>
                    <a:pt x="252" y="21500"/>
                    <a:pt x="108" y="21197"/>
                  </a:cubicBezTo>
                  <a:cubicBezTo>
                    <a:pt x="-36" y="20894"/>
                    <a:pt x="-36" y="19784"/>
                    <a:pt x="108" y="17564"/>
                  </a:cubicBezTo>
                  <a:cubicBezTo>
                    <a:pt x="252" y="15343"/>
                    <a:pt x="540" y="12012"/>
                    <a:pt x="972" y="9236"/>
                  </a:cubicBezTo>
                  <a:cubicBezTo>
                    <a:pt x="1404" y="6461"/>
                    <a:pt x="1980" y="4240"/>
                    <a:pt x="2700" y="2777"/>
                  </a:cubicBezTo>
                  <a:cubicBezTo>
                    <a:pt x="3420" y="1313"/>
                    <a:pt x="4284" y="607"/>
                    <a:pt x="5724" y="253"/>
                  </a:cubicBezTo>
                  <a:cubicBezTo>
                    <a:pt x="7164" y="-100"/>
                    <a:pt x="9180" y="-100"/>
                    <a:pt x="11340" y="354"/>
                  </a:cubicBezTo>
                  <a:cubicBezTo>
                    <a:pt x="13500" y="808"/>
                    <a:pt x="15804" y="1717"/>
                    <a:pt x="17532" y="2726"/>
                  </a:cubicBezTo>
                  <a:cubicBezTo>
                    <a:pt x="19260" y="3736"/>
                    <a:pt x="20412" y="4846"/>
                    <a:pt x="20988" y="5704"/>
                  </a:cubicBezTo>
                  <a:cubicBezTo>
                    <a:pt x="21564" y="6562"/>
                    <a:pt x="21564" y="7167"/>
                    <a:pt x="20988" y="7672"/>
                  </a:cubicBezTo>
                  <a:cubicBezTo>
                    <a:pt x="20412" y="8177"/>
                    <a:pt x="19260" y="8580"/>
                    <a:pt x="17388" y="8934"/>
                  </a:cubicBezTo>
                  <a:cubicBezTo>
                    <a:pt x="15516" y="9287"/>
                    <a:pt x="12924" y="9590"/>
                    <a:pt x="10908" y="9741"/>
                  </a:cubicBezTo>
                  <a:cubicBezTo>
                    <a:pt x="8892" y="9893"/>
                    <a:pt x="7452" y="9893"/>
                    <a:pt x="6156" y="9741"/>
                  </a:cubicBezTo>
                  <a:cubicBezTo>
                    <a:pt x="4860" y="9590"/>
                    <a:pt x="3708" y="9287"/>
                    <a:pt x="3852" y="8732"/>
                  </a:cubicBezTo>
                  <a:cubicBezTo>
                    <a:pt x="3996" y="8177"/>
                    <a:pt x="5436" y="7369"/>
                    <a:pt x="6876" y="6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080293" y="30123"/>
              <a:ext cx="37307" cy="44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65" fill="norm" stroke="1" extrusionOk="0">
                  <a:moveTo>
                    <a:pt x="21150" y="981"/>
                  </a:moveTo>
                  <a:cubicBezTo>
                    <a:pt x="17550" y="466"/>
                    <a:pt x="13950" y="-48"/>
                    <a:pt x="11550" y="3"/>
                  </a:cubicBezTo>
                  <a:cubicBezTo>
                    <a:pt x="9150" y="55"/>
                    <a:pt x="7950" y="672"/>
                    <a:pt x="7950" y="2266"/>
                  </a:cubicBezTo>
                  <a:cubicBezTo>
                    <a:pt x="7950" y="3861"/>
                    <a:pt x="9150" y="6432"/>
                    <a:pt x="7950" y="9569"/>
                  </a:cubicBezTo>
                  <a:cubicBezTo>
                    <a:pt x="6750" y="12706"/>
                    <a:pt x="3150" y="16409"/>
                    <a:pt x="1350" y="18569"/>
                  </a:cubicBezTo>
                  <a:cubicBezTo>
                    <a:pt x="-450" y="20729"/>
                    <a:pt x="-450" y="21346"/>
                    <a:pt x="1350" y="21449"/>
                  </a:cubicBezTo>
                  <a:cubicBezTo>
                    <a:pt x="3150" y="21552"/>
                    <a:pt x="6750" y="21141"/>
                    <a:pt x="10350" y="20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168400" y="233639"/>
              <a:ext cx="133350" cy="19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9951"/>
                  </a:moveTo>
                  <a:cubicBezTo>
                    <a:pt x="1371" y="10656"/>
                    <a:pt x="2743" y="11360"/>
                    <a:pt x="4629" y="11008"/>
                  </a:cubicBezTo>
                  <a:cubicBezTo>
                    <a:pt x="6514" y="10656"/>
                    <a:pt x="8914" y="9247"/>
                    <a:pt x="10629" y="7838"/>
                  </a:cubicBezTo>
                  <a:cubicBezTo>
                    <a:pt x="12343" y="6430"/>
                    <a:pt x="13371" y="5021"/>
                    <a:pt x="13886" y="3730"/>
                  </a:cubicBezTo>
                  <a:cubicBezTo>
                    <a:pt x="14400" y="2438"/>
                    <a:pt x="14400" y="1264"/>
                    <a:pt x="13543" y="560"/>
                  </a:cubicBezTo>
                  <a:cubicBezTo>
                    <a:pt x="12686" y="-144"/>
                    <a:pt x="10971" y="-379"/>
                    <a:pt x="8571" y="1030"/>
                  </a:cubicBezTo>
                  <a:cubicBezTo>
                    <a:pt x="6171" y="2438"/>
                    <a:pt x="3086" y="5491"/>
                    <a:pt x="1886" y="8895"/>
                  </a:cubicBezTo>
                  <a:cubicBezTo>
                    <a:pt x="686" y="12299"/>
                    <a:pt x="1371" y="16056"/>
                    <a:pt x="3600" y="18286"/>
                  </a:cubicBezTo>
                  <a:cubicBezTo>
                    <a:pt x="5829" y="20517"/>
                    <a:pt x="9600" y="21221"/>
                    <a:pt x="12857" y="21104"/>
                  </a:cubicBezTo>
                  <a:cubicBezTo>
                    <a:pt x="16114" y="20986"/>
                    <a:pt x="18857" y="20047"/>
                    <a:pt x="21600" y="19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344980" y="246274"/>
              <a:ext cx="153621" cy="16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93" fill="norm" stroke="1" extrusionOk="0">
                  <a:moveTo>
                    <a:pt x="12598" y="6432"/>
                  </a:moveTo>
                  <a:cubicBezTo>
                    <a:pt x="13190" y="4324"/>
                    <a:pt x="13782" y="2217"/>
                    <a:pt x="13190" y="1032"/>
                  </a:cubicBezTo>
                  <a:cubicBezTo>
                    <a:pt x="12598" y="-154"/>
                    <a:pt x="10823" y="-417"/>
                    <a:pt x="8752" y="768"/>
                  </a:cubicBezTo>
                  <a:cubicBezTo>
                    <a:pt x="6680" y="1954"/>
                    <a:pt x="4313" y="4588"/>
                    <a:pt x="2686" y="7617"/>
                  </a:cubicBezTo>
                  <a:cubicBezTo>
                    <a:pt x="1059" y="10646"/>
                    <a:pt x="171" y="14071"/>
                    <a:pt x="23" y="16442"/>
                  </a:cubicBezTo>
                  <a:cubicBezTo>
                    <a:pt x="-125" y="18812"/>
                    <a:pt x="467" y="20129"/>
                    <a:pt x="1502" y="20656"/>
                  </a:cubicBezTo>
                  <a:cubicBezTo>
                    <a:pt x="2538" y="21183"/>
                    <a:pt x="4017" y="20920"/>
                    <a:pt x="6089" y="18944"/>
                  </a:cubicBezTo>
                  <a:cubicBezTo>
                    <a:pt x="8160" y="16968"/>
                    <a:pt x="10823" y="13281"/>
                    <a:pt x="12598" y="10251"/>
                  </a:cubicBezTo>
                  <a:cubicBezTo>
                    <a:pt x="14374" y="7222"/>
                    <a:pt x="15261" y="4851"/>
                    <a:pt x="15557" y="4324"/>
                  </a:cubicBezTo>
                  <a:cubicBezTo>
                    <a:pt x="15853" y="3798"/>
                    <a:pt x="15557" y="5115"/>
                    <a:pt x="15261" y="7485"/>
                  </a:cubicBezTo>
                  <a:cubicBezTo>
                    <a:pt x="14965" y="9856"/>
                    <a:pt x="14670" y="13281"/>
                    <a:pt x="14965" y="15520"/>
                  </a:cubicBezTo>
                  <a:cubicBezTo>
                    <a:pt x="15261" y="17759"/>
                    <a:pt x="16149" y="18812"/>
                    <a:pt x="17333" y="19339"/>
                  </a:cubicBezTo>
                  <a:cubicBezTo>
                    <a:pt x="18516" y="19866"/>
                    <a:pt x="19996" y="19866"/>
                    <a:pt x="21475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578738" y="226882"/>
              <a:ext cx="84962" cy="26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01" fill="norm" stroke="1" extrusionOk="0">
                  <a:moveTo>
                    <a:pt x="21146" y="623"/>
                  </a:moveTo>
                  <a:cubicBezTo>
                    <a:pt x="15878" y="274"/>
                    <a:pt x="10609" y="-74"/>
                    <a:pt x="6922" y="13"/>
                  </a:cubicBezTo>
                  <a:cubicBezTo>
                    <a:pt x="3234" y="100"/>
                    <a:pt x="1126" y="623"/>
                    <a:pt x="336" y="2365"/>
                  </a:cubicBezTo>
                  <a:cubicBezTo>
                    <a:pt x="-454" y="4107"/>
                    <a:pt x="73" y="7068"/>
                    <a:pt x="2707" y="9507"/>
                  </a:cubicBezTo>
                  <a:cubicBezTo>
                    <a:pt x="5341" y="11945"/>
                    <a:pt x="10083" y="13861"/>
                    <a:pt x="12717" y="15429"/>
                  </a:cubicBezTo>
                  <a:cubicBezTo>
                    <a:pt x="15351" y="16997"/>
                    <a:pt x="15878" y="18216"/>
                    <a:pt x="15087" y="19174"/>
                  </a:cubicBezTo>
                  <a:cubicBezTo>
                    <a:pt x="14297" y="20132"/>
                    <a:pt x="12190" y="20829"/>
                    <a:pt x="9819" y="21178"/>
                  </a:cubicBezTo>
                  <a:cubicBezTo>
                    <a:pt x="7448" y="21526"/>
                    <a:pt x="4814" y="21526"/>
                    <a:pt x="3234" y="20742"/>
                  </a:cubicBezTo>
                  <a:cubicBezTo>
                    <a:pt x="1653" y="19958"/>
                    <a:pt x="1126" y="18391"/>
                    <a:pt x="600" y="16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736175" y="232979"/>
              <a:ext cx="264076" cy="18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16" fill="norm" stroke="1" extrusionOk="0">
                  <a:moveTo>
                    <a:pt x="301" y="10247"/>
                  </a:moveTo>
                  <a:cubicBezTo>
                    <a:pt x="816" y="11207"/>
                    <a:pt x="1330" y="12167"/>
                    <a:pt x="1930" y="12167"/>
                  </a:cubicBezTo>
                  <a:cubicBezTo>
                    <a:pt x="2530" y="12167"/>
                    <a:pt x="3216" y="11207"/>
                    <a:pt x="4158" y="9647"/>
                  </a:cubicBezTo>
                  <a:cubicBezTo>
                    <a:pt x="5101" y="8087"/>
                    <a:pt x="6301" y="5927"/>
                    <a:pt x="6987" y="4127"/>
                  </a:cubicBezTo>
                  <a:cubicBezTo>
                    <a:pt x="7673" y="2327"/>
                    <a:pt x="7844" y="887"/>
                    <a:pt x="7501" y="287"/>
                  </a:cubicBezTo>
                  <a:cubicBezTo>
                    <a:pt x="7158" y="-313"/>
                    <a:pt x="6301" y="-73"/>
                    <a:pt x="4930" y="1967"/>
                  </a:cubicBezTo>
                  <a:cubicBezTo>
                    <a:pt x="3558" y="4007"/>
                    <a:pt x="1673" y="7847"/>
                    <a:pt x="730" y="10487"/>
                  </a:cubicBezTo>
                  <a:cubicBezTo>
                    <a:pt x="-213" y="13127"/>
                    <a:pt x="-213" y="14567"/>
                    <a:pt x="558" y="16367"/>
                  </a:cubicBezTo>
                  <a:cubicBezTo>
                    <a:pt x="1330" y="18167"/>
                    <a:pt x="2873" y="20327"/>
                    <a:pt x="6473" y="20807"/>
                  </a:cubicBezTo>
                  <a:cubicBezTo>
                    <a:pt x="10073" y="21287"/>
                    <a:pt x="15730" y="20087"/>
                    <a:pt x="21387" y="18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613270" y="201634"/>
              <a:ext cx="112527" cy="25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340" fill="norm" stroke="1" extrusionOk="0">
                  <a:moveTo>
                    <a:pt x="15577" y="6882"/>
                  </a:moveTo>
                  <a:cubicBezTo>
                    <a:pt x="15963" y="6011"/>
                    <a:pt x="16348" y="5140"/>
                    <a:pt x="16734" y="3921"/>
                  </a:cubicBezTo>
                  <a:cubicBezTo>
                    <a:pt x="17120" y="2701"/>
                    <a:pt x="17506" y="1134"/>
                    <a:pt x="16734" y="437"/>
                  </a:cubicBezTo>
                  <a:cubicBezTo>
                    <a:pt x="15963" y="-260"/>
                    <a:pt x="14034" y="-86"/>
                    <a:pt x="11334" y="698"/>
                  </a:cubicBezTo>
                  <a:cubicBezTo>
                    <a:pt x="8634" y="1482"/>
                    <a:pt x="5163" y="2875"/>
                    <a:pt x="2848" y="4443"/>
                  </a:cubicBezTo>
                  <a:cubicBezTo>
                    <a:pt x="534" y="6011"/>
                    <a:pt x="-623" y="7753"/>
                    <a:pt x="341" y="9146"/>
                  </a:cubicBezTo>
                  <a:cubicBezTo>
                    <a:pt x="1306" y="10540"/>
                    <a:pt x="4391" y="11585"/>
                    <a:pt x="8056" y="12805"/>
                  </a:cubicBezTo>
                  <a:cubicBezTo>
                    <a:pt x="11720" y="14024"/>
                    <a:pt x="15963" y="15417"/>
                    <a:pt x="18277" y="16637"/>
                  </a:cubicBezTo>
                  <a:cubicBezTo>
                    <a:pt x="20591" y="17856"/>
                    <a:pt x="20977" y="18901"/>
                    <a:pt x="20013" y="19772"/>
                  </a:cubicBezTo>
                  <a:cubicBezTo>
                    <a:pt x="19048" y="20643"/>
                    <a:pt x="16734" y="21340"/>
                    <a:pt x="14034" y="21340"/>
                  </a:cubicBezTo>
                  <a:cubicBezTo>
                    <a:pt x="11334" y="21340"/>
                    <a:pt x="8248" y="20643"/>
                    <a:pt x="7091" y="19337"/>
                  </a:cubicBezTo>
                  <a:cubicBezTo>
                    <a:pt x="5934" y="18030"/>
                    <a:pt x="6706" y="16114"/>
                    <a:pt x="7477" y="14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819400" y="291605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825750" y="170955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14650" y="264682"/>
              <a:ext cx="114300" cy="48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2040"/>
                  </a:moveTo>
                  <a:cubicBezTo>
                    <a:pt x="17200" y="1289"/>
                    <a:pt x="12800" y="537"/>
                    <a:pt x="9600" y="209"/>
                  </a:cubicBezTo>
                  <a:cubicBezTo>
                    <a:pt x="6400" y="-120"/>
                    <a:pt x="4400" y="-26"/>
                    <a:pt x="3200" y="256"/>
                  </a:cubicBezTo>
                  <a:cubicBezTo>
                    <a:pt x="2000" y="537"/>
                    <a:pt x="1600" y="1007"/>
                    <a:pt x="2000" y="1664"/>
                  </a:cubicBezTo>
                  <a:cubicBezTo>
                    <a:pt x="2400" y="2322"/>
                    <a:pt x="3600" y="3167"/>
                    <a:pt x="5200" y="3637"/>
                  </a:cubicBezTo>
                  <a:cubicBezTo>
                    <a:pt x="6800" y="4106"/>
                    <a:pt x="8800" y="4200"/>
                    <a:pt x="10800" y="4200"/>
                  </a:cubicBezTo>
                  <a:cubicBezTo>
                    <a:pt x="12800" y="4200"/>
                    <a:pt x="14800" y="4106"/>
                    <a:pt x="16000" y="3824"/>
                  </a:cubicBezTo>
                  <a:cubicBezTo>
                    <a:pt x="17200" y="3543"/>
                    <a:pt x="17600" y="3073"/>
                    <a:pt x="17400" y="3120"/>
                  </a:cubicBezTo>
                  <a:cubicBezTo>
                    <a:pt x="17200" y="3167"/>
                    <a:pt x="16400" y="3730"/>
                    <a:pt x="16000" y="5468"/>
                  </a:cubicBezTo>
                  <a:cubicBezTo>
                    <a:pt x="15600" y="7205"/>
                    <a:pt x="15600" y="10117"/>
                    <a:pt x="16000" y="12699"/>
                  </a:cubicBezTo>
                  <a:cubicBezTo>
                    <a:pt x="16400" y="15282"/>
                    <a:pt x="17200" y="17536"/>
                    <a:pt x="17200" y="18944"/>
                  </a:cubicBezTo>
                  <a:cubicBezTo>
                    <a:pt x="17200" y="20353"/>
                    <a:pt x="16400" y="20917"/>
                    <a:pt x="14800" y="21198"/>
                  </a:cubicBezTo>
                  <a:cubicBezTo>
                    <a:pt x="13200" y="21480"/>
                    <a:pt x="10800" y="21480"/>
                    <a:pt x="8200" y="21010"/>
                  </a:cubicBezTo>
                  <a:cubicBezTo>
                    <a:pt x="5600" y="20541"/>
                    <a:pt x="2800" y="19602"/>
                    <a:pt x="1400" y="17864"/>
                  </a:cubicBezTo>
                  <a:cubicBezTo>
                    <a:pt x="0" y="16127"/>
                    <a:pt x="0" y="13591"/>
                    <a:pt x="0" y="1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112095" y="223495"/>
              <a:ext cx="155069" cy="22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1" fill="norm" stroke="1" extrusionOk="0">
                  <a:moveTo>
                    <a:pt x="3421" y="7237"/>
                  </a:moveTo>
                  <a:cubicBezTo>
                    <a:pt x="2545" y="9088"/>
                    <a:pt x="1669" y="10940"/>
                    <a:pt x="1232" y="12380"/>
                  </a:cubicBezTo>
                  <a:cubicBezTo>
                    <a:pt x="794" y="13820"/>
                    <a:pt x="794" y="14848"/>
                    <a:pt x="648" y="16288"/>
                  </a:cubicBezTo>
                  <a:cubicBezTo>
                    <a:pt x="502" y="17728"/>
                    <a:pt x="210" y="19580"/>
                    <a:pt x="64" y="19991"/>
                  </a:cubicBezTo>
                  <a:cubicBezTo>
                    <a:pt x="-82" y="20402"/>
                    <a:pt x="-82" y="19374"/>
                    <a:pt x="1232" y="16185"/>
                  </a:cubicBezTo>
                  <a:cubicBezTo>
                    <a:pt x="2545" y="12997"/>
                    <a:pt x="5172" y="7648"/>
                    <a:pt x="7069" y="4460"/>
                  </a:cubicBezTo>
                  <a:cubicBezTo>
                    <a:pt x="8967" y="1271"/>
                    <a:pt x="10134" y="242"/>
                    <a:pt x="12032" y="37"/>
                  </a:cubicBezTo>
                  <a:cubicBezTo>
                    <a:pt x="13929" y="-169"/>
                    <a:pt x="16556" y="448"/>
                    <a:pt x="18453" y="3020"/>
                  </a:cubicBezTo>
                  <a:cubicBezTo>
                    <a:pt x="20350" y="5591"/>
                    <a:pt x="21518" y="10117"/>
                    <a:pt x="21372" y="13511"/>
                  </a:cubicBezTo>
                  <a:cubicBezTo>
                    <a:pt x="21226" y="16905"/>
                    <a:pt x="19767" y="19168"/>
                    <a:pt x="18307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924725" y="278905"/>
              <a:ext cx="17102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546" y="2618"/>
                  </a:moveTo>
                  <a:cubicBezTo>
                    <a:pt x="1279" y="1309"/>
                    <a:pt x="1013" y="0"/>
                    <a:pt x="746" y="0"/>
                  </a:cubicBezTo>
                  <a:cubicBezTo>
                    <a:pt x="479" y="0"/>
                    <a:pt x="213" y="1309"/>
                    <a:pt x="79" y="4473"/>
                  </a:cubicBezTo>
                  <a:cubicBezTo>
                    <a:pt x="-54" y="7636"/>
                    <a:pt x="-54" y="12655"/>
                    <a:pt x="346" y="15600"/>
                  </a:cubicBezTo>
                  <a:cubicBezTo>
                    <a:pt x="746" y="18545"/>
                    <a:pt x="1546" y="19418"/>
                    <a:pt x="2479" y="19527"/>
                  </a:cubicBezTo>
                  <a:cubicBezTo>
                    <a:pt x="3413" y="19636"/>
                    <a:pt x="4479" y="18982"/>
                    <a:pt x="5946" y="17127"/>
                  </a:cubicBezTo>
                  <a:cubicBezTo>
                    <a:pt x="7413" y="15273"/>
                    <a:pt x="9279" y="12218"/>
                    <a:pt x="10613" y="10145"/>
                  </a:cubicBezTo>
                  <a:cubicBezTo>
                    <a:pt x="11946" y="8073"/>
                    <a:pt x="12746" y="6982"/>
                    <a:pt x="13146" y="7091"/>
                  </a:cubicBezTo>
                  <a:cubicBezTo>
                    <a:pt x="13546" y="7200"/>
                    <a:pt x="13546" y="8509"/>
                    <a:pt x="13813" y="10473"/>
                  </a:cubicBezTo>
                  <a:cubicBezTo>
                    <a:pt x="14079" y="12436"/>
                    <a:pt x="14613" y="15055"/>
                    <a:pt x="15946" y="17018"/>
                  </a:cubicBezTo>
                  <a:cubicBezTo>
                    <a:pt x="17279" y="18982"/>
                    <a:pt x="19413" y="20291"/>
                    <a:pt x="215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166070" y="265075"/>
              <a:ext cx="143221" cy="45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05" fill="norm" stroke="1" extrusionOk="0">
                  <a:moveTo>
                    <a:pt x="3634" y="2766"/>
                  </a:moveTo>
                  <a:cubicBezTo>
                    <a:pt x="3017" y="6182"/>
                    <a:pt x="2400" y="9598"/>
                    <a:pt x="1937" y="12411"/>
                  </a:cubicBezTo>
                  <a:cubicBezTo>
                    <a:pt x="1474" y="15224"/>
                    <a:pt x="1165" y="17434"/>
                    <a:pt x="857" y="18991"/>
                  </a:cubicBezTo>
                  <a:cubicBezTo>
                    <a:pt x="548" y="20548"/>
                    <a:pt x="240" y="21453"/>
                    <a:pt x="85" y="21503"/>
                  </a:cubicBezTo>
                  <a:cubicBezTo>
                    <a:pt x="-69" y="21553"/>
                    <a:pt x="-69" y="20749"/>
                    <a:pt x="548" y="18640"/>
                  </a:cubicBezTo>
                  <a:cubicBezTo>
                    <a:pt x="1165" y="16530"/>
                    <a:pt x="2400" y="13114"/>
                    <a:pt x="4405" y="10000"/>
                  </a:cubicBezTo>
                  <a:cubicBezTo>
                    <a:pt x="6411" y="6885"/>
                    <a:pt x="9188" y="4072"/>
                    <a:pt x="11348" y="2364"/>
                  </a:cubicBezTo>
                  <a:cubicBezTo>
                    <a:pt x="13508" y="656"/>
                    <a:pt x="15051" y="53"/>
                    <a:pt x="16440" y="3"/>
                  </a:cubicBezTo>
                  <a:cubicBezTo>
                    <a:pt x="17828" y="-47"/>
                    <a:pt x="19062" y="455"/>
                    <a:pt x="19988" y="1560"/>
                  </a:cubicBezTo>
                  <a:cubicBezTo>
                    <a:pt x="20914" y="2666"/>
                    <a:pt x="21531" y="4373"/>
                    <a:pt x="19680" y="5780"/>
                  </a:cubicBezTo>
                  <a:cubicBezTo>
                    <a:pt x="17828" y="7186"/>
                    <a:pt x="13508" y="8292"/>
                    <a:pt x="10268" y="8794"/>
                  </a:cubicBezTo>
                  <a:cubicBezTo>
                    <a:pt x="7028" y="9296"/>
                    <a:pt x="4868" y="9196"/>
                    <a:pt x="2708" y="9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029200" y="-1"/>
              <a:ext cx="146050" cy="47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2536"/>
                  </a:moveTo>
                  <a:cubicBezTo>
                    <a:pt x="20661" y="1778"/>
                    <a:pt x="19722" y="1020"/>
                    <a:pt x="18470" y="546"/>
                  </a:cubicBezTo>
                  <a:cubicBezTo>
                    <a:pt x="17217" y="72"/>
                    <a:pt x="15652" y="-117"/>
                    <a:pt x="14087" y="72"/>
                  </a:cubicBezTo>
                  <a:cubicBezTo>
                    <a:pt x="12522" y="262"/>
                    <a:pt x="10957" y="830"/>
                    <a:pt x="9391" y="2346"/>
                  </a:cubicBezTo>
                  <a:cubicBezTo>
                    <a:pt x="7826" y="3862"/>
                    <a:pt x="6261" y="6325"/>
                    <a:pt x="5322" y="9357"/>
                  </a:cubicBezTo>
                  <a:cubicBezTo>
                    <a:pt x="4383" y="12388"/>
                    <a:pt x="4070" y="15988"/>
                    <a:pt x="3757" y="18167"/>
                  </a:cubicBezTo>
                  <a:cubicBezTo>
                    <a:pt x="3443" y="20346"/>
                    <a:pt x="3130" y="21104"/>
                    <a:pt x="2504" y="21294"/>
                  </a:cubicBezTo>
                  <a:cubicBezTo>
                    <a:pt x="1878" y="21483"/>
                    <a:pt x="939" y="21104"/>
                    <a:pt x="0" y="20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991049" y="277012"/>
              <a:ext cx="243468" cy="15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15" fill="norm" stroke="1" extrusionOk="0">
                  <a:moveTo>
                    <a:pt x="563" y="11645"/>
                  </a:moveTo>
                  <a:cubicBezTo>
                    <a:pt x="190" y="9309"/>
                    <a:pt x="-182" y="6974"/>
                    <a:pt x="97" y="5515"/>
                  </a:cubicBezTo>
                  <a:cubicBezTo>
                    <a:pt x="377" y="4055"/>
                    <a:pt x="1308" y="3472"/>
                    <a:pt x="3728" y="3034"/>
                  </a:cubicBezTo>
                  <a:cubicBezTo>
                    <a:pt x="6149" y="2596"/>
                    <a:pt x="10059" y="2304"/>
                    <a:pt x="12946" y="2012"/>
                  </a:cubicBezTo>
                  <a:cubicBezTo>
                    <a:pt x="15832" y="1720"/>
                    <a:pt x="17694" y="1428"/>
                    <a:pt x="19090" y="1136"/>
                  </a:cubicBezTo>
                  <a:cubicBezTo>
                    <a:pt x="20487" y="845"/>
                    <a:pt x="21418" y="553"/>
                    <a:pt x="21418" y="261"/>
                  </a:cubicBezTo>
                  <a:cubicBezTo>
                    <a:pt x="21418" y="-31"/>
                    <a:pt x="20487" y="-323"/>
                    <a:pt x="18811" y="845"/>
                  </a:cubicBezTo>
                  <a:cubicBezTo>
                    <a:pt x="17135" y="2012"/>
                    <a:pt x="14715" y="4639"/>
                    <a:pt x="13318" y="7704"/>
                  </a:cubicBezTo>
                  <a:cubicBezTo>
                    <a:pt x="11921" y="10769"/>
                    <a:pt x="11549" y="14272"/>
                    <a:pt x="11828" y="16607"/>
                  </a:cubicBezTo>
                  <a:cubicBezTo>
                    <a:pt x="12108" y="18942"/>
                    <a:pt x="13039" y="20109"/>
                    <a:pt x="14156" y="20693"/>
                  </a:cubicBezTo>
                  <a:cubicBezTo>
                    <a:pt x="15273" y="21277"/>
                    <a:pt x="16577" y="21277"/>
                    <a:pt x="17694" y="20547"/>
                  </a:cubicBezTo>
                  <a:cubicBezTo>
                    <a:pt x="18811" y="19818"/>
                    <a:pt x="19742" y="18358"/>
                    <a:pt x="20021" y="15147"/>
                  </a:cubicBezTo>
                  <a:cubicBezTo>
                    <a:pt x="20301" y="11936"/>
                    <a:pt x="19928" y="6974"/>
                    <a:pt x="19556" y="2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276850" y="196355"/>
              <a:ext cx="196850" cy="22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5945"/>
                  </a:moveTo>
                  <a:cubicBezTo>
                    <a:pt x="1161" y="5549"/>
                    <a:pt x="2323" y="5152"/>
                    <a:pt x="4297" y="6440"/>
                  </a:cubicBezTo>
                  <a:cubicBezTo>
                    <a:pt x="6271" y="7728"/>
                    <a:pt x="9058" y="10701"/>
                    <a:pt x="10452" y="13178"/>
                  </a:cubicBezTo>
                  <a:cubicBezTo>
                    <a:pt x="11845" y="15655"/>
                    <a:pt x="11845" y="17637"/>
                    <a:pt x="11265" y="19123"/>
                  </a:cubicBezTo>
                  <a:cubicBezTo>
                    <a:pt x="10684" y="20609"/>
                    <a:pt x="9523" y="21600"/>
                    <a:pt x="8826" y="21501"/>
                  </a:cubicBezTo>
                  <a:cubicBezTo>
                    <a:pt x="8129" y="21402"/>
                    <a:pt x="7897" y="20213"/>
                    <a:pt x="8826" y="17141"/>
                  </a:cubicBezTo>
                  <a:cubicBezTo>
                    <a:pt x="9755" y="14070"/>
                    <a:pt x="11845" y="9116"/>
                    <a:pt x="14168" y="5945"/>
                  </a:cubicBezTo>
                  <a:cubicBezTo>
                    <a:pt x="16490" y="2774"/>
                    <a:pt x="19045" y="13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071129" y="257738"/>
              <a:ext cx="175520" cy="48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5" fill="norm" stroke="1" extrusionOk="0">
                  <a:moveTo>
                    <a:pt x="1479" y="7667"/>
                  </a:moveTo>
                  <a:cubicBezTo>
                    <a:pt x="1736" y="10753"/>
                    <a:pt x="1993" y="13838"/>
                    <a:pt x="1993" y="15989"/>
                  </a:cubicBezTo>
                  <a:cubicBezTo>
                    <a:pt x="1993" y="18140"/>
                    <a:pt x="1736" y="19355"/>
                    <a:pt x="1350" y="20197"/>
                  </a:cubicBezTo>
                  <a:cubicBezTo>
                    <a:pt x="965" y="21038"/>
                    <a:pt x="450" y="21506"/>
                    <a:pt x="193" y="21412"/>
                  </a:cubicBezTo>
                  <a:cubicBezTo>
                    <a:pt x="-64" y="21319"/>
                    <a:pt x="-64" y="20664"/>
                    <a:pt x="193" y="18420"/>
                  </a:cubicBezTo>
                  <a:cubicBezTo>
                    <a:pt x="450" y="16176"/>
                    <a:pt x="965" y="12342"/>
                    <a:pt x="1736" y="9350"/>
                  </a:cubicBezTo>
                  <a:cubicBezTo>
                    <a:pt x="2507" y="6358"/>
                    <a:pt x="3536" y="4207"/>
                    <a:pt x="4436" y="2805"/>
                  </a:cubicBezTo>
                  <a:cubicBezTo>
                    <a:pt x="5336" y="1402"/>
                    <a:pt x="6107" y="748"/>
                    <a:pt x="7265" y="374"/>
                  </a:cubicBezTo>
                  <a:cubicBezTo>
                    <a:pt x="8422" y="0"/>
                    <a:pt x="9965" y="-94"/>
                    <a:pt x="11893" y="93"/>
                  </a:cubicBezTo>
                  <a:cubicBezTo>
                    <a:pt x="13822" y="280"/>
                    <a:pt x="16136" y="748"/>
                    <a:pt x="17807" y="1355"/>
                  </a:cubicBezTo>
                  <a:cubicBezTo>
                    <a:pt x="19479" y="1963"/>
                    <a:pt x="20507" y="2711"/>
                    <a:pt x="21022" y="3412"/>
                  </a:cubicBezTo>
                  <a:cubicBezTo>
                    <a:pt x="21536" y="4114"/>
                    <a:pt x="21536" y="4768"/>
                    <a:pt x="19865" y="5423"/>
                  </a:cubicBezTo>
                  <a:cubicBezTo>
                    <a:pt x="18193" y="6077"/>
                    <a:pt x="14850" y="6732"/>
                    <a:pt x="12407" y="7153"/>
                  </a:cubicBezTo>
                  <a:cubicBezTo>
                    <a:pt x="9965" y="7574"/>
                    <a:pt x="8422" y="7761"/>
                    <a:pt x="7007" y="7854"/>
                  </a:cubicBezTo>
                  <a:cubicBezTo>
                    <a:pt x="5593" y="7948"/>
                    <a:pt x="4307" y="7948"/>
                    <a:pt x="3536" y="7854"/>
                  </a:cubicBezTo>
                  <a:cubicBezTo>
                    <a:pt x="2765" y="7761"/>
                    <a:pt x="2507" y="7574"/>
                    <a:pt x="2250" y="7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337300" y="304305"/>
              <a:ext cx="1" cy="177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350000" y="163178"/>
              <a:ext cx="31750" cy="7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5" fill="norm" stroke="1" extrusionOk="0">
                  <a:moveTo>
                    <a:pt x="0" y="20205"/>
                  </a:moveTo>
                  <a:cubicBezTo>
                    <a:pt x="1440" y="12405"/>
                    <a:pt x="2880" y="4605"/>
                    <a:pt x="6480" y="1605"/>
                  </a:cubicBezTo>
                  <a:cubicBezTo>
                    <a:pt x="10080" y="-1395"/>
                    <a:pt x="15840" y="405"/>
                    <a:pt x="21600" y="2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421558" y="270117"/>
              <a:ext cx="169743" cy="19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7" fill="norm" stroke="1" extrusionOk="0">
                  <a:moveTo>
                    <a:pt x="14985" y="8447"/>
                  </a:moveTo>
                  <a:cubicBezTo>
                    <a:pt x="14718" y="6173"/>
                    <a:pt x="14452" y="3900"/>
                    <a:pt x="13918" y="2308"/>
                  </a:cubicBezTo>
                  <a:cubicBezTo>
                    <a:pt x="13385" y="716"/>
                    <a:pt x="12585" y="-193"/>
                    <a:pt x="10718" y="34"/>
                  </a:cubicBezTo>
                  <a:cubicBezTo>
                    <a:pt x="8852" y="262"/>
                    <a:pt x="5918" y="1626"/>
                    <a:pt x="3785" y="4127"/>
                  </a:cubicBezTo>
                  <a:cubicBezTo>
                    <a:pt x="1652" y="6628"/>
                    <a:pt x="318" y="10266"/>
                    <a:pt x="52" y="13108"/>
                  </a:cubicBezTo>
                  <a:cubicBezTo>
                    <a:pt x="-215" y="15950"/>
                    <a:pt x="585" y="17996"/>
                    <a:pt x="1785" y="19020"/>
                  </a:cubicBezTo>
                  <a:cubicBezTo>
                    <a:pt x="2985" y="20043"/>
                    <a:pt x="4585" y="20043"/>
                    <a:pt x="6585" y="18224"/>
                  </a:cubicBezTo>
                  <a:cubicBezTo>
                    <a:pt x="8585" y="16405"/>
                    <a:pt x="10985" y="12767"/>
                    <a:pt x="12452" y="10380"/>
                  </a:cubicBezTo>
                  <a:cubicBezTo>
                    <a:pt x="13918" y="7992"/>
                    <a:pt x="14452" y="6855"/>
                    <a:pt x="14852" y="7651"/>
                  </a:cubicBezTo>
                  <a:cubicBezTo>
                    <a:pt x="15252" y="8447"/>
                    <a:pt x="15518" y="11175"/>
                    <a:pt x="16585" y="13790"/>
                  </a:cubicBezTo>
                  <a:cubicBezTo>
                    <a:pt x="17652" y="16405"/>
                    <a:pt x="19518" y="18906"/>
                    <a:pt x="21385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641381" y="269608"/>
              <a:ext cx="205627" cy="48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07" fill="norm" stroke="1" extrusionOk="0">
                  <a:moveTo>
                    <a:pt x="6553" y="698"/>
                  </a:moveTo>
                  <a:cubicBezTo>
                    <a:pt x="9145" y="415"/>
                    <a:pt x="11737" y="132"/>
                    <a:pt x="13573" y="37"/>
                  </a:cubicBezTo>
                  <a:cubicBezTo>
                    <a:pt x="15409" y="-57"/>
                    <a:pt x="16489" y="37"/>
                    <a:pt x="17785" y="226"/>
                  </a:cubicBezTo>
                  <a:cubicBezTo>
                    <a:pt x="19081" y="415"/>
                    <a:pt x="20593" y="698"/>
                    <a:pt x="20917" y="981"/>
                  </a:cubicBezTo>
                  <a:cubicBezTo>
                    <a:pt x="21241" y="1264"/>
                    <a:pt x="20377" y="1546"/>
                    <a:pt x="18325" y="1924"/>
                  </a:cubicBezTo>
                  <a:cubicBezTo>
                    <a:pt x="16273" y="2301"/>
                    <a:pt x="13033" y="2773"/>
                    <a:pt x="10981" y="3197"/>
                  </a:cubicBezTo>
                  <a:cubicBezTo>
                    <a:pt x="8929" y="3622"/>
                    <a:pt x="8065" y="3999"/>
                    <a:pt x="7741" y="4423"/>
                  </a:cubicBezTo>
                  <a:cubicBezTo>
                    <a:pt x="7417" y="4848"/>
                    <a:pt x="7633" y="5319"/>
                    <a:pt x="9469" y="6357"/>
                  </a:cubicBezTo>
                  <a:cubicBezTo>
                    <a:pt x="11305" y="7395"/>
                    <a:pt x="14761" y="8998"/>
                    <a:pt x="16597" y="10979"/>
                  </a:cubicBezTo>
                  <a:cubicBezTo>
                    <a:pt x="18433" y="12960"/>
                    <a:pt x="18649" y="15318"/>
                    <a:pt x="18001" y="17063"/>
                  </a:cubicBezTo>
                  <a:cubicBezTo>
                    <a:pt x="17353" y="18808"/>
                    <a:pt x="15841" y="19940"/>
                    <a:pt x="13573" y="20600"/>
                  </a:cubicBezTo>
                  <a:cubicBezTo>
                    <a:pt x="11305" y="21260"/>
                    <a:pt x="8281" y="21449"/>
                    <a:pt x="5797" y="21496"/>
                  </a:cubicBezTo>
                  <a:cubicBezTo>
                    <a:pt x="3313" y="21543"/>
                    <a:pt x="1369" y="21449"/>
                    <a:pt x="505" y="21166"/>
                  </a:cubicBezTo>
                  <a:cubicBezTo>
                    <a:pt x="-359" y="20883"/>
                    <a:pt x="-143" y="20411"/>
                    <a:pt x="1369" y="19326"/>
                  </a:cubicBezTo>
                  <a:cubicBezTo>
                    <a:pt x="2881" y="18242"/>
                    <a:pt x="5689" y="16544"/>
                    <a:pt x="8497" y="15553"/>
                  </a:cubicBezTo>
                  <a:cubicBezTo>
                    <a:pt x="11305" y="14563"/>
                    <a:pt x="14113" y="14280"/>
                    <a:pt x="16921" y="13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993732" y="266847"/>
              <a:ext cx="154252" cy="4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16" fill="norm" stroke="1" extrusionOk="0">
                  <a:moveTo>
                    <a:pt x="3174" y="523"/>
                  </a:moveTo>
                  <a:cubicBezTo>
                    <a:pt x="1714" y="340"/>
                    <a:pt x="255" y="156"/>
                    <a:pt x="401" y="64"/>
                  </a:cubicBezTo>
                  <a:cubicBezTo>
                    <a:pt x="547" y="-28"/>
                    <a:pt x="2298" y="-28"/>
                    <a:pt x="5655" y="110"/>
                  </a:cubicBezTo>
                  <a:cubicBezTo>
                    <a:pt x="9012" y="248"/>
                    <a:pt x="13974" y="523"/>
                    <a:pt x="17039" y="799"/>
                  </a:cubicBezTo>
                  <a:cubicBezTo>
                    <a:pt x="20103" y="1075"/>
                    <a:pt x="21271" y="1351"/>
                    <a:pt x="21271" y="1626"/>
                  </a:cubicBezTo>
                  <a:cubicBezTo>
                    <a:pt x="21271" y="1902"/>
                    <a:pt x="20103" y="2178"/>
                    <a:pt x="17185" y="2500"/>
                  </a:cubicBezTo>
                  <a:cubicBezTo>
                    <a:pt x="14266" y="2821"/>
                    <a:pt x="9595" y="3189"/>
                    <a:pt x="6385" y="3511"/>
                  </a:cubicBezTo>
                  <a:cubicBezTo>
                    <a:pt x="3174" y="3832"/>
                    <a:pt x="1422" y="4108"/>
                    <a:pt x="547" y="4568"/>
                  </a:cubicBezTo>
                  <a:cubicBezTo>
                    <a:pt x="-329" y="5027"/>
                    <a:pt x="-329" y="5671"/>
                    <a:pt x="1860" y="7049"/>
                  </a:cubicBezTo>
                  <a:cubicBezTo>
                    <a:pt x="4049" y="8428"/>
                    <a:pt x="8428" y="10542"/>
                    <a:pt x="11639" y="12289"/>
                  </a:cubicBezTo>
                  <a:cubicBezTo>
                    <a:pt x="14849" y="14035"/>
                    <a:pt x="16893" y="15414"/>
                    <a:pt x="17039" y="16838"/>
                  </a:cubicBezTo>
                  <a:cubicBezTo>
                    <a:pt x="17185" y="18263"/>
                    <a:pt x="15433" y="19734"/>
                    <a:pt x="12952" y="20561"/>
                  </a:cubicBezTo>
                  <a:cubicBezTo>
                    <a:pt x="10471" y="21388"/>
                    <a:pt x="7260" y="21572"/>
                    <a:pt x="4779" y="21296"/>
                  </a:cubicBezTo>
                  <a:cubicBezTo>
                    <a:pt x="2298" y="21021"/>
                    <a:pt x="547" y="20285"/>
                    <a:pt x="255" y="19136"/>
                  </a:cubicBezTo>
                  <a:cubicBezTo>
                    <a:pt x="-37" y="17987"/>
                    <a:pt x="1130" y="16425"/>
                    <a:pt x="2298" y="14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253515" y="286983"/>
              <a:ext cx="245836" cy="17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90" fill="norm" stroke="1" extrusionOk="0">
                  <a:moveTo>
                    <a:pt x="13134" y="10590"/>
                  </a:moveTo>
                  <a:cubicBezTo>
                    <a:pt x="12950" y="8019"/>
                    <a:pt x="12765" y="5447"/>
                    <a:pt x="12488" y="3519"/>
                  </a:cubicBezTo>
                  <a:cubicBezTo>
                    <a:pt x="12211" y="1590"/>
                    <a:pt x="11842" y="304"/>
                    <a:pt x="10642" y="47"/>
                  </a:cubicBezTo>
                  <a:cubicBezTo>
                    <a:pt x="9442" y="-210"/>
                    <a:pt x="7411" y="561"/>
                    <a:pt x="5473" y="2876"/>
                  </a:cubicBezTo>
                  <a:cubicBezTo>
                    <a:pt x="3534" y="5190"/>
                    <a:pt x="1688" y="9047"/>
                    <a:pt x="765" y="11876"/>
                  </a:cubicBezTo>
                  <a:cubicBezTo>
                    <a:pt x="-158" y="14704"/>
                    <a:pt x="-158" y="16504"/>
                    <a:pt x="304" y="17533"/>
                  </a:cubicBezTo>
                  <a:cubicBezTo>
                    <a:pt x="765" y="18561"/>
                    <a:pt x="1688" y="18819"/>
                    <a:pt x="3257" y="18304"/>
                  </a:cubicBezTo>
                  <a:cubicBezTo>
                    <a:pt x="4827" y="17790"/>
                    <a:pt x="7042" y="16504"/>
                    <a:pt x="8519" y="15219"/>
                  </a:cubicBezTo>
                  <a:cubicBezTo>
                    <a:pt x="9996" y="13933"/>
                    <a:pt x="10734" y="12647"/>
                    <a:pt x="11565" y="11233"/>
                  </a:cubicBezTo>
                  <a:cubicBezTo>
                    <a:pt x="12396" y="9819"/>
                    <a:pt x="13319" y="8276"/>
                    <a:pt x="13780" y="8276"/>
                  </a:cubicBezTo>
                  <a:cubicBezTo>
                    <a:pt x="14242" y="8276"/>
                    <a:pt x="14242" y="9819"/>
                    <a:pt x="14611" y="11747"/>
                  </a:cubicBezTo>
                  <a:cubicBezTo>
                    <a:pt x="14980" y="13676"/>
                    <a:pt x="15719" y="15990"/>
                    <a:pt x="16919" y="17661"/>
                  </a:cubicBezTo>
                  <a:cubicBezTo>
                    <a:pt x="18119" y="19333"/>
                    <a:pt x="19780" y="20361"/>
                    <a:pt x="21442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455834" y="1342140"/>
              <a:ext cx="150716" cy="24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859" fill="norm" stroke="1" extrusionOk="0">
                  <a:moveTo>
                    <a:pt x="21069" y="3603"/>
                  </a:moveTo>
                  <a:cubicBezTo>
                    <a:pt x="20477" y="2688"/>
                    <a:pt x="19885" y="1773"/>
                    <a:pt x="18110" y="949"/>
                  </a:cubicBezTo>
                  <a:cubicBezTo>
                    <a:pt x="16335" y="125"/>
                    <a:pt x="13376" y="-607"/>
                    <a:pt x="10269" y="766"/>
                  </a:cubicBezTo>
                  <a:cubicBezTo>
                    <a:pt x="7162" y="2139"/>
                    <a:pt x="3907" y="5617"/>
                    <a:pt x="1984" y="9003"/>
                  </a:cubicBezTo>
                  <a:cubicBezTo>
                    <a:pt x="61" y="12390"/>
                    <a:pt x="-531" y="15685"/>
                    <a:pt x="505" y="17698"/>
                  </a:cubicBezTo>
                  <a:cubicBezTo>
                    <a:pt x="1540" y="19712"/>
                    <a:pt x="4203" y="20444"/>
                    <a:pt x="6274" y="20718"/>
                  </a:cubicBezTo>
                  <a:cubicBezTo>
                    <a:pt x="8346" y="20993"/>
                    <a:pt x="9825" y="20810"/>
                    <a:pt x="11305" y="20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720367" y="1328762"/>
              <a:ext cx="102083" cy="23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117" fill="norm" stroke="1" extrusionOk="0">
                  <a:moveTo>
                    <a:pt x="20835" y="3194"/>
                  </a:moveTo>
                  <a:cubicBezTo>
                    <a:pt x="19971" y="2255"/>
                    <a:pt x="19107" y="1315"/>
                    <a:pt x="17595" y="658"/>
                  </a:cubicBezTo>
                  <a:cubicBezTo>
                    <a:pt x="16083" y="1"/>
                    <a:pt x="13923" y="-375"/>
                    <a:pt x="10683" y="564"/>
                  </a:cubicBezTo>
                  <a:cubicBezTo>
                    <a:pt x="7443" y="1503"/>
                    <a:pt x="3123" y="3757"/>
                    <a:pt x="1179" y="5354"/>
                  </a:cubicBezTo>
                  <a:cubicBezTo>
                    <a:pt x="-765" y="6950"/>
                    <a:pt x="-333" y="7889"/>
                    <a:pt x="2691" y="9204"/>
                  </a:cubicBezTo>
                  <a:cubicBezTo>
                    <a:pt x="5715" y="10519"/>
                    <a:pt x="11331" y="12209"/>
                    <a:pt x="14787" y="13524"/>
                  </a:cubicBezTo>
                  <a:cubicBezTo>
                    <a:pt x="18243" y="14839"/>
                    <a:pt x="19539" y="15778"/>
                    <a:pt x="18675" y="16999"/>
                  </a:cubicBezTo>
                  <a:cubicBezTo>
                    <a:pt x="17811" y="18220"/>
                    <a:pt x="14787" y="19722"/>
                    <a:pt x="12195" y="20474"/>
                  </a:cubicBezTo>
                  <a:cubicBezTo>
                    <a:pt x="9603" y="21225"/>
                    <a:pt x="7443" y="21225"/>
                    <a:pt x="6363" y="20943"/>
                  </a:cubicBezTo>
                  <a:cubicBezTo>
                    <a:pt x="5283" y="20662"/>
                    <a:pt x="5283" y="20098"/>
                    <a:pt x="5283" y="19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980564" y="1485405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273693" y="1296021"/>
              <a:ext cx="120258" cy="26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877" fill="norm" stroke="1" extrusionOk="0">
                  <a:moveTo>
                    <a:pt x="20800" y="3428"/>
                  </a:moveTo>
                  <a:cubicBezTo>
                    <a:pt x="20800" y="2591"/>
                    <a:pt x="20800" y="1754"/>
                    <a:pt x="20068" y="1000"/>
                  </a:cubicBezTo>
                  <a:cubicBezTo>
                    <a:pt x="19336" y="247"/>
                    <a:pt x="17871" y="-423"/>
                    <a:pt x="14210" y="330"/>
                  </a:cubicBezTo>
                  <a:cubicBezTo>
                    <a:pt x="10549" y="1084"/>
                    <a:pt x="4692" y="3261"/>
                    <a:pt x="1946" y="5270"/>
                  </a:cubicBezTo>
                  <a:cubicBezTo>
                    <a:pt x="-800" y="7279"/>
                    <a:pt x="-434" y="9121"/>
                    <a:pt x="1763" y="10712"/>
                  </a:cubicBezTo>
                  <a:cubicBezTo>
                    <a:pt x="3959" y="12303"/>
                    <a:pt x="7986" y="13642"/>
                    <a:pt x="10732" y="14814"/>
                  </a:cubicBezTo>
                  <a:cubicBezTo>
                    <a:pt x="13478" y="15986"/>
                    <a:pt x="14942" y="16991"/>
                    <a:pt x="15858" y="17912"/>
                  </a:cubicBezTo>
                  <a:cubicBezTo>
                    <a:pt x="16773" y="18833"/>
                    <a:pt x="17139" y="19670"/>
                    <a:pt x="15492" y="20256"/>
                  </a:cubicBezTo>
                  <a:cubicBezTo>
                    <a:pt x="13844" y="20842"/>
                    <a:pt x="10183" y="21177"/>
                    <a:pt x="7803" y="20507"/>
                  </a:cubicBezTo>
                  <a:cubicBezTo>
                    <a:pt x="5424" y="19837"/>
                    <a:pt x="4325" y="18163"/>
                    <a:pt x="3227" y="16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562489" y="1155691"/>
              <a:ext cx="66411" cy="40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72" fill="norm" stroke="1" extrusionOk="0">
                  <a:moveTo>
                    <a:pt x="15103" y="981"/>
                  </a:moveTo>
                  <a:cubicBezTo>
                    <a:pt x="15778" y="422"/>
                    <a:pt x="16453" y="-138"/>
                    <a:pt x="16116" y="30"/>
                  </a:cubicBezTo>
                  <a:cubicBezTo>
                    <a:pt x="15778" y="198"/>
                    <a:pt x="14428" y="1093"/>
                    <a:pt x="12403" y="3387"/>
                  </a:cubicBezTo>
                  <a:cubicBezTo>
                    <a:pt x="10378" y="5682"/>
                    <a:pt x="7678" y="9375"/>
                    <a:pt x="5316" y="12397"/>
                  </a:cubicBezTo>
                  <a:cubicBezTo>
                    <a:pt x="2953" y="15418"/>
                    <a:pt x="928" y="17769"/>
                    <a:pt x="253" y="19224"/>
                  </a:cubicBezTo>
                  <a:cubicBezTo>
                    <a:pt x="-422" y="20679"/>
                    <a:pt x="253" y="21238"/>
                    <a:pt x="2278" y="21350"/>
                  </a:cubicBezTo>
                  <a:cubicBezTo>
                    <a:pt x="4303" y="21462"/>
                    <a:pt x="7678" y="21126"/>
                    <a:pt x="11053" y="20399"/>
                  </a:cubicBezTo>
                  <a:cubicBezTo>
                    <a:pt x="14428" y="19671"/>
                    <a:pt x="17803" y="18552"/>
                    <a:pt x="21178" y="17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533650" y="1352055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703029" y="1369653"/>
              <a:ext cx="103671" cy="15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0696" fill="norm" stroke="1" extrusionOk="0">
                  <a:moveTo>
                    <a:pt x="20744" y="195"/>
                  </a:moveTo>
                  <a:cubicBezTo>
                    <a:pt x="17356" y="-89"/>
                    <a:pt x="13968" y="-373"/>
                    <a:pt x="10156" y="1759"/>
                  </a:cubicBezTo>
                  <a:cubicBezTo>
                    <a:pt x="6344" y="3890"/>
                    <a:pt x="2109" y="8438"/>
                    <a:pt x="626" y="11990"/>
                  </a:cubicBezTo>
                  <a:cubicBezTo>
                    <a:pt x="-856" y="15543"/>
                    <a:pt x="415" y="18101"/>
                    <a:pt x="3168" y="19522"/>
                  </a:cubicBezTo>
                  <a:cubicBezTo>
                    <a:pt x="5920" y="20943"/>
                    <a:pt x="10156" y="21227"/>
                    <a:pt x="13544" y="19522"/>
                  </a:cubicBezTo>
                  <a:cubicBezTo>
                    <a:pt x="16932" y="17816"/>
                    <a:pt x="19473" y="14122"/>
                    <a:pt x="20109" y="10853"/>
                  </a:cubicBezTo>
                  <a:cubicBezTo>
                    <a:pt x="20744" y="7585"/>
                    <a:pt x="19473" y="4743"/>
                    <a:pt x="18203" y="1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899505" y="1341092"/>
              <a:ext cx="128501" cy="18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96" fill="norm" stroke="1" extrusionOk="0">
                  <a:moveTo>
                    <a:pt x="1448" y="4265"/>
                  </a:moveTo>
                  <a:cubicBezTo>
                    <a:pt x="1448" y="7989"/>
                    <a:pt x="1448" y="11713"/>
                    <a:pt x="1274" y="14320"/>
                  </a:cubicBezTo>
                  <a:cubicBezTo>
                    <a:pt x="1100" y="16927"/>
                    <a:pt x="751" y="18417"/>
                    <a:pt x="403" y="18541"/>
                  </a:cubicBezTo>
                  <a:cubicBezTo>
                    <a:pt x="54" y="18665"/>
                    <a:pt x="-294" y="17424"/>
                    <a:pt x="403" y="14320"/>
                  </a:cubicBezTo>
                  <a:cubicBezTo>
                    <a:pt x="1100" y="11217"/>
                    <a:pt x="2841" y="6251"/>
                    <a:pt x="4409" y="3396"/>
                  </a:cubicBezTo>
                  <a:cubicBezTo>
                    <a:pt x="5977" y="541"/>
                    <a:pt x="7371" y="-204"/>
                    <a:pt x="9809" y="44"/>
                  </a:cubicBezTo>
                  <a:cubicBezTo>
                    <a:pt x="12248" y="293"/>
                    <a:pt x="15732" y="1534"/>
                    <a:pt x="17996" y="4265"/>
                  </a:cubicBezTo>
                  <a:cubicBezTo>
                    <a:pt x="20261" y="6996"/>
                    <a:pt x="21306" y="11217"/>
                    <a:pt x="21132" y="14320"/>
                  </a:cubicBezTo>
                  <a:cubicBezTo>
                    <a:pt x="20958" y="17424"/>
                    <a:pt x="19564" y="19410"/>
                    <a:pt x="18171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118576" y="1371105"/>
              <a:ext cx="110655" cy="46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61" fill="norm" stroke="1" extrusionOk="0">
                  <a:moveTo>
                    <a:pt x="4751" y="0"/>
                  </a:moveTo>
                  <a:cubicBezTo>
                    <a:pt x="3120" y="1375"/>
                    <a:pt x="1490" y="2749"/>
                    <a:pt x="675" y="3682"/>
                  </a:cubicBezTo>
                  <a:cubicBezTo>
                    <a:pt x="-140" y="4615"/>
                    <a:pt x="-140" y="5105"/>
                    <a:pt x="268" y="5596"/>
                  </a:cubicBezTo>
                  <a:cubicBezTo>
                    <a:pt x="675" y="6087"/>
                    <a:pt x="1490" y="6578"/>
                    <a:pt x="3732" y="6627"/>
                  </a:cubicBezTo>
                  <a:cubicBezTo>
                    <a:pt x="5973" y="6676"/>
                    <a:pt x="9641" y="6284"/>
                    <a:pt x="12698" y="5645"/>
                  </a:cubicBezTo>
                  <a:cubicBezTo>
                    <a:pt x="15754" y="5007"/>
                    <a:pt x="18200" y="4124"/>
                    <a:pt x="19626" y="3436"/>
                  </a:cubicBezTo>
                  <a:cubicBezTo>
                    <a:pt x="21052" y="2749"/>
                    <a:pt x="21460" y="2258"/>
                    <a:pt x="21256" y="2258"/>
                  </a:cubicBezTo>
                  <a:cubicBezTo>
                    <a:pt x="21052" y="2258"/>
                    <a:pt x="20237" y="2749"/>
                    <a:pt x="20034" y="4565"/>
                  </a:cubicBezTo>
                  <a:cubicBezTo>
                    <a:pt x="19830" y="6382"/>
                    <a:pt x="20237" y="9524"/>
                    <a:pt x="20441" y="12273"/>
                  </a:cubicBezTo>
                  <a:cubicBezTo>
                    <a:pt x="20645" y="15022"/>
                    <a:pt x="20645" y="17378"/>
                    <a:pt x="20034" y="18802"/>
                  </a:cubicBezTo>
                  <a:cubicBezTo>
                    <a:pt x="19422" y="20225"/>
                    <a:pt x="18200" y="20716"/>
                    <a:pt x="16569" y="21060"/>
                  </a:cubicBezTo>
                  <a:cubicBezTo>
                    <a:pt x="14939" y="21404"/>
                    <a:pt x="12902" y="21600"/>
                    <a:pt x="10456" y="20815"/>
                  </a:cubicBezTo>
                  <a:cubicBezTo>
                    <a:pt x="8011" y="20029"/>
                    <a:pt x="5158" y="18262"/>
                    <a:pt x="2305" y="16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334929" y="1145220"/>
              <a:ext cx="94616" cy="44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42" fill="norm" stroke="1" extrusionOk="0">
                  <a:moveTo>
                    <a:pt x="19460" y="1981"/>
                  </a:moveTo>
                  <a:cubicBezTo>
                    <a:pt x="19929" y="1077"/>
                    <a:pt x="20399" y="172"/>
                    <a:pt x="20634" y="22"/>
                  </a:cubicBezTo>
                  <a:cubicBezTo>
                    <a:pt x="20868" y="-129"/>
                    <a:pt x="20868" y="474"/>
                    <a:pt x="18286" y="2634"/>
                  </a:cubicBezTo>
                  <a:cubicBezTo>
                    <a:pt x="15703" y="4794"/>
                    <a:pt x="10538" y="8511"/>
                    <a:pt x="7016" y="11475"/>
                  </a:cubicBezTo>
                  <a:cubicBezTo>
                    <a:pt x="3495" y="14438"/>
                    <a:pt x="1616" y="16649"/>
                    <a:pt x="677" y="18156"/>
                  </a:cubicBezTo>
                  <a:cubicBezTo>
                    <a:pt x="-262" y="19663"/>
                    <a:pt x="-262" y="20466"/>
                    <a:pt x="912" y="20918"/>
                  </a:cubicBezTo>
                  <a:cubicBezTo>
                    <a:pt x="2086" y="21371"/>
                    <a:pt x="4434" y="21471"/>
                    <a:pt x="7251" y="21170"/>
                  </a:cubicBezTo>
                  <a:cubicBezTo>
                    <a:pt x="10068" y="20868"/>
                    <a:pt x="13355" y="20165"/>
                    <a:pt x="15938" y="19060"/>
                  </a:cubicBezTo>
                  <a:cubicBezTo>
                    <a:pt x="18521" y="17955"/>
                    <a:pt x="20399" y="16448"/>
                    <a:pt x="20868" y="15443"/>
                  </a:cubicBezTo>
                  <a:cubicBezTo>
                    <a:pt x="21338" y="14438"/>
                    <a:pt x="20399" y="13936"/>
                    <a:pt x="18755" y="13584"/>
                  </a:cubicBezTo>
                  <a:cubicBezTo>
                    <a:pt x="17112" y="13233"/>
                    <a:pt x="14764" y="13032"/>
                    <a:pt x="12651" y="13082"/>
                  </a:cubicBezTo>
                  <a:cubicBezTo>
                    <a:pt x="10538" y="13132"/>
                    <a:pt x="8660" y="13434"/>
                    <a:pt x="6781" y="13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511549" y="1404557"/>
              <a:ext cx="127001" cy="18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1233"/>
                  </a:moveTo>
                  <a:cubicBezTo>
                    <a:pt x="1440" y="521"/>
                    <a:pt x="2880" y="-191"/>
                    <a:pt x="4320" y="46"/>
                  </a:cubicBezTo>
                  <a:cubicBezTo>
                    <a:pt x="5760" y="284"/>
                    <a:pt x="7200" y="1471"/>
                    <a:pt x="8820" y="4438"/>
                  </a:cubicBezTo>
                  <a:cubicBezTo>
                    <a:pt x="10440" y="7405"/>
                    <a:pt x="12240" y="12152"/>
                    <a:pt x="12780" y="15119"/>
                  </a:cubicBezTo>
                  <a:cubicBezTo>
                    <a:pt x="13320" y="18086"/>
                    <a:pt x="12600" y="19273"/>
                    <a:pt x="11160" y="20104"/>
                  </a:cubicBezTo>
                  <a:cubicBezTo>
                    <a:pt x="9720" y="20934"/>
                    <a:pt x="7560" y="21409"/>
                    <a:pt x="6300" y="20934"/>
                  </a:cubicBezTo>
                  <a:cubicBezTo>
                    <a:pt x="5040" y="20460"/>
                    <a:pt x="4680" y="19035"/>
                    <a:pt x="5940" y="16187"/>
                  </a:cubicBezTo>
                  <a:cubicBezTo>
                    <a:pt x="7200" y="13339"/>
                    <a:pt x="10080" y="9066"/>
                    <a:pt x="12960" y="6336"/>
                  </a:cubicBezTo>
                  <a:cubicBezTo>
                    <a:pt x="15840" y="3607"/>
                    <a:pt x="18720" y="2420"/>
                    <a:pt x="21600" y="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Shape"/>
            <p:cNvSpPr/>
            <p:nvPr/>
          </p:nvSpPr>
          <p:spPr>
            <a:xfrm>
              <a:off x="3715528" y="1429201"/>
              <a:ext cx="87637" cy="14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108" fill="norm" stroke="1" extrusionOk="0">
                  <a:moveTo>
                    <a:pt x="11602" y="2677"/>
                  </a:moveTo>
                  <a:cubicBezTo>
                    <a:pt x="10129" y="1425"/>
                    <a:pt x="8656" y="173"/>
                    <a:pt x="6938" y="17"/>
                  </a:cubicBezTo>
                  <a:cubicBezTo>
                    <a:pt x="5220" y="-140"/>
                    <a:pt x="3256" y="799"/>
                    <a:pt x="1784" y="3460"/>
                  </a:cubicBezTo>
                  <a:cubicBezTo>
                    <a:pt x="311" y="6121"/>
                    <a:pt x="-671" y="10503"/>
                    <a:pt x="556" y="13790"/>
                  </a:cubicBezTo>
                  <a:cubicBezTo>
                    <a:pt x="1784" y="17077"/>
                    <a:pt x="5220" y="19269"/>
                    <a:pt x="8165" y="20364"/>
                  </a:cubicBezTo>
                  <a:cubicBezTo>
                    <a:pt x="11111" y="21460"/>
                    <a:pt x="13565" y="21460"/>
                    <a:pt x="16020" y="19582"/>
                  </a:cubicBezTo>
                  <a:cubicBezTo>
                    <a:pt x="18474" y="17703"/>
                    <a:pt x="20929" y="13947"/>
                    <a:pt x="20193" y="10817"/>
                  </a:cubicBezTo>
                  <a:cubicBezTo>
                    <a:pt x="19456" y="7686"/>
                    <a:pt x="15529" y="5182"/>
                    <a:pt x="11602" y="2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919008" y="1415555"/>
              <a:ext cx="8003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2690" y="8452"/>
                  </a:moveTo>
                  <a:cubicBezTo>
                    <a:pt x="13230" y="6261"/>
                    <a:pt x="13770" y="4070"/>
                    <a:pt x="12690" y="2817"/>
                  </a:cubicBezTo>
                  <a:cubicBezTo>
                    <a:pt x="11610" y="1565"/>
                    <a:pt x="8910" y="1252"/>
                    <a:pt x="6480" y="1722"/>
                  </a:cubicBezTo>
                  <a:cubicBezTo>
                    <a:pt x="4050" y="2191"/>
                    <a:pt x="1890" y="3443"/>
                    <a:pt x="810" y="6574"/>
                  </a:cubicBezTo>
                  <a:cubicBezTo>
                    <a:pt x="-270" y="9704"/>
                    <a:pt x="-270" y="14713"/>
                    <a:pt x="810" y="17687"/>
                  </a:cubicBezTo>
                  <a:cubicBezTo>
                    <a:pt x="1890" y="20661"/>
                    <a:pt x="4050" y="21600"/>
                    <a:pt x="7830" y="21600"/>
                  </a:cubicBezTo>
                  <a:cubicBezTo>
                    <a:pt x="11610" y="21600"/>
                    <a:pt x="17010" y="20661"/>
                    <a:pt x="19170" y="16904"/>
                  </a:cubicBezTo>
                  <a:cubicBezTo>
                    <a:pt x="21330" y="13148"/>
                    <a:pt x="20250" y="6574"/>
                    <a:pt x="191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146550" y="1186955"/>
              <a:ext cx="444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777"/>
                    <a:pt x="17486" y="7554"/>
                    <a:pt x="13886" y="11154"/>
                  </a:cubicBezTo>
                  <a:cubicBezTo>
                    <a:pt x="10286" y="14754"/>
                    <a:pt x="5143" y="181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165043" y="1320305"/>
              <a:ext cx="1847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7983" y="1400"/>
                    <a:pt x="14546" y="2800"/>
                    <a:pt x="11478" y="4700"/>
                  </a:cubicBezTo>
                  <a:cubicBezTo>
                    <a:pt x="8410" y="6600"/>
                    <a:pt x="5710" y="9000"/>
                    <a:pt x="3992" y="10600"/>
                  </a:cubicBezTo>
                  <a:cubicBezTo>
                    <a:pt x="2274" y="12200"/>
                    <a:pt x="1537" y="13000"/>
                    <a:pt x="924" y="13900"/>
                  </a:cubicBezTo>
                  <a:cubicBezTo>
                    <a:pt x="310" y="14800"/>
                    <a:pt x="-181" y="15800"/>
                    <a:pt x="64" y="16600"/>
                  </a:cubicBezTo>
                  <a:cubicBezTo>
                    <a:pt x="310" y="17400"/>
                    <a:pt x="1292" y="18000"/>
                    <a:pt x="3746" y="18800"/>
                  </a:cubicBezTo>
                  <a:cubicBezTo>
                    <a:pt x="6201" y="19600"/>
                    <a:pt x="10128" y="20600"/>
                    <a:pt x="14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375150" y="151080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622799" y="1331725"/>
              <a:ext cx="146051" cy="1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3430"/>
                  </a:moveTo>
                  <a:cubicBezTo>
                    <a:pt x="1878" y="13950"/>
                    <a:pt x="3757" y="14471"/>
                    <a:pt x="6574" y="13300"/>
                  </a:cubicBezTo>
                  <a:cubicBezTo>
                    <a:pt x="9391" y="12129"/>
                    <a:pt x="13148" y="9266"/>
                    <a:pt x="15026" y="6794"/>
                  </a:cubicBezTo>
                  <a:cubicBezTo>
                    <a:pt x="16904" y="4321"/>
                    <a:pt x="16904" y="2239"/>
                    <a:pt x="16122" y="1068"/>
                  </a:cubicBezTo>
                  <a:cubicBezTo>
                    <a:pt x="15339" y="-103"/>
                    <a:pt x="13774" y="-363"/>
                    <a:pt x="11583" y="548"/>
                  </a:cubicBezTo>
                  <a:cubicBezTo>
                    <a:pt x="9391" y="1459"/>
                    <a:pt x="6574" y="3541"/>
                    <a:pt x="4696" y="6273"/>
                  </a:cubicBezTo>
                  <a:cubicBezTo>
                    <a:pt x="2817" y="9006"/>
                    <a:pt x="1878" y="12389"/>
                    <a:pt x="1409" y="14731"/>
                  </a:cubicBezTo>
                  <a:cubicBezTo>
                    <a:pt x="939" y="17073"/>
                    <a:pt x="939" y="18374"/>
                    <a:pt x="4383" y="19285"/>
                  </a:cubicBezTo>
                  <a:cubicBezTo>
                    <a:pt x="7826" y="20196"/>
                    <a:pt x="14713" y="20717"/>
                    <a:pt x="2160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816386" y="1109626"/>
              <a:ext cx="195656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47" fill="norm" stroke="1" extrusionOk="0">
                  <a:moveTo>
                    <a:pt x="12763" y="15749"/>
                  </a:moveTo>
                  <a:cubicBezTo>
                    <a:pt x="12993" y="15181"/>
                    <a:pt x="13223" y="14612"/>
                    <a:pt x="12878" y="14101"/>
                  </a:cubicBezTo>
                  <a:cubicBezTo>
                    <a:pt x="12533" y="13589"/>
                    <a:pt x="11614" y="13134"/>
                    <a:pt x="9776" y="13078"/>
                  </a:cubicBezTo>
                  <a:cubicBezTo>
                    <a:pt x="7938" y="13021"/>
                    <a:pt x="5180" y="13362"/>
                    <a:pt x="3227" y="14271"/>
                  </a:cubicBezTo>
                  <a:cubicBezTo>
                    <a:pt x="1274" y="15181"/>
                    <a:pt x="125" y="16659"/>
                    <a:pt x="10" y="17966"/>
                  </a:cubicBezTo>
                  <a:cubicBezTo>
                    <a:pt x="-105" y="19273"/>
                    <a:pt x="814" y="20410"/>
                    <a:pt x="2423" y="20808"/>
                  </a:cubicBezTo>
                  <a:cubicBezTo>
                    <a:pt x="4031" y="21206"/>
                    <a:pt x="6329" y="20865"/>
                    <a:pt x="8857" y="19216"/>
                  </a:cubicBezTo>
                  <a:cubicBezTo>
                    <a:pt x="11384" y="17568"/>
                    <a:pt x="14142" y="14612"/>
                    <a:pt x="16325" y="11372"/>
                  </a:cubicBezTo>
                  <a:cubicBezTo>
                    <a:pt x="18508" y="8132"/>
                    <a:pt x="20116" y="4608"/>
                    <a:pt x="20806" y="2562"/>
                  </a:cubicBezTo>
                  <a:cubicBezTo>
                    <a:pt x="21495" y="515"/>
                    <a:pt x="21265" y="-53"/>
                    <a:pt x="20806" y="4"/>
                  </a:cubicBezTo>
                  <a:cubicBezTo>
                    <a:pt x="20346" y="61"/>
                    <a:pt x="19657" y="743"/>
                    <a:pt x="18738" y="3187"/>
                  </a:cubicBezTo>
                  <a:cubicBezTo>
                    <a:pt x="17818" y="5631"/>
                    <a:pt x="16669" y="9838"/>
                    <a:pt x="16095" y="12964"/>
                  </a:cubicBezTo>
                  <a:cubicBezTo>
                    <a:pt x="15521" y="16090"/>
                    <a:pt x="15521" y="18136"/>
                    <a:pt x="15865" y="19387"/>
                  </a:cubicBezTo>
                  <a:cubicBezTo>
                    <a:pt x="16210" y="20638"/>
                    <a:pt x="16899" y="21092"/>
                    <a:pt x="17359" y="21320"/>
                  </a:cubicBezTo>
                  <a:cubicBezTo>
                    <a:pt x="17818" y="21547"/>
                    <a:pt x="18048" y="21547"/>
                    <a:pt x="18278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078780" y="1351787"/>
              <a:ext cx="280620" cy="14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740" fill="norm" stroke="1" extrusionOk="0">
                  <a:moveTo>
                    <a:pt x="1068" y="938"/>
                  </a:moveTo>
                  <a:cubicBezTo>
                    <a:pt x="581" y="4538"/>
                    <a:pt x="93" y="8138"/>
                    <a:pt x="12" y="11438"/>
                  </a:cubicBezTo>
                  <a:cubicBezTo>
                    <a:pt x="-69" y="14738"/>
                    <a:pt x="256" y="17738"/>
                    <a:pt x="824" y="19388"/>
                  </a:cubicBezTo>
                  <a:cubicBezTo>
                    <a:pt x="1393" y="21038"/>
                    <a:pt x="2205" y="21338"/>
                    <a:pt x="3585" y="19388"/>
                  </a:cubicBezTo>
                  <a:cubicBezTo>
                    <a:pt x="4966" y="17438"/>
                    <a:pt x="6914" y="13238"/>
                    <a:pt x="8051" y="10388"/>
                  </a:cubicBezTo>
                  <a:cubicBezTo>
                    <a:pt x="9188" y="7538"/>
                    <a:pt x="9513" y="6038"/>
                    <a:pt x="9838" y="4238"/>
                  </a:cubicBezTo>
                  <a:cubicBezTo>
                    <a:pt x="10163" y="2438"/>
                    <a:pt x="10487" y="338"/>
                    <a:pt x="10406" y="38"/>
                  </a:cubicBezTo>
                  <a:cubicBezTo>
                    <a:pt x="10325" y="-262"/>
                    <a:pt x="9838" y="1238"/>
                    <a:pt x="9757" y="3638"/>
                  </a:cubicBezTo>
                  <a:cubicBezTo>
                    <a:pt x="9675" y="6038"/>
                    <a:pt x="10000" y="9338"/>
                    <a:pt x="10975" y="11588"/>
                  </a:cubicBezTo>
                  <a:cubicBezTo>
                    <a:pt x="11949" y="13838"/>
                    <a:pt x="13573" y="15038"/>
                    <a:pt x="15441" y="15338"/>
                  </a:cubicBezTo>
                  <a:cubicBezTo>
                    <a:pt x="17308" y="15638"/>
                    <a:pt x="19420" y="15038"/>
                    <a:pt x="21531" y="14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478827" y="1117105"/>
              <a:ext cx="261574" cy="54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29" fill="norm" stroke="1" extrusionOk="0">
                  <a:moveTo>
                    <a:pt x="21526" y="0"/>
                  </a:moveTo>
                  <a:cubicBezTo>
                    <a:pt x="19784" y="831"/>
                    <a:pt x="18042" y="1662"/>
                    <a:pt x="16300" y="3198"/>
                  </a:cubicBezTo>
                  <a:cubicBezTo>
                    <a:pt x="14558" y="4735"/>
                    <a:pt x="12816" y="6978"/>
                    <a:pt x="10813" y="9512"/>
                  </a:cubicBezTo>
                  <a:cubicBezTo>
                    <a:pt x="8810" y="12046"/>
                    <a:pt x="6545" y="14871"/>
                    <a:pt x="4891" y="16823"/>
                  </a:cubicBezTo>
                  <a:cubicBezTo>
                    <a:pt x="3236" y="18775"/>
                    <a:pt x="2191" y="19855"/>
                    <a:pt x="1407" y="20562"/>
                  </a:cubicBezTo>
                  <a:cubicBezTo>
                    <a:pt x="623" y="21268"/>
                    <a:pt x="100" y="21600"/>
                    <a:pt x="13" y="21517"/>
                  </a:cubicBezTo>
                  <a:cubicBezTo>
                    <a:pt x="-74" y="21434"/>
                    <a:pt x="274" y="20935"/>
                    <a:pt x="623" y="20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669334" y="1415493"/>
              <a:ext cx="280616" cy="11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494" fill="norm" stroke="1" extrusionOk="0">
                  <a:moveTo>
                    <a:pt x="1068" y="17684"/>
                  </a:moveTo>
                  <a:cubicBezTo>
                    <a:pt x="581" y="19255"/>
                    <a:pt x="93" y="20826"/>
                    <a:pt x="12" y="20433"/>
                  </a:cubicBezTo>
                  <a:cubicBezTo>
                    <a:pt x="-69" y="20041"/>
                    <a:pt x="256" y="17684"/>
                    <a:pt x="1149" y="13953"/>
                  </a:cubicBezTo>
                  <a:cubicBezTo>
                    <a:pt x="2042" y="10222"/>
                    <a:pt x="3504" y="5117"/>
                    <a:pt x="4641" y="2368"/>
                  </a:cubicBezTo>
                  <a:cubicBezTo>
                    <a:pt x="5778" y="-381"/>
                    <a:pt x="6590" y="-774"/>
                    <a:pt x="7645" y="1386"/>
                  </a:cubicBezTo>
                  <a:cubicBezTo>
                    <a:pt x="8701" y="3546"/>
                    <a:pt x="10000" y="8259"/>
                    <a:pt x="11218" y="11990"/>
                  </a:cubicBezTo>
                  <a:cubicBezTo>
                    <a:pt x="12436" y="15721"/>
                    <a:pt x="13573" y="18470"/>
                    <a:pt x="14548" y="19648"/>
                  </a:cubicBezTo>
                  <a:cubicBezTo>
                    <a:pt x="15522" y="20826"/>
                    <a:pt x="16334" y="20433"/>
                    <a:pt x="17471" y="17291"/>
                  </a:cubicBezTo>
                  <a:cubicBezTo>
                    <a:pt x="18608" y="14150"/>
                    <a:pt x="20069" y="8259"/>
                    <a:pt x="21531" y="2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122370" y="1358514"/>
              <a:ext cx="132380" cy="18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08" fill="norm" stroke="1" extrusionOk="0">
                  <a:moveTo>
                    <a:pt x="21108" y="2805"/>
                  </a:moveTo>
                  <a:cubicBezTo>
                    <a:pt x="19758" y="1631"/>
                    <a:pt x="18408" y="457"/>
                    <a:pt x="16889" y="105"/>
                  </a:cubicBezTo>
                  <a:cubicBezTo>
                    <a:pt x="15371" y="-247"/>
                    <a:pt x="13683" y="223"/>
                    <a:pt x="10983" y="2453"/>
                  </a:cubicBezTo>
                  <a:cubicBezTo>
                    <a:pt x="8283" y="4683"/>
                    <a:pt x="4571" y="8675"/>
                    <a:pt x="2377" y="11257"/>
                  </a:cubicBezTo>
                  <a:cubicBezTo>
                    <a:pt x="183" y="13840"/>
                    <a:pt x="-492" y="15014"/>
                    <a:pt x="352" y="16540"/>
                  </a:cubicBezTo>
                  <a:cubicBezTo>
                    <a:pt x="1195" y="18066"/>
                    <a:pt x="3558" y="19944"/>
                    <a:pt x="6764" y="20649"/>
                  </a:cubicBezTo>
                  <a:cubicBezTo>
                    <a:pt x="9971" y="21353"/>
                    <a:pt x="14021" y="20883"/>
                    <a:pt x="18071" y="20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311900" y="1359585"/>
              <a:ext cx="107950" cy="19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3355"/>
                  </a:moveTo>
                  <a:cubicBezTo>
                    <a:pt x="21176" y="2194"/>
                    <a:pt x="20753" y="1032"/>
                    <a:pt x="18847" y="452"/>
                  </a:cubicBezTo>
                  <a:cubicBezTo>
                    <a:pt x="16941" y="-129"/>
                    <a:pt x="13553" y="-129"/>
                    <a:pt x="11012" y="336"/>
                  </a:cubicBezTo>
                  <a:cubicBezTo>
                    <a:pt x="8471" y="800"/>
                    <a:pt x="6776" y="1729"/>
                    <a:pt x="5929" y="3355"/>
                  </a:cubicBezTo>
                  <a:cubicBezTo>
                    <a:pt x="5082" y="4981"/>
                    <a:pt x="5082" y="7303"/>
                    <a:pt x="6988" y="9858"/>
                  </a:cubicBezTo>
                  <a:cubicBezTo>
                    <a:pt x="8894" y="12413"/>
                    <a:pt x="12706" y="15200"/>
                    <a:pt x="14824" y="17174"/>
                  </a:cubicBezTo>
                  <a:cubicBezTo>
                    <a:pt x="16941" y="19148"/>
                    <a:pt x="17365" y="20310"/>
                    <a:pt x="16094" y="20890"/>
                  </a:cubicBezTo>
                  <a:cubicBezTo>
                    <a:pt x="14824" y="21471"/>
                    <a:pt x="11859" y="21471"/>
                    <a:pt x="9318" y="21355"/>
                  </a:cubicBezTo>
                  <a:cubicBezTo>
                    <a:pt x="6776" y="21239"/>
                    <a:pt x="4659" y="21006"/>
                    <a:pt x="3176" y="20077"/>
                  </a:cubicBezTo>
                  <a:cubicBezTo>
                    <a:pt x="1694" y="19148"/>
                    <a:pt x="847" y="17523"/>
                    <a:pt x="0" y="15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480858" y="1366934"/>
              <a:ext cx="161243" cy="1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35" fill="norm" stroke="1" extrusionOk="0">
                  <a:moveTo>
                    <a:pt x="8633" y="10535"/>
                  </a:moveTo>
                  <a:cubicBezTo>
                    <a:pt x="10295" y="8478"/>
                    <a:pt x="11957" y="6421"/>
                    <a:pt x="12787" y="4621"/>
                  </a:cubicBezTo>
                  <a:cubicBezTo>
                    <a:pt x="13618" y="2821"/>
                    <a:pt x="13618" y="1278"/>
                    <a:pt x="12787" y="506"/>
                  </a:cubicBezTo>
                  <a:cubicBezTo>
                    <a:pt x="11957" y="-265"/>
                    <a:pt x="10295" y="-265"/>
                    <a:pt x="8218" y="1278"/>
                  </a:cubicBezTo>
                  <a:cubicBezTo>
                    <a:pt x="6141" y="2821"/>
                    <a:pt x="3649" y="5906"/>
                    <a:pt x="1987" y="9249"/>
                  </a:cubicBezTo>
                  <a:cubicBezTo>
                    <a:pt x="326" y="12592"/>
                    <a:pt x="-505" y="16192"/>
                    <a:pt x="326" y="18378"/>
                  </a:cubicBezTo>
                  <a:cubicBezTo>
                    <a:pt x="1157" y="20564"/>
                    <a:pt x="3649" y="21335"/>
                    <a:pt x="7387" y="21335"/>
                  </a:cubicBezTo>
                  <a:cubicBezTo>
                    <a:pt x="11126" y="21335"/>
                    <a:pt x="16110" y="20564"/>
                    <a:pt x="21095" y="19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860915" y="1307060"/>
              <a:ext cx="105036" cy="24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388" fill="norm" stroke="1" extrusionOk="0">
                  <a:moveTo>
                    <a:pt x="20613" y="3314"/>
                  </a:moveTo>
                  <a:cubicBezTo>
                    <a:pt x="20198" y="2406"/>
                    <a:pt x="19782" y="1499"/>
                    <a:pt x="18536" y="863"/>
                  </a:cubicBezTo>
                  <a:cubicBezTo>
                    <a:pt x="17290" y="228"/>
                    <a:pt x="15213" y="-135"/>
                    <a:pt x="12098" y="47"/>
                  </a:cubicBezTo>
                  <a:cubicBezTo>
                    <a:pt x="8982" y="228"/>
                    <a:pt x="4828" y="954"/>
                    <a:pt x="2336" y="2225"/>
                  </a:cubicBezTo>
                  <a:cubicBezTo>
                    <a:pt x="-156" y="3495"/>
                    <a:pt x="-987" y="5310"/>
                    <a:pt x="1505" y="7579"/>
                  </a:cubicBezTo>
                  <a:cubicBezTo>
                    <a:pt x="3998" y="9848"/>
                    <a:pt x="9813" y="12571"/>
                    <a:pt x="13551" y="14386"/>
                  </a:cubicBezTo>
                  <a:cubicBezTo>
                    <a:pt x="17290" y="16201"/>
                    <a:pt x="18951" y="17109"/>
                    <a:pt x="19782" y="18016"/>
                  </a:cubicBezTo>
                  <a:cubicBezTo>
                    <a:pt x="20613" y="18924"/>
                    <a:pt x="20613" y="19831"/>
                    <a:pt x="18328" y="20467"/>
                  </a:cubicBezTo>
                  <a:cubicBezTo>
                    <a:pt x="16044" y="21102"/>
                    <a:pt x="11475" y="21465"/>
                    <a:pt x="8359" y="21374"/>
                  </a:cubicBezTo>
                  <a:cubicBezTo>
                    <a:pt x="5244" y="21283"/>
                    <a:pt x="3582" y="20739"/>
                    <a:pt x="2751" y="20013"/>
                  </a:cubicBezTo>
                  <a:cubicBezTo>
                    <a:pt x="1921" y="19287"/>
                    <a:pt x="1921" y="18379"/>
                    <a:pt x="1921" y="17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934199" y="1288555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132229" y="1269505"/>
              <a:ext cx="144871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71" fill="norm" stroke="1" extrusionOk="0">
                  <a:moveTo>
                    <a:pt x="14852" y="0"/>
                  </a:moveTo>
                  <a:cubicBezTo>
                    <a:pt x="11096" y="4181"/>
                    <a:pt x="7339" y="8361"/>
                    <a:pt x="4835" y="11381"/>
                  </a:cubicBezTo>
                  <a:cubicBezTo>
                    <a:pt x="2330" y="14400"/>
                    <a:pt x="1078" y="16258"/>
                    <a:pt x="452" y="17768"/>
                  </a:cubicBezTo>
                  <a:cubicBezTo>
                    <a:pt x="-174" y="19277"/>
                    <a:pt x="-174" y="20439"/>
                    <a:pt x="609" y="21019"/>
                  </a:cubicBezTo>
                  <a:cubicBezTo>
                    <a:pt x="1391" y="21600"/>
                    <a:pt x="2956" y="21600"/>
                    <a:pt x="6556" y="21135"/>
                  </a:cubicBezTo>
                  <a:cubicBezTo>
                    <a:pt x="10156" y="20671"/>
                    <a:pt x="15791" y="19742"/>
                    <a:pt x="21426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226300" y="1396505"/>
              <a:ext cx="508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371128" y="1263155"/>
              <a:ext cx="121873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8091" y="0"/>
                  </a:moveTo>
                  <a:cubicBezTo>
                    <a:pt x="13622" y="4356"/>
                    <a:pt x="9153" y="8713"/>
                    <a:pt x="6360" y="11526"/>
                  </a:cubicBezTo>
                  <a:cubicBezTo>
                    <a:pt x="3567" y="14339"/>
                    <a:pt x="2450" y="15610"/>
                    <a:pt x="1519" y="16790"/>
                  </a:cubicBezTo>
                  <a:cubicBezTo>
                    <a:pt x="588" y="17970"/>
                    <a:pt x="-157" y="19059"/>
                    <a:pt x="29" y="19966"/>
                  </a:cubicBezTo>
                  <a:cubicBezTo>
                    <a:pt x="215" y="20874"/>
                    <a:pt x="1333" y="21600"/>
                    <a:pt x="5057" y="21600"/>
                  </a:cubicBezTo>
                  <a:cubicBezTo>
                    <a:pt x="8781" y="21600"/>
                    <a:pt x="15112" y="20874"/>
                    <a:pt x="21443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429500" y="1421905"/>
              <a:ext cx="698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0" y="3695205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6800"/>
                    <a:pt x="10000" y="12000"/>
                    <a:pt x="13600" y="8400"/>
                  </a:cubicBezTo>
                  <a:cubicBezTo>
                    <a:pt x="17200" y="4800"/>
                    <a:pt x="19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79652" y="3419715"/>
              <a:ext cx="187099" cy="51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3" fill="norm" stroke="1" extrusionOk="0">
                  <a:moveTo>
                    <a:pt x="6891" y="4903"/>
                  </a:moveTo>
                  <a:cubicBezTo>
                    <a:pt x="6649" y="7569"/>
                    <a:pt x="6406" y="10236"/>
                    <a:pt x="5678" y="12814"/>
                  </a:cubicBezTo>
                  <a:cubicBezTo>
                    <a:pt x="4950" y="15392"/>
                    <a:pt x="3736" y="17881"/>
                    <a:pt x="2765" y="19392"/>
                  </a:cubicBezTo>
                  <a:cubicBezTo>
                    <a:pt x="1795" y="20903"/>
                    <a:pt x="1066" y="21436"/>
                    <a:pt x="581" y="21481"/>
                  </a:cubicBezTo>
                  <a:cubicBezTo>
                    <a:pt x="96" y="21525"/>
                    <a:pt x="-147" y="21081"/>
                    <a:pt x="96" y="19569"/>
                  </a:cubicBezTo>
                  <a:cubicBezTo>
                    <a:pt x="338" y="18058"/>
                    <a:pt x="1066" y="15481"/>
                    <a:pt x="2644" y="12547"/>
                  </a:cubicBezTo>
                  <a:cubicBezTo>
                    <a:pt x="4222" y="9614"/>
                    <a:pt x="6649" y="6325"/>
                    <a:pt x="8347" y="4281"/>
                  </a:cubicBezTo>
                  <a:cubicBezTo>
                    <a:pt x="10046" y="2236"/>
                    <a:pt x="11017" y="1436"/>
                    <a:pt x="11988" y="858"/>
                  </a:cubicBezTo>
                  <a:cubicBezTo>
                    <a:pt x="12959" y="281"/>
                    <a:pt x="13929" y="-75"/>
                    <a:pt x="14779" y="14"/>
                  </a:cubicBezTo>
                  <a:cubicBezTo>
                    <a:pt x="15628" y="103"/>
                    <a:pt x="16356" y="636"/>
                    <a:pt x="16963" y="2281"/>
                  </a:cubicBezTo>
                  <a:cubicBezTo>
                    <a:pt x="17570" y="3925"/>
                    <a:pt x="18055" y="6681"/>
                    <a:pt x="18783" y="9658"/>
                  </a:cubicBezTo>
                  <a:cubicBezTo>
                    <a:pt x="19511" y="12636"/>
                    <a:pt x="20482" y="15836"/>
                    <a:pt x="21453" y="19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20700" y="3739655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100"/>
                    <a:pt x="2160" y="12600"/>
                    <a:pt x="5760" y="9000"/>
                  </a:cubicBezTo>
                  <a:cubicBezTo>
                    <a:pt x="9360" y="5400"/>
                    <a:pt x="1548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64129" y="3466605"/>
              <a:ext cx="1217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607"/>
                    <a:pt x="6300" y="5214"/>
                    <a:pt x="2700" y="8503"/>
                  </a:cubicBezTo>
                  <a:cubicBezTo>
                    <a:pt x="-900" y="11793"/>
                    <a:pt x="-900" y="15766"/>
                    <a:pt x="2700" y="18062"/>
                  </a:cubicBezTo>
                  <a:cubicBezTo>
                    <a:pt x="6300" y="20359"/>
                    <a:pt x="13500" y="20979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509691" y="3442399"/>
              <a:ext cx="535010" cy="39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26" fill="norm" stroke="1" extrusionOk="0">
                  <a:moveTo>
                    <a:pt x="5933" y="15461"/>
                  </a:moveTo>
                  <a:cubicBezTo>
                    <a:pt x="5593" y="14111"/>
                    <a:pt x="5252" y="12761"/>
                    <a:pt x="4785" y="12030"/>
                  </a:cubicBezTo>
                  <a:cubicBezTo>
                    <a:pt x="4317" y="11299"/>
                    <a:pt x="3722" y="11187"/>
                    <a:pt x="2914" y="12255"/>
                  </a:cubicBezTo>
                  <a:cubicBezTo>
                    <a:pt x="2106" y="13324"/>
                    <a:pt x="1086" y="15574"/>
                    <a:pt x="533" y="17262"/>
                  </a:cubicBezTo>
                  <a:cubicBezTo>
                    <a:pt x="-20" y="18949"/>
                    <a:pt x="-105" y="20074"/>
                    <a:pt x="108" y="20693"/>
                  </a:cubicBezTo>
                  <a:cubicBezTo>
                    <a:pt x="320" y="21312"/>
                    <a:pt x="830" y="21424"/>
                    <a:pt x="1596" y="20861"/>
                  </a:cubicBezTo>
                  <a:cubicBezTo>
                    <a:pt x="2361" y="20299"/>
                    <a:pt x="3382" y="19061"/>
                    <a:pt x="4147" y="16418"/>
                  </a:cubicBezTo>
                  <a:cubicBezTo>
                    <a:pt x="4912" y="13774"/>
                    <a:pt x="5423" y="9724"/>
                    <a:pt x="5678" y="6911"/>
                  </a:cubicBezTo>
                  <a:cubicBezTo>
                    <a:pt x="5933" y="4099"/>
                    <a:pt x="5933" y="2524"/>
                    <a:pt x="5890" y="1455"/>
                  </a:cubicBezTo>
                  <a:cubicBezTo>
                    <a:pt x="5848" y="387"/>
                    <a:pt x="5763" y="-176"/>
                    <a:pt x="5593" y="49"/>
                  </a:cubicBezTo>
                  <a:cubicBezTo>
                    <a:pt x="5423" y="274"/>
                    <a:pt x="5167" y="1287"/>
                    <a:pt x="4912" y="3593"/>
                  </a:cubicBezTo>
                  <a:cubicBezTo>
                    <a:pt x="4657" y="5899"/>
                    <a:pt x="4402" y="9499"/>
                    <a:pt x="4275" y="12255"/>
                  </a:cubicBezTo>
                  <a:cubicBezTo>
                    <a:pt x="4147" y="15011"/>
                    <a:pt x="4147" y="16924"/>
                    <a:pt x="4189" y="18161"/>
                  </a:cubicBezTo>
                  <a:cubicBezTo>
                    <a:pt x="4232" y="19399"/>
                    <a:pt x="4317" y="19962"/>
                    <a:pt x="4572" y="20355"/>
                  </a:cubicBezTo>
                  <a:cubicBezTo>
                    <a:pt x="4827" y="20749"/>
                    <a:pt x="5252" y="20974"/>
                    <a:pt x="5635" y="20805"/>
                  </a:cubicBezTo>
                  <a:cubicBezTo>
                    <a:pt x="6018" y="20637"/>
                    <a:pt x="6358" y="20074"/>
                    <a:pt x="6741" y="19118"/>
                  </a:cubicBezTo>
                  <a:cubicBezTo>
                    <a:pt x="7123" y="18161"/>
                    <a:pt x="7549" y="16811"/>
                    <a:pt x="7804" y="15630"/>
                  </a:cubicBezTo>
                  <a:cubicBezTo>
                    <a:pt x="8059" y="14449"/>
                    <a:pt x="8144" y="13436"/>
                    <a:pt x="8059" y="13212"/>
                  </a:cubicBezTo>
                  <a:cubicBezTo>
                    <a:pt x="7974" y="12986"/>
                    <a:pt x="7719" y="13549"/>
                    <a:pt x="7591" y="14393"/>
                  </a:cubicBezTo>
                  <a:cubicBezTo>
                    <a:pt x="7464" y="15237"/>
                    <a:pt x="7464" y="16361"/>
                    <a:pt x="7549" y="17205"/>
                  </a:cubicBezTo>
                  <a:cubicBezTo>
                    <a:pt x="7634" y="18049"/>
                    <a:pt x="7804" y="18612"/>
                    <a:pt x="8144" y="18949"/>
                  </a:cubicBezTo>
                  <a:cubicBezTo>
                    <a:pt x="8484" y="19287"/>
                    <a:pt x="8994" y="19399"/>
                    <a:pt x="9419" y="19174"/>
                  </a:cubicBezTo>
                  <a:cubicBezTo>
                    <a:pt x="9845" y="18949"/>
                    <a:pt x="10185" y="18386"/>
                    <a:pt x="10567" y="17486"/>
                  </a:cubicBezTo>
                  <a:cubicBezTo>
                    <a:pt x="10950" y="16587"/>
                    <a:pt x="11375" y="15349"/>
                    <a:pt x="11588" y="14449"/>
                  </a:cubicBezTo>
                  <a:cubicBezTo>
                    <a:pt x="11801" y="13549"/>
                    <a:pt x="11801" y="12986"/>
                    <a:pt x="11758" y="12986"/>
                  </a:cubicBezTo>
                  <a:cubicBezTo>
                    <a:pt x="11715" y="12986"/>
                    <a:pt x="11630" y="13549"/>
                    <a:pt x="11588" y="14280"/>
                  </a:cubicBezTo>
                  <a:cubicBezTo>
                    <a:pt x="11545" y="15011"/>
                    <a:pt x="11545" y="15912"/>
                    <a:pt x="11758" y="16643"/>
                  </a:cubicBezTo>
                  <a:cubicBezTo>
                    <a:pt x="11971" y="17374"/>
                    <a:pt x="12396" y="17937"/>
                    <a:pt x="12864" y="18218"/>
                  </a:cubicBezTo>
                  <a:cubicBezTo>
                    <a:pt x="13331" y="18499"/>
                    <a:pt x="13841" y="18499"/>
                    <a:pt x="14479" y="18049"/>
                  </a:cubicBezTo>
                  <a:cubicBezTo>
                    <a:pt x="15117" y="17599"/>
                    <a:pt x="15882" y="16699"/>
                    <a:pt x="16350" y="15630"/>
                  </a:cubicBezTo>
                  <a:cubicBezTo>
                    <a:pt x="16818" y="14562"/>
                    <a:pt x="16988" y="13324"/>
                    <a:pt x="17073" y="12424"/>
                  </a:cubicBezTo>
                  <a:cubicBezTo>
                    <a:pt x="17158" y="11524"/>
                    <a:pt x="17158" y="10961"/>
                    <a:pt x="16945" y="10793"/>
                  </a:cubicBezTo>
                  <a:cubicBezTo>
                    <a:pt x="16733" y="10624"/>
                    <a:pt x="16308" y="10849"/>
                    <a:pt x="16010" y="11355"/>
                  </a:cubicBezTo>
                  <a:cubicBezTo>
                    <a:pt x="15712" y="11862"/>
                    <a:pt x="15542" y="12649"/>
                    <a:pt x="15457" y="13436"/>
                  </a:cubicBezTo>
                  <a:cubicBezTo>
                    <a:pt x="15372" y="14224"/>
                    <a:pt x="15372" y="15011"/>
                    <a:pt x="15712" y="15799"/>
                  </a:cubicBezTo>
                  <a:cubicBezTo>
                    <a:pt x="16052" y="16587"/>
                    <a:pt x="16733" y="17374"/>
                    <a:pt x="17753" y="17599"/>
                  </a:cubicBezTo>
                  <a:cubicBezTo>
                    <a:pt x="18774" y="17824"/>
                    <a:pt x="20134" y="17486"/>
                    <a:pt x="21495" y="17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647950" y="3485655"/>
              <a:ext cx="44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000"/>
                    <a:pt x="9257" y="8000"/>
                    <a:pt x="5657" y="11600"/>
                  </a:cubicBezTo>
                  <a:cubicBezTo>
                    <a:pt x="2057" y="15200"/>
                    <a:pt x="1029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633973" y="3440010"/>
              <a:ext cx="217178" cy="10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626" fill="norm" stroke="1" extrusionOk="0">
                  <a:moveTo>
                    <a:pt x="125" y="20626"/>
                  </a:moveTo>
                  <a:cubicBezTo>
                    <a:pt x="-82" y="18626"/>
                    <a:pt x="-290" y="16626"/>
                    <a:pt x="1787" y="12826"/>
                  </a:cubicBezTo>
                  <a:cubicBezTo>
                    <a:pt x="3864" y="9026"/>
                    <a:pt x="8225" y="3426"/>
                    <a:pt x="11860" y="1226"/>
                  </a:cubicBezTo>
                  <a:cubicBezTo>
                    <a:pt x="15495" y="-974"/>
                    <a:pt x="18402" y="226"/>
                    <a:pt x="21310" y="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628899" y="3587255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800350" y="3635976"/>
              <a:ext cx="209550" cy="14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fill="norm" stroke="1" extrusionOk="0">
                  <a:moveTo>
                    <a:pt x="0" y="13076"/>
                  </a:moveTo>
                  <a:cubicBezTo>
                    <a:pt x="3709" y="10034"/>
                    <a:pt x="7418" y="6991"/>
                    <a:pt x="9491" y="4710"/>
                  </a:cubicBezTo>
                  <a:cubicBezTo>
                    <a:pt x="11564" y="2428"/>
                    <a:pt x="12000" y="907"/>
                    <a:pt x="11455" y="298"/>
                  </a:cubicBezTo>
                  <a:cubicBezTo>
                    <a:pt x="10909" y="-310"/>
                    <a:pt x="9382" y="-6"/>
                    <a:pt x="7745" y="1363"/>
                  </a:cubicBezTo>
                  <a:cubicBezTo>
                    <a:pt x="6109" y="2732"/>
                    <a:pt x="4364" y="5166"/>
                    <a:pt x="3273" y="8360"/>
                  </a:cubicBezTo>
                  <a:cubicBezTo>
                    <a:pt x="2182" y="11555"/>
                    <a:pt x="1745" y="15510"/>
                    <a:pt x="2836" y="17944"/>
                  </a:cubicBezTo>
                  <a:cubicBezTo>
                    <a:pt x="3927" y="20377"/>
                    <a:pt x="6545" y="21290"/>
                    <a:pt x="9927" y="20377"/>
                  </a:cubicBezTo>
                  <a:cubicBezTo>
                    <a:pt x="13309" y="19465"/>
                    <a:pt x="17455" y="16727"/>
                    <a:pt x="21600" y="13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971800" y="3460255"/>
              <a:ext cx="151759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11700" y="0"/>
                  </a:moveTo>
                  <a:cubicBezTo>
                    <a:pt x="10200" y="128"/>
                    <a:pt x="8700" y="256"/>
                    <a:pt x="7800" y="639"/>
                  </a:cubicBezTo>
                  <a:cubicBezTo>
                    <a:pt x="6900" y="1022"/>
                    <a:pt x="6600" y="1662"/>
                    <a:pt x="6150" y="3770"/>
                  </a:cubicBezTo>
                  <a:cubicBezTo>
                    <a:pt x="5700" y="5879"/>
                    <a:pt x="5100" y="9458"/>
                    <a:pt x="4650" y="12462"/>
                  </a:cubicBezTo>
                  <a:cubicBezTo>
                    <a:pt x="4200" y="15465"/>
                    <a:pt x="3900" y="17893"/>
                    <a:pt x="3600" y="19427"/>
                  </a:cubicBezTo>
                  <a:cubicBezTo>
                    <a:pt x="3300" y="20961"/>
                    <a:pt x="3000" y="21600"/>
                    <a:pt x="2850" y="21600"/>
                  </a:cubicBezTo>
                  <a:cubicBezTo>
                    <a:pt x="2700" y="21600"/>
                    <a:pt x="2700" y="20961"/>
                    <a:pt x="4050" y="19555"/>
                  </a:cubicBezTo>
                  <a:cubicBezTo>
                    <a:pt x="5400" y="18149"/>
                    <a:pt x="8100" y="15976"/>
                    <a:pt x="10050" y="14570"/>
                  </a:cubicBezTo>
                  <a:cubicBezTo>
                    <a:pt x="12000" y="13164"/>
                    <a:pt x="13200" y="12525"/>
                    <a:pt x="14550" y="12270"/>
                  </a:cubicBezTo>
                  <a:cubicBezTo>
                    <a:pt x="15900" y="12014"/>
                    <a:pt x="17400" y="12142"/>
                    <a:pt x="18600" y="12589"/>
                  </a:cubicBezTo>
                  <a:cubicBezTo>
                    <a:pt x="19800" y="13037"/>
                    <a:pt x="20700" y="13804"/>
                    <a:pt x="21150" y="14570"/>
                  </a:cubicBezTo>
                  <a:cubicBezTo>
                    <a:pt x="21600" y="15337"/>
                    <a:pt x="21600" y="16104"/>
                    <a:pt x="21300" y="16807"/>
                  </a:cubicBezTo>
                  <a:cubicBezTo>
                    <a:pt x="21000" y="17510"/>
                    <a:pt x="20400" y="18149"/>
                    <a:pt x="18600" y="18596"/>
                  </a:cubicBezTo>
                  <a:cubicBezTo>
                    <a:pt x="16800" y="19044"/>
                    <a:pt x="13800" y="19299"/>
                    <a:pt x="10800" y="19236"/>
                  </a:cubicBezTo>
                  <a:cubicBezTo>
                    <a:pt x="7800" y="19172"/>
                    <a:pt x="4800" y="18788"/>
                    <a:pt x="3000" y="18277"/>
                  </a:cubicBezTo>
                  <a:cubicBezTo>
                    <a:pt x="1200" y="17766"/>
                    <a:pt x="600" y="17127"/>
                    <a:pt x="0" y="16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586619" y="3455883"/>
              <a:ext cx="167298" cy="32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58" fill="norm" stroke="1" extrusionOk="0">
                  <a:moveTo>
                    <a:pt x="15343" y="3256"/>
                  </a:moveTo>
                  <a:cubicBezTo>
                    <a:pt x="12676" y="2127"/>
                    <a:pt x="10009" y="997"/>
                    <a:pt x="8009" y="433"/>
                  </a:cubicBezTo>
                  <a:cubicBezTo>
                    <a:pt x="6009" y="-132"/>
                    <a:pt x="4676" y="-132"/>
                    <a:pt x="3209" y="362"/>
                  </a:cubicBezTo>
                  <a:cubicBezTo>
                    <a:pt x="1743" y="856"/>
                    <a:pt x="143" y="1844"/>
                    <a:pt x="9" y="2692"/>
                  </a:cubicBezTo>
                  <a:cubicBezTo>
                    <a:pt x="-124" y="3539"/>
                    <a:pt x="1209" y="4244"/>
                    <a:pt x="4409" y="5868"/>
                  </a:cubicBezTo>
                  <a:cubicBezTo>
                    <a:pt x="7609" y="7492"/>
                    <a:pt x="12676" y="10033"/>
                    <a:pt x="15476" y="12221"/>
                  </a:cubicBezTo>
                  <a:cubicBezTo>
                    <a:pt x="18276" y="14409"/>
                    <a:pt x="18809" y="16244"/>
                    <a:pt x="17609" y="17727"/>
                  </a:cubicBezTo>
                  <a:cubicBezTo>
                    <a:pt x="16409" y="19209"/>
                    <a:pt x="13476" y="20339"/>
                    <a:pt x="10943" y="20903"/>
                  </a:cubicBezTo>
                  <a:cubicBezTo>
                    <a:pt x="8409" y="21468"/>
                    <a:pt x="6276" y="21468"/>
                    <a:pt x="4943" y="21115"/>
                  </a:cubicBezTo>
                  <a:cubicBezTo>
                    <a:pt x="3609" y="20762"/>
                    <a:pt x="3076" y="20056"/>
                    <a:pt x="3476" y="18644"/>
                  </a:cubicBezTo>
                  <a:cubicBezTo>
                    <a:pt x="3876" y="17233"/>
                    <a:pt x="5209" y="15115"/>
                    <a:pt x="8276" y="12503"/>
                  </a:cubicBezTo>
                  <a:cubicBezTo>
                    <a:pt x="11343" y="9892"/>
                    <a:pt x="16143" y="6786"/>
                    <a:pt x="18676" y="4880"/>
                  </a:cubicBezTo>
                  <a:cubicBezTo>
                    <a:pt x="21209" y="2974"/>
                    <a:pt x="21476" y="2268"/>
                    <a:pt x="20676" y="1915"/>
                  </a:cubicBezTo>
                  <a:cubicBezTo>
                    <a:pt x="19876" y="1562"/>
                    <a:pt x="18009" y="1562"/>
                    <a:pt x="16143" y="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49773" y="4460115"/>
              <a:ext cx="169762" cy="32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547" fill="norm" stroke="1" extrusionOk="0">
                  <a:moveTo>
                    <a:pt x="14794" y="3642"/>
                  </a:moveTo>
                  <a:cubicBezTo>
                    <a:pt x="13766" y="3215"/>
                    <a:pt x="12737" y="2789"/>
                    <a:pt x="11066" y="2931"/>
                  </a:cubicBezTo>
                  <a:cubicBezTo>
                    <a:pt x="9394" y="3073"/>
                    <a:pt x="7080" y="3784"/>
                    <a:pt x="4894" y="5560"/>
                  </a:cubicBezTo>
                  <a:cubicBezTo>
                    <a:pt x="2709" y="7336"/>
                    <a:pt x="652" y="10179"/>
                    <a:pt x="137" y="12808"/>
                  </a:cubicBezTo>
                  <a:cubicBezTo>
                    <a:pt x="-377" y="15436"/>
                    <a:pt x="652" y="17852"/>
                    <a:pt x="1680" y="19273"/>
                  </a:cubicBezTo>
                  <a:cubicBezTo>
                    <a:pt x="2709" y="20694"/>
                    <a:pt x="3737" y="21121"/>
                    <a:pt x="5666" y="21050"/>
                  </a:cubicBezTo>
                  <a:cubicBezTo>
                    <a:pt x="7594" y="20979"/>
                    <a:pt x="10423" y="20410"/>
                    <a:pt x="13380" y="18350"/>
                  </a:cubicBezTo>
                  <a:cubicBezTo>
                    <a:pt x="16337" y="16289"/>
                    <a:pt x="19423" y="12736"/>
                    <a:pt x="20323" y="9752"/>
                  </a:cubicBezTo>
                  <a:cubicBezTo>
                    <a:pt x="21223" y="6768"/>
                    <a:pt x="19937" y="4352"/>
                    <a:pt x="18652" y="2860"/>
                  </a:cubicBezTo>
                  <a:cubicBezTo>
                    <a:pt x="17366" y="1368"/>
                    <a:pt x="16080" y="800"/>
                    <a:pt x="14794" y="444"/>
                  </a:cubicBezTo>
                  <a:cubicBezTo>
                    <a:pt x="13509" y="89"/>
                    <a:pt x="12223" y="-53"/>
                    <a:pt x="10937" y="18"/>
                  </a:cubicBezTo>
                  <a:cubicBezTo>
                    <a:pt x="9652" y="89"/>
                    <a:pt x="8366" y="373"/>
                    <a:pt x="7337" y="1226"/>
                  </a:cubicBezTo>
                  <a:cubicBezTo>
                    <a:pt x="6309" y="2079"/>
                    <a:pt x="5537" y="3500"/>
                    <a:pt x="6052" y="5773"/>
                  </a:cubicBezTo>
                  <a:cubicBezTo>
                    <a:pt x="6566" y="8047"/>
                    <a:pt x="8366" y="11173"/>
                    <a:pt x="10809" y="13944"/>
                  </a:cubicBezTo>
                  <a:cubicBezTo>
                    <a:pt x="13252" y="16715"/>
                    <a:pt x="16337" y="19131"/>
                    <a:pt x="19423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104900" y="4506876"/>
              <a:ext cx="38100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868"/>
                  </a:moveTo>
                  <a:cubicBezTo>
                    <a:pt x="3600" y="974"/>
                    <a:pt x="7200" y="80"/>
                    <a:pt x="9600" y="5"/>
                  </a:cubicBezTo>
                  <a:cubicBezTo>
                    <a:pt x="12000" y="-69"/>
                    <a:pt x="13200" y="676"/>
                    <a:pt x="14400" y="3059"/>
                  </a:cubicBezTo>
                  <a:cubicBezTo>
                    <a:pt x="15600" y="5443"/>
                    <a:pt x="16800" y="9465"/>
                    <a:pt x="18000" y="12817"/>
                  </a:cubicBezTo>
                  <a:cubicBezTo>
                    <a:pt x="19200" y="16168"/>
                    <a:pt x="20400" y="18850"/>
                    <a:pt x="2160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206500" y="4749305"/>
              <a:ext cx="76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0"/>
                    <a:pt x="16800" y="7200"/>
                    <a:pt x="13200" y="10800"/>
                  </a:cubicBezTo>
                  <a:cubicBezTo>
                    <a:pt x="9600" y="14400"/>
                    <a:pt x="48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431001" y="4484559"/>
              <a:ext cx="162849" cy="37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9" fill="norm" stroke="1" extrusionOk="0">
                  <a:moveTo>
                    <a:pt x="18813" y="3849"/>
                  </a:moveTo>
                  <a:cubicBezTo>
                    <a:pt x="18259" y="3249"/>
                    <a:pt x="17705" y="2649"/>
                    <a:pt x="16874" y="2049"/>
                  </a:cubicBezTo>
                  <a:cubicBezTo>
                    <a:pt x="16043" y="1449"/>
                    <a:pt x="14936" y="849"/>
                    <a:pt x="13828" y="729"/>
                  </a:cubicBezTo>
                  <a:cubicBezTo>
                    <a:pt x="12720" y="609"/>
                    <a:pt x="11613" y="969"/>
                    <a:pt x="9259" y="2889"/>
                  </a:cubicBezTo>
                  <a:cubicBezTo>
                    <a:pt x="6905" y="4809"/>
                    <a:pt x="3305" y="8289"/>
                    <a:pt x="1505" y="10929"/>
                  </a:cubicBezTo>
                  <a:cubicBezTo>
                    <a:pt x="-295" y="13569"/>
                    <a:pt x="-295" y="15369"/>
                    <a:pt x="536" y="16509"/>
                  </a:cubicBezTo>
                  <a:cubicBezTo>
                    <a:pt x="1367" y="17649"/>
                    <a:pt x="3028" y="18129"/>
                    <a:pt x="5520" y="18129"/>
                  </a:cubicBezTo>
                  <a:cubicBezTo>
                    <a:pt x="8013" y="18129"/>
                    <a:pt x="11336" y="17649"/>
                    <a:pt x="14105" y="16269"/>
                  </a:cubicBezTo>
                  <a:cubicBezTo>
                    <a:pt x="16874" y="14889"/>
                    <a:pt x="19090" y="12609"/>
                    <a:pt x="20059" y="10029"/>
                  </a:cubicBezTo>
                  <a:cubicBezTo>
                    <a:pt x="21028" y="7449"/>
                    <a:pt x="20751" y="4569"/>
                    <a:pt x="20059" y="2829"/>
                  </a:cubicBezTo>
                  <a:cubicBezTo>
                    <a:pt x="19367" y="1089"/>
                    <a:pt x="18259" y="489"/>
                    <a:pt x="17013" y="189"/>
                  </a:cubicBezTo>
                  <a:cubicBezTo>
                    <a:pt x="15767" y="-111"/>
                    <a:pt x="14382" y="-111"/>
                    <a:pt x="12167" y="609"/>
                  </a:cubicBezTo>
                  <a:cubicBezTo>
                    <a:pt x="9951" y="1329"/>
                    <a:pt x="6905" y="2769"/>
                    <a:pt x="6351" y="4749"/>
                  </a:cubicBezTo>
                  <a:cubicBezTo>
                    <a:pt x="5797" y="6729"/>
                    <a:pt x="7736" y="9249"/>
                    <a:pt x="10090" y="11529"/>
                  </a:cubicBezTo>
                  <a:cubicBezTo>
                    <a:pt x="12443" y="13809"/>
                    <a:pt x="15213" y="15849"/>
                    <a:pt x="17151" y="17469"/>
                  </a:cubicBezTo>
                  <a:cubicBezTo>
                    <a:pt x="19090" y="19089"/>
                    <a:pt x="20197" y="20289"/>
                    <a:pt x="21305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667605" y="4507345"/>
              <a:ext cx="180246" cy="25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34" fill="norm" stroke="1" extrusionOk="0">
                  <a:moveTo>
                    <a:pt x="290" y="4304"/>
                  </a:moveTo>
                  <a:cubicBezTo>
                    <a:pt x="39" y="2711"/>
                    <a:pt x="-212" y="1117"/>
                    <a:pt x="290" y="409"/>
                  </a:cubicBezTo>
                  <a:cubicBezTo>
                    <a:pt x="793" y="-299"/>
                    <a:pt x="2048" y="-122"/>
                    <a:pt x="4183" y="1206"/>
                  </a:cubicBezTo>
                  <a:cubicBezTo>
                    <a:pt x="6318" y="2534"/>
                    <a:pt x="9332" y="5012"/>
                    <a:pt x="10965" y="7137"/>
                  </a:cubicBezTo>
                  <a:cubicBezTo>
                    <a:pt x="12597" y="9262"/>
                    <a:pt x="12848" y="11032"/>
                    <a:pt x="12472" y="12449"/>
                  </a:cubicBezTo>
                  <a:cubicBezTo>
                    <a:pt x="12095" y="13865"/>
                    <a:pt x="11090" y="14927"/>
                    <a:pt x="9081" y="16432"/>
                  </a:cubicBezTo>
                  <a:cubicBezTo>
                    <a:pt x="7072" y="17937"/>
                    <a:pt x="4058" y="19885"/>
                    <a:pt x="3430" y="20593"/>
                  </a:cubicBezTo>
                  <a:cubicBezTo>
                    <a:pt x="2802" y="21301"/>
                    <a:pt x="4560" y="20770"/>
                    <a:pt x="7951" y="20239"/>
                  </a:cubicBezTo>
                  <a:cubicBezTo>
                    <a:pt x="11341" y="19708"/>
                    <a:pt x="16365" y="19176"/>
                    <a:pt x="21388" y="18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885950" y="4774705"/>
              <a:ext cx="76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096540" y="4457205"/>
              <a:ext cx="18946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0042" y="8640"/>
                  </a:moveTo>
                  <a:cubicBezTo>
                    <a:pt x="19082" y="7069"/>
                    <a:pt x="18122" y="5498"/>
                    <a:pt x="17282" y="4385"/>
                  </a:cubicBezTo>
                  <a:cubicBezTo>
                    <a:pt x="16442" y="3273"/>
                    <a:pt x="15722" y="2618"/>
                    <a:pt x="14162" y="2749"/>
                  </a:cubicBezTo>
                  <a:cubicBezTo>
                    <a:pt x="12602" y="2880"/>
                    <a:pt x="10202" y="3796"/>
                    <a:pt x="7682" y="5825"/>
                  </a:cubicBezTo>
                  <a:cubicBezTo>
                    <a:pt x="5162" y="7855"/>
                    <a:pt x="2522" y="10996"/>
                    <a:pt x="1202" y="13287"/>
                  </a:cubicBezTo>
                  <a:cubicBezTo>
                    <a:pt x="-118" y="15578"/>
                    <a:pt x="-118" y="17018"/>
                    <a:pt x="122" y="18065"/>
                  </a:cubicBezTo>
                  <a:cubicBezTo>
                    <a:pt x="362" y="19113"/>
                    <a:pt x="842" y="19767"/>
                    <a:pt x="1802" y="20225"/>
                  </a:cubicBezTo>
                  <a:cubicBezTo>
                    <a:pt x="2762" y="20684"/>
                    <a:pt x="4202" y="20945"/>
                    <a:pt x="6482" y="20487"/>
                  </a:cubicBezTo>
                  <a:cubicBezTo>
                    <a:pt x="8762" y="20029"/>
                    <a:pt x="11882" y="18851"/>
                    <a:pt x="14522" y="16364"/>
                  </a:cubicBezTo>
                  <a:cubicBezTo>
                    <a:pt x="17162" y="13876"/>
                    <a:pt x="19322" y="10080"/>
                    <a:pt x="20282" y="7265"/>
                  </a:cubicBezTo>
                  <a:cubicBezTo>
                    <a:pt x="21242" y="4451"/>
                    <a:pt x="21002" y="2618"/>
                    <a:pt x="20402" y="1505"/>
                  </a:cubicBezTo>
                  <a:cubicBezTo>
                    <a:pt x="19802" y="393"/>
                    <a:pt x="18842" y="0"/>
                    <a:pt x="17162" y="0"/>
                  </a:cubicBezTo>
                  <a:cubicBezTo>
                    <a:pt x="15482" y="0"/>
                    <a:pt x="13082" y="393"/>
                    <a:pt x="11042" y="1964"/>
                  </a:cubicBezTo>
                  <a:cubicBezTo>
                    <a:pt x="9002" y="3535"/>
                    <a:pt x="7322" y="6284"/>
                    <a:pt x="6722" y="8640"/>
                  </a:cubicBezTo>
                  <a:cubicBezTo>
                    <a:pt x="6122" y="10996"/>
                    <a:pt x="6602" y="12960"/>
                    <a:pt x="8402" y="14596"/>
                  </a:cubicBezTo>
                  <a:cubicBezTo>
                    <a:pt x="10202" y="16233"/>
                    <a:pt x="13322" y="17542"/>
                    <a:pt x="15722" y="18655"/>
                  </a:cubicBezTo>
                  <a:cubicBezTo>
                    <a:pt x="18122" y="19767"/>
                    <a:pt x="19802" y="20684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400300" y="4465379"/>
              <a:ext cx="121224" cy="27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59" fill="norm" stroke="1" extrusionOk="0">
                  <a:moveTo>
                    <a:pt x="4393" y="3786"/>
                  </a:moveTo>
                  <a:cubicBezTo>
                    <a:pt x="4759" y="2477"/>
                    <a:pt x="5125" y="1168"/>
                    <a:pt x="6224" y="514"/>
                  </a:cubicBezTo>
                  <a:cubicBezTo>
                    <a:pt x="7322" y="-141"/>
                    <a:pt x="9153" y="-141"/>
                    <a:pt x="10800" y="350"/>
                  </a:cubicBezTo>
                  <a:cubicBezTo>
                    <a:pt x="12447" y="841"/>
                    <a:pt x="13912" y="1823"/>
                    <a:pt x="14644" y="3132"/>
                  </a:cubicBezTo>
                  <a:cubicBezTo>
                    <a:pt x="15376" y="4441"/>
                    <a:pt x="15376" y="6077"/>
                    <a:pt x="14644" y="7223"/>
                  </a:cubicBezTo>
                  <a:cubicBezTo>
                    <a:pt x="13912" y="8368"/>
                    <a:pt x="12447" y="9023"/>
                    <a:pt x="10983" y="9595"/>
                  </a:cubicBezTo>
                  <a:cubicBezTo>
                    <a:pt x="9519" y="10168"/>
                    <a:pt x="8054" y="10659"/>
                    <a:pt x="8420" y="10904"/>
                  </a:cubicBezTo>
                  <a:cubicBezTo>
                    <a:pt x="8786" y="11150"/>
                    <a:pt x="10983" y="11150"/>
                    <a:pt x="12997" y="11232"/>
                  </a:cubicBezTo>
                  <a:cubicBezTo>
                    <a:pt x="15010" y="11314"/>
                    <a:pt x="16841" y="11477"/>
                    <a:pt x="18488" y="12295"/>
                  </a:cubicBezTo>
                  <a:cubicBezTo>
                    <a:pt x="20136" y="13114"/>
                    <a:pt x="21600" y="14586"/>
                    <a:pt x="20685" y="15895"/>
                  </a:cubicBezTo>
                  <a:cubicBezTo>
                    <a:pt x="19769" y="17204"/>
                    <a:pt x="16475" y="18350"/>
                    <a:pt x="12631" y="19250"/>
                  </a:cubicBezTo>
                  <a:cubicBezTo>
                    <a:pt x="8786" y="20150"/>
                    <a:pt x="4393" y="20804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520950" y="4844555"/>
              <a:ext cx="120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888036" y="4475770"/>
              <a:ext cx="183908" cy="33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96" fill="norm" stroke="1" extrusionOk="0">
                  <a:moveTo>
                    <a:pt x="14700" y="3271"/>
                  </a:moveTo>
                  <a:cubicBezTo>
                    <a:pt x="14700" y="2596"/>
                    <a:pt x="14700" y="1921"/>
                    <a:pt x="14336" y="1314"/>
                  </a:cubicBezTo>
                  <a:cubicBezTo>
                    <a:pt x="13972" y="706"/>
                    <a:pt x="13244" y="166"/>
                    <a:pt x="12274" y="31"/>
                  </a:cubicBezTo>
                  <a:cubicBezTo>
                    <a:pt x="11303" y="-104"/>
                    <a:pt x="10089" y="166"/>
                    <a:pt x="8148" y="1584"/>
                  </a:cubicBezTo>
                  <a:cubicBezTo>
                    <a:pt x="6206" y="3001"/>
                    <a:pt x="3536" y="5566"/>
                    <a:pt x="1959" y="8131"/>
                  </a:cubicBezTo>
                  <a:cubicBezTo>
                    <a:pt x="381" y="10696"/>
                    <a:pt x="-104" y="13261"/>
                    <a:pt x="17" y="14881"/>
                  </a:cubicBezTo>
                  <a:cubicBezTo>
                    <a:pt x="139" y="16501"/>
                    <a:pt x="867" y="17176"/>
                    <a:pt x="2566" y="17581"/>
                  </a:cubicBezTo>
                  <a:cubicBezTo>
                    <a:pt x="4265" y="17986"/>
                    <a:pt x="6934" y="18121"/>
                    <a:pt x="10089" y="17041"/>
                  </a:cubicBezTo>
                  <a:cubicBezTo>
                    <a:pt x="13244" y="15961"/>
                    <a:pt x="16885" y="13666"/>
                    <a:pt x="18948" y="11101"/>
                  </a:cubicBezTo>
                  <a:cubicBezTo>
                    <a:pt x="21011" y="8536"/>
                    <a:pt x="21496" y="5701"/>
                    <a:pt x="20768" y="3811"/>
                  </a:cubicBezTo>
                  <a:cubicBezTo>
                    <a:pt x="20040" y="1921"/>
                    <a:pt x="18098" y="976"/>
                    <a:pt x="15914" y="841"/>
                  </a:cubicBezTo>
                  <a:cubicBezTo>
                    <a:pt x="13730" y="706"/>
                    <a:pt x="11303" y="1381"/>
                    <a:pt x="9725" y="2664"/>
                  </a:cubicBezTo>
                  <a:cubicBezTo>
                    <a:pt x="8148" y="3946"/>
                    <a:pt x="7420" y="5836"/>
                    <a:pt x="8269" y="8198"/>
                  </a:cubicBezTo>
                  <a:cubicBezTo>
                    <a:pt x="9118" y="10561"/>
                    <a:pt x="11545" y="13396"/>
                    <a:pt x="13244" y="15691"/>
                  </a:cubicBezTo>
                  <a:cubicBezTo>
                    <a:pt x="14943" y="17986"/>
                    <a:pt x="15914" y="19741"/>
                    <a:pt x="17006" y="20618"/>
                  </a:cubicBezTo>
                  <a:cubicBezTo>
                    <a:pt x="18098" y="21496"/>
                    <a:pt x="19312" y="21496"/>
                    <a:pt x="20525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207746" y="4469354"/>
              <a:ext cx="190702" cy="34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04" fill="norm" stroke="1" extrusionOk="0">
                  <a:moveTo>
                    <a:pt x="2706" y="1973"/>
                  </a:moveTo>
                  <a:cubicBezTo>
                    <a:pt x="1298" y="1456"/>
                    <a:pt x="-111" y="939"/>
                    <a:pt x="6" y="551"/>
                  </a:cubicBezTo>
                  <a:cubicBezTo>
                    <a:pt x="124" y="163"/>
                    <a:pt x="1767" y="-96"/>
                    <a:pt x="4937" y="33"/>
                  </a:cubicBezTo>
                  <a:cubicBezTo>
                    <a:pt x="8106" y="163"/>
                    <a:pt x="12802" y="680"/>
                    <a:pt x="15737" y="1133"/>
                  </a:cubicBezTo>
                  <a:cubicBezTo>
                    <a:pt x="18672" y="1585"/>
                    <a:pt x="19846" y="1973"/>
                    <a:pt x="20550" y="2555"/>
                  </a:cubicBezTo>
                  <a:cubicBezTo>
                    <a:pt x="21254" y="3138"/>
                    <a:pt x="21489" y="3914"/>
                    <a:pt x="20432" y="5789"/>
                  </a:cubicBezTo>
                  <a:cubicBezTo>
                    <a:pt x="19376" y="7664"/>
                    <a:pt x="17028" y="10639"/>
                    <a:pt x="15267" y="12967"/>
                  </a:cubicBezTo>
                  <a:cubicBezTo>
                    <a:pt x="13506" y="15296"/>
                    <a:pt x="12332" y="16977"/>
                    <a:pt x="11628" y="18400"/>
                  </a:cubicBezTo>
                  <a:cubicBezTo>
                    <a:pt x="10924" y="19823"/>
                    <a:pt x="10689" y="20987"/>
                    <a:pt x="10806" y="21245"/>
                  </a:cubicBezTo>
                  <a:cubicBezTo>
                    <a:pt x="10924" y="21504"/>
                    <a:pt x="11393" y="20857"/>
                    <a:pt x="11863" y="20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282950" y="4666755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50899" y="5625605"/>
              <a:ext cx="387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4400"/>
                    <a:pt x="7318" y="7200"/>
                    <a:pt x="10918" y="3600"/>
                  </a:cubicBezTo>
                  <a:cubicBezTo>
                    <a:pt x="14518" y="0"/>
                    <a:pt x="180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149350" y="5530355"/>
              <a:ext cx="1414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3703" y="0"/>
                  </a:moveTo>
                  <a:cubicBezTo>
                    <a:pt x="9257" y="2400"/>
                    <a:pt x="14811" y="4800"/>
                    <a:pt x="17897" y="6545"/>
                  </a:cubicBezTo>
                  <a:cubicBezTo>
                    <a:pt x="20983" y="8291"/>
                    <a:pt x="21600" y="9382"/>
                    <a:pt x="18977" y="11345"/>
                  </a:cubicBezTo>
                  <a:cubicBezTo>
                    <a:pt x="16354" y="13309"/>
                    <a:pt x="10491" y="16145"/>
                    <a:pt x="6789" y="18000"/>
                  </a:cubicBezTo>
                  <a:cubicBezTo>
                    <a:pt x="3086" y="19855"/>
                    <a:pt x="1543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582738" y="5434114"/>
              <a:ext cx="195263" cy="29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06" fill="norm" stroke="1" extrusionOk="0">
                  <a:moveTo>
                    <a:pt x="13065" y="2369"/>
                  </a:moveTo>
                  <a:cubicBezTo>
                    <a:pt x="12136" y="1910"/>
                    <a:pt x="11207" y="1450"/>
                    <a:pt x="10161" y="1374"/>
                  </a:cubicBezTo>
                  <a:cubicBezTo>
                    <a:pt x="9116" y="1297"/>
                    <a:pt x="7955" y="1603"/>
                    <a:pt x="6213" y="3288"/>
                  </a:cubicBezTo>
                  <a:cubicBezTo>
                    <a:pt x="4471" y="4974"/>
                    <a:pt x="2149" y="8037"/>
                    <a:pt x="987" y="10718"/>
                  </a:cubicBezTo>
                  <a:cubicBezTo>
                    <a:pt x="-174" y="13399"/>
                    <a:pt x="-174" y="15697"/>
                    <a:pt x="291" y="17305"/>
                  </a:cubicBezTo>
                  <a:cubicBezTo>
                    <a:pt x="755" y="18914"/>
                    <a:pt x="1684" y="19833"/>
                    <a:pt x="2729" y="20446"/>
                  </a:cubicBezTo>
                  <a:cubicBezTo>
                    <a:pt x="3774" y="21059"/>
                    <a:pt x="4936" y="21365"/>
                    <a:pt x="7026" y="20829"/>
                  </a:cubicBezTo>
                  <a:cubicBezTo>
                    <a:pt x="9116" y="20293"/>
                    <a:pt x="12136" y="18914"/>
                    <a:pt x="14574" y="16003"/>
                  </a:cubicBezTo>
                  <a:cubicBezTo>
                    <a:pt x="17013" y="13093"/>
                    <a:pt x="18871" y="8650"/>
                    <a:pt x="19452" y="5739"/>
                  </a:cubicBezTo>
                  <a:cubicBezTo>
                    <a:pt x="20032" y="2829"/>
                    <a:pt x="19336" y="1450"/>
                    <a:pt x="17478" y="684"/>
                  </a:cubicBezTo>
                  <a:cubicBezTo>
                    <a:pt x="15620" y="-82"/>
                    <a:pt x="12600" y="-235"/>
                    <a:pt x="10045" y="378"/>
                  </a:cubicBezTo>
                  <a:cubicBezTo>
                    <a:pt x="7491" y="991"/>
                    <a:pt x="5400" y="2369"/>
                    <a:pt x="4355" y="3901"/>
                  </a:cubicBezTo>
                  <a:cubicBezTo>
                    <a:pt x="3310" y="5433"/>
                    <a:pt x="3310" y="7118"/>
                    <a:pt x="4820" y="9339"/>
                  </a:cubicBezTo>
                  <a:cubicBezTo>
                    <a:pt x="6329" y="11561"/>
                    <a:pt x="9349" y="14318"/>
                    <a:pt x="12368" y="16310"/>
                  </a:cubicBezTo>
                  <a:cubicBezTo>
                    <a:pt x="15387" y="18301"/>
                    <a:pt x="18407" y="19527"/>
                    <a:pt x="21426" y="20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886455" y="5428755"/>
              <a:ext cx="8846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10429" y="0"/>
                  </a:moveTo>
                  <a:cubicBezTo>
                    <a:pt x="7415" y="2455"/>
                    <a:pt x="4401" y="4909"/>
                    <a:pt x="2643" y="6627"/>
                  </a:cubicBezTo>
                  <a:cubicBezTo>
                    <a:pt x="885" y="8345"/>
                    <a:pt x="382" y="9327"/>
                    <a:pt x="131" y="10309"/>
                  </a:cubicBezTo>
                  <a:cubicBezTo>
                    <a:pt x="-120" y="11291"/>
                    <a:pt x="-120" y="12273"/>
                    <a:pt x="1136" y="12764"/>
                  </a:cubicBezTo>
                  <a:cubicBezTo>
                    <a:pt x="2392" y="13255"/>
                    <a:pt x="4903" y="13255"/>
                    <a:pt x="7415" y="12845"/>
                  </a:cubicBezTo>
                  <a:cubicBezTo>
                    <a:pt x="9927" y="12436"/>
                    <a:pt x="12438" y="11618"/>
                    <a:pt x="14950" y="10718"/>
                  </a:cubicBezTo>
                  <a:cubicBezTo>
                    <a:pt x="17461" y="9818"/>
                    <a:pt x="19973" y="8836"/>
                    <a:pt x="20727" y="9082"/>
                  </a:cubicBezTo>
                  <a:cubicBezTo>
                    <a:pt x="21480" y="9327"/>
                    <a:pt x="20475" y="10800"/>
                    <a:pt x="19722" y="13091"/>
                  </a:cubicBezTo>
                  <a:cubicBezTo>
                    <a:pt x="18968" y="15382"/>
                    <a:pt x="18466" y="18491"/>
                    <a:pt x="179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993900" y="5714505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265818" y="5449750"/>
              <a:ext cx="178933" cy="32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1" fill="norm" stroke="1" extrusionOk="0">
                  <a:moveTo>
                    <a:pt x="12334" y="4079"/>
                  </a:moveTo>
                  <a:cubicBezTo>
                    <a:pt x="12588" y="3097"/>
                    <a:pt x="12842" y="2115"/>
                    <a:pt x="12334" y="1554"/>
                  </a:cubicBezTo>
                  <a:cubicBezTo>
                    <a:pt x="11826" y="993"/>
                    <a:pt x="10555" y="853"/>
                    <a:pt x="8776" y="1414"/>
                  </a:cubicBezTo>
                  <a:cubicBezTo>
                    <a:pt x="6997" y="1975"/>
                    <a:pt x="4710" y="3237"/>
                    <a:pt x="2931" y="5552"/>
                  </a:cubicBezTo>
                  <a:cubicBezTo>
                    <a:pt x="1153" y="7866"/>
                    <a:pt x="-118" y="11232"/>
                    <a:pt x="9" y="13617"/>
                  </a:cubicBezTo>
                  <a:cubicBezTo>
                    <a:pt x="136" y="16001"/>
                    <a:pt x="1661" y="17404"/>
                    <a:pt x="4837" y="17334"/>
                  </a:cubicBezTo>
                  <a:cubicBezTo>
                    <a:pt x="8014" y="17263"/>
                    <a:pt x="12842" y="15721"/>
                    <a:pt x="15764" y="13336"/>
                  </a:cubicBezTo>
                  <a:cubicBezTo>
                    <a:pt x="18687" y="10952"/>
                    <a:pt x="19703" y="7726"/>
                    <a:pt x="19703" y="5412"/>
                  </a:cubicBezTo>
                  <a:cubicBezTo>
                    <a:pt x="19703" y="3097"/>
                    <a:pt x="18687" y="1695"/>
                    <a:pt x="16400" y="853"/>
                  </a:cubicBezTo>
                  <a:cubicBezTo>
                    <a:pt x="14113" y="12"/>
                    <a:pt x="10555" y="-269"/>
                    <a:pt x="8268" y="292"/>
                  </a:cubicBezTo>
                  <a:cubicBezTo>
                    <a:pt x="5981" y="853"/>
                    <a:pt x="4964" y="2256"/>
                    <a:pt x="5473" y="4289"/>
                  </a:cubicBezTo>
                  <a:cubicBezTo>
                    <a:pt x="5981" y="6323"/>
                    <a:pt x="8014" y="8988"/>
                    <a:pt x="10555" y="11653"/>
                  </a:cubicBezTo>
                  <a:cubicBezTo>
                    <a:pt x="13096" y="14318"/>
                    <a:pt x="16146" y="16983"/>
                    <a:pt x="18051" y="18596"/>
                  </a:cubicBezTo>
                  <a:cubicBezTo>
                    <a:pt x="19957" y="20209"/>
                    <a:pt x="20720" y="20770"/>
                    <a:pt x="21482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555386" y="5452948"/>
              <a:ext cx="130665" cy="27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40" fill="norm" stroke="1" extrusionOk="0">
                  <a:moveTo>
                    <a:pt x="21165" y="1067"/>
                  </a:moveTo>
                  <a:cubicBezTo>
                    <a:pt x="19794" y="580"/>
                    <a:pt x="18422" y="92"/>
                    <a:pt x="16022" y="11"/>
                  </a:cubicBezTo>
                  <a:cubicBezTo>
                    <a:pt x="13622" y="-70"/>
                    <a:pt x="10194" y="255"/>
                    <a:pt x="6936" y="1879"/>
                  </a:cubicBezTo>
                  <a:cubicBezTo>
                    <a:pt x="3679" y="3503"/>
                    <a:pt x="594" y="6426"/>
                    <a:pt x="79" y="8619"/>
                  </a:cubicBezTo>
                  <a:cubicBezTo>
                    <a:pt x="-435" y="10811"/>
                    <a:pt x="1622" y="12273"/>
                    <a:pt x="4365" y="13491"/>
                  </a:cubicBezTo>
                  <a:cubicBezTo>
                    <a:pt x="7108" y="14709"/>
                    <a:pt x="10536" y="15683"/>
                    <a:pt x="12936" y="16577"/>
                  </a:cubicBezTo>
                  <a:cubicBezTo>
                    <a:pt x="15336" y="17470"/>
                    <a:pt x="16708" y="18282"/>
                    <a:pt x="17051" y="19094"/>
                  </a:cubicBezTo>
                  <a:cubicBezTo>
                    <a:pt x="17394" y="19906"/>
                    <a:pt x="16708" y="20718"/>
                    <a:pt x="15165" y="21124"/>
                  </a:cubicBezTo>
                  <a:cubicBezTo>
                    <a:pt x="13622" y="21530"/>
                    <a:pt x="11222" y="21530"/>
                    <a:pt x="9336" y="21205"/>
                  </a:cubicBezTo>
                  <a:cubicBezTo>
                    <a:pt x="7451" y="20880"/>
                    <a:pt x="6079" y="20231"/>
                    <a:pt x="4708" y="1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590800" y="5435105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3" name="Drawing"/>
          <p:cNvGrpSpPr/>
          <p:nvPr/>
        </p:nvGrpSpPr>
        <p:grpSpPr>
          <a:xfrm>
            <a:off x="793750" y="1689099"/>
            <a:ext cx="12038476" cy="5032847"/>
            <a:chOff x="0" y="0"/>
            <a:chExt cx="12038475" cy="5032845"/>
          </a:xfrm>
        </p:grpSpPr>
        <p:sp>
          <p:nvSpPr>
            <p:cNvPr id="1654" name="Line"/>
            <p:cNvSpPr/>
            <p:nvPr/>
          </p:nvSpPr>
          <p:spPr>
            <a:xfrm>
              <a:off x="196850" y="287866"/>
              <a:ext cx="151759" cy="39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47" fill="norm" stroke="1" extrusionOk="0">
                  <a:moveTo>
                    <a:pt x="0" y="1943"/>
                  </a:moveTo>
                  <a:cubicBezTo>
                    <a:pt x="2700" y="4686"/>
                    <a:pt x="5400" y="7429"/>
                    <a:pt x="7800" y="10514"/>
                  </a:cubicBezTo>
                  <a:cubicBezTo>
                    <a:pt x="10200" y="13600"/>
                    <a:pt x="12300" y="17029"/>
                    <a:pt x="14100" y="19029"/>
                  </a:cubicBezTo>
                  <a:cubicBezTo>
                    <a:pt x="15900" y="21029"/>
                    <a:pt x="17400" y="21600"/>
                    <a:pt x="18600" y="21543"/>
                  </a:cubicBezTo>
                  <a:cubicBezTo>
                    <a:pt x="19800" y="21486"/>
                    <a:pt x="20700" y="20800"/>
                    <a:pt x="21150" y="18629"/>
                  </a:cubicBezTo>
                  <a:cubicBezTo>
                    <a:pt x="21600" y="16457"/>
                    <a:pt x="21600" y="12800"/>
                    <a:pt x="21300" y="9714"/>
                  </a:cubicBezTo>
                  <a:cubicBezTo>
                    <a:pt x="21000" y="6629"/>
                    <a:pt x="20400" y="4114"/>
                    <a:pt x="19650" y="2457"/>
                  </a:cubicBezTo>
                  <a:cubicBezTo>
                    <a:pt x="18900" y="800"/>
                    <a:pt x="18000" y="0"/>
                    <a:pt x="18000" y="0"/>
                  </a:cubicBezTo>
                  <a:cubicBezTo>
                    <a:pt x="18000" y="0"/>
                    <a:pt x="18900" y="800"/>
                    <a:pt x="19800" y="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20011" y="454754"/>
              <a:ext cx="145140" cy="13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19" fill="norm" stroke="1" extrusionOk="0">
                  <a:moveTo>
                    <a:pt x="11135" y="6365"/>
                  </a:moveTo>
                  <a:cubicBezTo>
                    <a:pt x="9882" y="5036"/>
                    <a:pt x="8630" y="3707"/>
                    <a:pt x="7222" y="2377"/>
                  </a:cubicBezTo>
                  <a:cubicBezTo>
                    <a:pt x="5813" y="1048"/>
                    <a:pt x="4248" y="-281"/>
                    <a:pt x="2995" y="51"/>
                  </a:cubicBezTo>
                  <a:cubicBezTo>
                    <a:pt x="1743" y="384"/>
                    <a:pt x="804" y="2377"/>
                    <a:pt x="335" y="5867"/>
                  </a:cubicBezTo>
                  <a:cubicBezTo>
                    <a:pt x="-135" y="9356"/>
                    <a:pt x="-135" y="14341"/>
                    <a:pt x="491" y="17331"/>
                  </a:cubicBezTo>
                  <a:cubicBezTo>
                    <a:pt x="1117" y="20322"/>
                    <a:pt x="2369" y="21319"/>
                    <a:pt x="3622" y="21319"/>
                  </a:cubicBezTo>
                  <a:cubicBezTo>
                    <a:pt x="4874" y="21319"/>
                    <a:pt x="6126" y="20322"/>
                    <a:pt x="6752" y="18993"/>
                  </a:cubicBezTo>
                  <a:cubicBezTo>
                    <a:pt x="7378" y="17664"/>
                    <a:pt x="7378" y="16002"/>
                    <a:pt x="7535" y="14174"/>
                  </a:cubicBezTo>
                  <a:cubicBezTo>
                    <a:pt x="7691" y="12347"/>
                    <a:pt x="8004" y="10353"/>
                    <a:pt x="8474" y="10519"/>
                  </a:cubicBezTo>
                  <a:cubicBezTo>
                    <a:pt x="8943" y="10685"/>
                    <a:pt x="9569" y="13011"/>
                    <a:pt x="10352" y="14839"/>
                  </a:cubicBezTo>
                  <a:cubicBezTo>
                    <a:pt x="11135" y="16667"/>
                    <a:pt x="12074" y="17996"/>
                    <a:pt x="13952" y="18328"/>
                  </a:cubicBezTo>
                  <a:cubicBezTo>
                    <a:pt x="15830" y="18661"/>
                    <a:pt x="18648" y="17996"/>
                    <a:pt x="21465" y="17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35000" y="215900"/>
              <a:ext cx="44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133"/>
                    <a:pt x="4114" y="8267"/>
                    <a:pt x="7714" y="11867"/>
                  </a:cubicBezTo>
                  <a:cubicBezTo>
                    <a:pt x="11314" y="15467"/>
                    <a:pt x="16457" y="18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04850" y="40640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11200" y="31750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40316" y="160866"/>
              <a:ext cx="118534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86" y="13055"/>
                  </a:moveTo>
                  <a:cubicBezTo>
                    <a:pt x="10414" y="12462"/>
                    <a:pt x="9643" y="11868"/>
                    <a:pt x="8486" y="11393"/>
                  </a:cubicBezTo>
                  <a:cubicBezTo>
                    <a:pt x="7329" y="10919"/>
                    <a:pt x="5786" y="10563"/>
                    <a:pt x="4436" y="10681"/>
                  </a:cubicBezTo>
                  <a:cubicBezTo>
                    <a:pt x="3086" y="10800"/>
                    <a:pt x="1929" y="11393"/>
                    <a:pt x="1157" y="12640"/>
                  </a:cubicBezTo>
                  <a:cubicBezTo>
                    <a:pt x="386" y="13886"/>
                    <a:pt x="0" y="15785"/>
                    <a:pt x="0" y="17031"/>
                  </a:cubicBezTo>
                  <a:cubicBezTo>
                    <a:pt x="0" y="18277"/>
                    <a:pt x="386" y="18870"/>
                    <a:pt x="1543" y="19286"/>
                  </a:cubicBezTo>
                  <a:cubicBezTo>
                    <a:pt x="2700" y="19701"/>
                    <a:pt x="4629" y="19938"/>
                    <a:pt x="6364" y="19642"/>
                  </a:cubicBezTo>
                  <a:cubicBezTo>
                    <a:pt x="8100" y="19345"/>
                    <a:pt x="9643" y="18514"/>
                    <a:pt x="10800" y="16022"/>
                  </a:cubicBezTo>
                  <a:cubicBezTo>
                    <a:pt x="11957" y="13530"/>
                    <a:pt x="12729" y="9376"/>
                    <a:pt x="13114" y="6705"/>
                  </a:cubicBezTo>
                  <a:cubicBezTo>
                    <a:pt x="13500" y="4035"/>
                    <a:pt x="13500" y="2848"/>
                    <a:pt x="12921" y="1840"/>
                  </a:cubicBezTo>
                  <a:cubicBezTo>
                    <a:pt x="12343" y="831"/>
                    <a:pt x="11186" y="0"/>
                    <a:pt x="10221" y="0"/>
                  </a:cubicBezTo>
                  <a:cubicBezTo>
                    <a:pt x="9257" y="0"/>
                    <a:pt x="8486" y="831"/>
                    <a:pt x="8871" y="3264"/>
                  </a:cubicBezTo>
                  <a:cubicBezTo>
                    <a:pt x="9257" y="5697"/>
                    <a:pt x="10800" y="9732"/>
                    <a:pt x="13114" y="13055"/>
                  </a:cubicBezTo>
                  <a:cubicBezTo>
                    <a:pt x="15429" y="16378"/>
                    <a:pt x="18514" y="189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96950" y="381000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28700" y="26035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82586" y="76200"/>
              <a:ext cx="28592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4056" y="0"/>
                  </a:moveTo>
                  <a:cubicBezTo>
                    <a:pt x="3421" y="2317"/>
                    <a:pt x="2786" y="4634"/>
                    <a:pt x="2627" y="7076"/>
                  </a:cubicBezTo>
                  <a:cubicBezTo>
                    <a:pt x="2468" y="9517"/>
                    <a:pt x="2786" y="12083"/>
                    <a:pt x="3183" y="13572"/>
                  </a:cubicBezTo>
                  <a:cubicBezTo>
                    <a:pt x="3580" y="15062"/>
                    <a:pt x="4056" y="15476"/>
                    <a:pt x="4771" y="15600"/>
                  </a:cubicBezTo>
                  <a:cubicBezTo>
                    <a:pt x="5486" y="15724"/>
                    <a:pt x="6439" y="15559"/>
                    <a:pt x="7074" y="15021"/>
                  </a:cubicBezTo>
                  <a:cubicBezTo>
                    <a:pt x="7709" y="14483"/>
                    <a:pt x="8027" y="13572"/>
                    <a:pt x="7709" y="12497"/>
                  </a:cubicBezTo>
                  <a:cubicBezTo>
                    <a:pt x="7392" y="11421"/>
                    <a:pt x="6439" y="10179"/>
                    <a:pt x="5248" y="9517"/>
                  </a:cubicBezTo>
                  <a:cubicBezTo>
                    <a:pt x="4056" y="8855"/>
                    <a:pt x="2627" y="8772"/>
                    <a:pt x="1595" y="8855"/>
                  </a:cubicBezTo>
                  <a:cubicBezTo>
                    <a:pt x="562" y="8938"/>
                    <a:pt x="-73" y="9186"/>
                    <a:pt x="6" y="9352"/>
                  </a:cubicBezTo>
                  <a:cubicBezTo>
                    <a:pt x="86" y="9517"/>
                    <a:pt x="880" y="9600"/>
                    <a:pt x="2151" y="9517"/>
                  </a:cubicBezTo>
                  <a:cubicBezTo>
                    <a:pt x="3421" y="9434"/>
                    <a:pt x="5168" y="9186"/>
                    <a:pt x="6439" y="8938"/>
                  </a:cubicBezTo>
                  <a:cubicBezTo>
                    <a:pt x="7709" y="8690"/>
                    <a:pt x="8503" y="8441"/>
                    <a:pt x="9139" y="8483"/>
                  </a:cubicBezTo>
                  <a:cubicBezTo>
                    <a:pt x="9774" y="8524"/>
                    <a:pt x="10251" y="8855"/>
                    <a:pt x="10489" y="9310"/>
                  </a:cubicBezTo>
                  <a:cubicBezTo>
                    <a:pt x="10727" y="9766"/>
                    <a:pt x="10727" y="10345"/>
                    <a:pt x="10727" y="10883"/>
                  </a:cubicBezTo>
                  <a:cubicBezTo>
                    <a:pt x="10727" y="11421"/>
                    <a:pt x="10727" y="11917"/>
                    <a:pt x="11045" y="12041"/>
                  </a:cubicBezTo>
                  <a:cubicBezTo>
                    <a:pt x="11362" y="12166"/>
                    <a:pt x="11998" y="11917"/>
                    <a:pt x="12474" y="11586"/>
                  </a:cubicBezTo>
                  <a:cubicBezTo>
                    <a:pt x="12951" y="11255"/>
                    <a:pt x="13268" y="10841"/>
                    <a:pt x="13506" y="10428"/>
                  </a:cubicBezTo>
                  <a:cubicBezTo>
                    <a:pt x="13745" y="10014"/>
                    <a:pt x="13903" y="9600"/>
                    <a:pt x="14062" y="9641"/>
                  </a:cubicBezTo>
                  <a:cubicBezTo>
                    <a:pt x="14221" y="9683"/>
                    <a:pt x="14380" y="10179"/>
                    <a:pt x="15412" y="11379"/>
                  </a:cubicBezTo>
                  <a:cubicBezTo>
                    <a:pt x="16445" y="12579"/>
                    <a:pt x="18351" y="14483"/>
                    <a:pt x="19621" y="16055"/>
                  </a:cubicBezTo>
                  <a:cubicBezTo>
                    <a:pt x="20892" y="17628"/>
                    <a:pt x="21527" y="18869"/>
                    <a:pt x="21448" y="19862"/>
                  </a:cubicBezTo>
                  <a:cubicBezTo>
                    <a:pt x="21368" y="20855"/>
                    <a:pt x="20574" y="21600"/>
                    <a:pt x="19145" y="21600"/>
                  </a:cubicBezTo>
                  <a:cubicBezTo>
                    <a:pt x="17715" y="21600"/>
                    <a:pt x="15651" y="20855"/>
                    <a:pt x="14539" y="20193"/>
                  </a:cubicBezTo>
                  <a:cubicBezTo>
                    <a:pt x="13427" y="19531"/>
                    <a:pt x="13268" y="18952"/>
                    <a:pt x="13109" y="18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602316" y="76200"/>
              <a:ext cx="9313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45" y="0"/>
                  </a:moveTo>
                  <a:cubicBezTo>
                    <a:pt x="5891" y="4841"/>
                    <a:pt x="3436" y="9683"/>
                    <a:pt x="1964" y="13034"/>
                  </a:cubicBezTo>
                  <a:cubicBezTo>
                    <a:pt x="491" y="16386"/>
                    <a:pt x="0" y="18248"/>
                    <a:pt x="0" y="19552"/>
                  </a:cubicBezTo>
                  <a:cubicBezTo>
                    <a:pt x="0" y="20855"/>
                    <a:pt x="491" y="21600"/>
                    <a:pt x="4173" y="21600"/>
                  </a:cubicBezTo>
                  <a:cubicBezTo>
                    <a:pt x="7855" y="21600"/>
                    <a:pt x="14727" y="20855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563806" y="254000"/>
              <a:ext cx="9989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9087" y="21600"/>
                  </a:moveTo>
                  <a:cubicBezTo>
                    <a:pt x="6837" y="20571"/>
                    <a:pt x="4587" y="19543"/>
                    <a:pt x="2787" y="16971"/>
                  </a:cubicBezTo>
                  <a:cubicBezTo>
                    <a:pt x="987" y="14400"/>
                    <a:pt x="-363" y="10286"/>
                    <a:pt x="87" y="7714"/>
                  </a:cubicBezTo>
                  <a:cubicBezTo>
                    <a:pt x="537" y="5143"/>
                    <a:pt x="2787" y="4114"/>
                    <a:pt x="6612" y="3086"/>
                  </a:cubicBezTo>
                  <a:cubicBezTo>
                    <a:pt x="10437" y="2057"/>
                    <a:pt x="15837" y="1029"/>
                    <a:pt x="212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672516" y="228637"/>
              <a:ext cx="111834" cy="15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67" fill="norm" stroke="1" extrusionOk="0">
                  <a:moveTo>
                    <a:pt x="5534" y="7096"/>
                  </a:moveTo>
                  <a:cubicBezTo>
                    <a:pt x="7534" y="7096"/>
                    <a:pt x="9534" y="7096"/>
                    <a:pt x="11134" y="6504"/>
                  </a:cubicBezTo>
                  <a:cubicBezTo>
                    <a:pt x="12734" y="5913"/>
                    <a:pt x="13934" y="4729"/>
                    <a:pt x="14734" y="3398"/>
                  </a:cubicBezTo>
                  <a:cubicBezTo>
                    <a:pt x="15534" y="2066"/>
                    <a:pt x="15934" y="587"/>
                    <a:pt x="14934" y="143"/>
                  </a:cubicBezTo>
                  <a:cubicBezTo>
                    <a:pt x="13934" y="-301"/>
                    <a:pt x="11534" y="291"/>
                    <a:pt x="8734" y="1918"/>
                  </a:cubicBezTo>
                  <a:cubicBezTo>
                    <a:pt x="5934" y="3546"/>
                    <a:pt x="2734" y="6209"/>
                    <a:pt x="1134" y="9315"/>
                  </a:cubicBezTo>
                  <a:cubicBezTo>
                    <a:pt x="-466" y="12422"/>
                    <a:pt x="-466" y="15973"/>
                    <a:pt x="1734" y="18192"/>
                  </a:cubicBezTo>
                  <a:cubicBezTo>
                    <a:pt x="3934" y="20411"/>
                    <a:pt x="8334" y="21299"/>
                    <a:pt x="11934" y="21151"/>
                  </a:cubicBezTo>
                  <a:cubicBezTo>
                    <a:pt x="15534" y="21003"/>
                    <a:pt x="18334" y="19820"/>
                    <a:pt x="21134" y="18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798697" y="227378"/>
              <a:ext cx="84167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246" fill="norm" stroke="1" extrusionOk="0">
                  <a:moveTo>
                    <a:pt x="20136" y="1579"/>
                  </a:moveTo>
                  <a:cubicBezTo>
                    <a:pt x="18029" y="859"/>
                    <a:pt x="15922" y="139"/>
                    <a:pt x="13551" y="19"/>
                  </a:cubicBezTo>
                  <a:cubicBezTo>
                    <a:pt x="11180" y="-101"/>
                    <a:pt x="8546" y="379"/>
                    <a:pt x="6175" y="979"/>
                  </a:cubicBezTo>
                  <a:cubicBezTo>
                    <a:pt x="3805" y="1579"/>
                    <a:pt x="1697" y="2299"/>
                    <a:pt x="644" y="3379"/>
                  </a:cubicBezTo>
                  <a:cubicBezTo>
                    <a:pt x="-410" y="4459"/>
                    <a:pt x="-410" y="5899"/>
                    <a:pt x="2488" y="7339"/>
                  </a:cubicBezTo>
                  <a:cubicBezTo>
                    <a:pt x="5385" y="8779"/>
                    <a:pt x="11180" y="10219"/>
                    <a:pt x="15131" y="12019"/>
                  </a:cubicBezTo>
                  <a:cubicBezTo>
                    <a:pt x="19083" y="13819"/>
                    <a:pt x="21190" y="15979"/>
                    <a:pt x="20927" y="17539"/>
                  </a:cubicBezTo>
                  <a:cubicBezTo>
                    <a:pt x="20663" y="19099"/>
                    <a:pt x="18029" y="20059"/>
                    <a:pt x="15131" y="20659"/>
                  </a:cubicBezTo>
                  <a:cubicBezTo>
                    <a:pt x="12234" y="21259"/>
                    <a:pt x="9073" y="21499"/>
                    <a:pt x="7229" y="20899"/>
                  </a:cubicBezTo>
                  <a:cubicBezTo>
                    <a:pt x="5385" y="20299"/>
                    <a:pt x="4858" y="18859"/>
                    <a:pt x="5122" y="17539"/>
                  </a:cubicBezTo>
                  <a:cubicBezTo>
                    <a:pt x="5385" y="16219"/>
                    <a:pt x="6439" y="15019"/>
                    <a:pt x="7492" y="13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928283" y="31750"/>
              <a:ext cx="97367" cy="3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8922" y="0"/>
                  </a:moveTo>
                  <a:cubicBezTo>
                    <a:pt x="11270" y="0"/>
                    <a:pt x="13617" y="0"/>
                    <a:pt x="14557" y="372"/>
                  </a:cubicBezTo>
                  <a:cubicBezTo>
                    <a:pt x="15496" y="745"/>
                    <a:pt x="15026" y="1490"/>
                    <a:pt x="12678" y="3848"/>
                  </a:cubicBezTo>
                  <a:cubicBezTo>
                    <a:pt x="10330" y="6207"/>
                    <a:pt x="6104" y="10179"/>
                    <a:pt x="3522" y="13159"/>
                  </a:cubicBezTo>
                  <a:cubicBezTo>
                    <a:pt x="939" y="16138"/>
                    <a:pt x="0" y="18124"/>
                    <a:pt x="0" y="19428"/>
                  </a:cubicBezTo>
                  <a:cubicBezTo>
                    <a:pt x="0" y="20731"/>
                    <a:pt x="939" y="21352"/>
                    <a:pt x="3052" y="21476"/>
                  </a:cubicBezTo>
                  <a:cubicBezTo>
                    <a:pt x="5165" y="21600"/>
                    <a:pt x="8452" y="21228"/>
                    <a:pt x="11739" y="20234"/>
                  </a:cubicBezTo>
                  <a:cubicBezTo>
                    <a:pt x="15026" y="19241"/>
                    <a:pt x="18313" y="17628"/>
                    <a:pt x="21600" y="16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917435" y="222250"/>
              <a:ext cx="127265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82" fill="norm" stroke="1" extrusionOk="0">
                  <a:moveTo>
                    <a:pt x="5356" y="0"/>
                  </a:moveTo>
                  <a:cubicBezTo>
                    <a:pt x="2877" y="7200"/>
                    <a:pt x="398" y="14400"/>
                    <a:pt x="44" y="18000"/>
                  </a:cubicBezTo>
                  <a:cubicBezTo>
                    <a:pt x="-310" y="21600"/>
                    <a:pt x="1460" y="21600"/>
                    <a:pt x="5356" y="19800"/>
                  </a:cubicBezTo>
                  <a:cubicBezTo>
                    <a:pt x="9251" y="18000"/>
                    <a:pt x="15270" y="14400"/>
                    <a:pt x="2129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12750" y="622300"/>
              <a:ext cx="1206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2" y="20769"/>
                    <a:pt x="2804" y="19938"/>
                    <a:pt x="4225" y="18692"/>
                  </a:cubicBezTo>
                  <a:cubicBezTo>
                    <a:pt x="5646" y="17446"/>
                    <a:pt x="7086" y="15785"/>
                    <a:pt x="8469" y="14123"/>
                  </a:cubicBezTo>
                  <a:cubicBezTo>
                    <a:pt x="9853" y="12462"/>
                    <a:pt x="11179" y="10800"/>
                    <a:pt x="12657" y="9277"/>
                  </a:cubicBezTo>
                  <a:cubicBezTo>
                    <a:pt x="14135" y="7754"/>
                    <a:pt x="15764" y="6369"/>
                    <a:pt x="17280" y="4846"/>
                  </a:cubicBezTo>
                  <a:cubicBezTo>
                    <a:pt x="18796" y="3323"/>
                    <a:pt x="20198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96900" y="685800"/>
              <a:ext cx="9906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4" y="20607"/>
                    <a:pt x="2308" y="19614"/>
                    <a:pt x="3785" y="18124"/>
                  </a:cubicBezTo>
                  <a:cubicBezTo>
                    <a:pt x="5262" y="16634"/>
                    <a:pt x="7062" y="14648"/>
                    <a:pt x="9023" y="12662"/>
                  </a:cubicBezTo>
                  <a:cubicBezTo>
                    <a:pt x="10985" y="10676"/>
                    <a:pt x="13108" y="8690"/>
                    <a:pt x="15046" y="6828"/>
                  </a:cubicBezTo>
                  <a:cubicBezTo>
                    <a:pt x="16985" y="4966"/>
                    <a:pt x="18738" y="3228"/>
                    <a:pt x="19800" y="2110"/>
                  </a:cubicBezTo>
                  <a:cubicBezTo>
                    <a:pt x="20862" y="993"/>
                    <a:pt x="21231" y="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120899" y="32385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101214" y="43815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504704" y="88900"/>
              <a:ext cx="394196" cy="37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17" fill="norm" stroke="1" extrusionOk="0">
                  <a:moveTo>
                    <a:pt x="20126" y="0"/>
                  </a:moveTo>
                  <a:cubicBezTo>
                    <a:pt x="16661" y="1220"/>
                    <a:pt x="13195" y="2441"/>
                    <a:pt x="10539" y="3600"/>
                  </a:cubicBezTo>
                  <a:cubicBezTo>
                    <a:pt x="7882" y="4759"/>
                    <a:pt x="6034" y="5858"/>
                    <a:pt x="4879" y="6651"/>
                  </a:cubicBezTo>
                  <a:cubicBezTo>
                    <a:pt x="3724" y="7444"/>
                    <a:pt x="3262" y="7932"/>
                    <a:pt x="2973" y="8481"/>
                  </a:cubicBezTo>
                  <a:cubicBezTo>
                    <a:pt x="2684" y="9031"/>
                    <a:pt x="2569" y="9641"/>
                    <a:pt x="2915" y="10129"/>
                  </a:cubicBezTo>
                  <a:cubicBezTo>
                    <a:pt x="3262" y="10617"/>
                    <a:pt x="4070" y="10983"/>
                    <a:pt x="5514" y="11227"/>
                  </a:cubicBezTo>
                  <a:cubicBezTo>
                    <a:pt x="6958" y="11471"/>
                    <a:pt x="9037" y="11593"/>
                    <a:pt x="10365" y="11654"/>
                  </a:cubicBezTo>
                  <a:cubicBezTo>
                    <a:pt x="11694" y="11715"/>
                    <a:pt x="12271" y="11715"/>
                    <a:pt x="12445" y="12081"/>
                  </a:cubicBezTo>
                  <a:cubicBezTo>
                    <a:pt x="12618" y="12447"/>
                    <a:pt x="12387" y="13180"/>
                    <a:pt x="11174" y="14034"/>
                  </a:cubicBezTo>
                  <a:cubicBezTo>
                    <a:pt x="9961" y="14888"/>
                    <a:pt x="7767" y="15864"/>
                    <a:pt x="5918" y="16658"/>
                  </a:cubicBezTo>
                  <a:cubicBezTo>
                    <a:pt x="4070" y="17451"/>
                    <a:pt x="2569" y="18061"/>
                    <a:pt x="1587" y="18549"/>
                  </a:cubicBezTo>
                  <a:cubicBezTo>
                    <a:pt x="605" y="19037"/>
                    <a:pt x="143" y="19403"/>
                    <a:pt x="28" y="19892"/>
                  </a:cubicBezTo>
                  <a:cubicBezTo>
                    <a:pt x="-88" y="20380"/>
                    <a:pt x="143" y="20990"/>
                    <a:pt x="1183" y="21295"/>
                  </a:cubicBezTo>
                  <a:cubicBezTo>
                    <a:pt x="2222" y="21600"/>
                    <a:pt x="4070" y="21600"/>
                    <a:pt x="7593" y="21234"/>
                  </a:cubicBezTo>
                  <a:cubicBezTo>
                    <a:pt x="11116" y="20868"/>
                    <a:pt x="16314" y="20136"/>
                    <a:pt x="21512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416300" y="622300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402377" y="502592"/>
              <a:ext cx="35524" cy="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1279" fill="norm" stroke="1" extrusionOk="0">
                  <a:moveTo>
                    <a:pt x="18693" y="3999"/>
                  </a:moveTo>
                  <a:cubicBezTo>
                    <a:pt x="13893" y="1839"/>
                    <a:pt x="9093" y="-321"/>
                    <a:pt x="6693" y="399"/>
                  </a:cubicBezTo>
                  <a:cubicBezTo>
                    <a:pt x="4293" y="1119"/>
                    <a:pt x="4293" y="4719"/>
                    <a:pt x="6693" y="7599"/>
                  </a:cubicBezTo>
                  <a:cubicBezTo>
                    <a:pt x="9093" y="10479"/>
                    <a:pt x="13893" y="12639"/>
                    <a:pt x="16893" y="11919"/>
                  </a:cubicBezTo>
                  <a:cubicBezTo>
                    <a:pt x="19893" y="11199"/>
                    <a:pt x="21093" y="7599"/>
                    <a:pt x="19293" y="4719"/>
                  </a:cubicBezTo>
                  <a:cubicBezTo>
                    <a:pt x="17493" y="1839"/>
                    <a:pt x="12693" y="-321"/>
                    <a:pt x="8493" y="39"/>
                  </a:cubicBezTo>
                  <a:cubicBezTo>
                    <a:pt x="4293" y="399"/>
                    <a:pt x="693" y="3279"/>
                    <a:pt x="93" y="7239"/>
                  </a:cubicBezTo>
                  <a:cubicBezTo>
                    <a:pt x="-507" y="11199"/>
                    <a:pt x="1893" y="16239"/>
                    <a:pt x="4293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527954" y="576038"/>
              <a:ext cx="148696" cy="18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63" fill="norm" stroke="1" extrusionOk="0">
                  <a:moveTo>
                    <a:pt x="16575" y="3018"/>
                  </a:moveTo>
                  <a:cubicBezTo>
                    <a:pt x="16575" y="1844"/>
                    <a:pt x="16575" y="670"/>
                    <a:pt x="15825" y="201"/>
                  </a:cubicBezTo>
                  <a:cubicBezTo>
                    <a:pt x="15075" y="-269"/>
                    <a:pt x="13575" y="-34"/>
                    <a:pt x="10725" y="2196"/>
                  </a:cubicBezTo>
                  <a:cubicBezTo>
                    <a:pt x="7875" y="4427"/>
                    <a:pt x="3675" y="8653"/>
                    <a:pt x="1575" y="11353"/>
                  </a:cubicBezTo>
                  <a:cubicBezTo>
                    <a:pt x="-525" y="14053"/>
                    <a:pt x="-525" y="15227"/>
                    <a:pt x="1575" y="16753"/>
                  </a:cubicBezTo>
                  <a:cubicBezTo>
                    <a:pt x="3675" y="18279"/>
                    <a:pt x="7875" y="20157"/>
                    <a:pt x="11475" y="20744"/>
                  </a:cubicBezTo>
                  <a:cubicBezTo>
                    <a:pt x="15075" y="21331"/>
                    <a:pt x="18075" y="20627"/>
                    <a:pt x="21075" y="19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575049" y="67310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733800" y="540113"/>
              <a:ext cx="311150" cy="21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0494"/>
                  </a:moveTo>
                  <a:cubicBezTo>
                    <a:pt x="3086" y="18783"/>
                    <a:pt x="6171" y="17072"/>
                    <a:pt x="8082" y="15789"/>
                  </a:cubicBezTo>
                  <a:cubicBezTo>
                    <a:pt x="9992" y="14506"/>
                    <a:pt x="10727" y="13650"/>
                    <a:pt x="11167" y="12688"/>
                  </a:cubicBezTo>
                  <a:cubicBezTo>
                    <a:pt x="11608" y="11725"/>
                    <a:pt x="11755" y="10656"/>
                    <a:pt x="11608" y="9694"/>
                  </a:cubicBezTo>
                  <a:cubicBezTo>
                    <a:pt x="11461" y="8731"/>
                    <a:pt x="11020" y="7876"/>
                    <a:pt x="10506" y="7020"/>
                  </a:cubicBezTo>
                  <a:cubicBezTo>
                    <a:pt x="9992" y="6165"/>
                    <a:pt x="9404" y="5310"/>
                    <a:pt x="8669" y="4240"/>
                  </a:cubicBezTo>
                  <a:cubicBezTo>
                    <a:pt x="7935" y="3171"/>
                    <a:pt x="7053" y="1888"/>
                    <a:pt x="7127" y="1139"/>
                  </a:cubicBezTo>
                  <a:cubicBezTo>
                    <a:pt x="7200" y="391"/>
                    <a:pt x="8229" y="177"/>
                    <a:pt x="9551" y="70"/>
                  </a:cubicBezTo>
                  <a:cubicBezTo>
                    <a:pt x="10873" y="-37"/>
                    <a:pt x="12490" y="-37"/>
                    <a:pt x="13665" y="177"/>
                  </a:cubicBezTo>
                  <a:cubicBezTo>
                    <a:pt x="14841" y="391"/>
                    <a:pt x="15576" y="818"/>
                    <a:pt x="16016" y="1674"/>
                  </a:cubicBezTo>
                  <a:cubicBezTo>
                    <a:pt x="16457" y="2529"/>
                    <a:pt x="16604" y="3813"/>
                    <a:pt x="16016" y="6165"/>
                  </a:cubicBezTo>
                  <a:cubicBezTo>
                    <a:pt x="15429" y="8517"/>
                    <a:pt x="14106" y="11939"/>
                    <a:pt x="13298" y="14185"/>
                  </a:cubicBezTo>
                  <a:cubicBezTo>
                    <a:pt x="12490" y="16430"/>
                    <a:pt x="12196" y="17500"/>
                    <a:pt x="12049" y="18676"/>
                  </a:cubicBezTo>
                  <a:cubicBezTo>
                    <a:pt x="11902" y="19852"/>
                    <a:pt x="11902" y="21135"/>
                    <a:pt x="13298" y="21349"/>
                  </a:cubicBezTo>
                  <a:cubicBezTo>
                    <a:pt x="14694" y="21563"/>
                    <a:pt x="17486" y="20708"/>
                    <a:pt x="19102" y="20173"/>
                  </a:cubicBezTo>
                  <a:cubicBezTo>
                    <a:pt x="20718" y="19638"/>
                    <a:pt x="21159" y="19424"/>
                    <a:pt x="21600" y="19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375150" y="19363"/>
              <a:ext cx="168096" cy="48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148" fill="norm" stroke="1" extrusionOk="0">
                  <a:moveTo>
                    <a:pt x="0" y="8223"/>
                  </a:moveTo>
                  <a:cubicBezTo>
                    <a:pt x="263" y="10786"/>
                    <a:pt x="527" y="13349"/>
                    <a:pt x="922" y="16003"/>
                  </a:cubicBezTo>
                  <a:cubicBezTo>
                    <a:pt x="1317" y="18657"/>
                    <a:pt x="1844" y="21403"/>
                    <a:pt x="1844" y="21128"/>
                  </a:cubicBezTo>
                  <a:cubicBezTo>
                    <a:pt x="1844" y="20854"/>
                    <a:pt x="1317" y="17559"/>
                    <a:pt x="1054" y="14356"/>
                  </a:cubicBezTo>
                  <a:cubicBezTo>
                    <a:pt x="790" y="11152"/>
                    <a:pt x="790" y="8040"/>
                    <a:pt x="1712" y="5661"/>
                  </a:cubicBezTo>
                  <a:cubicBezTo>
                    <a:pt x="2634" y="3281"/>
                    <a:pt x="4478" y="1634"/>
                    <a:pt x="6059" y="764"/>
                  </a:cubicBezTo>
                  <a:cubicBezTo>
                    <a:pt x="7639" y="-105"/>
                    <a:pt x="8956" y="-197"/>
                    <a:pt x="11327" y="306"/>
                  </a:cubicBezTo>
                  <a:cubicBezTo>
                    <a:pt x="13698" y="810"/>
                    <a:pt x="17122" y="1908"/>
                    <a:pt x="19098" y="3189"/>
                  </a:cubicBezTo>
                  <a:cubicBezTo>
                    <a:pt x="21073" y="4471"/>
                    <a:pt x="21600" y="5935"/>
                    <a:pt x="19888" y="7262"/>
                  </a:cubicBezTo>
                  <a:cubicBezTo>
                    <a:pt x="18176" y="8589"/>
                    <a:pt x="14224" y="9779"/>
                    <a:pt x="11459" y="10420"/>
                  </a:cubicBezTo>
                  <a:cubicBezTo>
                    <a:pt x="8693" y="11061"/>
                    <a:pt x="7112" y="11152"/>
                    <a:pt x="5532" y="11152"/>
                  </a:cubicBezTo>
                  <a:cubicBezTo>
                    <a:pt x="3951" y="11152"/>
                    <a:pt x="2371" y="11061"/>
                    <a:pt x="2371" y="10969"/>
                  </a:cubicBezTo>
                  <a:cubicBezTo>
                    <a:pt x="2371" y="10878"/>
                    <a:pt x="3951" y="10786"/>
                    <a:pt x="5532" y="1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584699" y="247650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70"/>
                    <a:pt x="9600" y="8139"/>
                    <a:pt x="13200" y="11739"/>
                  </a:cubicBezTo>
                  <a:cubicBezTo>
                    <a:pt x="16800" y="15339"/>
                    <a:pt x="1920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622800" y="215900"/>
              <a:ext cx="762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90"/>
                    <a:pt x="12000" y="4181"/>
                    <a:pt x="8400" y="7781"/>
                  </a:cubicBezTo>
                  <a:cubicBezTo>
                    <a:pt x="4800" y="11381"/>
                    <a:pt x="2400" y="16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824786" y="42596"/>
              <a:ext cx="121864" cy="28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87" fill="norm" stroke="1" extrusionOk="0">
                  <a:moveTo>
                    <a:pt x="21441" y="2045"/>
                  </a:moveTo>
                  <a:cubicBezTo>
                    <a:pt x="20324" y="1250"/>
                    <a:pt x="19207" y="456"/>
                    <a:pt x="17717" y="139"/>
                  </a:cubicBezTo>
                  <a:cubicBezTo>
                    <a:pt x="16227" y="-179"/>
                    <a:pt x="14365" y="-20"/>
                    <a:pt x="11758" y="1330"/>
                  </a:cubicBezTo>
                  <a:cubicBezTo>
                    <a:pt x="9151" y="2680"/>
                    <a:pt x="5800" y="5221"/>
                    <a:pt x="3565" y="8397"/>
                  </a:cubicBezTo>
                  <a:cubicBezTo>
                    <a:pt x="1331" y="11574"/>
                    <a:pt x="213" y="15386"/>
                    <a:pt x="27" y="17689"/>
                  </a:cubicBezTo>
                  <a:cubicBezTo>
                    <a:pt x="-159" y="19992"/>
                    <a:pt x="586" y="20786"/>
                    <a:pt x="3007" y="21103"/>
                  </a:cubicBezTo>
                  <a:cubicBezTo>
                    <a:pt x="5427" y="21421"/>
                    <a:pt x="9524" y="21262"/>
                    <a:pt x="13620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019856" y="133350"/>
              <a:ext cx="156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00"/>
                    <a:pt x="3818" y="10800"/>
                    <a:pt x="1118" y="14400"/>
                  </a:cubicBezTo>
                  <a:cubicBezTo>
                    <a:pt x="-1582" y="18000"/>
                    <a:pt x="1118" y="198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041900" y="33451"/>
              <a:ext cx="381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9353"/>
                  </a:moveTo>
                  <a:cubicBezTo>
                    <a:pt x="16800" y="3953"/>
                    <a:pt x="12000" y="-1447"/>
                    <a:pt x="8400" y="353"/>
                  </a:cubicBezTo>
                  <a:cubicBezTo>
                    <a:pt x="4800" y="2153"/>
                    <a:pt x="2400" y="11153"/>
                    <a:pt x="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156199" y="0"/>
              <a:ext cx="143244" cy="34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213" fill="norm" stroke="1" extrusionOk="0">
                  <a:moveTo>
                    <a:pt x="2738" y="0"/>
                  </a:moveTo>
                  <a:cubicBezTo>
                    <a:pt x="4563" y="0"/>
                    <a:pt x="6389" y="0"/>
                    <a:pt x="8823" y="856"/>
                  </a:cubicBezTo>
                  <a:cubicBezTo>
                    <a:pt x="11256" y="1712"/>
                    <a:pt x="14299" y="3424"/>
                    <a:pt x="16885" y="6059"/>
                  </a:cubicBezTo>
                  <a:cubicBezTo>
                    <a:pt x="19470" y="8693"/>
                    <a:pt x="21600" y="12249"/>
                    <a:pt x="20079" y="15080"/>
                  </a:cubicBezTo>
                  <a:cubicBezTo>
                    <a:pt x="18558" y="17912"/>
                    <a:pt x="13386" y="20020"/>
                    <a:pt x="9431" y="20810"/>
                  </a:cubicBezTo>
                  <a:cubicBezTo>
                    <a:pt x="5476" y="21600"/>
                    <a:pt x="2738" y="21073"/>
                    <a:pt x="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613400" y="132786"/>
              <a:ext cx="1397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82" y="11375"/>
                    <a:pt x="1964" y="2735"/>
                    <a:pt x="5564" y="575"/>
                  </a:cubicBezTo>
                  <a:cubicBezTo>
                    <a:pt x="9164" y="-1585"/>
                    <a:pt x="1538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581649" y="24765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988050" y="38100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00"/>
                    <a:pt x="21600" y="6600"/>
                    <a:pt x="18000" y="10200"/>
                  </a:cubicBezTo>
                  <a:cubicBezTo>
                    <a:pt x="14400" y="13800"/>
                    <a:pt x="7200" y="17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06862" y="1689463"/>
              <a:ext cx="386938" cy="43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8" fill="norm" stroke="1" extrusionOk="0">
                  <a:moveTo>
                    <a:pt x="18643" y="293"/>
                  </a:moveTo>
                  <a:cubicBezTo>
                    <a:pt x="19230" y="86"/>
                    <a:pt x="19817" y="-122"/>
                    <a:pt x="20051" y="86"/>
                  </a:cubicBezTo>
                  <a:cubicBezTo>
                    <a:pt x="20286" y="293"/>
                    <a:pt x="20169" y="916"/>
                    <a:pt x="19817" y="1332"/>
                  </a:cubicBezTo>
                  <a:cubicBezTo>
                    <a:pt x="19464" y="1747"/>
                    <a:pt x="18877" y="1955"/>
                    <a:pt x="17234" y="2526"/>
                  </a:cubicBezTo>
                  <a:cubicBezTo>
                    <a:pt x="15590" y="3097"/>
                    <a:pt x="12890" y="4032"/>
                    <a:pt x="10484" y="4915"/>
                  </a:cubicBezTo>
                  <a:cubicBezTo>
                    <a:pt x="8077" y="5797"/>
                    <a:pt x="5964" y="6628"/>
                    <a:pt x="4673" y="7199"/>
                  </a:cubicBezTo>
                  <a:cubicBezTo>
                    <a:pt x="3382" y="7770"/>
                    <a:pt x="2912" y="8082"/>
                    <a:pt x="2619" y="8497"/>
                  </a:cubicBezTo>
                  <a:cubicBezTo>
                    <a:pt x="2325" y="8913"/>
                    <a:pt x="2208" y="9432"/>
                    <a:pt x="2501" y="9691"/>
                  </a:cubicBezTo>
                  <a:cubicBezTo>
                    <a:pt x="2795" y="9951"/>
                    <a:pt x="3499" y="9951"/>
                    <a:pt x="5436" y="9951"/>
                  </a:cubicBezTo>
                  <a:cubicBezTo>
                    <a:pt x="7373" y="9951"/>
                    <a:pt x="10543" y="9951"/>
                    <a:pt x="12421" y="10003"/>
                  </a:cubicBezTo>
                  <a:cubicBezTo>
                    <a:pt x="14299" y="10055"/>
                    <a:pt x="14886" y="10159"/>
                    <a:pt x="15003" y="10418"/>
                  </a:cubicBezTo>
                  <a:cubicBezTo>
                    <a:pt x="15121" y="10678"/>
                    <a:pt x="14769" y="11093"/>
                    <a:pt x="13536" y="11924"/>
                  </a:cubicBezTo>
                  <a:cubicBezTo>
                    <a:pt x="12303" y="12755"/>
                    <a:pt x="10190" y="14001"/>
                    <a:pt x="8077" y="15143"/>
                  </a:cubicBezTo>
                  <a:cubicBezTo>
                    <a:pt x="5964" y="16286"/>
                    <a:pt x="3851" y="17324"/>
                    <a:pt x="2560" y="18051"/>
                  </a:cubicBezTo>
                  <a:cubicBezTo>
                    <a:pt x="1269" y="18778"/>
                    <a:pt x="799" y="19193"/>
                    <a:pt x="447" y="19661"/>
                  </a:cubicBezTo>
                  <a:cubicBezTo>
                    <a:pt x="95" y="20128"/>
                    <a:pt x="-140" y="20647"/>
                    <a:pt x="95" y="20907"/>
                  </a:cubicBezTo>
                  <a:cubicBezTo>
                    <a:pt x="330" y="21166"/>
                    <a:pt x="1034" y="21166"/>
                    <a:pt x="3499" y="21115"/>
                  </a:cubicBezTo>
                  <a:cubicBezTo>
                    <a:pt x="5964" y="21063"/>
                    <a:pt x="10190" y="20959"/>
                    <a:pt x="13477" y="21011"/>
                  </a:cubicBezTo>
                  <a:cubicBezTo>
                    <a:pt x="16764" y="21063"/>
                    <a:pt x="19112" y="21270"/>
                    <a:pt x="2146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38200" y="227964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21266" y="2146300"/>
              <a:ext cx="4868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6200" y="900"/>
                    <a:pt x="11700" y="1800"/>
                    <a:pt x="7650" y="3600"/>
                  </a:cubicBezTo>
                  <a:cubicBezTo>
                    <a:pt x="3600" y="5400"/>
                    <a:pt x="0" y="8100"/>
                    <a:pt x="0" y="10800"/>
                  </a:cubicBezTo>
                  <a:cubicBezTo>
                    <a:pt x="0" y="13500"/>
                    <a:pt x="3600" y="16200"/>
                    <a:pt x="8100" y="15750"/>
                  </a:cubicBezTo>
                  <a:cubicBezTo>
                    <a:pt x="12600" y="15300"/>
                    <a:pt x="18000" y="11700"/>
                    <a:pt x="19800" y="12150"/>
                  </a:cubicBezTo>
                  <a:cubicBezTo>
                    <a:pt x="21600" y="12600"/>
                    <a:pt x="19800" y="17100"/>
                    <a:pt x="18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52500" y="2254250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84250" y="2349500"/>
              <a:ext cx="825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131389" y="2266950"/>
              <a:ext cx="105546" cy="13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93" fill="norm" stroke="1" extrusionOk="0">
                  <a:moveTo>
                    <a:pt x="15986" y="0"/>
                  </a:moveTo>
                  <a:cubicBezTo>
                    <a:pt x="11832" y="1012"/>
                    <a:pt x="7678" y="2025"/>
                    <a:pt x="4978" y="4556"/>
                  </a:cubicBezTo>
                  <a:cubicBezTo>
                    <a:pt x="2278" y="7087"/>
                    <a:pt x="1032" y="11137"/>
                    <a:pt x="409" y="14006"/>
                  </a:cubicBezTo>
                  <a:cubicBezTo>
                    <a:pt x="-214" y="16875"/>
                    <a:pt x="-214" y="18563"/>
                    <a:pt x="1032" y="19744"/>
                  </a:cubicBezTo>
                  <a:cubicBezTo>
                    <a:pt x="2278" y="20925"/>
                    <a:pt x="4771" y="21600"/>
                    <a:pt x="8094" y="20925"/>
                  </a:cubicBezTo>
                  <a:cubicBezTo>
                    <a:pt x="11417" y="20250"/>
                    <a:pt x="15571" y="18225"/>
                    <a:pt x="18063" y="15187"/>
                  </a:cubicBezTo>
                  <a:cubicBezTo>
                    <a:pt x="20555" y="12150"/>
                    <a:pt x="21386" y="8100"/>
                    <a:pt x="20140" y="5737"/>
                  </a:cubicBezTo>
                  <a:cubicBezTo>
                    <a:pt x="18894" y="3375"/>
                    <a:pt x="15571" y="2700"/>
                    <a:pt x="12248" y="2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27100" y="1432801"/>
              <a:ext cx="136344" cy="18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53" fill="norm" stroke="1" extrusionOk="0">
                  <a:moveTo>
                    <a:pt x="0" y="8367"/>
                  </a:moveTo>
                  <a:cubicBezTo>
                    <a:pt x="665" y="11067"/>
                    <a:pt x="1329" y="13767"/>
                    <a:pt x="1994" y="16221"/>
                  </a:cubicBezTo>
                  <a:cubicBezTo>
                    <a:pt x="2658" y="18676"/>
                    <a:pt x="3323" y="20885"/>
                    <a:pt x="3655" y="21131"/>
                  </a:cubicBezTo>
                  <a:cubicBezTo>
                    <a:pt x="3988" y="21376"/>
                    <a:pt x="3988" y="19658"/>
                    <a:pt x="4320" y="16221"/>
                  </a:cubicBezTo>
                  <a:cubicBezTo>
                    <a:pt x="4652" y="12785"/>
                    <a:pt x="5317" y="7631"/>
                    <a:pt x="6148" y="4562"/>
                  </a:cubicBezTo>
                  <a:cubicBezTo>
                    <a:pt x="6978" y="1494"/>
                    <a:pt x="7975" y="512"/>
                    <a:pt x="10135" y="144"/>
                  </a:cubicBezTo>
                  <a:cubicBezTo>
                    <a:pt x="12295" y="-224"/>
                    <a:pt x="15618" y="21"/>
                    <a:pt x="17778" y="1985"/>
                  </a:cubicBezTo>
                  <a:cubicBezTo>
                    <a:pt x="19938" y="3949"/>
                    <a:pt x="20935" y="7631"/>
                    <a:pt x="21268" y="10085"/>
                  </a:cubicBezTo>
                  <a:cubicBezTo>
                    <a:pt x="21600" y="12540"/>
                    <a:pt x="21268" y="13767"/>
                    <a:pt x="20935" y="14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574800" y="1600284"/>
              <a:ext cx="152400" cy="19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3513"/>
                  </a:moveTo>
                  <a:cubicBezTo>
                    <a:pt x="600" y="8678"/>
                    <a:pt x="1200" y="13843"/>
                    <a:pt x="1350" y="17013"/>
                  </a:cubicBezTo>
                  <a:cubicBezTo>
                    <a:pt x="1500" y="20182"/>
                    <a:pt x="1200" y="21356"/>
                    <a:pt x="1050" y="21239"/>
                  </a:cubicBezTo>
                  <a:cubicBezTo>
                    <a:pt x="900" y="21121"/>
                    <a:pt x="900" y="19713"/>
                    <a:pt x="1200" y="16426"/>
                  </a:cubicBezTo>
                  <a:cubicBezTo>
                    <a:pt x="1500" y="13139"/>
                    <a:pt x="2100" y="7973"/>
                    <a:pt x="2850" y="4804"/>
                  </a:cubicBezTo>
                  <a:cubicBezTo>
                    <a:pt x="3600" y="1634"/>
                    <a:pt x="4500" y="460"/>
                    <a:pt x="6600" y="108"/>
                  </a:cubicBezTo>
                  <a:cubicBezTo>
                    <a:pt x="8700" y="-244"/>
                    <a:pt x="12000" y="226"/>
                    <a:pt x="14400" y="2104"/>
                  </a:cubicBezTo>
                  <a:cubicBezTo>
                    <a:pt x="16800" y="3982"/>
                    <a:pt x="18300" y="7269"/>
                    <a:pt x="19350" y="10439"/>
                  </a:cubicBezTo>
                  <a:cubicBezTo>
                    <a:pt x="20400" y="13608"/>
                    <a:pt x="21000" y="16660"/>
                    <a:pt x="21600" y="19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814479" y="1738762"/>
              <a:ext cx="211172" cy="3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02" fill="norm" stroke="1" extrusionOk="0">
                  <a:moveTo>
                    <a:pt x="16203" y="4556"/>
                  </a:moveTo>
                  <a:cubicBezTo>
                    <a:pt x="16631" y="3876"/>
                    <a:pt x="17059" y="3197"/>
                    <a:pt x="17486" y="2382"/>
                  </a:cubicBezTo>
                  <a:cubicBezTo>
                    <a:pt x="17914" y="1567"/>
                    <a:pt x="18342" y="616"/>
                    <a:pt x="18021" y="209"/>
                  </a:cubicBezTo>
                  <a:cubicBezTo>
                    <a:pt x="17700" y="-199"/>
                    <a:pt x="16631" y="-63"/>
                    <a:pt x="14279" y="1092"/>
                  </a:cubicBezTo>
                  <a:cubicBezTo>
                    <a:pt x="11926" y="2246"/>
                    <a:pt x="8290" y="4420"/>
                    <a:pt x="5617" y="6933"/>
                  </a:cubicBezTo>
                  <a:cubicBezTo>
                    <a:pt x="2944" y="9446"/>
                    <a:pt x="1233" y="12299"/>
                    <a:pt x="485" y="14541"/>
                  </a:cubicBezTo>
                  <a:cubicBezTo>
                    <a:pt x="-264" y="16782"/>
                    <a:pt x="-50" y="18412"/>
                    <a:pt x="485" y="19499"/>
                  </a:cubicBezTo>
                  <a:cubicBezTo>
                    <a:pt x="1019" y="20586"/>
                    <a:pt x="1875" y="21129"/>
                    <a:pt x="5403" y="21265"/>
                  </a:cubicBezTo>
                  <a:cubicBezTo>
                    <a:pt x="8932" y="21401"/>
                    <a:pt x="15134" y="21129"/>
                    <a:pt x="21336" y="20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114550" y="207009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095499" y="1898650"/>
              <a:ext cx="49991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73" fill="norm" stroke="1" extrusionOk="0">
                  <a:moveTo>
                    <a:pt x="18144" y="0"/>
                  </a:moveTo>
                  <a:cubicBezTo>
                    <a:pt x="13824" y="527"/>
                    <a:pt x="9504" y="1054"/>
                    <a:pt x="6048" y="3688"/>
                  </a:cubicBezTo>
                  <a:cubicBezTo>
                    <a:pt x="2592" y="6322"/>
                    <a:pt x="0" y="11063"/>
                    <a:pt x="0" y="14488"/>
                  </a:cubicBezTo>
                  <a:cubicBezTo>
                    <a:pt x="0" y="17912"/>
                    <a:pt x="2592" y="20020"/>
                    <a:pt x="6048" y="20810"/>
                  </a:cubicBezTo>
                  <a:cubicBezTo>
                    <a:pt x="9504" y="21600"/>
                    <a:pt x="13824" y="21073"/>
                    <a:pt x="16848" y="19493"/>
                  </a:cubicBezTo>
                  <a:cubicBezTo>
                    <a:pt x="19872" y="17912"/>
                    <a:pt x="21600" y="15278"/>
                    <a:pt x="19440" y="13961"/>
                  </a:cubicBezTo>
                  <a:cubicBezTo>
                    <a:pt x="17280" y="12644"/>
                    <a:pt x="11232" y="12644"/>
                    <a:pt x="5184" y="12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578100" y="19939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732616" y="1790700"/>
              <a:ext cx="144451" cy="52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69" fill="norm" stroke="1" extrusionOk="0">
                  <a:moveTo>
                    <a:pt x="3394" y="6454"/>
                  </a:moveTo>
                  <a:cubicBezTo>
                    <a:pt x="4011" y="8864"/>
                    <a:pt x="4629" y="11273"/>
                    <a:pt x="4629" y="13683"/>
                  </a:cubicBezTo>
                  <a:cubicBezTo>
                    <a:pt x="4629" y="16092"/>
                    <a:pt x="4011" y="18502"/>
                    <a:pt x="3240" y="19879"/>
                  </a:cubicBezTo>
                  <a:cubicBezTo>
                    <a:pt x="2469" y="21256"/>
                    <a:pt x="1543" y="21600"/>
                    <a:pt x="926" y="21428"/>
                  </a:cubicBezTo>
                  <a:cubicBezTo>
                    <a:pt x="309" y="21256"/>
                    <a:pt x="0" y="20567"/>
                    <a:pt x="0" y="18889"/>
                  </a:cubicBezTo>
                  <a:cubicBezTo>
                    <a:pt x="0" y="17211"/>
                    <a:pt x="309" y="14543"/>
                    <a:pt x="771" y="11876"/>
                  </a:cubicBezTo>
                  <a:cubicBezTo>
                    <a:pt x="1234" y="9208"/>
                    <a:pt x="1851" y="6540"/>
                    <a:pt x="2777" y="4647"/>
                  </a:cubicBezTo>
                  <a:cubicBezTo>
                    <a:pt x="3703" y="2754"/>
                    <a:pt x="4937" y="1635"/>
                    <a:pt x="6171" y="947"/>
                  </a:cubicBezTo>
                  <a:cubicBezTo>
                    <a:pt x="7406" y="258"/>
                    <a:pt x="8640" y="0"/>
                    <a:pt x="10029" y="0"/>
                  </a:cubicBezTo>
                  <a:cubicBezTo>
                    <a:pt x="11417" y="0"/>
                    <a:pt x="12960" y="258"/>
                    <a:pt x="15120" y="1119"/>
                  </a:cubicBezTo>
                  <a:cubicBezTo>
                    <a:pt x="17280" y="1979"/>
                    <a:pt x="20057" y="3442"/>
                    <a:pt x="20829" y="4776"/>
                  </a:cubicBezTo>
                  <a:cubicBezTo>
                    <a:pt x="21600" y="6110"/>
                    <a:pt x="20366" y="7315"/>
                    <a:pt x="18051" y="8089"/>
                  </a:cubicBezTo>
                  <a:cubicBezTo>
                    <a:pt x="15737" y="8864"/>
                    <a:pt x="12343" y="9208"/>
                    <a:pt x="9874" y="9294"/>
                  </a:cubicBezTo>
                  <a:cubicBezTo>
                    <a:pt x="7406" y="9380"/>
                    <a:pt x="5863" y="9208"/>
                    <a:pt x="5246" y="8864"/>
                  </a:cubicBezTo>
                  <a:cubicBezTo>
                    <a:pt x="4629" y="8520"/>
                    <a:pt x="4937" y="8003"/>
                    <a:pt x="5246" y="7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940050" y="1619250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956612" y="1479549"/>
              <a:ext cx="4693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6" h="21600" fill="norm" stroke="1" extrusionOk="0">
                  <a:moveTo>
                    <a:pt x="9157" y="0"/>
                  </a:moveTo>
                  <a:cubicBezTo>
                    <a:pt x="5557" y="2160"/>
                    <a:pt x="1957" y="4320"/>
                    <a:pt x="607" y="7200"/>
                  </a:cubicBezTo>
                  <a:cubicBezTo>
                    <a:pt x="-743" y="10080"/>
                    <a:pt x="157" y="13680"/>
                    <a:pt x="3307" y="16200"/>
                  </a:cubicBezTo>
                  <a:cubicBezTo>
                    <a:pt x="6457" y="18720"/>
                    <a:pt x="11857" y="20160"/>
                    <a:pt x="15457" y="18360"/>
                  </a:cubicBezTo>
                  <a:cubicBezTo>
                    <a:pt x="19057" y="16560"/>
                    <a:pt x="20857" y="11520"/>
                    <a:pt x="19507" y="8640"/>
                  </a:cubicBezTo>
                  <a:cubicBezTo>
                    <a:pt x="18157" y="5760"/>
                    <a:pt x="13657" y="5040"/>
                    <a:pt x="10507" y="6840"/>
                  </a:cubicBezTo>
                  <a:cubicBezTo>
                    <a:pt x="7357" y="8640"/>
                    <a:pt x="5557" y="12960"/>
                    <a:pt x="4207" y="15840"/>
                  </a:cubicBezTo>
                  <a:cubicBezTo>
                    <a:pt x="2857" y="18720"/>
                    <a:pt x="1957" y="20160"/>
                    <a:pt x="10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098800" y="19240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374687" y="1735104"/>
              <a:ext cx="130513" cy="27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1" fill="norm" stroke="1" extrusionOk="0">
                  <a:moveTo>
                    <a:pt x="21140" y="3292"/>
                  </a:moveTo>
                  <a:cubicBezTo>
                    <a:pt x="20454" y="2155"/>
                    <a:pt x="19769" y="1018"/>
                    <a:pt x="18397" y="449"/>
                  </a:cubicBezTo>
                  <a:cubicBezTo>
                    <a:pt x="17026" y="-119"/>
                    <a:pt x="14969" y="-119"/>
                    <a:pt x="13254" y="287"/>
                  </a:cubicBezTo>
                  <a:cubicBezTo>
                    <a:pt x="11540" y="693"/>
                    <a:pt x="10169" y="1505"/>
                    <a:pt x="7940" y="3779"/>
                  </a:cubicBezTo>
                  <a:cubicBezTo>
                    <a:pt x="5711" y="6052"/>
                    <a:pt x="2626" y="9788"/>
                    <a:pt x="1083" y="12711"/>
                  </a:cubicBezTo>
                  <a:cubicBezTo>
                    <a:pt x="-460" y="15634"/>
                    <a:pt x="-460" y="17746"/>
                    <a:pt x="1769" y="19207"/>
                  </a:cubicBezTo>
                  <a:cubicBezTo>
                    <a:pt x="3997" y="20669"/>
                    <a:pt x="8454" y="21481"/>
                    <a:pt x="11711" y="21481"/>
                  </a:cubicBezTo>
                  <a:cubicBezTo>
                    <a:pt x="14969" y="21481"/>
                    <a:pt x="17026" y="20669"/>
                    <a:pt x="19083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606800" y="1803399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702050" y="1879600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899429" y="1754188"/>
              <a:ext cx="171549" cy="43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74" fill="norm" stroke="1" extrusionOk="0">
                  <a:moveTo>
                    <a:pt x="5400" y="5841"/>
                  </a:moveTo>
                  <a:cubicBezTo>
                    <a:pt x="4359" y="9476"/>
                    <a:pt x="3318" y="13110"/>
                    <a:pt x="2668" y="15551"/>
                  </a:cubicBezTo>
                  <a:cubicBezTo>
                    <a:pt x="2017" y="17991"/>
                    <a:pt x="1757" y="19237"/>
                    <a:pt x="1366" y="20120"/>
                  </a:cubicBezTo>
                  <a:cubicBezTo>
                    <a:pt x="976" y="21003"/>
                    <a:pt x="455" y="21522"/>
                    <a:pt x="195" y="21470"/>
                  </a:cubicBezTo>
                  <a:cubicBezTo>
                    <a:pt x="-65" y="21418"/>
                    <a:pt x="-65" y="20795"/>
                    <a:pt x="195" y="18614"/>
                  </a:cubicBezTo>
                  <a:cubicBezTo>
                    <a:pt x="455" y="16434"/>
                    <a:pt x="976" y="12695"/>
                    <a:pt x="2017" y="9528"/>
                  </a:cubicBezTo>
                  <a:cubicBezTo>
                    <a:pt x="3058" y="6360"/>
                    <a:pt x="4619" y="3764"/>
                    <a:pt x="5790" y="2259"/>
                  </a:cubicBezTo>
                  <a:cubicBezTo>
                    <a:pt x="6962" y="753"/>
                    <a:pt x="7742" y="337"/>
                    <a:pt x="8783" y="130"/>
                  </a:cubicBezTo>
                  <a:cubicBezTo>
                    <a:pt x="9824" y="-78"/>
                    <a:pt x="11125" y="-78"/>
                    <a:pt x="13207" y="441"/>
                  </a:cubicBezTo>
                  <a:cubicBezTo>
                    <a:pt x="15289" y="960"/>
                    <a:pt x="18152" y="1999"/>
                    <a:pt x="19713" y="3141"/>
                  </a:cubicBezTo>
                  <a:cubicBezTo>
                    <a:pt x="21275" y="4284"/>
                    <a:pt x="21535" y="5530"/>
                    <a:pt x="20364" y="6672"/>
                  </a:cubicBezTo>
                  <a:cubicBezTo>
                    <a:pt x="19193" y="7814"/>
                    <a:pt x="16590" y="8853"/>
                    <a:pt x="13858" y="9268"/>
                  </a:cubicBezTo>
                  <a:cubicBezTo>
                    <a:pt x="11125" y="9684"/>
                    <a:pt x="8263" y="9476"/>
                    <a:pt x="6571" y="9060"/>
                  </a:cubicBezTo>
                  <a:cubicBezTo>
                    <a:pt x="4880" y="8645"/>
                    <a:pt x="4359" y="8022"/>
                    <a:pt x="3839" y="7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089400" y="1733550"/>
              <a:ext cx="92165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9" fill="norm" stroke="1" extrusionOk="0">
                  <a:moveTo>
                    <a:pt x="10309" y="0"/>
                  </a:moveTo>
                  <a:cubicBezTo>
                    <a:pt x="12764" y="357"/>
                    <a:pt x="15218" y="714"/>
                    <a:pt x="17427" y="2410"/>
                  </a:cubicBezTo>
                  <a:cubicBezTo>
                    <a:pt x="19636" y="4106"/>
                    <a:pt x="21600" y="7140"/>
                    <a:pt x="21355" y="10264"/>
                  </a:cubicBezTo>
                  <a:cubicBezTo>
                    <a:pt x="21109" y="13388"/>
                    <a:pt x="18655" y="16602"/>
                    <a:pt x="16445" y="18565"/>
                  </a:cubicBezTo>
                  <a:cubicBezTo>
                    <a:pt x="14236" y="20529"/>
                    <a:pt x="12273" y="21243"/>
                    <a:pt x="9573" y="21421"/>
                  </a:cubicBezTo>
                  <a:cubicBezTo>
                    <a:pt x="6873" y="21600"/>
                    <a:pt x="3436" y="21243"/>
                    <a:pt x="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191794" y="1508461"/>
              <a:ext cx="115312" cy="14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941" fill="norm" stroke="1" extrusionOk="0">
                  <a:moveTo>
                    <a:pt x="4484" y="5968"/>
                  </a:moveTo>
                  <a:cubicBezTo>
                    <a:pt x="3712" y="9054"/>
                    <a:pt x="2941" y="12139"/>
                    <a:pt x="2169" y="15071"/>
                  </a:cubicBezTo>
                  <a:cubicBezTo>
                    <a:pt x="1398" y="18002"/>
                    <a:pt x="626" y="20779"/>
                    <a:pt x="241" y="20934"/>
                  </a:cubicBezTo>
                  <a:cubicBezTo>
                    <a:pt x="-145" y="21088"/>
                    <a:pt x="-145" y="18619"/>
                    <a:pt x="819" y="14917"/>
                  </a:cubicBezTo>
                  <a:cubicBezTo>
                    <a:pt x="1784" y="11214"/>
                    <a:pt x="3712" y="6277"/>
                    <a:pt x="5448" y="3345"/>
                  </a:cubicBezTo>
                  <a:cubicBezTo>
                    <a:pt x="7184" y="414"/>
                    <a:pt x="8726" y="-512"/>
                    <a:pt x="11426" y="259"/>
                  </a:cubicBezTo>
                  <a:cubicBezTo>
                    <a:pt x="14126" y="1031"/>
                    <a:pt x="17984" y="3499"/>
                    <a:pt x="19719" y="6739"/>
                  </a:cubicBezTo>
                  <a:cubicBezTo>
                    <a:pt x="21455" y="9979"/>
                    <a:pt x="21069" y="13991"/>
                    <a:pt x="20684" y="18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394200" y="1555749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546600" y="151764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546599" y="1419489"/>
              <a:ext cx="69057" cy="6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88" fill="norm" stroke="1" extrusionOk="0">
                  <a:moveTo>
                    <a:pt x="15709" y="2779"/>
                  </a:moveTo>
                  <a:cubicBezTo>
                    <a:pt x="12436" y="2779"/>
                    <a:pt x="9164" y="2779"/>
                    <a:pt x="6873" y="4685"/>
                  </a:cubicBezTo>
                  <a:cubicBezTo>
                    <a:pt x="4582" y="6591"/>
                    <a:pt x="3273" y="10403"/>
                    <a:pt x="3600" y="13579"/>
                  </a:cubicBezTo>
                  <a:cubicBezTo>
                    <a:pt x="3927" y="16756"/>
                    <a:pt x="5891" y="19297"/>
                    <a:pt x="8509" y="20250"/>
                  </a:cubicBezTo>
                  <a:cubicBezTo>
                    <a:pt x="11127" y="21203"/>
                    <a:pt x="14400" y="20568"/>
                    <a:pt x="16691" y="18662"/>
                  </a:cubicBezTo>
                  <a:cubicBezTo>
                    <a:pt x="18982" y="16756"/>
                    <a:pt x="20291" y="13579"/>
                    <a:pt x="20945" y="10403"/>
                  </a:cubicBezTo>
                  <a:cubicBezTo>
                    <a:pt x="21600" y="7227"/>
                    <a:pt x="21600" y="4050"/>
                    <a:pt x="19964" y="2144"/>
                  </a:cubicBezTo>
                  <a:cubicBezTo>
                    <a:pt x="18327" y="238"/>
                    <a:pt x="15055" y="-397"/>
                    <a:pt x="11455" y="238"/>
                  </a:cubicBezTo>
                  <a:cubicBezTo>
                    <a:pt x="7855" y="874"/>
                    <a:pt x="3927" y="2779"/>
                    <a:pt x="0" y="4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010149" y="1943100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4400"/>
                    <a:pt x="9132" y="7200"/>
                    <a:pt x="12732" y="3600"/>
                  </a:cubicBezTo>
                  <a:cubicBezTo>
                    <a:pt x="16332" y="0"/>
                    <a:pt x="1896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041899" y="2012950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054600" y="1405067"/>
              <a:ext cx="160314" cy="23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446" fill="norm" stroke="1" extrusionOk="0">
                  <a:moveTo>
                    <a:pt x="0" y="2120"/>
                  </a:moveTo>
                  <a:cubicBezTo>
                    <a:pt x="1367" y="1172"/>
                    <a:pt x="2734" y="225"/>
                    <a:pt x="5878" y="35"/>
                  </a:cubicBezTo>
                  <a:cubicBezTo>
                    <a:pt x="9023" y="-154"/>
                    <a:pt x="13944" y="414"/>
                    <a:pt x="17089" y="1646"/>
                  </a:cubicBezTo>
                  <a:cubicBezTo>
                    <a:pt x="20233" y="2878"/>
                    <a:pt x="21600" y="4772"/>
                    <a:pt x="20096" y="7235"/>
                  </a:cubicBezTo>
                  <a:cubicBezTo>
                    <a:pt x="18592" y="9699"/>
                    <a:pt x="14218" y="12730"/>
                    <a:pt x="11484" y="14530"/>
                  </a:cubicBezTo>
                  <a:cubicBezTo>
                    <a:pt x="8749" y="16330"/>
                    <a:pt x="7656" y="16899"/>
                    <a:pt x="8066" y="17846"/>
                  </a:cubicBezTo>
                  <a:cubicBezTo>
                    <a:pt x="8476" y="18793"/>
                    <a:pt x="10390" y="20120"/>
                    <a:pt x="12304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130799" y="17653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568950" y="1784350"/>
              <a:ext cx="63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82"/>
                    <a:pt x="7200" y="9164"/>
                    <a:pt x="3600" y="12764"/>
                  </a:cubicBezTo>
                  <a:cubicBezTo>
                    <a:pt x="0" y="16364"/>
                    <a:pt x="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073150" y="2571749"/>
              <a:ext cx="3181318" cy="28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74" fill="norm" stroke="1" extrusionOk="0">
                  <a:moveTo>
                    <a:pt x="0" y="2817"/>
                  </a:moveTo>
                  <a:cubicBezTo>
                    <a:pt x="57" y="7043"/>
                    <a:pt x="115" y="11270"/>
                    <a:pt x="330" y="14478"/>
                  </a:cubicBezTo>
                  <a:cubicBezTo>
                    <a:pt x="545" y="17687"/>
                    <a:pt x="918" y="19878"/>
                    <a:pt x="1377" y="20739"/>
                  </a:cubicBezTo>
                  <a:cubicBezTo>
                    <a:pt x="1836" y="21600"/>
                    <a:pt x="2381" y="21130"/>
                    <a:pt x="2904" y="19800"/>
                  </a:cubicBezTo>
                  <a:cubicBezTo>
                    <a:pt x="3428" y="18470"/>
                    <a:pt x="3930" y="16278"/>
                    <a:pt x="4418" y="14009"/>
                  </a:cubicBezTo>
                  <a:cubicBezTo>
                    <a:pt x="4905" y="11739"/>
                    <a:pt x="5378" y="9391"/>
                    <a:pt x="5859" y="7435"/>
                  </a:cubicBezTo>
                  <a:cubicBezTo>
                    <a:pt x="6339" y="5478"/>
                    <a:pt x="6827" y="3913"/>
                    <a:pt x="7329" y="2739"/>
                  </a:cubicBezTo>
                  <a:cubicBezTo>
                    <a:pt x="7831" y="1565"/>
                    <a:pt x="8347" y="783"/>
                    <a:pt x="8835" y="704"/>
                  </a:cubicBezTo>
                  <a:cubicBezTo>
                    <a:pt x="9323" y="626"/>
                    <a:pt x="9782" y="1252"/>
                    <a:pt x="10262" y="1957"/>
                  </a:cubicBezTo>
                  <a:cubicBezTo>
                    <a:pt x="10743" y="2661"/>
                    <a:pt x="11245" y="3443"/>
                    <a:pt x="11768" y="3913"/>
                  </a:cubicBezTo>
                  <a:cubicBezTo>
                    <a:pt x="12292" y="4383"/>
                    <a:pt x="12837" y="4539"/>
                    <a:pt x="13303" y="4852"/>
                  </a:cubicBezTo>
                  <a:cubicBezTo>
                    <a:pt x="13769" y="5165"/>
                    <a:pt x="14156" y="5635"/>
                    <a:pt x="14594" y="6417"/>
                  </a:cubicBezTo>
                  <a:cubicBezTo>
                    <a:pt x="15031" y="7200"/>
                    <a:pt x="15519" y="8296"/>
                    <a:pt x="16021" y="9235"/>
                  </a:cubicBezTo>
                  <a:cubicBezTo>
                    <a:pt x="16523" y="10174"/>
                    <a:pt x="17039" y="10957"/>
                    <a:pt x="17548" y="11817"/>
                  </a:cubicBezTo>
                  <a:cubicBezTo>
                    <a:pt x="18057" y="12678"/>
                    <a:pt x="18559" y="13617"/>
                    <a:pt x="19083" y="13852"/>
                  </a:cubicBezTo>
                  <a:cubicBezTo>
                    <a:pt x="19606" y="14087"/>
                    <a:pt x="20151" y="13617"/>
                    <a:pt x="20575" y="12365"/>
                  </a:cubicBezTo>
                  <a:cubicBezTo>
                    <a:pt x="20998" y="11113"/>
                    <a:pt x="21299" y="9078"/>
                    <a:pt x="21449" y="7670"/>
                  </a:cubicBezTo>
                  <a:cubicBezTo>
                    <a:pt x="21600" y="6261"/>
                    <a:pt x="21600" y="5478"/>
                    <a:pt x="21399" y="4304"/>
                  </a:cubicBezTo>
                  <a:cubicBezTo>
                    <a:pt x="21198" y="3130"/>
                    <a:pt x="20797" y="1565"/>
                    <a:pt x="20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79450" y="3070524"/>
              <a:ext cx="190500" cy="23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200"/>
                  </a:moveTo>
                  <a:cubicBezTo>
                    <a:pt x="960" y="8332"/>
                    <a:pt x="1920" y="12464"/>
                    <a:pt x="2400" y="15000"/>
                  </a:cubicBezTo>
                  <a:cubicBezTo>
                    <a:pt x="2880" y="17535"/>
                    <a:pt x="2880" y="18475"/>
                    <a:pt x="2760" y="19414"/>
                  </a:cubicBezTo>
                  <a:cubicBezTo>
                    <a:pt x="2640" y="20353"/>
                    <a:pt x="2400" y="21292"/>
                    <a:pt x="2160" y="21292"/>
                  </a:cubicBezTo>
                  <a:cubicBezTo>
                    <a:pt x="1920" y="21292"/>
                    <a:pt x="1680" y="20353"/>
                    <a:pt x="1920" y="17535"/>
                  </a:cubicBezTo>
                  <a:cubicBezTo>
                    <a:pt x="2160" y="14718"/>
                    <a:pt x="2880" y="10022"/>
                    <a:pt x="4200" y="6735"/>
                  </a:cubicBezTo>
                  <a:cubicBezTo>
                    <a:pt x="5520" y="3449"/>
                    <a:pt x="7440" y="1570"/>
                    <a:pt x="9840" y="631"/>
                  </a:cubicBezTo>
                  <a:cubicBezTo>
                    <a:pt x="12240" y="-308"/>
                    <a:pt x="15120" y="-308"/>
                    <a:pt x="17040" y="1382"/>
                  </a:cubicBezTo>
                  <a:cubicBezTo>
                    <a:pt x="18960" y="3073"/>
                    <a:pt x="19920" y="6454"/>
                    <a:pt x="20520" y="9083"/>
                  </a:cubicBezTo>
                  <a:cubicBezTo>
                    <a:pt x="21120" y="11713"/>
                    <a:pt x="21360" y="13591"/>
                    <a:pt x="21600" y="15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906919" y="3331199"/>
              <a:ext cx="236082" cy="33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0" fill="norm" stroke="1" extrusionOk="0">
                  <a:moveTo>
                    <a:pt x="17460" y="1783"/>
                  </a:moveTo>
                  <a:cubicBezTo>
                    <a:pt x="18039" y="1243"/>
                    <a:pt x="18617" y="703"/>
                    <a:pt x="18424" y="366"/>
                  </a:cubicBezTo>
                  <a:cubicBezTo>
                    <a:pt x="18231" y="28"/>
                    <a:pt x="17267" y="-107"/>
                    <a:pt x="15531" y="96"/>
                  </a:cubicBezTo>
                  <a:cubicBezTo>
                    <a:pt x="13796" y="298"/>
                    <a:pt x="11289" y="838"/>
                    <a:pt x="8974" y="2391"/>
                  </a:cubicBezTo>
                  <a:cubicBezTo>
                    <a:pt x="6660" y="3943"/>
                    <a:pt x="4539" y="6508"/>
                    <a:pt x="2899" y="9140"/>
                  </a:cubicBezTo>
                  <a:cubicBezTo>
                    <a:pt x="1260" y="11773"/>
                    <a:pt x="103" y="14473"/>
                    <a:pt x="6" y="16498"/>
                  </a:cubicBezTo>
                  <a:cubicBezTo>
                    <a:pt x="-90" y="18523"/>
                    <a:pt x="874" y="19873"/>
                    <a:pt x="2803" y="20615"/>
                  </a:cubicBezTo>
                  <a:cubicBezTo>
                    <a:pt x="4731" y="21358"/>
                    <a:pt x="7624" y="21493"/>
                    <a:pt x="10903" y="21425"/>
                  </a:cubicBezTo>
                  <a:cubicBezTo>
                    <a:pt x="14181" y="21358"/>
                    <a:pt x="17846" y="21088"/>
                    <a:pt x="21510" y="2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232694" y="3600450"/>
              <a:ext cx="88123" cy="1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334" fill="norm" stroke="1" extrusionOk="0">
                  <a:moveTo>
                    <a:pt x="17489" y="2945"/>
                  </a:moveTo>
                  <a:cubicBezTo>
                    <a:pt x="16016" y="1636"/>
                    <a:pt x="14543" y="327"/>
                    <a:pt x="12825" y="164"/>
                  </a:cubicBezTo>
                  <a:cubicBezTo>
                    <a:pt x="11107" y="0"/>
                    <a:pt x="9143" y="982"/>
                    <a:pt x="6934" y="3273"/>
                  </a:cubicBezTo>
                  <a:cubicBezTo>
                    <a:pt x="4725" y="5564"/>
                    <a:pt x="2271" y="9164"/>
                    <a:pt x="1043" y="11782"/>
                  </a:cubicBezTo>
                  <a:cubicBezTo>
                    <a:pt x="-184" y="14400"/>
                    <a:pt x="-184" y="16036"/>
                    <a:pt x="307" y="17673"/>
                  </a:cubicBezTo>
                  <a:cubicBezTo>
                    <a:pt x="798" y="19309"/>
                    <a:pt x="1780" y="20945"/>
                    <a:pt x="4725" y="21273"/>
                  </a:cubicBezTo>
                  <a:cubicBezTo>
                    <a:pt x="7671" y="21600"/>
                    <a:pt x="12580" y="20618"/>
                    <a:pt x="16016" y="18164"/>
                  </a:cubicBezTo>
                  <a:cubicBezTo>
                    <a:pt x="19452" y="15709"/>
                    <a:pt x="21416" y="11782"/>
                    <a:pt x="19943" y="8509"/>
                  </a:cubicBezTo>
                  <a:cubicBezTo>
                    <a:pt x="18471" y="5236"/>
                    <a:pt x="13561" y="2618"/>
                    <a:pt x="86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485900" y="354329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752600" y="3326045"/>
              <a:ext cx="174272" cy="48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48" fill="norm" stroke="1" extrusionOk="0">
                  <a:moveTo>
                    <a:pt x="5465" y="6705"/>
                  </a:moveTo>
                  <a:cubicBezTo>
                    <a:pt x="5986" y="8828"/>
                    <a:pt x="6506" y="10951"/>
                    <a:pt x="6896" y="13259"/>
                  </a:cubicBezTo>
                  <a:cubicBezTo>
                    <a:pt x="7287" y="15566"/>
                    <a:pt x="7547" y="18059"/>
                    <a:pt x="7677" y="19536"/>
                  </a:cubicBezTo>
                  <a:cubicBezTo>
                    <a:pt x="7807" y="21012"/>
                    <a:pt x="7807" y="21474"/>
                    <a:pt x="7547" y="20228"/>
                  </a:cubicBezTo>
                  <a:cubicBezTo>
                    <a:pt x="7287" y="18982"/>
                    <a:pt x="6766" y="16028"/>
                    <a:pt x="6376" y="13166"/>
                  </a:cubicBezTo>
                  <a:cubicBezTo>
                    <a:pt x="5986" y="10305"/>
                    <a:pt x="5725" y="7536"/>
                    <a:pt x="5725" y="5689"/>
                  </a:cubicBezTo>
                  <a:cubicBezTo>
                    <a:pt x="5725" y="3843"/>
                    <a:pt x="5986" y="2920"/>
                    <a:pt x="7547" y="2089"/>
                  </a:cubicBezTo>
                  <a:cubicBezTo>
                    <a:pt x="9108" y="1259"/>
                    <a:pt x="11971" y="520"/>
                    <a:pt x="14183" y="197"/>
                  </a:cubicBezTo>
                  <a:cubicBezTo>
                    <a:pt x="16395" y="-126"/>
                    <a:pt x="17957" y="-34"/>
                    <a:pt x="19128" y="336"/>
                  </a:cubicBezTo>
                  <a:cubicBezTo>
                    <a:pt x="20299" y="705"/>
                    <a:pt x="21080" y="1351"/>
                    <a:pt x="21340" y="2320"/>
                  </a:cubicBezTo>
                  <a:cubicBezTo>
                    <a:pt x="21600" y="3289"/>
                    <a:pt x="21340" y="4582"/>
                    <a:pt x="19648" y="5597"/>
                  </a:cubicBezTo>
                  <a:cubicBezTo>
                    <a:pt x="17957" y="6612"/>
                    <a:pt x="14834" y="7351"/>
                    <a:pt x="11971" y="7720"/>
                  </a:cubicBezTo>
                  <a:cubicBezTo>
                    <a:pt x="9108" y="8089"/>
                    <a:pt x="6506" y="8089"/>
                    <a:pt x="4554" y="7905"/>
                  </a:cubicBezTo>
                  <a:cubicBezTo>
                    <a:pt x="2602" y="7720"/>
                    <a:pt x="1301" y="7351"/>
                    <a:pt x="0" y="6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949450" y="3139854"/>
              <a:ext cx="37630" cy="11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20" fill="norm" stroke="1" extrusionOk="0">
                  <a:moveTo>
                    <a:pt x="14400" y="8275"/>
                  </a:moveTo>
                  <a:cubicBezTo>
                    <a:pt x="13200" y="6445"/>
                    <a:pt x="12000" y="4614"/>
                    <a:pt x="9600" y="4431"/>
                  </a:cubicBezTo>
                  <a:cubicBezTo>
                    <a:pt x="7200" y="4248"/>
                    <a:pt x="3600" y="5713"/>
                    <a:pt x="1800" y="7360"/>
                  </a:cubicBezTo>
                  <a:cubicBezTo>
                    <a:pt x="0" y="9008"/>
                    <a:pt x="0" y="10838"/>
                    <a:pt x="0" y="13218"/>
                  </a:cubicBezTo>
                  <a:cubicBezTo>
                    <a:pt x="0" y="15597"/>
                    <a:pt x="0" y="18526"/>
                    <a:pt x="3000" y="19808"/>
                  </a:cubicBezTo>
                  <a:cubicBezTo>
                    <a:pt x="6000" y="21089"/>
                    <a:pt x="12000" y="20723"/>
                    <a:pt x="15600" y="19625"/>
                  </a:cubicBezTo>
                  <a:cubicBezTo>
                    <a:pt x="19200" y="18526"/>
                    <a:pt x="20400" y="16696"/>
                    <a:pt x="21000" y="13584"/>
                  </a:cubicBezTo>
                  <a:cubicBezTo>
                    <a:pt x="21600" y="10472"/>
                    <a:pt x="21600" y="6079"/>
                    <a:pt x="19200" y="3333"/>
                  </a:cubicBezTo>
                  <a:cubicBezTo>
                    <a:pt x="16800" y="587"/>
                    <a:pt x="12000" y="-511"/>
                    <a:pt x="9600" y="221"/>
                  </a:cubicBezTo>
                  <a:cubicBezTo>
                    <a:pt x="7200" y="953"/>
                    <a:pt x="7200" y="3516"/>
                    <a:pt x="7200" y="6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089150" y="33972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228299" y="3227687"/>
              <a:ext cx="165652" cy="29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60" fill="norm" stroke="1" extrusionOk="0">
                  <a:moveTo>
                    <a:pt x="21130" y="2208"/>
                  </a:moveTo>
                  <a:cubicBezTo>
                    <a:pt x="20050" y="1425"/>
                    <a:pt x="18970" y="643"/>
                    <a:pt x="17620" y="251"/>
                  </a:cubicBezTo>
                  <a:cubicBezTo>
                    <a:pt x="16270" y="-140"/>
                    <a:pt x="14650" y="-140"/>
                    <a:pt x="12760" y="721"/>
                  </a:cubicBezTo>
                  <a:cubicBezTo>
                    <a:pt x="10870" y="1582"/>
                    <a:pt x="8710" y="3303"/>
                    <a:pt x="6415" y="6277"/>
                  </a:cubicBezTo>
                  <a:cubicBezTo>
                    <a:pt x="4120" y="9251"/>
                    <a:pt x="1690" y="13477"/>
                    <a:pt x="610" y="15982"/>
                  </a:cubicBezTo>
                  <a:cubicBezTo>
                    <a:pt x="-470" y="18486"/>
                    <a:pt x="-200" y="19269"/>
                    <a:pt x="2095" y="19895"/>
                  </a:cubicBezTo>
                  <a:cubicBezTo>
                    <a:pt x="4390" y="20521"/>
                    <a:pt x="8710" y="20990"/>
                    <a:pt x="1303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419350" y="334010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470150" y="342265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632302" y="3255217"/>
              <a:ext cx="134006" cy="4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45" fill="norm" stroke="1" extrusionOk="0">
                  <a:moveTo>
                    <a:pt x="3453" y="6910"/>
                  </a:moveTo>
                  <a:cubicBezTo>
                    <a:pt x="2456" y="8040"/>
                    <a:pt x="1460" y="9171"/>
                    <a:pt x="1460" y="10981"/>
                  </a:cubicBezTo>
                  <a:cubicBezTo>
                    <a:pt x="1460" y="12790"/>
                    <a:pt x="2456" y="15278"/>
                    <a:pt x="2955" y="16861"/>
                  </a:cubicBezTo>
                  <a:cubicBezTo>
                    <a:pt x="3453" y="18445"/>
                    <a:pt x="3453" y="19123"/>
                    <a:pt x="2955" y="19858"/>
                  </a:cubicBezTo>
                  <a:cubicBezTo>
                    <a:pt x="2456" y="20593"/>
                    <a:pt x="1460" y="21385"/>
                    <a:pt x="795" y="21441"/>
                  </a:cubicBezTo>
                  <a:cubicBezTo>
                    <a:pt x="130" y="21498"/>
                    <a:pt x="-202" y="20819"/>
                    <a:pt x="130" y="18388"/>
                  </a:cubicBezTo>
                  <a:cubicBezTo>
                    <a:pt x="463" y="15957"/>
                    <a:pt x="1460" y="11772"/>
                    <a:pt x="2623" y="8606"/>
                  </a:cubicBezTo>
                  <a:cubicBezTo>
                    <a:pt x="3786" y="5439"/>
                    <a:pt x="5115" y="3291"/>
                    <a:pt x="6278" y="1990"/>
                  </a:cubicBezTo>
                  <a:cubicBezTo>
                    <a:pt x="7441" y="690"/>
                    <a:pt x="8438" y="237"/>
                    <a:pt x="9767" y="68"/>
                  </a:cubicBezTo>
                  <a:cubicBezTo>
                    <a:pt x="11096" y="-102"/>
                    <a:pt x="12758" y="11"/>
                    <a:pt x="14752" y="803"/>
                  </a:cubicBezTo>
                  <a:cubicBezTo>
                    <a:pt x="16746" y="1594"/>
                    <a:pt x="19072" y="3064"/>
                    <a:pt x="20235" y="4478"/>
                  </a:cubicBezTo>
                  <a:cubicBezTo>
                    <a:pt x="21398" y="5892"/>
                    <a:pt x="21398" y="7249"/>
                    <a:pt x="19570" y="8493"/>
                  </a:cubicBezTo>
                  <a:cubicBezTo>
                    <a:pt x="17743" y="9737"/>
                    <a:pt x="14087" y="10868"/>
                    <a:pt x="11263" y="11433"/>
                  </a:cubicBezTo>
                  <a:cubicBezTo>
                    <a:pt x="8438" y="11999"/>
                    <a:pt x="6444" y="11999"/>
                    <a:pt x="4949" y="11659"/>
                  </a:cubicBezTo>
                  <a:cubicBezTo>
                    <a:pt x="3453" y="11320"/>
                    <a:pt x="2456" y="10641"/>
                    <a:pt x="1460" y="9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787650" y="3194050"/>
              <a:ext cx="83682" cy="28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5" fill="norm" stroke="1" extrusionOk="0">
                  <a:moveTo>
                    <a:pt x="1620" y="0"/>
                  </a:moveTo>
                  <a:cubicBezTo>
                    <a:pt x="6480" y="1577"/>
                    <a:pt x="11340" y="3153"/>
                    <a:pt x="15120" y="5912"/>
                  </a:cubicBezTo>
                  <a:cubicBezTo>
                    <a:pt x="18900" y="8672"/>
                    <a:pt x="21600" y="12613"/>
                    <a:pt x="21330" y="15372"/>
                  </a:cubicBezTo>
                  <a:cubicBezTo>
                    <a:pt x="21060" y="18131"/>
                    <a:pt x="17820" y="19708"/>
                    <a:pt x="14310" y="20575"/>
                  </a:cubicBezTo>
                  <a:cubicBezTo>
                    <a:pt x="10800" y="21442"/>
                    <a:pt x="7020" y="21600"/>
                    <a:pt x="4590" y="21285"/>
                  </a:cubicBezTo>
                  <a:cubicBezTo>
                    <a:pt x="2160" y="20969"/>
                    <a:pt x="1080" y="20181"/>
                    <a:pt x="0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902744" y="3023548"/>
              <a:ext cx="94457" cy="15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24" fill="norm" stroke="1" extrusionOk="0">
                  <a:moveTo>
                    <a:pt x="2700" y="8399"/>
                  </a:moveTo>
                  <a:cubicBezTo>
                    <a:pt x="2700" y="11241"/>
                    <a:pt x="2700" y="14084"/>
                    <a:pt x="2220" y="16499"/>
                  </a:cubicBezTo>
                  <a:cubicBezTo>
                    <a:pt x="1740" y="18915"/>
                    <a:pt x="780" y="20905"/>
                    <a:pt x="300" y="21189"/>
                  </a:cubicBezTo>
                  <a:cubicBezTo>
                    <a:pt x="-180" y="21473"/>
                    <a:pt x="-180" y="20052"/>
                    <a:pt x="1020" y="16499"/>
                  </a:cubicBezTo>
                  <a:cubicBezTo>
                    <a:pt x="2220" y="12947"/>
                    <a:pt x="4620" y="7262"/>
                    <a:pt x="6780" y="3994"/>
                  </a:cubicBezTo>
                  <a:cubicBezTo>
                    <a:pt x="8940" y="726"/>
                    <a:pt x="10860" y="-127"/>
                    <a:pt x="12780" y="15"/>
                  </a:cubicBezTo>
                  <a:cubicBezTo>
                    <a:pt x="14700" y="157"/>
                    <a:pt x="16620" y="1294"/>
                    <a:pt x="18060" y="4705"/>
                  </a:cubicBezTo>
                  <a:cubicBezTo>
                    <a:pt x="19500" y="8115"/>
                    <a:pt x="20460" y="13799"/>
                    <a:pt x="21420" y="19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448050" y="3406956"/>
              <a:ext cx="1714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133" y="1118"/>
                    <a:pt x="12267" y="-1582"/>
                    <a:pt x="15867" y="1118"/>
                  </a:cubicBezTo>
                  <a:cubicBezTo>
                    <a:pt x="19467" y="3818"/>
                    <a:pt x="20533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549650" y="3282950"/>
              <a:ext cx="25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013200" y="3108695"/>
              <a:ext cx="123644" cy="17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59" fill="norm" stroke="1" extrusionOk="0">
                  <a:moveTo>
                    <a:pt x="0" y="2720"/>
                  </a:moveTo>
                  <a:cubicBezTo>
                    <a:pt x="732" y="7988"/>
                    <a:pt x="1464" y="13257"/>
                    <a:pt x="1831" y="16549"/>
                  </a:cubicBezTo>
                  <a:cubicBezTo>
                    <a:pt x="2197" y="19842"/>
                    <a:pt x="2197" y="21159"/>
                    <a:pt x="2197" y="21159"/>
                  </a:cubicBezTo>
                  <a:cubicBezTo>
                    <a:pt x="2197" y="21159"/>
                    <a:pt x="2197" y="19842"/>
                    <a:pt x="2197" y="16944"/>
                  </a:cubicBezTo>
                  <a:cubicBezTo>
                    <a:pt x="2197" y="14047"/>
                    <a:pt x="2197" y="9569"/>
                    <a:pt x="3112" y="6276"/>
                  </a:cubicBezTo>
                  <a:cubicBezTo>
                    <a:pt x="4027" y="2983"/>
                    <a:pt x="5858" y="876"/>
                    <a:pt x="8603" y="218"/>
                  </a:cubicBezTo>
                  <a:cubicBezTo>
                    <a:pt x="11349" y="-441"/>
                    <a:pt x="15010" y="349"/>
                    <a:pt x="17390" y="3247"/>
                  </a:cubicBezTo>
                  <a:cubicBezTo>
                    <a:pt x="19769" y="6144"/>
                    <a:pt x="20868" y="11149"/>
                    <a:pt x="21234" y="14310"/>
                  </a:cubicBezTo>
                  <a:cubicBezTo>
                    <a:pt x="21600" y="17471"/>
                    <a:pt x="21234" y="18788"/>
                    <a:pt x="20868" y="20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162784" y="3269118"/>
              <a:ext cx="161567" cy="2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34" fill="norm" stroke="1" extrusionOk="0">
                  <a:moveTo>
                    <a:pt x="18646" y="4774"/>
                  </a:moveTo>
                  <a:cubicBezTo>
                    <a:pt x="18646" y="3801"/>
                    <a:pt x="18646" y="2828"/>
                    <a:pt x="18369" y="1855"/>
                  </a:cubicBezTo>
                  <a:cubicBezTo>
                    <a:pt x="18092" y="882"/>
                    <a:pt x="17538" y="-91"/>
                    <a:pt x="15323" y="6"/>
                  </a:cubicBezTo>
                  <a:cubicBezTo>
                    <a:pt x="13107" y="104"/>
                    <a:pt x="9230" y="1271"/>
                    <a:pt x="6184" y="3995"/>
                  </a:cubicBezTo>
                  <a:cubicBezTo>
                    <a:pt x="3138" y="6720"/>
                    <a:pt x="923" y="11001"/>
                    <a:pt x="230" y="14114"/>
                  </a:cubicBezTo>
                  <a:cubicBezTo>
                    <a:pt x="-462" y="17228"/>
                    <a:pt x="369" y="19174"/>
                    <a:pt x="3276" y="20244"/>
                  </a:cubicBezTo>
                  <a:cubicBezTo>
                    <a:pt x="6184" y="21314"/>
                    <a:pt x="11169" y="21509"/>
                    <a:pt x="14492" y="21412"/>
                  </a:cubicBezTo>
                  <a:cubicBezTo>
                    <a:pt x="17815" y="21314"/>
                    <a:pt x="19476" y="20925"/>
                    <a:pt x="21138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419599" y="3479800"/>
              <a:ext cx="98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86"/>
                    <a:pt x="21600" y="10971"/>
                    <a:pt x="19440" y="14571"/>
                  </a:cubicBezTo>
                  <a:cubicBezTo>
                    <a:pt x="17280" y="18171"/>
                    <a:pt x="864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635500" y="34607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857749" y="3229908"/>
              <a:ext cx="137856" cy="51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39" fill="norm" stroke="1" extrusionOk="0">
                  <a:moveTo>
                    <a:pt x="0" y="7294"/>
                  </a:moveTo>
                  <a:cubicBezTo>
                    <a:pt x="645" y="10138"/>
                    <a:pt x="1290" y="12983"/>
                    <a:pt x="1612" y="15205"/>
                  </a:cubicBezTo>
                  <a:cubicBezTo>
                    <a:pt x="1934" y="17427"/>
                    <a:pt x="1934" y="19027"/>
                    <a:pt x="1773" y="20049"/>
                  </a:cubicBezTo>
                  <a:cubicBezTo>
                    <a:pt x="1612" y="21072"/>
                    <a:pt x="1290" y="21516"/>
                    <a:pt x="1128" y="21427"/>
                  </a:cubicBezTo>
                  <a:cubicBezTo>
                    <a:pt x="967" y="21338"/>
                    <a:pt x="967" y="20716"/>
                    <a:pt x="1128" y="18760"/>
                  </a:cubicBezTo>
                  <a:cubicBezTo>
                    <a:pt x="1290" y="16805"/>
                    <a:pt x="1612" y="13516"/>
                    <a:pt x="1773" y="10538"/>
                  </a:cubicBezTo>
                  <a:cubicBezTo>
                    <a:pt x="1934" y="7560"/>
                    <a:pt x="1934" y="4894"/>
                    <a:pt x="2257" y="3338"/>
                  </a:cubicBezTo>
                  <a:cubicBezTo>
                    <a:pt x="2579" y="1783"/>
                    <a:pt x="3224" y="1338"/>
                    <a:pt x="4191" y="938"/>
                  </a:cubicBezTo>
                  <a:cubicBezTo>
                    <a:pt x="5158" y="538"/>
                    <a:pt x="6448" y="183"/>
                    <a:pt x="7899" y="49"/>
                  </a:cubicBezTo>
                  <a:cubicBezTo>
                    <a:pt x="9349" y="-84"/>
                    <a:pt x="10961" y="5"/>
                    <a:pt x="13379" y="894"/>
                  </a:cubicBezTo>
                  <a:cubicBezTo>
                    <a:pt x="15797" y="1783"/>
                    <a:pt x="19021" y="3472"/>
                    <a:pt x="20310" y="4983"/>
                  </a:cubicBezTo>
                  <a:cubicBezTo>
                    <a:pt x="21600" y="6494"/>
                    <a:pt x="20955" y="7827"/>
                    <a:pt x="19343" y="8760"/>
                  </a:cubicBezTo>
                  <a:cubicBezTo>
                    <a:pt x="17731" y="9694"/>
                    <a:pt x="15152" y="10227"/>
                    <a:pt x="12251" y="10316"/>
                  </a:cubicBezTo>
                  <a:cubicBezTo>
                    <a:pt x="9349" y="10405"/>
                    <a:pt x="6125" y="10049"/>
                    <a:pt x="4675" y="9427"/>
                  </a:cubicBezTo>
                  <a:cubicBezTo>
                    <a:pt x="3224" y="8805"/>
                    <a:pt x="3546" y="7916"/>
                    <a:pt x="3869" y="7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054600" y="3028950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67"/>
                    <a:pt x="9600" y="8533"/>
                    <a:pt x="13200" y="12133"/>
                  </a:cubicBezTo>
                  <a:cubicBezTo>
                    <a:pt x="16800" y="15733"/>
                    <a:pt x="19200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251450" y="34544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467742" y="3196066"/>
              <a:ext cx="94858" cy="27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246" fill="norm" stroke="1" extrusionOk="0">
                  <a:moveTo>
                    <a:pt x="20596" y="2747"/>
                  </a:moveTo>
                  <a:cubicBezTo>
                    <a:pt x="20136" y="1780"/>
                    <a:pt x="19677" y="813"/>
                    <a:pt x="18298" y="330"/>
                  </a:cubicBezTo>
                  <a:cubicBezTo>
                    <a:pt x="16919" y="-154"/>
                    <a:pt x="14622" y="-154"/>
                    <a:pt x="11864" y="652"/>
                  </a:cubicBezTo>
                  <a:cubicBezTo>
                    <a:pt x="9107" y="1458"/>
                    <a:pt x="5890" y="3070"/>
                    <a:pt x="3362" y="5649"/>
                  </a:cubicBezTo>
                  <a:cubicBezTo>
                    <a:pt x="834" y="8228"/>
                    <a:pt x="-1004" y="11774"/>
                    <a:pt x="605" y="14595"/>
                  </a:cubicBezTo>
                  <a:cubicBezTo>
                    <a:pt x="2213" y="17416"/>
                    <a:pt x="7268" y="19512"/>
                    <a:pt x="11175" y="20479"/>
                  </a:cubicBezTo>
                  <a:cubicBezTo>
                    <a:pt x="15081" y="21446"/>
                    <a:pt x="17839" y="21285"/>
                    <a:pt x="20596" y="2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642156" y="3238500"/>
              <a:ext cx="1569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715000" y="3343772"/>
              <a:ext cx="127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887427" y="3215216"/>
              <a:ext cx="168357" cy="43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8" fill="norm" stroke="1" extrusionOk="0">
                  <a:moveTo>
                    <a:pt x="10405" y="4547"/>
                  </a:moveTo>
                  <a:cubicBezTo>
                    <a:pt x="8785" y="8061"/>
                    <a:pt x="7165" y="11575"/>
                    <a:pt x="5680" y="14211"/>
                  </a:cubicBezTo>
                  <a:cubicBezTo>
                    <a:pt x="4195" y="16846"/>
                    <a:pt x="2845" y="18603"/>
                    <a:pt x="1900" y="19791"/>
                  </a:cubicBezTo>
                  <a:cubicBezTo>
                    <a:pt x="955" y="20980"/>
                    <a:pt x="415" y="21600"/>
                    <a:pt x="145" y="21445"/>
                  </a:cubicBezTo>
                  <a:cubicBezTo>
                    <a:pt x="-125" y="21290"/>
                    <a:pt x="-125" y="20360"/>
                    <a:pt x="1090" y="18034"/>
                  </a:cubicBezTo>
                  <a:cubicBezTo>
                    <a:pt x="2305" y="15709"/>
                    <a:pt x="4735" y="11989"/>
                    <a:pt x="6760" y="8888"/>
                  </a:cubicBezTo>
                  <a:cubicBezTo>
                    <a:pt x="8785" y="5788"/>
                    <a:pt x="10405" y="3307"/>
                    <a:pt x="11620" y="1860"/>
                  </a:cubicBezTo>
                  <a:cubicBezTo>
                    <a:pt x="12835" y="413"/>
                    <a:pt x="13645" y="0"/>
                    <a:pt x="14590" y="0"/>
                  </a:cubicBezTo>
                  <a:cubicBezTo>
                    <a:pt x="15535" y="0"/>
                    <a:pt x="16615" y="413"/>
                    <a:pt x="18100" y="1499"/>
                  </a:cubicBezTo>
                  <a:cubicBezTo>
                    <a:pt x="19585" y="2584"/>
                    <a:pt x="21475" y="4341"/>
                    <a:pt x="21475" y="5994"/>
                  </a:cubicBezTo>
                  <a:cubicBezTo>
                    <a:pt x="21475" y="7648"/>
                    <a:pt x="19585" y="9198"/>
                    <a:pt x="17965" y="10128"/>
                  </a:cubicBezTo>
                  <a:cubicBezTo>
                    <a:pt x="16345" y="11058"/>
                    <a:pt x="14995" y="11368"/>
                    <a:pt x="13375" y="11058"/>
                  </a:cubicBezTo>
                  <a:cubicBezTo>
                    <a:pt x="11755" y="10748"/>
                    <a:pt x="9865" y="9818"/>
                    <a:pt x="7975" y="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108700" y="3181350"/>
              <a:ext cx="8051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6480" y="0"/>
                  </a:moveTo>
                  <a:cubicBezTo>
                    <a:pt x="11880" y="2191"/>
                    <a:pt x="17280" y="4383"/>
                    <a:pt x="19440" y="6965"/>
                  </a:cubicBezTo>
                  <a:cubicBezTo>
                    <a:pt x="21600" y="9548"/>
                    <a:pt x="20520" y="12522"/>
                    <a:pt x="16740" y="15026"/>
                  </a:cubicBezTo>
                  <a:cubicBezTo>
                    <a:pt x="12960" y="17530"/>
                    <a:pt x="6480" y="195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210300" y="3005375"/>
              <a:ext cx="107950" cy="13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721"/>
                  </a:moveTo>
                  <a:cubicBezTo>
                    <a:pt x="1271" y="4433"/>
                    <a:pt x="2541" y="8146"/>
                    <a:pt x="2753" y="11352"/>
                  </a:cubicBezTo>
                  <a:cubicBezTo>
                    <a:pt x="2965" y="14558"/>
                    <a:pt x="2118" y="17258"/>
                    <a:pt x="1694" y="17765"/>
                  </a:cubicBezTo>
                  <a:cubicBezTo>
                    <a:pt x="1271" y="18271"/>
                    <a:pt x="1271" y="16583"/>
                    <a:pt x="1906" y="14052"/>
                  </a:cubicBezTo>
                  <a:cubicBezTo>
                    <a:pt x="2541" y="11521"/>
                    <a:pt x="3812" y="8146"/>
                    <a:pt x="5082" y="5783"/>
                  </a:cubicBezTo>
                  <a:cubicBezTo>
                    <a:pt x="6353" y="3421"/>
                    <a:pt x="7624" y="2071"/>
                    <a:pt x="9318" y="1058"/>
                  </a:cubicBezTo>
                  <a:cubicBezTo>
                    <a:pt x="11012" y="46"/>
                    <a:pt x="13129" y="-629"/>
                    <a:pt x="14824" y="890"/>
                  </a:cubicBezTo>
                  <a:cubicBezTo>
                    <a:pt x="16518" y="2408"/>
                    <a:pt x="17788" y="6121"/>
                    <a:pt x="18847" y="9833"/>
                  </a:cubicBezTo>
                  <a:cubicBezTo>
                    <a:pt x="19906" y="13546"/>
                    <a:pt x="20753" y="17258"/>
                    <a:pt x="21600" y="20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407150" y="3054350"/>
              <a:ext cx="444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527800" y="2978150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750050" y="344804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858000" y="3352800"/>
              <a:ext cx="12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75"/>
                    <a:pt x="0" y="8550"/>
                    <a:pt x="0" y="12150"/>
                  </a:cubicBezTo>
                  <a:cubicBezTo>
                    <a:pt x="0" y="15750"/>
                    <a:pt x="10800" y="186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232650" y="34607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702550" y="34480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020050" y="3454400"/>
              <a:ext cx="82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503646" y="3410214"/>
              <a:ext cx="202204" cy="1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50" fill="norm" stroke="1" extrusionOk="0">
                  <a:moveTo>
                    <a:pt x="2594" y="10350"/>
                  </a:moveTo>
                  <a:cubicBezTo>
                    <a:pt x="1244" y="6750"/>
                    <a:pt x="-106" y="3150"/>
                    <a:pt x="7" y="1350"/>
                  </a:cubicBezTo>
                  <a:cubicBezTo>
                    <a:pt x="119" y="-450"/>
                    <a:pt x="1694" y="-450"/>
                    <a:pt x="5294" y="1350"/>
                  </a:cubicBezTo>
                  <a:cubicBezTo>
                    <a:pt x="8894" y="3150"/>
                    <a:pt x="14519" y="6750"/>
                    <a:pt x="17557" y="10350"/>
                  </a:cubicBezTo>
                  <a:cubicBezTo>
                    <a:pt x="20594" y="13950"/>
                    <a:pt x="21044" y="17550"/>
                    <a:pt x="21494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595637" y="3308350"/>
              <a:ext cx="3401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926"/>
                    <a:pt x="5170" y="9853"/>
                    <a:pt x="1993" y="13453"/>
                  </a:cubicBezTo>
                  <a:cubicBezTo>
                    <a:pt x="-1183" y="17053"/>
                    <a:pt x="88" y="19326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097179" y="3092935"/>
              <a:ext cx="142071" cy="17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59" fill="norm" stroke="1" extrusionOk="0">
                  <a:moveTo>
                    <a:pt x="355" y="2282"/>
                  </a:moveTo>
                  <a:cubicBezTo>
                    <a:pt x="673" y="981"/>
                    <a:pt x="991" y="-320"/>
                    <a:pt x="1149" y="70"/>
                  </a:cubicBezTo>
                  <a:cubicBezTo>
                    <a:pt x="1308" y="461"/>
                    <a:pt x="1308" y="2543"/>
                    <a:pt x="1467" y="5926"/>
                  </a:cubicBezTo>
                  <a:cubicBezTo>
                    <a:pt x="1626" y="9309"/>
                    <a:pt x="1944" y="13993"/>
                    <a:pt x="1785" y="16986"/>
                  </a:cubicBezTo>
                  <a:cubicBezTo>
                    <a:pt x="1626" y="19979"/>
                    <a:pt x="991" y="21280"/>
                    <a:pt x="514" y="21150"/>
                  </a:cubicBezTo>
                  <a:cubicBezTo>
                    <a:pt x="38" y="21020"/>
                    <a:pt x="-280" y="19458"/>
                    <a:pt x="355" y="16205"/>
                  </a:cubicBezTo>
                  <a:cubicBezTo>
                    <a:pt x="991" y="12952"/>
                    <a:pt x="2579" y="8008"/>
                    <a:pt x="4008" y="4885"/>
                  </a:cubicBezTo>
                  <a:cubicBezTo>
                    <a:pt x="5438" y="1762"/>
                    <a:pt x="6708" y="461"/>
                    <a:pt x="8773" y="200"/>
                  </a:cubicBezTo>
                  <a:cubicBezTo>
                    <a:pt x="10838" y="-60"/>
                    <a:pt x="13696" y="721"/>
                    <a:pt x="15920" y="3714"/>
                  </a:cubicBezTo>
                  <a:cubicBezTo>
                    <a:pt x="18144" y="6707"/>
                    <a:pt x="19732" y="11911"/>
                    <a:pt x="21320" y="17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247990" y="3260092"/>
              <a:ext cx="194460" cy="28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23" fill="norm" stroke="1" extrusionOk="0">
                  <a:moveTo>
                    <a:pt x="21338" y="3144"/>
                  </a:moveTo>
                  <a:cubicBezTo>
                    <a:pt x="20641" y="2033"/>
                    <a:pt x="19944" y="921"/>
                    <a:pt x="18899" y="365"/>
                  </a:cubicBezTo>
                  <a:cubicBezTo>
                    <a:pt x="17854" y="-191"/>
                    <a:pt x="16461" y="-191"/>
                    <a:pt x="13790" y="921"/>
                  </a:cubicBezTo>
                  <a:cubicBezTo>
                    <a:pt x="11119" y="2033"/>
                    <a:pt x="7170" y="4256"/>
                    <a:pt x="4615" y="7035"/>
                  </a:cubicBezTo>
                  <a:cubicBezTo>
                    <a:pt x="2061" y="9815"/>
                    <a:pt x="899" y="13150"/>
                    <a:pt x="319" y="15215"/>
                  </a:cubicBezTo>
                  <a:cubicBezTo>
                    <a:pt x="-262" y="17280"/>
                    <a:pt x="-262" y="18074"/>
                    <a:pt x="2177" y="18947"/>
                  </a:cubicBezTo>
                  <a:cubicBezTo>
                    <a:pt x="4615" y="19821"/>
                    <a:pt x="9493" y="20774"/>
                    <a:pt x="12512" y="21091"/>
                  </a:cubicBezTo>
                  <a:cubicBezTo>
                    <a:pt x="15532" y="21409"/>
                    <a:pt x="16693" y="21091"/>
                    <a:pt x="17854" y="20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496689" y="3444090"/>
              <a:ext cx="123562" cy="15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08" fill="norm" stroke="1" extrusionOk="0">
                  <a:moveTo>
                    <a:pt x="3798" y="9430"/>
                  </a:moveTo>
                  <a:cubicBezTo>
                    <a:pt x="3432" y="12389"/>
                    <a:pt x="3066" y="15348"/>
                    <a:pt x="2334" y="17567"/>
                  </a:cubicBezTo>
                  <a:cubicBezTo>
                    <a:pt x="1602" y="19787"/>
                    <a:pt x="503" y="21266"/>
                    <a:pt x="137" y="20970"/>
                  </a:cubicBezTo>
                  <a:cubicBezTo>
                    <a:pt x="-229" y="20674"/>
                    <a:pt x="137" y="18603"/>
                    <a:pt x="1235" y="15496"/>
                  </a:cubicBezTo>
                  <a:cubicBezTo>
                    <a:pt x="2334" y="12389"/>
                    <a:pt x="4164" y="8247"/>
                    <a:pt x="5629" y="5436"/>
                  </a:cubicBezTo>
                  <a:cubicBezTo>
                    <a:pt x="7093" y="2625"/>
                    <a:pt x="8191" y="1145"/>
                    <a:pt x="9656" y="406"/>
                  </a:cubicBezTo>
                  <a:cubicBezTo>
                    <a:pt x="11120" y="-334"/>
                    <a:pt x="12951" y="-334"/>
                    <a:pt x="14964" y="2773"/>
                  </a:cubicBezTo>
                  <a:cubicBezTo>
                    <a:pt x="16978" y="5880"/>
                    <a:pt x="19174" y="12093"/>
                    <a:pt x="21371" y="18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861550" y="34163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055452" y="3210830"/>
              <a:ext cx="211718" cy="56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26" fill="norm" stroke="1" extrusionOk="0">
                  <a:moveTo>
                    <a:pt x="2809" y="8726"/>
                  </a:moveTo>
                  <a:cubicBezTo>
                    <a:pt x="2390" y="10566"/>
                    <a:pt x="1970" y="12406"/>
                    <a:pt x="1865" y="14286"/>
                  </a:cubicBezTo>
                  <a:cubicBezTo>
                    <a:pt x="1760" y="16166"/>
                    <a:pt x="1970" y="18086"/>
                    <a:pt x="1760" y="19366"/>
                  </a:cubicBezTo>
                  <a:cubicBezTo>
                    <a:pt x="1551" y="20646"/>
                    <a:pt x="922" y="21286"/>
                    <a:pt x="502" y="21406"/>
                  </a:cubicBezTo>
                  <a:cubicBezTo>
                    <a:pt x="83" y="21526"/>
                    <a:pt x="-127" y="21126"/>
                    <a:pt x="83" y="19686"/>
                  </a:cubicBezTo>
                  <a:cubicBezTo>
                    <a:pt x="292" y="18246"/>
                    <a:pt x="922" y="15766"/>
                    <a:pt x="1656" y="13046"/>
                  </a:cubicBezTo>
                  <a:cubicBezTo>
                    <a:pt x="2390" y="10326"/>
                    <a:pt x="3228" y="7366"/>
                    <a:pt x="4067" y="5286"/>
                  </a:cubicBezTo>
                  <a:cubicBezTo>
                    <a:pt x="4906" y="3206"/>
                    <a:pt x="5745" y="2006"/>
                    <a:pt x="6584" y="1246"/>
                  </a:cubicBezTo>
                  <a:cubicBezTo>
                    <a:pt x="7423" y="486"/>
                    <a:pt x="8261" y="166"/>
                    <a:pt x="9310" y="46"/>
                  </a:cubicBezTo>
                  <a:cubicBezTo>
                    <a:pt x="10358" y="-74"/>
                    <a:pt x="11617" y="6"/>
                    <a:pt x="13609" y="726"/>
                  </a:cubicBezTo>
                  <a:cubicBezTo>
                    <a:pt x="15601" y="1446"/>
                    <a:pt x="18327" y="2806"/>
                    <a:pt x="19795" y="4006"/>
                  </a:cubicBezTo>
                  <a:cubicBezTo>
                    <a:pt x="21263" y="5206"/>
                    <a:pt x="21473" y="6246"/>
                    <a:pt x="19795" y="7166"/>
                  </a:cubicBezTo>
                  <a:cubicBezTo>
                    <a:pt x="18118" y="8086"/>
                    <a:pt x="14553" y="8886"/>
                    <a:pt x="11826" y="9286"/>
                  </a:cubicBezTo>
                  <a:cubicBezTo>
                    <a:pt x="9100" y="9686"/>
                    <a:pt x="7213" y="9686"/>
                    <a:pt x="5850" y="9566"/>
                  </a:cubicBezTo>
                  <a:cubicBezTo>
                    <a:pt x="4487" y="9446"/>
                    <a:pt x="3648" y="9206"/>
                    <a:pt x="3123" y="8886"/>
                  </a:cubicBezTo>
                  <a:cubicBezTo>
                    <a:pt x="2599" y="8566"/>
                    <a:pt x="2390" y="8166"/>
                    <a:pt x="3438" y="7726"/>
                  </a:cubicBezTo>
                  <a:cubicBezTo>
                    <a:pt x="4487" y="7286"/>
                    <a:pt x="6793" y="6806"/>
                    <a:pt x="9100" y="6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309722" y="2924428"/>
              <a:ext cx="115982" cy="17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83" fill="norm" stroke="1" extrusionOk="0">
                  <a:moveTo>
                    <a:pt x="1645" y="1897"/>
                  </a:moveTo>
                  <a:cubicBezTo>
                    <a:pt x="1645" y="6526"/>
                    <a:pt x="1645" y="11154"/>
                    <a:pt x="1452" y="14112"/>
                  </a:cubicBezTo>
                  <a:cubicBezTo>
                    <a:pt x="1259" y="17069"/>
                    <a:pt x="873" y="18354"/>
                    <a:pt x="487" y="18354"/>
                  </a:cubicBezTo>
                  <a:cubicBezTo>
                    <a:pt x="102" y="18354"/>
                    <a:pt x="-284" y="17069"/>
                    <a:pt x="295" y="14240"/>
                  </a:cubicBezTo>
                  <a:cubicBezTo>
                    <a:pt x="873" y="11412"/>
                    <a:pt x="2416" y="7040"/>
                    <a:pt x="5309" y="4083"/>
                  </a:cubicBezTo>
                  <a:cubicBezTo>
                    <a:pt x="8202" y="1126"/>
                    <a:pt x="12445" y="-417"/>
                    <a:pt x="15723" y="97"/>
                  </a:cubicBezTo>
                  <a:cubicBezTo>
                    <a:pt x="19002" y="612"/>
                    <a:pt x="21316" y="3183"/>
                    <a:pt x="21123" y="7040"/>
                  </a:cubicBezTo>
                  <a:cubicBezTo>
                    <a:pt x="20930" y="10897"/>
                    <a:pt x="18230" y="16040"/>
                    <a:pt x="15530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534649" y="33972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814049" y="3171698"/>
              <a:ext cx="160868" cy="34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1" fill="norm" stroke="1" extrusionOk="0">
                  <a:moveTo>
                    <a:pt x="21039" y="2953"/>
                  </a:moveTo>
                  <a:cubicBezTo>
                    <a:pt x="21319" y="1906"/>
                    <a:pt x="21600" y="858"/>
                    <a:pt x="20758" y="335"/>
                  </a:cubicBezTo>
                  <a:cubicBezTo>
                    <a:pt x="19917" y="-189"/>
                    <a:pt x="17953" y="-189"/>
                    <a:pt x="14868" y="989"/>
                  </a:cubicBezTo>
                  <a:cubicBezTo>
                    <a:pt x="11782" y="2167"/>
                    <a:pt x="7574" y="4524"/>
                    <a:pt x="4629" y="7404"/>
                  </a:cubicBezTo>
                  <a:cubicBezTo>
                    <a:pt x="1683" y="10284"/>
                    <a:pt x="0" y="13687"/>
                    <a:pt x="0" y="16044"/>
                  </a:cubicBezTo>
                  <a:cubicBezTo>
                    <a:pt x="0" y="18400"/>
                    <a:pt x="1683" y="19709"/>
                    <a:pt x="4068" y="20429"/>
                  </a:cubicBezTo>
                  <a:cubicBezTo>
                    <a:pt x="6452" y="21149"/>
                    <a:pt x="9538" y="21280"/>
                    <a:pt x="12623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1087463" y="3263900"/>
              <a:ext cx="3138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97"/>
                    <a:pt x="3818" y="7395"/>
                    <a:pt x="1118" y="10995"/>
                  </a:cubicBezTo>
                  <a:cubicBezTo>
                    <a:pt x="-1582" y="14595"/>
                    <a:pt x="1118" y="18097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125199" y="3416805"/>
              <a:ext cx="1206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137" y="14056"/>
                    <a:pt x="2274" y="6856"/>
                    <a:pt x="4926" y="3256"/>
                  </a:cubicBezTo>
                  <a:cubicBezTo>
                    <a:pt x="7579" y="-344"/>
                    <a:pt x="11747" y="-344"/>
                    <a:pt x="14779" y="376"/>
                  </a:cubicBezTo>
                  <a:cubicBezTo>
                    <a:pt x="17811" y="1096"/>
                    <a:pt x="19705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262057" y="3216647"/>
              <a:ext cx="239014" cy="49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8" fill="norm" stroke="1" extrusionOk="0">
                  <a:moveTo>
                    <a:pt x="11055" y="6409"/>
                  </a:moveTo>
                  <a:cubicBezTo>
                    <a:pt x="9729" y="8870"/>
                    <a:pt x="8402" y="11330"/>
                    <a:pt x="6792" y="13700"/>
                  </a:cubicBezTo>
                  <a:cubicBezTo>
                    <a:pt x="5181" y="16070"/>
                    <a:pt x="3287" y="18348"/>
                    <a:pt x="2055" y="19715"/>
                  </a:cubicBezTo>
                  <a:cubicBezTo>
                    <a:pt x="823" y="21082"/>
                    <a:pt x="255" y="21538"/>
                    <a:pt x="65" y="21447"/>
                  </a:cubicBezTo>
                  <a:cubicBezTo>
                    <a:pt x="-124" y="21356"/>
                    <a:pt x="65" y="20718"/>
                    <a:pt x="1108" y="18941"/>
                  </a:cubicBezTo>
                  <a:cubicBezTo>
                    <a:pt x="2150" y="17163"/>
                    <a:pt x="4044" y="14247"/>
                    <a:pt x="5844" y="11558"/>
                  </a:cubicBezTo>
                  <a:cubicBezTo>
                    <a:pt x="7644" y="8870"/>
                    <a:pt x="9350" y="6409"/>
                    <a:pt x="10960" y="4541"/>
                  </a:cubicBezTo>
                  <a:cubicBezTo>
                    <a:pt x="12571" y="2672"/>
                    <a:pt x="14087" y="1396"/>
                    <a:pt x="15318" y="713"/>
                  </a:cubicBezTo>
                  <a:cubicBezTo>
                    <a:pt x="16550" y="29"/>
                    <a:pt x="17497" y="-62"/>
                    <a:pt x="18350" y="29"/>
                  </a:cubicBezTo>
                  <a:cubicBezTo>
                    <a:pt x="19202" y="120"/>
                    <a:pt x="19960" y="394"/>
                    <a:pt x="20529" y="1123"/>
                  </a:cubicBezTo>
                  <a:cubicBezTo>
                    <a:pt x="21097" y="1852"/>
                    <a:pt x="21476" y="3037"/>
                    <a:pt x="21381" y="4313"/>
                  </a:cubicBezTo>
                  <a:cubicBezTo>
                    <a:pt x="21287" y="5589"/>
                    <a:pt x="20718" y="6956"/>
                    <a:pt x="19581" y="7958"/>
                  </a:cubicBezTo>
                  <a:cubicBezTo>
                    <a:pt x="18444" y="8961"/>
                    <a:pt x="16739" y="9599"/>
                    <a:pt x="15318" y="9963"/>
                  </a:cubicBezTo>
                  <a:cubicBezTo>
                    <a:pt x="13897" y="10328"/>
                    <a:pt x="12760" y="10419"/>
                    <a:pt x="12097" y="10373"/>
                  </a:cubicBezTo>
                  <a:cubicBezTo>
                    <a:pt x="11434" y="10328"/>
                    <a:pt x="11244" y="10146"/>
                    <a:pt x="11055" y="9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499849" y="3162299"/>
              <a:ext cx="156635" cy="35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7514" y="0"/>
                  </a:moveTo>
                  <a:cubicBezTo>
                    <a:pt x="19557" y="3304"/>
                    <a:pt x="21600" y="6607"/>
                    <a:pt x="21600" y="9656"/>
                  </a:cubicBezTo>
                  <a:cubicBezTo>
                    <a:pt x="21600" y="12706"/>
                    <a:pt x="19557" y="15501"/>
                    <a:pt x="16930" y="17407"/>
                  </a:cubicBezTo>
                  <a:cubicBezTo>
                    <a:pt x="14303" y="19313"/>
                    <a:pt x="11092" y="20329"/>
                    <a:pt x="8465" y="20901"/>
                  </a:cubicBezTo>
                  <a:cubicBezTo>
                    <a:pt x="5838" y="21473"/>
                    <a:pt x="3795" y="21600"/>
                    <a:pt x="2481" y="21346"/>
                  </a:cubicBezTo>
                  <a:cubicBezTo>
                    <a:pt x="1168" y="21092"/>
                    <a:pt x="584" y="20456"/>
                    <a:pt x="0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698523" y="2933699"/>
              <a:ext cx="98494" cy="12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293" fill="norm" stroke="1" extrusionOk="0">
                  <a:moveTo>
                    <a:pt x="16812" y="5492"/>
                  </a:moveTo>
                  <a:cubicBezTo>
                    <a:pt x="16812" y="3661"/>
                    <a:pt x="16812" y="1831"/>
                    <a:pt x="15710" y="1464"/>
                  </a:cubicBezTo>
                  <a:cubicBezTo>
                    <a:pt x="14608" y="1098"/>
                    <a:pt x="12404" y="2197"/>
                    <a:pt x="9538" y="4393"/>
                  </a:cubicBezTo>
                  <a:cubicBezTo>
                    <a:pt x="6673" y="6590"/>
                    <a:pt x="3147" y="9885"/>
                    <a:pt x="1383" y="12814"/>
                  </a:cubicBezTo>
                  <a:cubicBezTo>
                    <a:pt x="-380" y="15742"/>
                    <a:pt x="-380" y="18305"/>
                    <a:pt x="942" y="19769"/>
                  </a:cubicBezTo>
                  <a:cubicBezTo>
                    <a:pt x="2265" y="21234"/>
                    <a:pt x="4910" y="21600"/>
                    <a:pt x="8216" y="21051"/>
                  </a:cubicBezTo>
                  <a:cubicBezTo>
                    <a:pt x="11522" y="20502"/>
                    <a:pt x="15489" y="19037"/>
                    <a:pt x="17914" y="16108"/>
                  </a:cubicBezTo>
                  <a:cubicBezTo>
                    <a:pt x="20338" y="13180"/>
                    <a:pt x="21220" y="8786"/>
                    <a:pt x="19898" y="5858"/>
                  </a:cubicBezTo>
                  <a:cubicBezTo>
                    <a:pt x="18575" y="2929"/>
                    <a:pt x="15049" y="1464"/>
                    <a:pt x="1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17500" y="2970668"/>
              <a:ext cx="95250" cy="94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460"/>
                  </a:moveTo>
                  <a:cubicBezTo>
                    <a:pt x="2880" y="219"/>
                    <a:pt x="5760" y="-22"/>
                    <a:pt x="7440" y="2"/>
                  </a:cubicBezTo>
                  <a:cubicBezTo>
                    <a:pt x="9120" y="26"/>
                    <a:pt x="9600" y="315"/>
                    <a:pt x="9360" y="1256"/>
                  </a:cubicBezTo>
                  <a:cubicBezTo>
                    <a:pt x="9120" y="2196"/>
                    <a:pt x="8160" y="3787"/>
                    <a:pt x="7440" y="5474"/>
                  </a:cubicBezTo>
                  <a:cubicBezTo>
                    <a:pt x="6720" y="7162"/>
                    <a:pt x="6240" y="8946"/>
                    <a:pt x="6720" y="10682"/>
                  </a:cubicBezTo>
                  <a:cubicBezTo>
                    <a:pt x="7200" y="12417"/>
                    <a:pt x="8640" y="14105"/>
                    <a:pt x="10320" y="15672"/>
                  </a:cubicBezTo>
                  <a:cubicBezTo>
                    <a:pt x="12000" y="17239"/>
                    <a:pt x="13920" y="18685"/>
                    <a:pt x="15840" y="19649"/>
                  </a:cubicBezTo>
                  <a:cubicBezTo>
                    <a:pt x="17760" y="20614"/>
                    <a:pt x="19680" y="21096"/>
                    <a:pt x="21600" y="2157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0" y="2904066"/>
              <a:ext cx="1482461" cy="122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4160" y="2528"/>
                  </a:moveTo>
                  <a:cubicBezTo>
                    <a:pt x="4191" y="2342"/>
                    <a:pt x="4221" y="2156"/>
                    <a:pt x="4576" y="1952"/>
                  </a:cubicBezTo>
                  <a:cubicBezTo>
                    <a:pt x="4930" y="1747"/>
                    <a:pt x="5608" y="1524"/>
                    <a:pt x="6502" y="1338"/>
                  </a:cubicBezTo>
                  <a:cubicBezTo>
                    <a:pt x="7395" y="1152"/>
                    <a:pt x="8504" y="1004"/>
                    <a:pt x="9567" y="874"/>
                  </a:cubicBezTo>
                  <a:cubicBezTo>
                    <a:pt x="10631" y="744"/>
                    <a:pt x="11647" y="632"/>
                    <a:pt x="12803" y="502"/>
                  </a:cubicBezTo>
                  <a:cubicBezTo>
                    <a:pt x="13958" y="372"/>
                    <a:pt x="15252" y="223"/>
                    <a:pt x="16500" y="130"/>
                  </a:cubicBezTo>
                  <a:cubicBezTo>
                    <a:pt x="17748" y="37"/>
                    <a:pt x="18950" y="0"/>
                    <a:pt x="19659" y="0"/>
                  </a:cubicBezTo>
                  <a:cubicBezTo>
                    <a:pt x="20367" y="0"/>
                    <a:pt x="20583" y="37"/>
                    <a:pt x="20783" y="74"/>
                  </a:cubicBezTo>
                  <a:cubicBezTo>
                    <a:pt x="20984" y="112"/>
                    <a:pt x="21169" y="149"/>
                    <a:pt x="21246" y="279"/>
                  </a:cubicBezTo>
                  <a:cubicBezTo>
                    <a:pt x="21323" y="409"/>
                    <a:pt x="21292" y="632"/>
                    <a:pt x="21122" y="1171"/>
                  </a:cubicBezTo>
                  <a:cubicBezTo>
                    <a:pt x="20953" y="1710"/>
                    <a:pt x="20645" y="2565"/>
                    <a:pt x="20506" y="3625"/>
                  </a:cubicBezTo>
                  <a:cubicBezTo>
                    <a:pt x="20367" y="4684"/>
                    <a:pt x="20398" y="5948"/>
                    <a:pt x="20475" y="7250"/>
                  </a:cubicBezTo>
                  <a:cubicBezTo>
                    <a:pt x="20552" y="8551"/>
                    <a:pt x="20676" y="9889"/>
                    <a:pt x="20830" y="11228"/>
                  </a:cubicBezTo>
                  <a:cubicBezTo>
                    <a:pt x="20984" y="12566"/>
                    <a:pt x="21169" y="13904"/>
                    <a:pt x="21307" y="15150"/>
                  </a:cubicBezTo>
                  <a:cubicBezTo>
                    <a:pt x="21446" y="16395"/>
                    <a:pt x="21538" y="17548"/>
                    <a:pt x="21569" y="18403"/>
                  </a:cubicBezTo>
                  <a:cubicBezTo>
                    <a:pt x="21600" y="19258"/>
                    <a:pt x="21569" y="19815"/>
                    <a:pt x="21477" y="20113"/>
                  </a:cubicBezTo>
                  <a:cubicBezTo>
                    <a:pt x="21384" y="20410"/>
                    <a:pt x="21230" y="20448"/>
                    <a:pt x="20706" y="20373"/>
                  </a:cubicBezTo>
                  <a:cubicBezTo>
                    <a:pt x="20183" y="20299"/>
                    <a:pt x="19289" y="20113"/>
                    <a:pt x="18241" y="19890"/>
                  </a:cubicBezTo>
                  <a:cubicBezTo>
                    <a:pt x="17194" y="19667"/>
                    <a:pt x="15992" y="19407"/>
                    <a:pt x="14713" y="19258"/>
                  </a:cubicBezTo>
                  <a:cubicBezTo>
                    <a:pt x="13435" y="19109"/>
                    <a:pt x="12079" y="19072"/>
                    <a:pt x="10831" y="19091"/>
                  </a:cubicBezTo>
                  <a:cubicBezTo>
                    <a:pt x="9583" y="19109"/>
                    <a:pt x="8443" y="19183"/>
                    <a:pt x="7149" y="19388"/>
                  </a:cubicBezTo>
                  <a:cubicBezTo>
                    <a:pt x="5854" y="19592"/>
                    <a:pt x="4406" y="19927"/>
                    <a:pt x="3189" y="20317"/>
                  </a:cubicBezTo>
                  <a:cubicBezTo>
                    <a:pt x="1972" y="20708"/>
                    <a:pt x="986" y="2115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886200" y="2927350"/>
              <a:ext cx="44450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869"/>
                    <a:pt x="2057" y="3738"/>
                    <a:pt x="4114" y="5919"/>
                  </a:cubicBezTo>
                  <a:cubicBezTo>
                    <a:pt x="6171" y="8100"/>
                    <a:pt x="9257" y="10592"/>
                    <a:pt x="11314" y="12877"/>
                  </a:cubicBezTo>
                  <a:cubicBezTo>
                    <a:pt x="13371" y="15162"/>
                    <a:pt x="14400" y="17238"/>
                    <a:pt x="15943" y="18658"/>
                  </a:cubicBezTo>
                  <a:cubicBezTo>
                    <a:pt x="17486" y="20077"/>
                    <a:pt x="19543" y="20838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829050" y="2839244"/>
              <a:ext cx="914385" cy="89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05" fill="norm" stroke="1" extrusionOk="0">
                  <a:moveTo>
                    <a:pt x="0" y="3927"/>
                  </a:moveTo>
                  <a:cubicBezTo>
                    <a:pt x="499" y="3522"/>
                    <a:pt x="998" y="3117"/>
                    <a:pt x="2120" y="2713"/>
                  </a:cubicBezTo>
                  <a:cubicBezTo>
                    <a:pt x="3242" y="2308"/>
                    <a:pt x="4988" y="1903"/>
                    <a:pt x="6685" y="1600"/>
                  </a:cubicBezTo>
                  <a:cubicBezTo>
                    <a:pt x="8381" y="1296"/>
                    <a:pt x="10027" y="1094"/>
                    <a:pt x="11673" y="892"/>
                  </a:cubicBezTo>
                  <a:cubicBezTo>
                    <a:pt x="13319" y="689"/>
                    <a:pt x="14965" y="487"/>
                    <a:pt x="16512" y="335"/>
                  </a:cubicBezTo>
                  <a:cubicBezTo>
                    <a:pt x="18058" y="183"/>
                    <a:pt x="19505" y="82"/>
                    <a:pt x="20353" y="32"/>
                  </a:cubicBezTo>
                  <a:cubicBezTo>
                    <a:pt x="21201" y="-19"/>
                    <a:pt x="21450" y="-19"/>
                    <a:pt x="21525" y="107"/>
                  </a:cubicBezTo>
                  <a:cubicBezTo>
                    <a:pt x="21600" y="234"/>
                    <a:pt x="21500" y="487"/>
                    <a:pt x="21276" y="1549"/>
                  </a:cubicBezTo>
                  <a:cubicBezTo>
                    <a:pt x="21051" y="2611"/>
                    <a:pt x="20702" y="4483"/>
                    <a:pt x="20453" y="6254"/>
                  </a:cubicBezTo>
                  <a:cubicBezTo>
                    <a:pt x="20203" y="8024"/>
                    <a:pt x="20054" y="9693"/>
                    <a:pt x="19979" y="11540"/>
                  </a:cubicBezTo>
                  <a:cubicBezTo>
                    <a:pt x="19904" y="13386"/>
                    <a:pt x="19904" y="15410"/>
                    <a:pt x="19879" y="16927"/>
                  </a:cubicBezTo>
                  <a:cubicBezTo>
                    <a:pt x="19854" y="18445"/>
                    <a:pt x="19804" y="19456"/>
                    <a:pt x="19729" y="20165"/>
                  </a:cubicBezTo>
                  <a:cubicBezTo>
                    <a:pt x="19655" y="20873"/>
                    <a:pt x="19555" y="21277"/>
                    <a:pt x="19380" y="21429"/>
                  </a:cubicBezTo>
                  <a:cubicBezTo>
                    <a:pt x="19206" y="21581"/>
                    <a:pt x="18956" y="21480"/>
                    <a:pt x="18033" y="21353"/>
                  </a:cubicBezTo>
                  <a:cubicBezTo>
                    <a:pt x="17110" y="21227"/>
                    <a:pt x="15514" y="21075"/>
                    <a:pt x="13843" y="20873"/>
                  </a:cubicBezTo>
                  <a:cubicBezTo>
                    <a:pt x="12172" y="20670"/>
                    <a:pt x="10426" y="20418"/>
                    <a:pt x="8755" y="20291"/>
                  </a:cubicBezTo>
                  <a:cubicBezTo>
                    <a:pt x="7084" y="20165"/>
                    <a:pt x="5487" y="20165"/>
                    <a:pt x="3891" y="2016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201927" y="2808350"/>
              <a:ext cx="1014898" cy="99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5" fill="norm" stroke="1" extrusionOk="0">
                  <a:moveTo>
                    <a:pt x="12241" y="1331"/>
                  </a:moveTo>
                  <a:cubicBezTo>
                    <a:pt x="12331" y="1103"/>
                    <a:pt x="12420" y="875"/>
                    <a:pt x="12375" y="648"/>
                  </a:cubicBezTo>
                  <a:cubicBezTo>
                    <a:pt x="12331" y="420"/>
                    <a:pt x="12152" y="192"/>
                    <a:pt x="11794" y="78"/>
                  </a:cubicBezTo>
                  <a:cubicBezTo>
                    <a:pt x="11436" y="-36"/>
                    <a:pt x="10900" y="-36"/>
                    <a:pt x="10072" y="146"/>
                  </a:cubicBezTo>
                  <a:cubicBezTo>
                    <a:pt x="9245" y="329"/>
                    <a:pt x="8127" y="693"/>
                    <a:pt x="7054" y="1172"/>
                  </a:cubicBezTo>
                  <a:cubicBezTo>
                    <a:pt x="5980" y="1650"/>
                    <a:pt x="4952" y="2242"/>
                    <a:pt x="4057" y="2835"/>
                  </a:cubicBezTo>
                  <a:cubicBezTo>
                    <a:pt x="3163" y="3427"/>
                    <a:pt x="2403" y="4020"/>
                    <a:pt x="1866" y="4521"/>
                  </a:cubicBezTo>
                  <a:cubicBezTo>
                    <a:pt x="1329" y="5022"/>
                    <a:pt x="1016" y="5432"/>
                    <a:pt x="748" y="6389"/>
                  </a:cubicBezTo>
                  <a:cubicBezTo>
                    <a:pt x="480" y="7346"/>
                    <a:pt x="256" y="8850"/>
                    <a:pt x="122" y="10035"/>
                  </a:cubicBezTo>
                  <a:cubicBezTo>
                    <a:pt x="-12" y="11220"/>
                    <a:pt x="-57" y="12086"/>
                    <a:pt x="100" y="13020"/>
                  </a:cubicBezTo>
                  <a:cubicBezTo>
                    <a:pt x="256" y="13954"/>
                    <a:pt x="614" y="14956"/>
                    <a:pt x="837" y="15936"/>
                  </a:cubicBezTo>
                  <a:cubicBezTo>
                    <a:pt x="1061" y="16916"/>
                    <a:pt x="1150" y="17873"/>
                    <a:pt x="1374" y="18556"/>
                  </a:cubicBezTo>
                  <a:cubicBezTo>
                    <a:pt x="1598" y="19240"/>
                    <a:pt x="1955" y="19650"/>
                    <a:pt x="2827" y="20106"/>
                  </a:cubicBezTo>
                  <a:cubicBezTo>
                    <a:pt x="3700" y="20561"/>
                    <a:pt x="5086" y="21063"/>
                    <a:pt x="6450" y="21313"/>
                  </a:cubicBezTo>
                  <a:cubicBezTo>
                    <a:pt x="7814" y="21564"/>
                    <a:pt x="9155" y="21564"/>
                    <a:pt x="10631" y="21336"/>
                  </a:cubicBezTo>
                  <a:cubicBezTo>
                    <a:pt x="12107" y="21108"/>
                    <a:pt x="13717" y="20653"/>
                    <a:pt x="15193" y="19946"/>
                  </a:cubicBezTo>
                  <a:cubicBezTo>
                    <a:pt x="16668" y="19240"/>
                    <a:pt x="18010" y="18283"/>
                    <a:pt x="19061" y="17167"/>
                  </a:cubicBezTo>
                  <a:cubicBezTo>
                    <a:pt x="20112" y="16050"/>
                    <a:pt x="20872" y="14774"/>
                    <a:pt x="21208" y="13498"/>
                  </a:cubicBezTo>
                  <a:cubicBezTo>
                    <a:pt x="21543" y="12222"/>
                    <a:pt x="21454" y="10946"/>
                    <a:pt x="21342" y="9670"/>
                  </a:cubicBezTo>
                  <a:cubicBezTo>
                    <a:pt x="21230" y="8394"/>
                    <a:pt x="21096" y="7118"/>
                    <a:pt x="20649" y="6048"/>
                  </a:cubicBezTo>
                  <a:cubicBezTo>
                    <a:pt x="20201" y="4977"/>
                    <a:pt x="19441" y="4111"/>
                    <a:pt x="18368" y="3427"/>
                  </a:cubicBezTo>
                  <a:cubicBezTo>
                    <a:pt x="17295" y="2744"/>
                    <a:pt x="15908" y="2242"/>
                    <a:pt x="14567" y="1741"/>
                  </a:cubicBezTo>
                  <a:cubicBezTo>
                    <a:pt x="13225" y="1240"/>
                    <a:pt x="11928" y="739"/>
                    <a:pt x="10721" y="739"/>
                  </a:cubicBezTo>
                  <a:cubicBezTo>
                    <a:pt x="9513" y="739"/>
                    <a:pt x="8395" y="1240"/>
                    <a:pt x="7277" y="174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337499" y="2731442"/>
              <a:ext cx="1450911" cy="96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44" fill="norm" stroke="1" extrusionOk="0">
                  <a:moveTo>
                    <a:pt x="13228" y="1826"/>
                  </a:moveTo>
                  <a:cubicBezTo>
                    <a:pt x="12663" y="1447"/>
                    <a:pt x="12098" y="1068"/>
                    <a:pt x="11313" y="903"/>
                  </a:cubicBezTo>
                  <a:cubicBezTo>
                    <a:pt x="10528" y="737"/>
                    <a:pt x="9524" y="784"/>
                    <a:pt x="8550" y="997"/>
                  </a:cubicBezTo>
                  <a:cubicBezTo>
                    <a:pt x="7577" y="1211"/>
                    <a:pt x="6635" y="1590"/>
                    <a:pt x="5803" y="2205"/>
                  </a:cubicBezTo>
                  <a:cubicBezTo>
                    <a:pt x="4971" y="2821"/>
                    <a:pt x="4249" y="3674"/>
                    <a:pt x="3558" y="4550"/>
                  </a:cubicBezTo>
                  <a:cubicBezTo>
                    <a:pt x="2868" y="5426"/>
                    <a:pt x="2208" y="6326"/>
                    <a:pt x="1643" y="7463"/>
                  </a:cubicBezTo>
                  <a:cubicBezTo>
                    <a:pt x="1078" y="8600"/>
                    <a:pt x="607" y="9974"/>
                    <a:pt x="325" y="11442"/>
                  </a:cubicBezTo>
                  <a:cubicBezTo>
                    <a:pt x="42" y="12911"/>
                    <a:pt x="-52" y="14474"/>
                    <a:pt x="26" y="15705"/>
                  </a:cubicBezTo>
                  <a:cubicBezTo>
                    <a:pt x="105" y="16937"/>
                    <a:pt x="356" y="17837"/>
                    <a:pt x="811" y="18642"/>
                  </a:cubicBezTo>
                  <a:cubicBezTo>
                    <a:pt x="1267" y="19447"/>
                    <a:pt x="1926" y="20158"/>
                    <a:pt x="2711" y="20632"/>
                  </a:cubicBezTo>
                  <a:cubicBezTo>
                    <a:pt x="3496" y="21105"/>
                    <a:pt x="4406" y="21342"/>
                    <a:pt x="5348" y="21461"/>
                  </a:cubicBezTo>
                  <a:cubicBezTo>
                    <a:pt x="6290" y="21579"/>
                    <a:pt x="7263" y="21579"/>
                    <a:pt x="8299" y="21413"/>
                  </a:cubicBezTo>
                  <a:cubicBezTo>
                    <a:pt x="9335" y="21247"/>
                    <a:pt x="10434" y="20916"/>
                    <a:pt x="11549" y="20490"/>
                  </a:cubicBezTo>
                  <a:cubicBezTo>
                    <a:pt x="12663" y="20063"/>
                    <a:pt x="13793" y="19542"/>
                    <a:pt x="14704" y="18997"/>
                  </a:cubicBezTo>
                  <a:cubicBezTo>
                    <a:pt x="15614" y="18453"/>
                    <a:pt x="16305" y="17884"/>
                    <a:pt x="17090" y="17174"/>
                  </a:cubicBezTo>
                  <a:cubicBezTo>
                    <a:pt x="17875" y="16463"/>
                    <a:pt x="18754" y="15611"/>
                    <a:pt x="19429" y="14876"/>
                  </a:cubicBezTo>
                  <a:cubicBezTo>
                    <a:pt x="20104" y="14142"/>
                    <a:pt x="20575" y="13526"/>
                    <a:pt x="20920" y="12650"/>
                  </a:cubicBezTo>
                  <a:cubicBezTo>
                    <a:pt x="21265" y="11774"/>
                    <a:pt x="21485" y="10637"/>
                    <a:pt x="21517" y="9334"/>
                  </a:cubicBezTo>
                  <a:cubicBezTo>
                    <a:pt x="21548" y="8032"/>
                    <a:pt x="21391" y="6563"/>
                    <a:pt x="20904" y="5308"/>
                  </a:cubicBezTo>
                  <a:cubicBezTo>
                    <a:pt x="20418" y="4053"/>
                    <a:pt x="19601" y="3011"/>
                    <a:pt x="18644" y="2229"/>
                  </a:cubicBezTo>
                  <a:cubicBezTo>
                    <a:pt x="17686" y="1447"/>
                    <a:pt x="16588" y="926"/>
                    <a:pt x="15473" y="571"/>
                  </a:cubicBezTo>
                  <a:cubicBezTo>
                    <a:pt x="14358" y="216"/>
                    <a:pt x="13228" y="26"/>
                    <a:pt x="12271" y="3"/>
                  </a:cubicBezTo>
                  <a:cubicBezTo>
                    <a:pt x="11313" y="-21"/>
                    <a:pt x="10528" y="121"/>
                    <a:pt x="9743" y="26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698036" y="2671999"/>
              <a:ext cx="1340440" cy="118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05" fill="norm" stroke="1" extrusionOk="0">
                  <a:moveTo>
                    <a:pt x="16432" y="600"/>
                  </a:moveTo>
                  <a:cubicBezTo>
                    <a:pt x="15651" y="408"/>
                    <a:pt x="14869" y="217"/>
                    <a:pt x="13986" y="101"/>
                  </a:cubicBezTo>
                  <a:cubicBezTo>
                    <a:pt x="13103" y="-14"/>
                    <a:pt x="12118" y="-52"/>
                    <a:pt x="11100" y="101"/>
                  </a:cubicBezTo>
                  <a:cubicBezTo>
                    <a:pt x="10081" y="255"/>
                    <a:pt x="9028" y="600"/>
                    <a:pt x="8077" y="965"/>
                  </a:cubicBezTo>
                  <a:cubicBezTo>
                    <a:pt x="7126" y="1329"/>
                    <a:pt x="6277" y="1713"/>
                    <a:pt x="5513" y="2308"/>
                  </a:cubicBezTo>
                  <a:cubicBezTo>
                    <a:pt x="4749" y="2902"/>
                    <a:pt x="4069" y="3708"/>
                    <a:pt x="3424" y="4475"/>
                  </a:cubicBezTo>
                  <a:cubicBezTo>
                    <a:pt x="2779" y="5242"/>
                    <a:pt x="2168" y="5971"/>
                    <a:pt x="1641" y="6892"/>
                  </a:cubicBezTo>
                  <a:cubicBezTo>
                    <a:pt x="1115" y="7813"/>
                    <a:pt x="673" y="8926"/>
                    <a:pt x="385" y="10077"/>
                  </a:cubicBezTo>
                  <a:cubicBezTo>
                    <a:pt x="96" y="11228"/>
                    <a:pt x="-40" y="12417"/>
                    <a:pt x="11" y="13434"/>
                  </a:cubicBezTo>
                  <a:cubicBezTo>
                    <a:pt x="62" y="14450"/>
                    <a:pt x="300" y="15294"/>
                    <a:pt x="792" y="16158"/>
                  </a:cubicBezTo>
                  <a:cubicBezTo>
                    <a:pt x="1285" y="17021"/>
                    <a:pt x="2032" y="17903"/>
                    <a:pt x="2881" y="18671"/>
                  </a:cubicBezTo>
                  <a:cubicBezTo>
                    <a:pt x="3730" y="19438"/>
                    <a:pt x="4681" y="20090"/>
                    <a:pt x="5818" y="20550"/>
                  </a:cubicBezTo>
                  <a:cubicBezTo>
                    <a:pt x="6956" y="21011"/>
                    <a:pt x="8281" y="21279"/>
                    <a:pt x="9469" y="21414"/>
                  </a:cubicBezTo>
                  <a:cubicBezTo>
                    <a:pt x="10658" y="21548"/>
                    <a:pt x="11711" y="21548"/>
                    <a:pt x="12798" y="21318"/>
                  </a:cubicBezTo>
                  <a:cubicBezTo>
                    <a:pt x="13885" y="21088"/>
                    <a:pt x="15005" y="20627"/>
                    <a:pt x="15973" y="19956"/>
                  </a:cubicBezTo>
                  <a:cubicBezTo>
                    <a:pt x="16941" y="19284"/>
                    <a:pt x="17756" y="18402"/>
                    <a:pt x="18554" y="17462"/>
                  </a:cubicBezTo>
                  <a:cubicBezTo>
                    <a:pt x="19352" y="16522"/>
                    <a:pt x="20134" y="15525"/>
                    <a:pt x="20643" y="14335"/>
                  </a:cubicBezTo>
                  <a:cubicBezTo>
                    <a:pt x="21152" y="13146"/>
                    <a:pt x="21390" y="11765"/>
                    <a:pt x="21475" y="10288"/>
                  </a:cubicBezTo>
                  <a:cubicBezTo>
                    <a:pt x="21560" y="8811"/>
                    <a:pt x="21492" y="7238"/>
                    <a:pt x="21135" y="5971"/>
                  </a:cubicBezTo>
                  <a:cubicBezTo>
                    <a:pt x="20779" y="4705"/>
                    <a:pt x="20134" y="3746"/>
                    <a:pt x="19132" y="2941"/>
                  </a:cubicBezTo>
                  <a:cubicBezTo>
                    <a:pt x="18130" y="2135"/>
                    <a:pt x="16771" y="1483"/>
                    <a:pt x="15583" y="1118"/>
                  </a:cubicBezTo>
                  <a:cubicBezTo>
                    <a:pt x="14394" y="754"/>
                    <a:pt x="13375" y="677"/>
                    <a:pt x="12356" y="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603096" y="2964471"/>
              <a:ext cx="577212" cy="85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11" fill="norm" stroke="1" extrusionOk="0">
                  <a:moveTo>
                    <a:pt x="9284" y="2560"/>
                  </a:moveTo>
                  <a:cubicBezTo>
                    <a:pt x="9754" y="2084"/>
                    <a:pt x="10223" y="1609"/>
                    <a:pt x="10536" y="1186"/>
                  </a:cubicBezTo>
                  <a:cubicBezTo>
                    <a:pt x="10850" y="764"/>
                    <a:pt x="11006" y="394"/>
                    <a:pt x="10889" y="183"/>
                  </a:cubicBezTo>
                  <a:cubicBezTo>
                    <a:pt x="10771" y="-28"/>
                    <a:pt x="10380" y="-81"/>
                    <a:pt x="9519" y="157"/>
                  </a:cubicBezTo>
                  <a:cubicBezTo>
                    <a:pt x="8658" y="394"/>
                    <a:pt x="7328" y="922"/>
                    <a:pt x="5958" y="1847"/>
                  </a:cubicBezTo>
                  <a:cubicBezTo>
                    <a:pt x="4589" y="2771"/>
                    <a:pt x="3180" y="4091"/>
                    <a:pt x="2241" y="5517"/>
                  </a:cubicBezTo>
                  <a:cubicBezTo>
                    <a:pt x="1302" y="6943"/>
                    <a:pt x="832" y="8475"/>
                    <a:pt x="480" y="10112"/>
                  </a:cubicBezTo>
                  <a:cubicBezTo>
                    <a:pt x="128" y="11749"/>
                    <a:pt x="-107" y="13492"/>
                    <a:pt x="50" y="15102"/>
                  </a:cubicBezTo>
                  <a:cubicBezTo>
                    <a:pt x="206" y="16713"/>
                    <a:pt x="754" y="18192"/>
                    <a:pt x="1810" y="19248"/>
                  </a:cubicBezTo>
                  <a:cubicBezTo>
                    <a:pt x="2867" y="20304"/>
                    <a:pt x="4432" y="20938"/>
                    <a:pt x="6467" y="21229"/>
                  </a:cubicBezTo>
                  <a:cubicBezTo>
                    <a:pt x="8502" y="21519"/>
                    <a:pt x="11006" y="21466"/>
                    <a:pt x="13236" y="21044"/>
                  </a:cubicBezTo>
                  <a:cubicBezTo>
                    <a:pt x="15467" y="20621"/>
                    <a:pt x="17423" y="19829"/>
                    <a:pt x="18832" y="18535"/>
                  </a:cubicBezTo>
                  <a:cubicBezTo>
                    <a:pt x="20241" y="17241"/>
                    <a:pt x="21102" y="15446"/>
                    <a:pt x="21297" y="13597"/>
                  </a:cubicBezTo>
                  <a:cubicBezTo>
                    <a:pt x="21493" y="11749"/>
                    <a:pt x="21023" y="9848"/>
                    <a:pt x="20241" y="8131"/>
                  </a:cubicBezTo>
                  <a:cubicBezTo>
                    <a:pt x="19458" y="6415"/>
                    <a:pt x="18363" y="4883"/>
                    <a:pt x="17306" y="3563"/>
                  </a:cubicBezTo>
                  <a:cubicBezTo>
                    <a:pt x="16250" y="2243"/>
                    <a:pt x="15232" y="1134"/>
                    <a:pt x="13354" y="711"/>
                  </a:cubicBezTo>
                  <a:cubicBezTo>
                    <a:pt x="11476" y="289"/>
                    <a:pt x="8736" y="553"/>
                    <a:pt x="7093" y="817"/>
                  </a:cubicBezTo>
                  <a:cubicBezTo>
                    <a:pt x="5450" y="1081"/>
                    <a:pt x="4902" y="1345"/>
                    <a:pt x="4354" y="160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705350" y="2867158"/>
              <a:ext cx="574765" cy="8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35" fill="norm" stroke="1" extrusionOk="0">
                  <a:moveTo>
                    <a:pt x="17629" y="1874"/>
                  </a:moveTo>
                  <a:cubicBezTo>
                    <a:pt x="16915" y="1276"/>
                    <a:pt x="16200" y="677"/>
                    <a:pt x="15644" y="432"/>
                  </a:cubicBezTo>
                  <a:cubicBezTo>
                    <a:pt x="15088" y="187"/>
                    <a:pt x="14691" y="296"/>
                    <a:pt x="13579" y="868"/>
                  </a:cubicBezTo>
                  <a:cubicBezTo>
                    <a:pt x="12468" y="1439"/>
                    <a:pt x="10641" y="2473"/>
                    <a:pt x="8974" y="3534"/>
                  </a:cubicBezTo>
                  <a:cubicBezTo>
                    <a:pt x="7306" y="4595"/>
                    <a:pt x="5797" y="5683"/>
                    <a:pt x="4487" y="6988"/>
                  </a:cubicBezTo>
                  <a:cubicBezTo>
                    <a:pt x="3176" y="8294"/>
                    <a:pt x="2065" y="9818"/>
                    <a:pt x="1271" y="11396"/>
                  </a:cubicBezTo>
                  <a:cubicBezTo>
                    <a:pt x="476" y="12973"/>
                    <a:pt x="0" y="14606"/>
                    <a:pt x="0" y="16020"/>
                  </a:cubicBezTo>
                  <a:cubicBezTo>
                    <a:pt x="0" y="17435"/>
                    <a:pt x="476" y="18632"/>
                    <a:pt x="1628" y="19530"/>
                  </a:cubicBezTo>
                  <a:cubicBezTo>
                    <a:pt x="2779" y="20427"/>
                    <a:pt x="4606" y="21026"/>
                    <a:pt x="6353" y="21243"/>
                  </a:cubicBezTo>
                  <a:cubicBezTo>
                    <a:pt x="8100" y="21461"/>
                    <a:pt x="9768" y="21298"/>
                    <a:pt x="11634" y="20699"/>
                  </a:cubicBezTo>
                  <a:cubicBezTo>
                    <a:pt x="13500" y="20101"/>
                    <a:pt x="15565" y="19067"/>
                    <a:pt x="17113" y="17788"/>
                  </a:cubicBezTo>
                  <a:cubicBezTo>
                    <a:pt x="18662" y="16510"/>
                    <a:pt x="19694" y="14986"/>
                    <a:pt x="20409" y="13381"/>
                  </a:cubicBezTo>
                  <a:cubicBezTo>
                    <a:pt x="21124" y="11776"/>
                    <a:pt x="21521" y="10090"/>
                    <a:pt x="21560" y="8593"/>
                  </a:cubicBezTo>
                  <a:cubicBezTo>
                    <a:pt x="21600" y="7097"/>
                    <a:pt x="21282" y="5791"/>
                    <a:pt x="20806" y="4350"/>
                  </a:cubicBezTo>
                  <a:cubicBezTo>
                    <a:pt x="20329" y="2908"/>
                    <a:pt x="19694" y="1330"/>
                    <a:pt x="18979" y="596"/>
                  </a:cubicBezTo>
                  <a:cubicBezTo>
                    <a:pt x="18265" y="-139"/>
                    <a:pt x="17471" y="-30"/>
                    <a:pt x="16676" y="7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799047" y="2758016"/>
              <a:ext cx="858196" cy="105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3" fill="norm" stroke="1" extrusionOk="0">
                  <a:moveTo>
                    <a:pt x="18557" y="1128"/>
                  </a:moveTo>
                  <a:cubicBezTo>
                    <a:pt x="18451" y="781"/>
                    <a:pt x="18346" y="434"/>
                    <a:pt x="18134" y="239"/>
                  </a:cubicBezTo>
                  <a:cubicBezTo>
                    <a:pt x="17922" y="43"/>
                    <a:pt x="17604" y="0"/>
                    <a:pt x="16651" y="0"/>
                  </a:cubicBezTo>
                  <a:cubicBezTo>
                    <a:pt x="15699" y="0"/>
                    <a:pt x="14110" y="43"/>
                    <a:pt x="12654" y="434"/>
                  </a:cubicBezTo>
                  <a:cubicBezTo>
                    <a:pt x="11199" y="824"/>
                    <a:pt x="9875" y="1561"/>
                    <a:pt x="8790" y="2407"/>
                  </a:cubicBezTo>
                  <a:cubicBezTo>
                    <a:pt x="7704" y="3253"/>
                    <a:pt x="6857" y="4207"/>
                    <a:pt x="5984" y="5422"/>
                  </a:cubicBezTo>
                  <a:cubicBezTo>
                    <a:pt x="5110" y="6636"/>
                    <a:pt x="4210" y="8111"/>
                    <a:pt x="3337" y="9586"/>
                  </a:cubicBezTo>
                  <a:cubicBezTo>
                    <a:pt x="2463" y="11060"/>
                    <a:pt x="1616" y="12535"/>
                    <a:pt x="1007" y="13793"/>
                  </a:cubicBezTo>
                  <a:cubicBezTo>
                    <a:pt x="399" y="15051"/>
                    <a:pt x="28" y="16092"/>
                    <a:pt x="1" y="17111"/>
                  </a:cubicBezTo>
                  <a:cubicBezTo>
                    <a:pt x="-25" y="18130"/>
                    <a:pt x="293" y="19128"/>
                    <a:pt x="875" y="19843"/>
                  </a:cubicBezTo>
                  <a:cubicBezTo>
                    <a:pt x="1457" y="20559"/>
                    <a:pt x="2304" y="20993"/>
                    <a:pt x="3575" y="21253"/>
                  </a:cubicBezTo>
                  <a:cubicBezTo>
                    <a:pt x="4846" y="21513"/>
                    <a:pt x="6540" y="21600"/>
                    <a:pt x="8260" y="21448"/>
                  </a:cubicBezTo>
                  <a:cubicBezTo>
                    <a:pt x="9981" y="21296"/>
                    <a:pt x="11728" y="20906"/>
                    <a:pt x="12999" y="20472"/>
                  </a:cubicBezTo>
                  <a:cubicBezTo>
                    <a:pt x="14269" y="20039"/>
                    <a:pt x="15063" y="19561"/>
                    <a:pt x="15804" y="18824"/>
                  </a:cubicBezTo>
                  <a:cubicBezTo>
                    <a:pt x="16546" y="18087"/>
                    <a:pt x="17234" y="17089"/>
                    <a:pt x="18028" y="15788"/>
                  </a:cubicBezTo>
                  <a:cubicBezTo>
                    <a:pt x="18822" y="14487"/>
                    <a:pt x="19722" y="12882"/>
                    <a:pt x="20410" y="11277"/>
                  </a:cubicBezTo>
                  <a:cubicBezTo>
                    <a:pt x="21099" y="9672"/>
                    <a:pt x="21575" y="8067"/>
                    <a:pt x="21443" y="6614"/>
                  </a:cubicBezTo>
                  <a:cubicBezTo>
                    <a:pt x="21310" y="5161"/>
                    <a:pt x="20569" y="3860"/>
                    <a:pt x="19272" y="2798"/>
                  </a:cubicBezTo>
                  <a:cubicBezTo>
                    <a:pt x="17975" y="1735"/>
                    <a:pt x="16122" y="911"/>
                    <a:pt x="14269" y="8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162050" y="4652287"/>
              <a:ext cx="3302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85" y="12793"/>
                    <a:pt x="9969" y="5170"/>
                    <a:pt x="13569" y="1993"/>
                  </a:cubicBezTo>
                  <a:cubicBezTo>
                    <a:pt x="17169" y="-1183"/>
                    <a:pt x="1938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62050" y="4845050"/>
              <a:ext cx="349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6200"/>
                    <a:pt x="4451" y="10800"/>
                    <a:pt x="8051" y="7200"/>
                  </a:cubicBezTo>
                  <a:cubicBezTo>
                    <a:pt x="11651" y="3600"/>
                    <a:pt x="1662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000786" y="4428269"/>
              <a:ext cx="272515" cy="56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1" fill="norm" stroke="1" extrusionOk="0">
                  <a:moveTo>
                    <a:pt x="21228" y="1367"/>
                  </a:moveTo>
                  <a:cubicBezTo>
                    <a:pt x="20568" y="882"/>
                    <a:pt x="19909" y="396"/>
                    <a:pt x="18920" y="154"/>
                  </a:cubicBezTo>
                  <a:cubicBezTo>
                    <a:pt x="17930" y="-89"/>
                    <a:pt x="16611" y="-89"/>
                    <a:pt x="14385" y="477"/>
                  </a:cubicBezTo>
                  <a:cubicBezTo>
                    <a:pt x="12159" y="1044"/>
                    <a:pt x="9026" y="2176"/>
                    <a:pt x="6388" y="3835"/>
                  </a:cubicBezTo>
                  <a:cubicBezTo>
                    <a:pt x="3750" y="5493"/>
                    <a:pt x="1607" y="7677"/>
                    <a:pt x="617" y="9983"/>
                  </a:cubicBezTo>
                  <a:cubicBezTo>
                    <a:pt x="-372" y="12289"/>
                    <a:pt x="-207" y="14715"/>
                    <a:pt x="1359" y="16657"/>
                  </a:cubicBezTo>
                  <a:cubicBezTo>
                    <a:pt x="2926" y="18599"/>
                    <a:pt x="5894" y="20055"/>
                    <a:pt x="8862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323015" y="4576233"/>
              <a:ext cx="115385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1430"/>
                  </a:moveTo>
                  <a:cubicBezTo>
                    <a:pt x="19097" y="715"/>
                    <a:pt x="17169" y="0"/>
                    <a:pt x="14855" y="0"/>
                  </a:cubicBezTo>
                  <a:cubicBezTo>
                    <a:pt x="12540" y="0"/>
                    <a:pt x="9840" y="715"/>
                    <a:pt x="6947" y="2360"/>
                  </a:cubicBezTo>
                  <a:cubicBezTo>
                    <a:pt x="4055" y="4005"/>
                    <a:pt x="969" y="6580"/>
                    <a:pt x="197" y="9298"/>
                  </a:cubicBezTo>
                  <a:cubicBezTo>
                    <a:pt x="-574" y="12016"/>
                    <a:pt x="969" y="14877"/>
                    <a:pt x="3862" y="16951"/>
                  </a:cubicBezTo>
                  <a:cubicBezTo>
                    <a:pt x="6755" y="19025"/>
                    <a:pt x="10997" y="20313"/>
                    <a:pt x="15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520950" y="4635500"/>
              <a:ext cx="381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35"/>
                    <a:pt x="0" y="8471"/>
                    <a:pt x="3600" y="12071"/>
                  </a:cubicBezTo>
                  <a:cubicBezTo>
                    <a:pt x="7200" y="15671"/>
                    <a:pt x="14400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635250" y="4705349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851150" y="4575455"/>
              <a:ext cx="132164" cy="45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66" fill="norm" stroke="1" extrusionOk="0">
                  <a:moveTo>
                    <a:pt x="0" y="7337"/>
                  </a:moveTo>
                  <a:cubicBezTo>
                    <a:pt x="0" y="10237"/>
                    <a:pt x="0" y="13137"/>
                    <a:pt x="0" y="14887"/>
                  </a:cubicBezTo>
                  <a:cubicBezTo>
                    <a:pt x="0" y="16637"/>
                    <a:pt x="0" y="17237"/>
                    <a:pt x="337" y="18287"/>
                  </a:cubicBezTo>
                  <a:cubicBezTo>
                    <a:pt x="675" y="19337"/>
                    <a:pt x="1350" y="20837"/>
                    <a:pt x="1856" y="21187"/>
                  </a:cubicBezTo>
                  <a:cubicBezTo>
                    <a:pt x="2362" y="21537"/>
                    <a:pt x="2700" y="20737"/>
                    <a:pt x="2700" y="18537"/>
                  </a:cubicBezTo>
                  <a:cubicBezTo>
                    <a:pt x="2700" y="16337"/>
                    <a:pt x="2362" y="12737"/>
                    <a:pt x="1856" y="9737"/>
                  </a:cubicBezTo>
                  <a:cubicBezTo>
                    <a:pt x="1350" y="6737"/>
                    <a:pt x="675" y="4337"/>
                    <a:pt x="337" y="2837"/>
                  </a:cubicBezTo>
                  <a:cubicBezTo>
                    <a:pt x="0" y="1337"/>
                    <a:pt x="0" y="737"/>
                    <a:pt x="844" y="387"/>
                  </a:cubicBezTo>
                  <a:cubicBezTo>
                    <a:pt x="1687" y="37"/>
                    <a:pt x="3375" y="-63"/>
                    <a:pt x="5737" y="37"/>
                  </a:cubicBezTo>
                  <a:cubicBezTo>
                    <a:pt x="8100" y="137"/>
                    <a:pt x="11137" y="437"/>
                    <a:pt x="14175" y="1337"/>
                  </a:cubicBezTo>
                  <a:cubicBezTo>
                    <a:pt x="17212" y="2237"/>
                    <a:pt x="20250" y="3737"/>
                    <a:pt x="20925" y="5287"/>
                  </a:cubicBezTo>
                  <a:cubicBezTo>
                    <a:pt x="21600" y="6837"/>
                    <a:pt x="19912" y="8437"/>
                    <a:pt x="17044" y="9587"/>
                  </a:cubicBezTo>
                  <a:cubicBezTo>
                    <a:pt x="14175" y="10737"/>
                    <a:pt x="10125" y="11437"/>
                    <a:pt x="7256" y="11687"/>
                  </a:cubicBezTo>
                  <a:cubicBezTo>
                    <a:pt x="4387" y="11937"/>
                    <a:pt x="2700" y="11737"/>
                    <a:pt x="1012" y="1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971800" y="4521200"/>
              <a:ext cx="13282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0" y="0"/>
                  </a:moveTo>
                  <a:cubicBezTo>
                    <a:pt x="3323" y="576"/>
                    <a:pt x="6646" y="1152"/>
                    <a:pt x="10135" y="2952"/>
                  </a:cubicBezTo>
                  <a:cubicBezTo>
                    <a:pt x="13625" y="4752"/>
                    <a:pt x="17280" y="7776"/>
                    <a:pt x="19274" y="10296"/>
                  </a:cubicBezTo>
                  <a:cubicBezTo>
                    <a:pt x="21268" y="12816"/>
                    <a:pt x="21600" y="14832"/>
                    <a:pt x="18942" y="16632"/>
                  </a:cubicBezTo>
                  <a:cubicBezTo>
                    <a:pt x="16283" y="18432"/>
                    <a:pt x="10634" y="20016"/>
                    <a:pt x="49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340100" y="4705349"/>
              <a:ext cx="254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473450" y="4578350"/>
              <a:ext cx="444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97"/>
                    <a:pt x="14400" y="6994"/>
                    <a:pt x="18000" y="10594"/>
                  </a:cubicBezTo>
                  <a:cubicBezTo>
                    <a:pt x="21600" y="14194"/>
                    <a:pt x="21600" y="178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917928" y="4467568"/>
              <a:ext cx="213125" cy="56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44" fill="norm" stroke="1" extrusionOk="0">
                  <a:moveTo>
                    <a:pt x="1248" y="7093"/>
                  </a:moveTo>
                  <a:cubicBezTo>
                    <a:pt x="1663" y="9422"/>
                    <a:pt x="2079" y="11751"/>
                    <a:pt x="2494" y="13999"/>
                  </a:cubicBezTo>
                  <a:cubicBezTo>
                    <a:pt x="2909" y="16247"/>
                    <a:pt x="3325" y="18415"/>
                    <a:pt x="3636" y="19740"/>
                  </a:cubicBezTo>
                  <a:cubicBezTo>
                    <a:pt x="3948" y="21065"/>
                    <a:pt x="4156" y="21547"/>
                    <a:pt x="4259" y="21427"/>
                  </a:cubicBezTo>
                  <a:cubicBezTo>
                    <a:pt x="4363" y="21306"/>
                    <a:pt x="4363" y="20583"/>
                    <a:pt x="4052" y="18817"/>
                  </a:cubicBezTo>
                  <a:cubicBezTo>
                    <a:pt x="3740" y="17050"/>
                    <a:pt x="3117" y="14240"/>
                    <a:pt x="2286" y="11510"/>
                  </a:cubicBezTo>
                  <a:cubicBezTo>
                    <a:pt x="1456" y="8780"/>
                    <a:pt x="417" y="6130"/>
                    <a:pt x="106" y="4323"/>
                  </a:cubicBezTo>
                  <a:cubicBezTo>
                    <a:pt x="-206" y="2517"/>
                    <a:pt x="209" y="1553"/>
                    <a:pt x="832" y="951"/>
                  </a:cubicBezTo>
                  <a:cubicBezTo>
                    <a:pt x="1456" y="348"/>
                    <a:pt x="2286" y="108"/>
                    <a:pt x="3948" y="27"/>
                  </a:cubicBezTo>
                  <a:cubicBezTo>
                    <a:pt x="5609" y="-53"/>
                    <a:pt x="8102" y="27"/>
                    <a:pt x="11009" y="509"/>
                  </a:cubicBezTo>
                  <a:cubicBezTo>
                    <a:pt x="13917" y="991"/>
                    <a:pt x="17240" y="1874"/>
                    <a:pt x="19109" y="2838"/>
                  </a:cubicBezTo>
                  <a:cubicBezTo>
                    <a:pt x="20979" y="3801"/>
                    <a:pt x="21394" y="4845"/>
                    <a:pt x="20356" y="5648"/>
                  </a:cubicBezTo>
                  <a:cubicBezTo>
                    <a:pt x="19317" y="6451"/>
                    <a:pt x="16825" y="7013"/>
                    <a:pt x="14021" y="7254"/>
                  </a:cubicBezTo>
                  <a:cubicBezTo>
                    <a:pt x="11217" y="7495"/>
                    <a:pt x="8102" y="7415"/>
                    <a:pt x="6336" y="7294"/>
                  </a:cubicBezTo>
                  <a:cubicBezTo>
                    <a:pt x="4571" y="7174"/>
                    <a:pt x="4156" y="7013"/>
                    <a:pt x="3740" y="6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260849" y="4366583"/>
              <a:ext cx="200065" cy="45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01" fill="norm" stroke="1" extrusionOk="0">
                  <a:moveTo>
                    <a:pt x="0" y="991"/>
                  </a:moveTo>
                  <a:cubicBezTo>
                    <a:pt x="682" y="596"/>
                    <a:pt x="1364" y="202"/>
                    <a:pt x="2387" y="54"/>
                  </a:cubicBezTo>
                  <a:cubicBezTo>
                    <a:pt x="3411" y="-94"/>
                    <a:pt x="4775" y="5"/>
                    <a:pt x="7276" y="1090"/>
                  </a:cubicBezTo>
                  <a:cubicBezTo>
                    <a:pt x="9777" y="2174"/>
                    <a:pt x="13415" y="4246"/>
                    <a:pt x="16371" y="6711"/>
                  </a:cubicBezTo>
                  <a:cubicBezTo>
                    <a:pt x="19326" y="9177"/>
                    <a:pt x="21600" y="12038"/>
                    <a:pt x="21486" y="14503"/>
                  </a:cubicBezTo>
                  <a:cubicBezTo>
                    <a:pt x="21373" y="16969"/>
                    <a:pt x="18872" y="19040"/>
                    <a:pt x="16371" y="20174"/>
                  </a:cubicBezTo>
                  <a:cubicBezTo>
                    <a:pt x="13869" y="21309"/>
                    <a:pt x="11368" y="21506"/>
                    <a:pt x="9777" y="21358"/>
                  </a:cubicBezTo>
                  <a:cubicBezTo>
                    <a:pt x="8185" y="21210"/>
                    <a:pt x="7503" y="20717"/>
                    <a:pt x="6821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479643" y="4182533"/>
              <a:ext cx="155857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477" y="3191"/>
                  </a:moveTo>
                  <a:cubicBezTo>
                    <a:pt x="185" y="5645"/>
                    <a:pt x="-107" y="8100"/>
                    <a:pt x="39" y="10677"/>
                  </a:cubicBezTo>
                  <a:cubicBezTo>
                    <a:pt x="185" y="13255"/>
                    <a:pt x="769" y="15955"/>
                    <a:pt x="1061" y="16691"/>
                  </a:cubicBezTo>
                  <a:cubicBezTo>
                    <a:pt x="1352" y="17427"/>
                    <a:pt x="1352" y="16200"/>
                    <a:pt x="1644" y="13500"/>
                  </a:cubicBezTo>
                  <a:cubicBezTo>
                    <a:pt x="1936" y="10800"/>
                    <a:pt x="2520" y="6627"/>
                    <a:pt x="3250" y="3927"/>
                  </a:cubicBezTo>
                  <a:cubicBezTo>
                    <a:pt x="3979" y="1227"/>
                    <a:pt x="4855" y="0"/>
                    <a:pt x="7044" y="0"/>
                  </a:cubicBezTo>
                  <a:cubicBezTo>
                    <a:pt x="9234" y="0"/>
                    <a:pt x="12736" y="1227"/>
                    <a:pt x="15363" y="5032"/>
                  </a:cubicBezTo>
                  <a:cubicBezTo>
                    <a:pt x="17990" y="8836"/>
                    <a:pt x="19742" y="15218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238749" y="4610099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238750" y="4756150"/>
              <a:ext cx="203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975350" y="4508500"/>
              <a:ext cx="254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472"/>
                    <a:pt x="3600" y="10944"/>
                    <a:pt x="7200" y="14544"/>
                  </a:cubicBezTo>
                  <a:cubicBezTo>
                    <a:pt x="10800" y="18144"/>
                    <a:pt x="1620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057900" y="4306247"/>
              <a:ext cx="101600" cy="1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495"/>
                  </a:moveTo>
                  <a:cubicBezTo>
                    <a:pt x="900" y="9251"/>
                    <a:pt x="1800" y="13008"/>
                    <a:pt x="2250" y="15825"/>
                  </a:cubicBezTo>
                  <a:cubicBezTo>
                    <a:pt x="2700" y="18643"/>
                    <a:pt x="2700" y="20521"/>
                    <a:pt x="2475" y="20521"/>
                  </a:cubicBezTo>
                  <a:cubicBezTo>
                    <a:pt x="2250" y="20521"/>
                    <a:pt x="1800" y="18643"/>
                    <a:pt x="2475" y="15199"/>
                  </a:cubicBezTo>
                  <a:cubicBezTo>
                    <a:pt x="3150" y="11756"/>
                    <a:pt x="4950" y="6747"/>
                    <a:pt x="6975" y="3773"/>
                  </a:cubicBezTo>
                  <a:cubicBezTo>
                    <a:pt x="9000" y="799"/>
                    <a:pt x="11250" y="-140"/>
                    <a:pt x="13500" y="17"/>
                  </a:cubicBezTo>
                  <a:cubicBezTo>
                    <a:pt x="15750" y="173"/>
                    <a:pt x="18000" y="1425"/>
                    <a:pt x="19350" y="5182"/>
                  </a:cubicBezTo>
                  <a:cubicBezTo>
                    <a:pt x="20700" y="8938"/>
                    <a:pt x="21150" y="15199"/>
                    <a:pt x="2160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477000" y="4646083"/>
              <a:ext cx="177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476999" y="47625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927850" y="4521200"/>
              <a:ext cx="381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96"/>
                    <a:pt x="16800" y="9792"/>
                    <a:pt x="13200" y="13392"/>
                  </a:cubicBezTo>
                  <a:cubicBezTo>
                    <a:pt x="9600" y="16992"/>
                    <a:pt x="4800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880350" y="4267464"/>
              <a:ext cx="4070350" cy="12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0185"/>
                  </a:moveTo>
                  <a:cubicBezTo>
                    <a:pt x="382" y="9806"/>
                    <a:pt x="764" y="9427"/>
                    <a:pt x="1174" y="9048"/>
                  </a:cubicBezTo>
                  <a:cubicBezTo>
                    <a:pt x="1584" y="8669"/>
                    <a:pt x="2022" y="8290"/>
                    <a:pt x="2432" y="7721"/>
                  </a:cubicBezTo>
                  <a:cubicBezTo>
                    <a:pt x="2842" y="7153"/>
                    <a:pt x="3224" y="6395"/>
                    <a:pt x="3656" y="6016"/>
                  </a:cubicBezTo>
                  <a:cubicBezTo>
                    <a:pt x="4089" y="5637"/>
                    <a:pt x="4572" y="5637"/>
                    <a:pt x="5021" y="5637"/>
                  </a:cubicBezTo>
                  <a:cubicBezTo>
                    <a:pt x="5470" y="5637"/>
                    <a:pt x="5886" y="5637"/>
                    <a:pt x="6313" y="5448"/>
                  </a:cubicBezTo>
                  <a:cubicBezTo>
                    <a:pt x="6739" y="5258"/>
                    <a:pt x="7178" y="4879"/>
                    <a:pt x="7632" y="4500"/>
                  </a:cubicBezTo>
                  <a:cubicBezTo>
                    <a:pt x="8087" y="4121"/>
                    <a:pt x="8559" y="3742"/>
                    <a:pt x="8963" y="3364"/>
                  </a:cubicBezTo>
                  <a:cubicBezTo>
                    <a:pt x="9368" y="2985"/>
                    <a:pt x="9705" y="2606"/>
                    <a:pt x="10149" y="2227"/>
                  </a:cubicBezTo>
                  <a:cubicBezTo>
                    <a:pt x="10592" y="1848"/>
                    <a:pt x="11143" y="1469"/>
                    <a:pt x="11586" y="1090"/>
                  </a:cubicBezTo>
                  <a:cubicBezTo>
                    <a:pt x="12030" y="711"/>
                    <a:pt x="12367" y="332"/>
                    <a:pt x="12710" y="142"/>
                  </a:cubicBezTo>
                  <a:cubicBezTo>
                    <a:pt x="13052" y="-47"/>
                    <a:pt x="13400" y="-47"/>
                    <a:pt x="13906" y="142"/>
                  </a:cubicBezTo>
                  <a:cubicBezTo>
                    <a:pt x="14411" y="332"/>
                    <a:pt x="15074" y="711"/>
                    <a:pt x="15641" y="1279"/>
                  </a:cubicBezTo>
                  <a:cubicBezTo>
                    <a:pt x="16208" y="1848"/>
                    <a:pt x="16680" y="2606"/>
                    <a:pt x="17141" y="3553"/>
                  </a:cubicBezTo>
                  <a:cubicBezTo>
                    <a:pt x="17601" y="4500"/>
                    <a:pt x="18051" y="5637"/>
                    <a:pt x="18539" y="7153"/>
                  </a:cubicBezTo>
                  <a:cubicBezTo>
                    <a:pt x="19028" y="8669"/>
                    <a:pt x="19556" y="10564"/>
                    <a:pt x="20039" y="12837"/>
                  </a:cubicBezTo>
                  <a:cubicBezTo>
                    <a:pt x="20522" y="15111"/>
                    <a:pt x="20960" y="17764"/>
                    <a:pt x="21212" y="19279"/>
                  </a:cubicBezTo>
                  <a:cubicBezTo>
                    <a:pt x="21465" y="20795"/>
                    <a:pt x="21533" y="21174"/>
                    <a:pt x="2160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985755" y="2816067"/>
              <a:ext cx="39602" cy="89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527" fill="norm" stroke="1" extrusionOk="0">
                  <a:moveTo>
                    <a:pt x="2982" y="846"/>
                  </a:moveTo>
                  <a:cubicBezTo>
                    <a:pt x="4062" y="489"/>
                    <a:pt x="5142" y="131"/>
                    <a:pt x="7842" y="29"/>
                  </a:cubicBezTo>
                  <a:cubicBezTo>
                    <a:pt x="10542" y="-73"/>
                    <a:pt x="14862" y="80"/>
                    <a:pt x="17562" y="667"/>
                  </a:cubicBezTo>
                  <a:cubicBezTo>
                    <a:pt x="20262" y="1255"/>
                    <a:pt x="21342" y="2276"/>
                    <a:pt x="18642" y="3706"/>
                  </a:cubicBezTo>
                  <a:cubicBezTo>
                    <a:pt x="15942" y="5136"/>
                    <a:pt x="9462" y="6974"/>
                    <a:pt x="5682" y="8863"/>
                  </a:cubicBezTo>
                  <a:cubicBezTo>
                    <a:pt x="1902" y="10753"/>
                    <a:pt x="822" y="12693"/>
                    <a:pt x="282" y="14531"/>
                  </a:cubicBezTo>
                  <a:cubicBezTo>
                    <a:pt x="-258" y="16370"/>
                    <a:pt x="-258" y="18106"/>
                    <a:pt x="2442" y="19255"/>
                  </a:cubicBezTo>
                  <a:cubicBezTo>
                    <a:pt x="5142" y="20404"/>
                    <a:pt x="10542" y="20965"/>
                    <a:pt x="15942" y="2152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8851900" y="2815166"/>
              <a:ext cx="1077384" cy="103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1273" y="751"/>
                  </a:moveTo>
                  <a:cubicBezTo>
                    <a:pt x="2716" y="618"/>
                    <a:pt x="4159" y="486"/>
                    <a:pt x="5623" y="375"/>
                  </a:cubicBezTo>
                  <a:cubicBezTo>
                    <a:pt x="7087" y="265"/>
                    <a:pt x="8572" y="177"/>
                    <a:pt x="10121" y="110"/>
                  </a:cubicBezTo>
                  <a:cubicBezTo>
                    <a:pt x="11670" y="44"/>
                    <a:pt x="13283" y="0"/>
                    <a:pt x="14874" y="0"/>
                  </a:cubicBezTo>
                  <a:cubicBezTo>
                    <a:pt x="16465" y="0"/>
                    <a:pt x="18035" y="44"/>
                    <a:pt x="18990" y="133"/>
                  </a:cubicBezTo>
                  <a:cubicBezTo>
                    <a:pt x="19945" y="221"/>
                    <a:pt x="20284" y="353"/>
                    <a:pt x="20369" y="508"/>
                  </a:cubicBezTo>
                  <a:cubicBezTo>
                    <a:pt x="20454" y="663"/>
                    <a:pt x="20284" y="839"/>
                    <a:pt x="20030" y="1281"/>
                  </a:cubicBezTo>
                  <a:cubicBezTo>
                    <a:pt x="19775" y="1723"/>
                    <a:pt x="19436" y="2429"/>
                    <a:pt x="19308" y="3600"/>
                  </a:cubicBezTo>
                  <a:cubicBezTo>
                    <a:pt x="19181" y="4771"/>
                    <a:pt x="19266" y="6405"/>
                    <a:pt x="19499" y="7973"/>
                  </a:cubicBezTo>
                  <a:cubicBezTo>
                    <a:pt x="19733" y="9541"/>
                    <a:pt x="20115" y="11043"/>
                    <a:pt x="20412" y="12501"/>
                  </a:cubicBezTo>
                  <a:cubicBezTo>
                    <a:pt x="20709" y="13958"/>
                    <a:pt x="20921" y="15372"/>
                    <a:pt x="21091" y="16631"/>
                  </a:cubicBezTo>
                  <a:cubicBezTo>
                    <a:pt x="21261" y="17890"/>
                    <a:pt x="21388" y="18994"/>
                    <a:pt x="21473" y="19701"/>
                  </a:cubicBezTo>
                  <a:cubicBezTo>
                    <a:pt x="21558" y="20407"/>
                    <a:pt x="21600" y="20717"/>
                    <a:pt x="21600" y="20982"/>
                  </a:cubicBezTo>
                  <a:cubicBezTo>
                    <a:pt x="21600" y="21247"/>
                    <a:pt x="21558" y="21467"/>
                    <a:pt x="21430" y="21534"/>
                  </a:cubicBezTo>
                  <a:cubicBezTo>
                    <a:pt x="21303" y="21600"/>
                    <a:pt x="21091" y="21512"/>
                    <a:pt x="20666" y="21247"/>
                  </a:cubicBezTo>
                  <a:cubicBezTo>
                    <a:pt x="20242" y="20982"/>
                    <a:pt x="19606" y="20540"/>
                    <a:pt x="18629" y="20164"/>
                  </a:cubicBezTo>
                  <a:cubicBezTo>
                    <a:pt x="17653" y="19789"/>
                    <a:pt x="16338" y="19480"/>
                    <a:pt x="14938" y="19281"/>
                  </a:cubicBezTo>
                  <a:cubicBezTo>
                    <a:pt x="13537" y="19082"/>
                    <a:pt x="12052" y="18994"/>
                    <a:pt x="10461" y="18950"/>
                  </a:cubicBezTo>
                  <a:cubicBezTo>
                    <a:pt x="8869" y="18906"/>
                    <a:pt x="7172" y="18906"/>
                    <a:pt x="5411" y="19060"/>
                  </a:cubicBezTo>
                  <a:cubicBezTo>
                    <a:pt x="3650" y="19215"/>
                    <a:pt x="1825" y="19524"/>
                    <a:pt x="0" y="1983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43" name="Drawing"/>
          <p:cNvGrpSpPr/>
          <p:nvPr/>
        </p:nvGrpSpPr>
        <p:grpSpPr>
          <a:xfrm>
            <a:off x="9123730" y="1471083"/>
            <a:ext cx="3642141" cy="1538817"/>
            <a:chOff x="0" y="0"/>
            <a:chExt cx="3642139" cy="1538816"/>
          </a:xfrm>
        </p:grpSpPr>
        <p:sp>
          <p:nvSpPr>
            <p:cNvPr id="1804" name="Shape"/>
            <p:cNvSpPr/>
            <p:nvPr/>
          </p:nvSpPr>
          <p:spPr>
            <a:xfrm>
              <a:off x="0" y="378582"/>
              <a:ext cx="174081" cy="60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42" fill="norm" stroke="1" extrusionOk="0">
                  <a:moveTo>
                    <a:pt x="3958" y="8545"/>
                  </a:moveTo>
                  <a:cubicBezTo>
                    <a:pt x="3704" y="11264"/>
                    <a:pt x="3450" y="13983"/>
                    <a:pt x="3323" y="16022"/>
                  </a:cubicBezTo>
                  <a:cubicBezTo>
                    <a:pt x="3196" y="18061"/>
                    <a:pt x="3196" y="19420"/>
                    <a:pt x="3196" y="20289"/>
                  </a:cubicBezTo>
                  <a:cubicBezTo>
                    <a:pt x="3196" y="21157"/>
                    <a:pt x="3196" y="21535"/>
                    <a:pt x="2941" y="21422"/>
                  </a:cubicBezTo>
                  <a:cubicBezTo>
                    <a:pt x="2687" y="21308"/>
                    <a:pt x="2179" y="20704"/>
                    <a:pt x="1544" y="19118"/>
                  </a:cubicBezTo>
                  <a:cubicBezTo>
                    <a:pt x="908" y="17532"/>
                    <a:pt x="146" y="14964"/>
                    <a:pt x="19" y="12245"/>
                  </a:cubicBezTo>
                  <a:cubicBezTo>
                    <a:pt x="-108" y="9527"/>
                    <a:pt x="400" y="6657"/>
                    <a:pt x="1290" y="4769"/>
                  </a:cubicBezTo>
                  <a:cubicBezTo>
                    <a:pt x="2179" y="2880"/>
                    <a:pt x="3450" y="1974"/>
                    <a:pt x="4720" y="1332"/>
                  </a:cubicBezTo>
                  <a:cubicBezTo>
                    <a:pt x="5991" y="690"/>
                    <a:pt x="7261" y="313"/>
                    <a:pt x="8659" y="124"/>
                  </a:cubicBezTo>
                  <a:cubicBezTo>
                    <a:pt x="10057" y="-65"/>
                    <a:pt x="11581" y="-65"/>
                    <a:pt x="13487" y="313"/>
                  </a:cubicBezTo>
                  <a:cubicBezTo>
                    <a:pt x="15393" y="690"/>
                    <a:pt x="17680" y="1445"/>
                    <a:pt x="19205" y="2465"/>
                  </a:cubicBezTo>
                  <a:cubicBezTo>
                    <a:pt x="20730" y="3485"/>
                    <a:pt x="21492" y="4769"/>
                    <a:pt x="20348" y="5901"/>
                  </a:cubicBezTo>
                  <a:cubicBezTo>
                    <a:pt x="19205" y="7034"/>
                    <a:pt x="16156" y="8016"/>
                    <a:pt x="13106" y="8507"/>
                  </a:cubicBezTo>
                  <a:cubicBezTo>
                    <a:pt x="10057" y="8998"/>
                    <a:pt x="7007" y="8998"/>
                    <a:pt x="4974" y="8885"/>
                  </a:cubicBezTo>
                  <a:cubicBezTo>
                    <a:pt x="2941" y="8771"/>
                    <a:pt x="1925" y="8545"/>
                    <a:pt x="1925" y="8469"/>
                  </a:cubicBezTo>
                  <a:cubicBezTo>
                    <a:pt x="1925" y="8394"/>
                    <a:pt x="2941" y="8469"/>
                    <a:pt x="3958" y="8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10769" y="579966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175"/>
                    <a:pt x="10165" y="10350"/>
                    <a:pt x="13765" y="13950"/>
                  </a:cubicBezTo>
                  <a:cubicBezTo>
                    <a:pt x="17365" y="17550"/>
                    <a:pt x="19482" y="195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23469" y="586316"/>
              <a:ext cx="120651" cy="18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0"/>
                  </a:moveTo>
                  <a:cubicBezTo>
                    <a:pt x="18568" y="2184"/>
                    <a:pt x="15537" y="4369"/>
                    <a:pt x="12884" y="7645"/>
                  </a:cubicBezTo>
                  <a:cubicBezTo>
                    <a:pt x="10232" y="10921"/>
                    <a:pt x="7958" y="15290"/>
                    <a:pt x="5874" y="17838"/>
                  </a:cubicBezTo>
                  <a:cubicBezTo>
                    <a:pt x="3789" y="20387"/>
                    <a:pt x="1895" y="21115"/>
                    <a:pt x="947" y="21357"/>
                  </a:cubicBezTo>
                  <a:cubicBezTo>
                    <a:pt x="0" y="21600"/>
                    <a:pt x="0" y="21357"/>
                    <a:pt x="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40441" y="378355"/>
              <a:ext cx="144979" cy="28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80" fill="norm" stroke="1" extrusionOk="0">
                  <a:moveTo>
                    <a:pt x="21135" y="1800"/>
                  </a:moveTo>
                  <a:cubicBezTo>
                    <a:pt x="19592" y="1160"/>
                    <a:pt x="18049" y="520"/>
                    <a:pt x="16352" y="200"/>
                  </a:cubicBezTo>
                  <a:cubicBezTo>
                    <a:pt x="14655" y="-120"/>
                    <a:pt x="12804" y="-120"/>
                    <a:pt x="10952" y="680"/>
                  </a:cubicBezTo>
                  <a:cubicBezTo>
                    <a:pt x="9101" y="1480"/>
                    <a:pt x="7249" y="3080"/>
                    <a:pt x="5244" y="5640"/>
                  </a:cubicBezTo>
                  <a:cubicBezTo>
                    <a:pt x="3238" y="8200"/>
                    <a:pt x="1078" y="11720"/>
                    <a:pt x="306" y="14520"/>
                  </a:cubicBezTo>
                  <a:cubicBezTo>
                    <a:pt x="-465" y="17320"/>
                    <a:pt x="152" y="19400"/>
                    <a:pt x="2929" y="20440"/>
                  </a:cubicBezTo>
                  <a:cubicBezTo>
                    <a:pt x="5706" y="21480"/>
                    <a:pt x="10644" y="21480"/>
                    <a:pt x="15581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61619" y="503766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55269" y="41486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82269" y="351366"/>
              <a:ext cx="9216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5400" y="1722"/>
                    <a:pt x="10800" y="3443"/>
                    <a:pt x="14727" y="5948"/>
                  </a:cubicBezTo>
                  <a:cubicBezTo>
                    <a:pt x="18655" y="8452"/>
                    <a:pt x="21109" y="11739"/>
                    <a:pt x="21355" y="14087"/>
                  </a:cubicBezTo>
                  <a:cubicBezTo>
                    <a:pt x="21600" y="16435"/>
                    <a:pt x="19636" y="17843"/>
                    <a:pt x="16200" y="18939"/>
                  </a:cubicBezTo>
                  <a:cubicBezTo>
                    <a:pt x="12764" y="20035"/>
                    <a:pt x="7855" y="20817"/>
                    <a:pt x="2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79119" y="475373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694" y="11918"/>
                    <a:pt x="3388" y="3818"/>
                    <a:pt x="6988" y="1118"/>
                  </a:cubicBezTo>
                  <a:cubicBezTo>
                    <a:pt x="10588" y="-1582"/>
                    <a:pt x="1609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79119" y="599016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322019" y="242437"/>
              <a:ext cx="148314" cy="16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56" fill="norm" stroke="1" extrusionOk="0">
                  <a:moveTo>
                    <a:pt x="0" y="923"/>
                  </a:moveTo>
                  <a:cubicBezTo>
                    <a:pt x="1217" y="6790"/>
                    <a:pt x="2434" y="12657"/>
                    <a:pt x="2890" y="16257"/>
                  </a:cubicBezTo>
                  <a:cubicBezTo>
                    <a:pt x="3346" y="19857"/>
                    <a:pt x="3042" y="21190"/>
                    <a:pt x="2738" y="20923"/>
                  </a:cubicBezTo>
                  <a:cubicBezTo>
                    <a:pt x="2434" y="20657"/>
                    <a:pt x="2130" y="18790"/>
                    <a:pt x="2434" y="15590"/>
                  </a:cubicBezTo>
                  <a:cubicBezTo>
                    <a:pt x="2738" y="12390"/>
                    <a:pt x="3651" y="7857"/>
                    <a:pt x="4563" y="5057"/>
                  </a:cubicBezTo>
                  <a:cubicBezTo>
                    <a:pt x="5476" y="2257"/>
                    <a:pt x="6389" y="1190"/>
                    <a:pt x="8366" y="523"/>
                  </a:cubicBezTo>
                  <a:cubicBezTo>
                    <a:pt x="10344" y="-143"/>
                    <a:pt x="13386" y="-410"/>
                    <a:pt x="15820" y="1190"/>
                  </a:cubicBezTo>
                  <a:cubicBezTo>
                    <a:pt x="18254" y="2790"/>
                    <a:pt x="20079" y="6257"/>
                    <a:pt x="20839" y="9457"/>
                  </a:cubicBezTo>
                  <a:cubicBezTo>
                    <a:pt x="21600" y="12657"/>
                    <a:pt x="21296" y="15590"/>
                    <a:pt x="20992" y="18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473068" y="363456"/>
              <a:ext cx="185502" cy="29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85" fill="norm" stroke="1" extrusionOk="0">
                  <a:moveTo>
                    <a:pt x="21269" y="2342"/>
                  </a:moveTo>
                  <a:cubicBezTo>
                    <a:pt x="20541" y="1576"/>
                    <a:pt x="19813" y="810"/>
                    <a:pt x="18842" y="351"/>
                  </a:cubicBezTo>
                  <a:cubicBezTo>
                    <a:pt x="17871" y="-109"/>
                    <a:pt x="16658" y="-262"/>
                    <a:pt x="14231" y="810"/>
                  </a:cubicBezTo>
                  <a:cubicBezTo>
                    <a:pt x="11804" y="1883"/>
                    <a:pt x="8163" y="4181"/>
                    <a:pt x="5494" y="7321"/>
                  </a:cubicBezTo>
                  <a:cubicBezTo>
                    <a:pt x="2824" y="10461"/>
                    <a:pt x="1125" y="14444"/>
                    <a:pt x="397" y="16819"/>
                  </a:cubicBezTo>
                  <a:cubicBezTo>
                    <a:pt x="-331" y="19193"/>
                    <a:pt x="-88" y="19959"/>
                    <a:pt x="1368" y="20495"/>
                  </a:cubicBezTo>
                  <a:cubicBezTo>
                    <a:pt x="2824" y="21032"/>
                    <a:pt x="5494" y="21338"/>
                    <a:pt x="8527" y="21108"/>
                  </a:cubicBezTo>
                  <a:cubicBezTo>
                    <a:pt x="11561" y="20878"/>
                    <a:pt x="14959" y="20112"/>
                    <a:pt x="18357" y="19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744012" y="643466"/>
              <a:ext cx="980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59"/>
                    <a:pt x="-1585" y="9318"/>
                    <a:pt x="575" y="12918"/>
                  </a:cubicBezTo>
                  <a:cubicBezTo>
                    <a:pt x="2735" y="16518"/>
                    <a:pt x="11375" y="1905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751616" y="500856"/>
              <a:ext cx="48961" cy="5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0506" fill="norm" stroke="1" extrusionOk="0">
                  <a:moveTo>
                    <a:pt x="13859" y="3500"/>
                  </a:moveTo>
                  <a:cubicBezTo>
                    <a:pt x="9539" y="4300"/>
                    <a:pt x="5219" y="5100"/>
                    <a:pt x="2627" y="7500"/>
                  </a:cubicBezTo>
                  <a:cubicBezTo>
                    <a:pt x="35" y="9900"/>
                    <a:pt x="-829" y="13900"/>
                    <a:pt x="899" y="16700"/>
                  </a:cubicBezTo>
                  <a:cubicBezTo>
                    <a:pt x="2627" y="19500"/>
                    <a:pt x="6947" y="21100"/>
                    <a:pt x="10403" y="20300"/>
                  </a:cubicBezTo>
                  <a:cubicBezTo>
                    <a:pt x="13859" y="19500"/>
                    <a:pt x="16451" y="16300"/>
                    <a:pt x="18179" y="12700"/>
                  </a:cubicBezTo>
                  <a:cubicBezTo>
                    <a:pt x="19907" y="9100"/>
                    <a:pt x="20771" y="5100"/>
                    <a:pt x="19043" y="2700"/>
                  </a:cubicBezTo>
                  <a:cubicBezTo>
                    <a:pt x="17315" y="300"/>
                    <a:pt x="12995" y="-500"/>
                    <a:pt x="10835" y="300"/>
                  </a:cubicBezTo>
                  <a:cubicBezTo>
                    <a:pt x="8675" y="1100"/>
                    <a:pt x="8675" y="3500"/>
                    <a:pt x="8675" y="5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014169" y="57361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084489" y="327703"/>
              <a:ext cx="172065" cy="53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98" fill="norm" stroke="1" extrusionOk="0">
                  <a:moveTo>
                    <a:pt x="4626" y="7525"/>
                  </a:moveTo>
                  <a:cubicBezTo>
                    <a:pt x="4626" y="10225"/>
                    <a:pt x="4626" y="12925"/>
                    <a:pt x="3976" y="15118"/>
                  </a:cubicBezTo>
                  <a:cubicBezTo>
                    <a:pt x="3325" y="17312"/>
                    <a:pt x="2024" y="19000"/>
                    <a:pt x="1243" y="20054"/>
                  </a:cubicBezTo>
                  <a:cubicBezTo>
                    <a:pt x="462" y="21109"/>
                    <a:pt x="202" y="21531"/>
                    <a:pt x="72" y="21362"/>
                  </a:cubicBezTo>
                  <a:cubicBezTo>
                    <a:pt x="-58" y="21193"/>
                    <a:pt x="-58" y="20434"/>
                    <a:pt x="462" y="18747"/>
                  </a:cubicBezTo>
                  <a:cubicBezTo>
                    <a:pt x="983" y="17059"/>
                    <a:pt x="2024" y="14443"/>
                    <a:pt x="3065" y="12039"/>
                  </a:cubicBezTo>
                  <a:cubicBezTo>
                    <a:pt x="4106" y="9634"/>
                    <a:pt x="5147" y="7440"/>
                    <a:pt x="6188" y="5626"/>
                  </a:cubicBezTo>
                  <a:cubicBezTo>
                    <a:pt x="7229" y="3812"/>
                    <a:pt x="8270" y="2378"/>
                    <a:pt x="9311" y="1450"/>
                  </a:cubicBezTo>
                  <a:cubicBezTo>
                    <a:pt x="10352" y="522"/>
                    <a:pt x="11393" y="100"/>
                    <a:pt x="12564" y="15"/>
                  </a:cubicBezTo>
                  <a:cubicBezTo>
                    <a:pt x="13735" y="-69"/>
                    <a:pt x="15036" y="184"/>
                    <a:pt x="16728" y="1154"/>
                  </a:cubicBezTo>
                  <a:cubicBezTo>
                    <a:pt x="18419" y="2125"/>
                    <a:pt x="20501" y="3812"/>
                    <a:pt x="21022" y="5120"/>
                  </a:cubicBezTo>
                  <a:cubicBezTo>
                    <a:pt x="21542" y="6428"/>
                    <a:pt x="20501" y="7356"/>
                    <a:pt x="18549" y="8073"/>
                  </a:cubicBezTo>
                  <a:cubicBezTo>
                    <a:pt x="16597" y="8790"/>
                    <a:pt x="13735" y="9297"/>
                    <a:pt x="11132" y="9212"/>
                  </a:cubicBezTo>
                  <a:cubicBezTo>
                    <a:pt x="8530" y="9128"/>
                    <a:pt x="6188" y="8453"/>
                    <a:pt x="3846" y="7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325319" y="18626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350719" y="65616"/>
              <a:ext cx="6532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6075" y="0"/>
                  </a:moveTo>
                  <a:cubicBezTo>
                    <a:pt x="6075" y="4000"/>
                    <a:pt x="6075" y="8000"/>
                    <a:pt x="8437" y="10800"/>
                  </a:cubicBezTo>
                  <a:cubicBezTo>
                    <a:pt x="10800" y="13600"/>
                    <a:pt x="15525" y="15200"/>
                    <a:pt x="18225" y="14000"/>
                  </a:cubicBezTo>
                  <a:cubicBezTo>
                    <a:pt x="20925" y="12800"/>
                    <a:pt x="21600" y="8800"/>
                    <a:pt x="19912" y="5600"/>
                  </a:cubicBezTo>
                  <a:cubicBezTo>
                    <a:pt x="18225" y="2400"/>
                    <a:pt x="14175" y="0"/>
                    <a:pt x="10462" y="0"/>
                  </a:cubicBezTo>
                  <a:cubicBezTo>
                    <a:pt x="6750" y="0"/>
                    <a:pt x="3375" y="2400"/>
                    <a:pt x="1687" y="6400"/>
                  </a:cubicBezTo>
                  <a:cubicBezTo>
                    <a:pt x="0" y="10400"/>
                    <a:pt x="0" y="16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445969" y="478366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657900" y="288707"/>
              <a:ext cx="124620" cy="27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26" fill="norm" stroke="1" extrusionOk="0">
                  <a:moveTo>
                    <a:pt x="21195" y="3397"/>
                  </a:moveTo>
                  <a:cubicBezTo>
                    <a:pt x="21195" y="2408"/>
                    <a:pt x="21195" y="1419"/>
                    <a:pt x="20295" y="759"/>
                  </a:cubicBezTo>
                  <a:cubicBezTo>
                    <a:pt x="19395" y="100"/>
                    <a:pt x="17595" y="-230"/>
                    <a:pt x="15255" y="182"/>
                  </a:cubicBezTo>
                  <a:cubicBezTo>
                    <a:pt x="12915" y="594"/>
                    <a:pt x="10035" y="1749"/>
                    <a:pt x="7335" y="4634"/>
                  </a:cubicBezTo>
                  <a:cubicBezTo>
                    <a:pt x="4635" y="7520"/>
                    <a:pt x="2115" y="12136"/>
                    <a:pt x="855" y="14939"/>
                  </a:cubicBezTo>
                  <a:cubicBezTo>
                    <a:pt x="-405" y="17743"/>
                    <a:pt x="-405" y="18732"/>
                    <a:pt x="1755" y="19639"/>
                  </a:cubicBezTo>
                  <a:cubicBezTo>
                    <a:pt x="3915" y="20546"/>
                    <a:pt x="8235" y="21370"/>
                    <a:pt x="11295" y="21205"/>
                  </a:cubicBezTo>
                  <a:cubicBezTo>
                    <a:pt x="14355" y="21040"/>
                    <a:pt x="16155" y="19886"/>
                    <a:pt x="17955" y="18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818502" y="338666"/>
              <a:ext cx="4021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2274" y="5929"/>
                    <a:pt x="0" y="11859"/>
                    <a:pt x="0" y="15353"/>
                  </a:cubicBezTo>
                  <a:cubicBezTo>
                    <a:pt x="0" y="18847"/>
                    <a:pt x="2274" y="19906"/>
                    <a:pt x="6253" y="20541"/>
                  </a:cubicBezTo>
                  <a:cubicBezTo>
                    <a:pt x="10232" y="21176"/>
                    <a:pt x="15916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896819" y="45296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042869" y="312069"/>
              <a:ext cx="139605" cy="43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20" fill="norm" stroke="1" extrusionOk="0">
                  <a:moveTo>
                    <a:pt x="6671" y="5380"/>
                  </a:moveTo>
                  <a:cubicBezTo>
                    <a:pt x="5400" y="8302"/>
                    <a:pt x="4129" y="11224"/>
                    <a:pt x="3335" y="13572"/>
                  </a:cubicBezTo>
                  <a:cubicBezTo>
                    <a:pt x="2541" y="15920"/>
                    <a:pt x="2224" y="17693"/>
                    <a:pt x="1747" y="18998"/>
                  </a:cubicBezTo>
                  <a:cubicBezTo>
                    <a:pt x="1271" y="20302"/>
                    <a:pt x="635" y="21137"/>
                    <a:pt x="318" y="21293"/>
                  </a:cubicBezTo>
                  <a:cubicBezTo>
                    <a:pt x="0" y="21450"/>
                    <a:pt x="0" y="20928"/>
                    <a:pt x="318" y="18946"/>
                  </a:cubicBezTo>
                  <a:cubicBezTo>
                    <a:pt x="635" y="16963"/>
                    <a:pt x="1271" y="13520"/>
                    <a:pt x="2382" y="10389"/>
                  </a:cubicBezTo>
                  <a:cubicBezTo>
                    <a:pt x="3494" y="7259"/>
                    <a:pt x="5082" y="4441"/>
                    <a:pt x="6194" y="2772"/>
                  </a:cubicBezTo>
                  <a:cubicBezTo>
                    <a:pt x="7306" y="1102"/>
                    <a:pt x="7941" y="580"/>
                    <a:pt x="9053" y="267"/>
                  </a:cubicBezTo>
                  <a:cubicBezTo>
                    <a:pt x="10165" y="-46"/>
                    <a:pt x="11753" y="-150"/>
                    <a:pt x="13818" y="320"/>
                  </a:cubicBezTo>
                  <a:cubicBezTo>
                    <a:pt x="15882" y="789"/>
                    <a:pt x="18424" y="1833"/>
                    <a:pt x="19853" y="2980"/>
                  </a:cubicBezTo>
                  <a:cubicBezTo>
                    <a:pt x="21282" y="4128"/>
                    <a:pt x="21600" y="5380"/>
                    <a:pt x="19059" y="6528"/>
                  </a:cubicBezTo>
                  <a:cubicBezTo>
                    <a:pt x="16518" y="7676"/>
                    <a:pt x="11118" y="8720"/>
                    <a:pt x="7465" y="9189"/>
                  </a:cubicBezTo>
                  <a:cubicBezTo>
                    <a:pt x="3812" y="9659"/>
                    <a:pt x="1906" y="9554"/>
                    <a:pt x="0" y="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214319" y="268816"/>
              <a:ext cx="7408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63" y="0"/>
                  </a:moveTo>
                  <a:cubicBezTo>
                    <a:pt x="19131" y="3892"/>
                    <a:pt x="21600" y="7784"/>
                    <a:pt x="21600" y="10897"/>
                  </a:cubicBezTo>
                  <a:cubicBezTo>
                    <a:pt x="21600" y="14011"/>
                    <a:pt x="19131" y="16346"/>
                    <a:pt x="15120" y="18000"/>
                  </a:cubicBezTo>
                  <a:cubicBezTo>
                    <a:pt x="11109" y="19654"/>
                    <a:pt x="5554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309569" y="92738"/>
              <a:ext cx="82551" cy="11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8075"/>
                  </a:moveTo>
                  <a:cubicBezTo>
                    <a:pt x="554" y="10875"/>
                    <a:pt x="1108" y="13675"/>
                    <a:pt x="2492" y="12675"/>
                  </a:cubicBezTo>
                  <a:cubicBezTo>
                    <a:pt x="3877" y="11675"/>
                    <a:pt x="6092" y="6875"/>
                    <a:pt x="8585" y="3875"/>
                  </a:cubicBezTo>
                  <a:cubicBezTo>
                    <a:pt x="11077" y="875"/>
                    <a:pt x="13846" y="-325"/>
                    <a:pt x="15785" y="75"/>
                  </a:cubicBezTo>
                  <a:cubicBezTo>
                    <a:pt x="17723" y="475"/>
                    <a:pt x="18831" y="2475"/>
                    <a:pt x="19662" y="6275"/>
                  </a:cubicBezTo>
                  <a:cubicBezTo>
                    <a:pt x="20492" y="10075"/>
                    <a:pt x="21046" y="15675"/>
                    <a:pt x="21600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455619" y="160866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601669" y="84666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588969" y="0"/>
              <a:ext cx="53171" cy="6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156" fill="norm" stroke="1" extrusionOk="0">
                  <a:moveTo>
                    <a:pt x="12462" y="2618"/>
                  </a:moveTo>
                  <a:cubicBezTo>
                    <a:pt x="9969" y="5236"/>
                    <a:pt x="7477" y="7854"/>
                    <a:pt x="5815" y="11127"/>
                  </a:cubicBezTo>
                  <a:cubicBezTo>
                    <a:pt x="4154" y="14400"/>
                    <a:pt x="3323" y="18327"/>
                    <a:pt x="4985" y="19636"/>
                  </a:cubicBezTo>
                  <a:cubicBezTo>
                    <a:pt x="6646" y="20945"/>
                    <a:pt x="10800" y="19636"/>
                    <a:pt x="13708" y="17345"/>
                  </a:cubicBezTo>
                  <a:cubicBezTo>
                    <a:pt x="16615" y="15054"/>
                    <a:pt x="18277" y="11781"/>
                    <a:pt x="19523" y="8509"/>
                  </a:cubicBezTo>
                  <a:cubicBezTo>
                    <a:pt x="20769" y="5236"/>
                    <a:pt x="21600" y="1963"/>
                    <a:pt x="19938" y="654"/>
                  </a:cubicBezTo>
                  <a:cubicBezTo>
                    <a:pt x="18277" y="-655"/>
                    <a:pt x="14123" y="0"/>
                    <a:pt x="10385" y="2618"/>
                  </a:cubicBezTo>
                  <a:cubicBezTo>
                    <a:pt x="6646" y="5236"/>
                    <a:pt x="3323" y="9818"/>
                    <a:pt x="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506169" y="1348316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512519" y="12403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633169" y="133561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658569" y="141816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886990" y="1246716"/>
              <a:ext cx="137042" cy="17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273" fill="norm" stroke="1" extrusionOk="0">
                  <a:moveTo>
                    <a:pt x="17179" y="0"/>
                  </a:moveTo>
                  <a:cubicBezTo>
                    <a:pt x="11462" y="1844"/>
                    <a:pt x="5744" y="3688"/>
                    <a:pt x="2726" y="6849"/>
                  </a:cubicBezTo>
                  <a:cubicBezTo>
                    <a:pt x="-291" y="10010"/>
                    <a:pt x="-609" y="14488"/>
                    <a:pt x="820" y="17385"/>
                  </a:cubicBezTo>
                  <a:cubicBezTo>
                    <a:pt x="2250" y="20283"/>
                    <a:pt x="5426" y="21600"/>
                    <a:pt x="9079" y="21205"/>
                  </a:cubicBezTo>
                  <a:cubicBezTo>
                    <a:pt x="12732" y="20810"/>
                    <a:pt x="16862" y="18702"/>
                    <a:pt x="18926" y="16200"/>
                  </a:cubicBezTo>
                  <a:cubicBezTo>
                    <a:pt x="20991" y="13698"/>
                    <a:pt x="20991" y="10800"/>
                    <a:pt x="19562" y="8693"/>
                  </a:cubicBezTo>
                  <a:cubicBezTo>
                    <a:pt x="18132" y="6585"/>
                    <a:pt x="15273" y="5268"/>
                    <a:pt x="12415" y="3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007819" y="1456266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242769" y="1234016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533"/>
                    <a:pt x="10080" y="9067"/>
                    <a:pt x="6480" y="12667"/>
                  </a:cubicBezTo>
                  <a:cubicBezTo>
                    <a:pt x="2880" y="16267"/>
                    <a:pt x="1440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274519" y="1430866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484069" y="1437216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795219" y="1404903"/>
              <a:ext cx="63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160" y="11375"/>
                    <a:pt x="4320" y="2735"/>
                    <a:pt x="7920" y="575"/>
                  </a:cubicBezTo>
                  <a:cubicBezTo>
                    <a:pt x="11520" y="-1585"/>
                    <a:pt x="1656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909519" y="1449916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179156" y="1247664"/>
              <a:ext cx="151508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99" fill="norm" stroke="1" extrusionOk="0">
                  <a:moveTo>
                    <a:pt x="3140" y="2599"/>
                  </a:moveTo>
                  <a:cubicBezTo>
                    <a:pt x="2548" y="6874"/>
                    <a:pt x="1956" y="11149"/>
                    <a:pt x="1364" y="13962"/>
                  </a:cubicBezTo>
                  <a:cubicBezTo>
                    <a:pt x="773" y="16774"/>
                    <a:pt x="181" y="18124"/>
                    <a:pt x="33" y="18237"/>
                  </a:cubicBezTo>
                  <a:cubicBezTo>
                    <a:pt x="-115" y="18349"/>
                    <a:pt x="181" y="17224"/>
                    <a:pt x="1956" y="14299"/>
                  </a:cubicBezTo>
                  <a:cubicBezTo>
                    <a:pt x="3732" y="11374"/>
                    <a:pt x="6986" y="6649"/>
                    <a:pt x="9058" y="3837"/>
                  </a:cubicBezTo>
                  <a:cubicBezTo>
                    <a:pt x="11129" y="1024"/>
                    <a:pt x="12017" y="124"/>
                    <a:pt x="13792" y="12"/>
                  </a:cubicBezTo>
                  <a:cubicBezTo>
                    <a:pt x="15567" y="-101"/>
                    <a:pt x="18230" y="574"/>
                    <a:pt x="19710" y="3049"/>
                  </a:cubicBezTo>
                  <a:cubicBezTo>
                    <a:pt x="21189" y="5524"/>
                    <a:pt x="21485" y="9799"/>
                    <a:pt x="20893" y="13174"/>
                  </a:cubicBezTo>
                  <a:cubicBezTo>
                    <a:pt x="20301" y="16549"/>
                    <a:pt x="18822" y="19024"/>
                    <a:pt x="17343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17" name="Drawing"/>
          <p:cNvGrpSpPr/>
          <p:nvPr/>
        </p:nvGrpSpPr>
        <p:grpSpPr>
          <a:xfrm>
            <a:off x="247650" y="5995445"/>
            <a:ext cx="12401551" cy="2741063"/>
            <a:chOff x="0" y="0"/>
            <a:chExt cx="12401550" cy="2741062"/>
          </a:xfrm>
        </p:grpSpPr>
        <p:sp>
          <p:nvSpPr>
            <p:cNvPr id="1844" name="Line"/>
            <p:cNvSpPr/>
            <p:nvPr/>
          </p:nvSpPr>
          <p:spPr>
            <a:xfrm>
              <a:off x="0" y="1656304"/>
              <a:ext cx="118364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14"/>
                  </a:moveTo>
                  <a:cubicBezTo>
                    <a:pt x="12" y="3771"/>
                    <a:pt x="23" y="3429"/>
                    <a:pt x="50" y="3257"/>
                  </a:cubicBezTo>
                  <a:cubicBezTo>
                    <a:pt x="77" y="3086"/>
                    <a:pt x="120" y="3086"/>
                    <a:pt x="211" y="3043"/>
                  </a:cubicBezTo>
                  <a:cubicBezTo>
                    <a:pt x="301" y="3000"/>
                    <a:pt x="440" y="2914"/>
                    <a:pt x="581" y="2700"/>
                  </a:cubicBezTo>
                  <a:cubicBezTo>
                    <a:pt x="722" y="2486"/>
                    <a:pt x="865" y="2143"/>
                    <a:pt x="1008" y="1843"/>
                  </a:cubicBezTo>
                  <a:cubicBezTo>
                    <a:pt x="1151" y="1543"/>
                    <a:pt x="1294" y="1286"/>
                    <a:pt x="1433" y="1071"/>
                  </a:cubicBezTo>
                  <a:cubicBezTo>
                    <a:pt x="1572" y="857"/>
                    <a:pt x="1707" y="686"/>
                    <a:pt x="1848" y="557"/>
                  </a:cubicBezTo>
                  <a:cubicBezTo>
                    <a:pt x="1989" y="429"/>
                    <a:pt x="2136" y="343"/>
                    <a:pt x="2273" y="257"/>
                  </a:cubicBezTo>
                  <a:cubicBezTo>
                    <a:pt x="2410" y="171"/>
                    <a:pt x="2538" y="86"/>
                    <a:pt x="2667" y="43"/>
                  </a:cubicBezTo>
                  <a:cubicBezTo>
                    <a:pt x="2797" y="0"/>
                    <a:pt x="2928" y="0"/>
                    <a:pt x="3075" y="0"/>
                  </a:cubicBezTo>
                  <a:cubicBezTo>
                    <a:pt x="3221" y="0"/>
                    <a:pt x="3384" y="0"/>
                    <a:pt x="3546" y="0"/>
                  </a:cubicBezTo>
                  <a:cubicBezTo>
                    <a:pt x="3708" y="0"/>
                    <a:pt x="3870" y="0"/>
                    <a:pt x="4011" y="0"/>
                  </a:cubicBezTo>
                  <a:cubicBezTo>
                    <a:pt x="4152" y="0"/>
                    <a:pt x="4272" y="0"/>
                    <a:pt x="4390" y="0"/>
                  </a:cubicBezTo>
                  <a:cubicBezTo>
                    <a:pt x="4508" y="0"/>
                    <a:pt x="4624" y="0"/>
                    <a:pt x="4741" y="0"/>
                  </a:cubicBezTo>
                  <a:cubicBezTo>
                    <a:pt x="4859" y="0"/>
                    <a:pt x="4979" y="0"/>
                    <a:pt x="5105" y="0"/>
                  </a:cubicBezTo>
                  <a:cubicBezTo>
                    <a:pt x="5230" y="0"/>
                    <a:pt x="5361" y="0"/>
                    <a:pt x="5529" y="43"/>
                  </a:cubicBezTo>
                  <a:cubicBezTo>
                    <a:pt x="5697" y="86"/>
                    <a:pt x="5902" y="171"/>
                    <a:pt x="6070" y="214"/>
                  </a:cubicBezTo>
                  <a:cubicBezTo>
                    <a:pt x="6238" y="257"/>
                    <a:pt x="6370" y="257"/>
                    <a:pt x="6505" y="300"/>
                  </a:cubicBezTo>
                  <a:cubicBezTo>
                    <a:pt x="6640" y="343"/>
                    <a:pt x="6779" y="429"/>
                    <a:pt x="6924" y="557"/>
                  </a:cubicBezTo>
                  <a:cubicBezTo>
                    <a:pt x="7069" y="686"/>
                    <a:pt x="7219" y="857"/>
                    <a:pt x="7368" y="986"/>
                  </a:cubicBezTo>
                  <a:cubicBezTo>
                    <a:pt x="7517" y="1114"/>
                    <a:pt x="7664" y="1200"/>
                    <a:pt x="7814" y="1286"/>
                  </a:cubicBezTo>
                  <a:cubicBezTo>
                    <a:pt x="7965" y="1371"/>
                    <a:pt x="8119" y="1457"/>
                    <a:pt x="8276" y="1586"/>
                  </a:cubicBezTo>
                  <a:cubicBezTo>
                    <a:pt x="8432" y="1714"/>
                    <a:pt x="8591" y="1886"/>
                    <a:pt x="8753" y="2014"/>
                  </a:cubicBezTo>
                  <a:cubicBezTo>
                    <a:pt x="8915" y="2143"/>
                    <a:pt x="9081" y="2229"/>
                    <a:pt x="9247" y="2357"/>
                  </a:cubicBezTo>
                  <a:cubicBezTo>
                    <a:pt x="9413" y="2486"/>
                    <a:pt x="9579" y="2657"/>
                    <a:pt x="9747" y="2786"/>
                  </a:cubicBezTo>
                  <a:cubicBezTo>
                    <a:pt x="9915" y="2914"/>
                    <a:pt x="10085" y="3000"/>
                    <a:pt x="10255" y="3129"/>
                  </a:cubicBezTo>
                  <a:cubicBezTo>
                    <a:pt x="10425" y="3257"/>
                    <a:pt x="10595" y="3429"/>
                    <a:pt x="10765" y="3600"/>
                  </a:cubicBezTo>
                  <a:cubicBezTo>
                    <a:pt x="10935" y="3771"/>
                    <a:pt x="11105" y="3943"/>
                    <a:pt x="11271" y="4114"/>
                  </a:cubicBezTo>
                  <a:cubicBezTo>
                    <a:pt x="11437" y="4286"/>
                    <a:pt x="11600" y="4457"/>
                    <a:pt x="11766" y="4629"/>
                  </a:cubicBezTo>
                  <a:cubicBezTo>
                    <a:pt x="11932" y="4800"/>
                    <a:pt x="12102" y="4971"/>
                    <a:pt x="12268" y="5186"/>
                  </a:cubicBezTo>
                  <a:cubicBezTo>
                    <a:pt x="12434" y="5400"/>
                    <a:pt x="12596" y="5657"/>
                    <a:pt x="12760" y="5871"/>
                  </a:cubicBezTo>
                  <a:cubicBezTo>
                    <a:pt x="12924" y="6086"/>
                    <a:pt x="13091" y="6257"/>
                    <a:pt x="13259" y="6471"/>
                  </a:cubicBezTo>
                  <a:cubicBezTo>
                    <a:pt x="13427" y="6686"/>
                    <a:pt x="13597" y="6943"/>
                    <a:pt x="13767" y="7200"/>
                  </a:cubicBezTo>
                  <a:cubicBezTo>
                    <a:pt x="13936" y="7457"/>
                    <a:pt x="14106" y="7714"/>
                    <a:pt x="14276" y="7971"/>
                  </a:cubicBezTo>
                  <a:cubicBezTo>
                    <a:pt x="14446" y="8229"/>
                    <a:pt x="14616" y="8486"/>
                    <a:pt x="14744" y="8700"/>
                  </a:cubicBezTo>
                  <a:cubicBezTo>
                    <a:pt x="14871" y="8914"/>
                    <a:pt x="14956" y="9086"/>
                    <a:pt x="15126" y="9343"/>
                  </a:cubicBezTo>
                  <a:cubicBezTo>
                    <a:pt x="15296" y="9600"/>
                    <a:pt x="15551" y="9943"/>
                    <a:pt x="15762" y="10243"/>
                  </a:cubicBezTo>
                  <a:cubicBezTo>
                    <a:pt x="15972" y="10543"/>
                    <a:pt x="16138" y="10800"/>
                    <a:pt x="16300" y="11057"/>
                  </a:cubicBezTo>
                  <a:cubicBezTo>
                    <a:pt x="16463" y="11314"/>
                    <a:pt x="16621" y="11571"/>
                    <a:pt x="16781" y="11829"/>
                  </a:cubicBezTo>
                  <a:cubicBezTo>
                    <a:pt x="16942" y="12086"/>
                    <a:pt x="17104" y="12343"/>
                    <a:pt x="17260" y="12600"/>
                  </a:cubicBezTo>
                  <a:cubicBezTo>
                    <a:pt x="17417" y="12857"/>
                    <a:pt x="17567" y="13114"/>
                    <a:pt x="17714" y="13329"/>
                  </a:cubicBezTo>
                  <a:cubicBezTo>
                    <a:pt x="17861" y="13543"/>
                    <a:pt x="18004" y="13714"/>
                    <a:pt x="18155" y="13971"/>
                  </a:cubicBezTo>
                  <a:cubicBezTo>
                    <a:pt x="18305" y="14229"/>
                    <a:pt x="18464" y="14571"/>
                    <a:pt x="18616" y="14871"/>
                  </a:cubicBezTo>
                  <a:cubicBezTo>
                    <a:pt x="18769" y="15171"/>
                    <a:pt x="18915" y="15429"/>
                    <a:pt x="19060" y="15686"/>
                  </a:cubicBezTo>
                  <a:cubicBezTo>
                    <a:pt x="19205" y="15943"/>
                    <a:pt x="19348" y="16200"/>
                    <a:pt x="19520" y="16543"/>
                  </a:cubicBezTo>
                  <a:cubicBezTo>
                    <a:pt x="19692" y="16886"/>
                    <a:pt x="19893" y="17314"/>
                    <a:pt x="20059" y="17700"/>
                  </a:cubicBezTo>
                  <a:cubicBezTo>
                    <a:pt x="20225" y="18086"/>
                    <a:pt x="20356" y="18429"/>
                    <a:pt x="20511" y="18814"/>
                  </a:cubicBezTo>
                  <a:cubicBezTo>
                    <a:pt x="20665" y="19200"/>
                    <a:pt x="20843" y="19629"/>
                    <a:pt x="21028" y="20100"/>
                  </a:cubicBezTo>
                  <a:cubicBezTo>
                    <a:pt x="21214" y="20571"/>
                    <a:pt x="21407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62086" y="1901191"/>
              <a:ext cx="195115" cy="39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0" fill="norm" stroke="1" extrusionOk="0">
                  <a:moveTo>
                    <a:pt x="21409" y="839"/>
                  </a:moveTo>
                  <a:cubicBezTo>
                    <a:pt x="20480" y="494"/>
                    <a:pt x="19551" y="150"/>
                    <a:pt x="18506" y="35"/>
                  </a:cubicBezTo>
                  <a:cubicBezTo>
                    <a:pt x="17461" y="-80"/>
                    <a:pt x="16299" y="35"/>
                    <a:pt x="13628" y="1184"/>
                  </a:cubicBezTo>
                  <a:cubicBezTo>
                    <a:pt x="10957" y="2333"/>
                    <a:pt x="6777" y="4516"/>
                    <a:pt x="4106" y="6814"/>
                  </a:cubicBezTo>
                  <a:cubicBezTo>
                    <a:pt x="1435" y="9111"/>
                    <a:pt x="274" y="11524"/>
                    <a:pt x="41" y="13535"/>
                  </a:cubicBezTo>
                  <a:cubicBezTo>
                    <a:pt x="-191" y="15546"/>
                    <a:pt x="506" y="17154"/>
                    <a:pt x="3177" y="18418"/>
                  </a:cubicBezTo>
                  <a:cubicBezTo>
                    <a:pt x="5848" y="19682"/>
                    <a:pt x="10493" y="20601"/>
                    <a:pt x="15138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08992" y="2040425"/>
              <a:ext cx="227609" cy="20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30" fill="norm" stroke="1" extrusionOk="0">
                  <a:moveTo>
                    <a:pt x="13581" y="6352"/>
                  </a:moveTo>
                  <a:cubicBezTo>
                    <a:pt x="13581" y="5238"/>
                    <a:pt x="13581" y="4125"/>
                    <a:pt x="13283" y="2789"/>
                  </a:cubicBezTo>
                  <a:cubicBezTo>
                    <a:pt x="12986" y="1453"/>
                    <a:pt x="12392" y="-106"/>
                    <a:pt x="10707" y="5"/>
                  </a:cubicBezTo>
                  <a:cubicBezTo>
                    <a:pt x="9023" y="117"/>
                    <a:pt x="6248" y="1898"/>
                    <a:pt x="4168" y="5238"/>
                  </a:cubicBezTo>
                  <a:cubicBezTo>
                    <a:pt x="2087" y="8579"/>
                    <a:pt x="700" y="13478"/>
                    <a:pt x="204" y="16484"/>
                  </a:cubicBezTo>
                  <a:cubicBezTo>
                    <a:pt x="-291" y="19490"/>
                    <a:pt x="105" y="20603"/>
                    <a:pt x="1492" y="21049"/>
                  </a:cubicBezTo>
                  <a:cubicBezTo>
                    <a:pt x="2880" y="21494"/>
                    <a:pt x="5258" y="21271"/>
                    <a:pt x="7338" y="18599"/>
                  </a:cubicBezTo>
                  <a:cubicBezTo>
                    <a:pt x="9419" y="15927"/>
                    <a:pt x="11203" y="10805"/>
                    <a:pt x="12094" y="7688"/>
                  </a:cubicBezTo>
                  <a:cubicBezTo>
                    <a:pt x="12986" y="4570"/>
                    <a:pt x="12986" y="3457"/>
                    <a:pt x="12887" y="3457"/>
                  </a:cubicBezTo>
                  <a:cubicBezTo>
                    <a:pt x="12788" y="3457"/>
                    <a:pt x="12590" y="4570"/>
                    <a:pt x="13283" y="6797"/>
                  </a:cubicBezTo>
                  <a:cubicBezTo>
                    <a:pt x="13977" y="9024"/>
                    <a:pt x="15562" y="12364"/>
                    <a:pt x="17048" y="14480"/>
                  </a:cubicBezTo>
                  <a:cubicBezTo>
                    <a:pt x="18535" y="16595"/>
                    <a:pt x="19922" y="17486"/>
                    <a:pt x="21309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01700" y="2126204"/>
              <a:ext cx="273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93" y="3600"/>
                    <a:pt x="11386" y="7200"/>
                    <a:pt x="14986" y="10800"/>
                  </a:cubicBezTo>
                  <a:cubicBezTo>
                    <a:pt x="18586" y="14400"/>
                    <a:pt x="20093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79500" y="2011904"/>
              <a:ext cx="44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444"/>
                    <a:pt x="4114" y="10888"/>
                    <a:pt x="7714" y="14488"/>
                  </a:cubicBezTo>
                  <a:cubicBezTo>
                    <a:pt x="11314" y="18088"/>
                    <a:pt x="16457" y="198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281568" y="1948404"/>
              <a:ext cx="190186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264" y="0"/>
                  </a:moveTo>
                  <a:cubicBezTo>
                    <a:pt x="2264" y="4629"/>
                    <a:pt x="2264" y="9257"/>
                    <a:pt x="2145" y="12189"/>
                  </a:cubicBezTo>
                  <a:cubicBezTo>
                    <a:pt x="2026" y="15120"/>
                    <a:pt x="1789" y="16354"/>
                    <a:pt x="2382" y="15891"/>
                  </a:cubicBezTo>
                  <a:cubicBezTo>
                    <a:pt x="2976" y="15429"/>
                    <a:pt x="4400" y="13269"/>
                    <a:pt x="5587" y="11880"/>
                  </a:cubicBezTo>
                  <a:cubicBezTo>
                    <a:pt x="6774" y="10491"/>
                    <a:pt x="7723" y="9874"/>
                    <a:pt x="8791" y="9566"/>
                  </a:cubicBezTo>
                  <a:cubicBezTo>
                    <a:pt x="9859" y="9257"/>
                    <a:pt x="11046" y="9257"/>
                    <a:pt x="12589" y="9720"/>
                  </a:cubicBezTo>
                  <a:cubicBezTo>
                    <a:pt x="14132" y="10183"/>
                    <a:pt x="16031" y="11109"/>
                    <a:pt x="17574" y="12343"/>
                  </a:cubicBezTo>
                  <a:cubicBezTo>
                    <a:pt x="19116" y="13577"/>
                    <a:pt x="20303" y="15120"/>
                    <a:pt x="20897" y="16509"/>
                  </a:cubicBezTo>
                  <a:cubicBezTo>
                    <a:pt x="21490" y="17897"/>
                    <a:pt x="21490" y="19131"/>
                    <a:pt x="20778" y="20057"/>
                  </a:cubicBezTo>
                  <a:cubicBezTo>
                    <a:pt x="20066" y="20983"/>
                    <a:pt x="18642" y="21600"/>
                    <a:pt x="15556" y="21600"/>
                  </a:cubicBezTo>
                  <a:cubicBezTo>
                    <a:pt x="12470" y="21600"/>
                    <a:pt x="7723" y="20983"/>
                    <a:pt x="4637" y="20366"/>
                  </a:cubicBezTo>
                  <a:cubicBezTo>
                    <a:pt x="1552" y="19749"/>
                    <a:pt x="127" y="19131"/>
                    <a:pt x="9" y="18669"/>
                  </a:cubicBezTo>
                  <a:cubicBezTo>
                    <a:pt x="-110" y="18206"/>
                    <a:pt x="1077" y="17897"/>
                    <a:pt x="2264" y="17666"/>
                  </a:cubicBezTo>
                  <a:cubicBezTo>
                    <a:pt x="3450" y="17434"/>
                    <a:pt x="4637" y="17280"/>
                    <a:pt x="5824" y="17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562100" y="1903954"/>
              <a:ext cx="117280" cy="39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478" fill="norm" stroke="1" extrusionOk="0">
                  <a:moveTo>
                    <a:pt x="0" y="0"/>
                  </a:moveTo>
                  <a:cubicBezTo>
                    <a:pt x="1862" y="116"/>
                    <a:pt x="3724" y="231"/>
                    <a:pt x="6703" y="1213"/>
                  </a:cubicBezTo>
                  <a:cubicBezTo>
                    <a:pt x="9683" y="2195"/>
                    <a:pt x="13779" y="4043"/>
                    <a:pt x="16759" y="6411"/>
                  </a:cubicBezTo>
                  <a:cubicBezTo>
                    <a:pt x="19738" y="8779"/>
                    <a:pt x="21600" y="11666"/>
                    <a:pt x="20110" y="14207"/>
                  </a:cubicBezTo>
                  <a:cubicBezTo>
                    <a:pt x="18621" y="16749"/>
                    <a:pt x="13779" y="18943"/>
                    <a:pt x="10241" y="20156"/>
                  </a:cubicBezTo>
                  <a:cubicBezTo>
                    <a:pt x="6703" y="21369"/>
                    <a:pt x="4469" y="21600"/>
                    <a:pt x="2979" y="21427"/>
                  </a:cubicBezTo>
                  <a:cubicBezTo>
                    <a:pt x="1490" y="21253"/>
                    <a:pt x="745" y="20676"/>
                    <a:pt x="559" y="20041"/>
                  </a:cubicBezTo>
                  <a:cubicBezTo>
                    <a:pt x="372" y="19405"/>
                    <a:pt x="745" y="18712"/>
                    <a:pt x="1117" y="18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739900" y="1772765"/>
              <a:ext cx="123281" cy="14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76" fill="norm" stroke="1" extrusionOk="0">
                  <a:moveTo>
                    <a:pt x="0" y="2462"/>
                  </a:moveTo>
                  <a:cubicBezTo>
                    <a:pt x="0" y="4622"/>
                    <a:pt x="0" y="6782"/>
                    <a:pt x="1260" y="6165"/>
                  </a:cubicBezTo>
                  <a:cubicBezTo>
                    <a:pt x="2520" y="5547"/>
                    <a:pt x="5040" y="2153"/>
                    <a:pt x="7200" y="765"/>
                  </a:cubicBezTo>
                  <a:cubicBezTo>
                    <a:pt x="9360" y="-624"/>
                    <a:pt x="11160" y="-7"/>
                    <a:pt x="13680" y="1690"/>
                  </a:cubicBezTo>
                  <a:cubicBezTo>
                    <a:pt x="16200" y="3387"/>
                    <a:pt x="19440" y="6165"/>
                    <a:pt x="20520" y="9559"/>
                  </a:cubicBezTo>
                  <a:cubicBezTo>
                    <a:pt x="21600" y="12953"/>
                    <a:pt x="20520" y="16965"/>
                    <a:pt x="19440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758950" y="1796490"/>
              <a:ext cx="19050" cy="6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5572"/>
                  </a:moveTo>
                  <a:cubicBezTo>
                    <a:pt x="4800" y="2395"/>
                    <a:pt x="9600" y="-781"/>
                    <a:pt x="12000" y="172"/>
                  </a:cubicBezTo>
                  <a:cubicBezTo>
                    <a:pt x="14400" y="1125"/>
                    <a:pt x="14400" y="6207"/>
                    <a:pt x="15600" y="10337"/>
                  </a:cubicBezTo>
                  <a:cubicBezTo>
                    <a:pt x="16800" y="14466"/>
                    <a:pt x="19200" y="17643"/>
                    <a:pt x="21600" y="20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241550" y="2113504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298700" y="2227804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768599" y="1845385"/>
              <a:ext cx="165101" cy="13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0" y="1183"/>
                  </a:moveTo>
                  <a:cubicBezTo>
                    <a:pt x="831" y="6664"/>
                    <a:pt x="1662" y="12144"/>
                    <a:pt x="2908" y="11983"/>
                  </a:cubicBezTo>
                  <a:cubicBezTo>
                    <a:pt x="4154" y="11822"/>
                    <a:pt x="5815" y="6019"/>
                    <a:pt x="7338" y="2956"/>
                  </a:cubicBezTo>
                  <a:cubicBezTo>
                    <a:pt x="8862" y="-107"/>
                    <a:pt x="10246" y="-429"/>
                    <a:pt x="12046" y="377"/>
                  </a:cubicBezTo>
                  <a:cubicBezTo>
                    <a:pt x="13846" y="1183"/>
                    <a:pt x="16062" y="3117"/>
                    <a:pt x="17308" y="5213"/>
                  </a:cubicBezTo>
                  <a:cubicBezTo>
                    <a:pt x="18554" y="7308"/>
                    <a:pt x="18831" y="9565"/>
                    <a:pt x="18831" y="12305"/>
                  </a:cubicBezTo>
                  <a:cubicBezTo>
                    <a:pt x="18831" y="15046"/>
                    <a:pt x="18554" y="18270"/>
                    <a:pt x="18969" y="19720"/>
                  </a:cubicBezTo>
                  <a:cubicBezTo>
                    <a:pt x="19385" y="21171"/>
                    <a:pt x="20492" y="20849"/>
                    <a:pt x="21600" y="20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018174" y="1972265"/>
              <a:ext cx="220326" cy="27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46" fill="norm" stroke="1" extrusionOk="0">
                  <a:moveTo>
                    <a:pt x="17093" y="2593"/>
                  </a:moveTo>
                  <a:cubicBezTo>
                    <a:pt x="17299" y="1604"/>
                    <a:pt x="17504" y="614"/>
                    <a:pt x="16887" y="202"/>
                  </a:cubicBezTo>
                  <a:cubicBezTo>
                    <a:pt x="16270" y="-210"/>
                    <a:pt x="14830" y="-45"/>
                    <a:pt x="12464" y="1192"/>
                  </a:cubicBezTo>
                  <a:cubicBezTo>
                    <a:pt x="10099" y="2428"/>
                    <a:pt x="6807" y="4737"/>
                    <a:pt x="4544" y="7127"/>
                  </a:cubicBezTo>
                  <a:cubicBezTo>
                    <a:pt x="2282" y="9518"/>
                    <a:pt x="1047" y="11992"/>
                    <a:pt x="430" y="13805"/>
                  </a:cubicBezTo>
                  <a:cubicBezTo>
                    <a:pt x="-187" y="15619"/>
                    <a:pt x="-187" y="16773"/>
                    <a:pt x="739" y="17927"/>
                  </a:cubicBezTo>
                  <a:cubicBezTo>
                    <a:pt x="1664" y="19082"/>
                    <a:pt x="3516" y="20236"/>
                    <a:pt x="6087" y="20813"/>
                  </a:cubicBezTo>
                  <a:cubicBezTo>
                    <a:pt x="8659" y="21390"/>
                    <a:pt x="11950" y="21390"/>
                    <a:pt x="14624" y="20813"/>
                  </a:cubicBezTo>
                  <a:cubicBezTo>
                    <a:pt x="17299" y="20236"/>
                    <a:pt x="19356" y="19082"/>
                    <a:pt x="21413" y="17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299555" y="2206861"/>
              <a:ext cx="63829" cy="1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857" fill="norm" stroke="1" extrusionOk="0">
                  <a:moveTo>
                    <a:pt x="13346" y="2660"/>
                  </a:moveTo>
                  <a:cubicBezTo>
                    <a:pt x="9863" y="3431"/>
                    <a:pt x="6379" y="4203"/>
                    <a:pt x="4288" y="5553"/>
                  </a:cubicBezTo>
                  <a:cubicBezTo>
                    <a:pt x="2198" y="6903"/>
                    <a:pt x="1501" y="8831"/>
                    <a:pt x="805" y="11531"/>
                  </a:cubicBezTo>
                  <a:cubicBezTo>
                    <a:pt x="108" y="14231"/>
                    <a:pt x="-589" y="17703"/>
                    <a:pt x="805" y="19438"/>
                  </a:cubicBezTo>
                  <a:cubicBezTo>
                    <a:pt x="2198" y="21174"/>
                    <a:pt x="5682" y="21174"/>
                    <a:pt x="9166" y="20210"/>
                  </a:cubicBezTo>
                  <a:cubicBezTo>
                    <a:pt x="12650" y="19245"/>
                    <a:pt x="16134" y="17317"/>
                    <a:pt x="18224" y="15388"/>
                  </a:cubicBezTo>
                  <a:cubicBezTo>
                    <a:pt x="20314" y="13460"/>
                    <a:pt x="21011" y="11531"/>
                    <a:pt x="21011" y="8831"/>
                  </a:cubicBezTo>
                  <a:cubicBezTo>
                    <a:pt x="21011" y="6131"/>
                    <a:pt x="20314" y="2660"/>
                    <a:pt x="17876" y="1117"/>
                  </a:cubicBezTo>
                  <a:cubicBezTo>
                    <a:pt x="15437" y="-426"/>
                    <a:pt x="11256" y="-40"/>
                    <a:pt x="7076" y="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619500" y="214525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854955" y="2001594"/>
              <a:ext cx="189995" cy="21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871" fill="norm" stroke="1" extrusionOk="0">
                  <a:moveTo>
                    <a:pt x="13623" y="5828"/>
                  </a:moveTo>
                  <a:cubicBezTo>
                    <a:pt x="13863" y="4819"/>
                    <a:pt x="14103" y="3809"/>
                    <a:pt x="13983" y="2800"/>
                  </a:cubicBezTo>
                  <a:cubicBezTo>
                    <a:pt x="13863" y="1791"/>
                    <a:pt x="13383" y="781"/>
                    <a:pt x="12543" y="277"/>
                  </a:cubicBezTo>
                  <a:cubicBezTo>
                    <a:pt x="11703" y="-228"/>
                    <a:pt x="10503" y="-228"/>
                    <a:pt x="8463" y="1892"/>
                  </a:cubicBezTo>
                  <a:cubicBezTo>
                    <a:pt x="6423" y="4011"/>
                    <a:pt x="3543" y="8251"/>
                    <a:pt x="1983" y="10976"/>
                  </a:cubicBezTo>
                  <a:cubicBezTo>
                    <a:pt x="423" y="13701"/>
                    <a:pt x="183" y="14912"/>
                    <a:pt x="63" y="16325"/>
                  </a:cubicBezTo>
                  <a:cubicBezTo>
                    <a:pt x="-57" y="17738"/>
                    <a:pt x="-57" y="19353"/>
                    <a:pt x="543" y="20262"/>
                  </a:cubicBezTo>
                  <a:cubicBezTo>
                    <a:pt x="1143" y="21170"/>
                    <a:pt x="2343" y="21372"/>
                    <a:pt x="4863" y="18647"/>
                  </a:cubicBezTo>
                  <a:cubicBezTo>
                    <a:pt x="7383" y="15922"/>
                    <a:pt x="11223" y="10269"/>
                    <a:pt x="13263" y="6938"/>
                  </a:cubicBezTo>
                  <a:cubicBezTo>
                    <a:pt x="15303" y="3608"/>
                    <a:pt x="15543" y="2598"/>
                    <a:pt x="15663" y="3103"/>
                  </a:cubicBezTo>
                  <a:cubicBezTo>
                    <a:pt x="15783" y="3608"/>
                    <a:pt x="15783" y="5626"/>
                    <a:pt x="16743" y="7847"/>
                  </a:cubicBezTo>
                  <a:cubicBezTo>
                    <a:pt x="17703" y="10067"/>
                    <a:pt x="19623" y="12490"/>
                    <a:pt x="21543" y="14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070614" y="1828701"/>
              <a:ext cx="82286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1" fill="norm" stroke="1" extrusionOk="0">
                  <a:moveTo>
                    <a:pt x="1593" y="5821"/>
                  </a:moveTo>
                  <a:cubicBezTo>
                    <a:pt x="1039" y="7821"/>
                    <a:pt x="485" y="9821"/>
                    <a:pt x="208" y="11821"/>
                  </a:cubicBezTo>
                  <a:cubicBezTo>
                    <a:pt x="-69" y="13821"/>
                    <a:pt x="-69" y="15821"/>
                    <a:pt x="208" y="15421"/>
                  </a:cubicBezTo>
                  <a:cubicBezTo>
                    <a:pt x="485" y="15021"/>
                    <a:pt x="1039" y="12221"/>
                    <a:pt x="1869" y="9821"/>
                  </a:cubicBezTo>
                  <a:cubicBezTo>
                    <a:pt x="2700" y="7421"/>
                    <a:pt x="3808" y="5421"/>
                    <a:pt x="5193" y="3621"/>
                  </a:cubicBezTo>
                  <a:cubicBezTo>
                    <a:pt x="6577" y="1821"/>
                    <a:pt x="8239" y="221"/>
                    <a:pt x="10177" y="21"/>
                  </a:cubicBezTo>
                  <a:cubicBezTo>
                    <a:pt x="12116" y="-179"/>
                    <a:pt x="14331" y="1021"/>
                    <a:pt x="16269" y="4821"/>
                  </a:cubicBezTo>
                  <a:cubicBezTo>
                    <a:pt x="18208" y="8621"/>
                    <a:pt x="19869" y="15021"/>
                    <a:pt x="21531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216399" y="208175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502149" y="1865854"/>
              <a:ext cx="132069" cy="31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11" fill="norm" stroke="1" extrusionOk="0">
                  <a:moveTo>
                    <a:pt x="0" y="0"/>
                  </a:moveTo>
                  <a:cubicBezTo>
                    <a:pt x="1029" y="4204"/>
                    <a:pt x="2057" y="8408"/>
                    <a:pt x="2400" y="11307"/>
                  </a:cubicBezTo>
                  <a:cubicBezTo>
                    <a:pt x="2743" y="14207"/>
                    <a:pt x="2400" y="15801"/>
                    <a:pt x="2057" y="17034"/>
                  </a:cubicBezTo>
                  <a:cubicBezTo>
                    <a:pt x="1714" y="18266"/>
                    <a:pt x="1371" y="19136"/>
                    <a:pt x="1200" y="19208"/>
                  </a:cubicBezTo>
                  <a:cubicBezTo>
                    <a:pt x="1029" y="19281"/>
                    <a:pt x="1029" y="18556"/>
                    <a:pt x="1714" y="17396"/>
                  </a:cubicBezTo>
                  <a:cubicBezTo>
                    <a:pt x="2400" y="16236"/>
                    <a:pt x="3771" y="14642"/>
                    <a:pt x="5143" y="13627"/>
                  </a:cubicBezTo>
                  <a:cubicBezTo>
                    <a:pt x="6514" y="12612"/>
                    <a:pt x="7886" y="12177"/>
                    <a:pt x="9600" y="12105"/>
                  </a:cubicBezTo>
                  <a:cubicBezTo>
                    <a:pt x="11314" y="12032"/>
                    <a:pt x="13371" y="12322"/>
                    <a:pt x="15429" y="13119"/>
                  </a:cubicBezTo>
                  <a:cubicBezTo>
                    <a:pt x="17486" y="13917"/>
                    <a:pt x="19543" y="15221"/>
                    <a:pt x="20571" y="16381"/>
                  </a:cubicBezTo>
                  <a:cubicBezTo>
                    <a:pt x="21600" y="17541"/>
                    <a:pt x="21600" y="18556"/>
                    <a:pt x="20914" y="19353"/>
                  </a:cubicBezTo>
                  <a:cubicBezTo>
                    <a:pt x="20229" y="20150"/>
                    <a:pt x="18857" y="20730"/>
                    <a:pt x="16457" y="21093"/>
                  </a:cubicBezTo>
                  <a:cubicBezTo>
                    <a:pt x="14057" y="21455"/>
                    <a:pt x="10629" y="21600"/>
                    <a:pt x="8057" y="21455"/>
                  </a:cubicBezTo>
                  <a:cubicBezTo>
                    <a:pt x="5486" y="21310"/>
                    <a:pt x="3771" y="20875"/>
                    <a:pt x="2743" y="20223"/>
                  </a:cubicBezTo>
                  <a:cubicBezTo>
                    <a:pt x="1714" y="19570"/>
                    <a:pt x="1371" y="18701"/>
                    <a:pt x="2571" y="17976"/>
                  </a:cubicBezTo>
                  <a:cubicBezTo>
                    <a:pt x="3771" y="17251"/>
                    <a:pt x="6514" y="16671"/>
                    <a:pt x="9257" y="16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711700" y="1843540"/>
              <a:ext cx="59458" cy="1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14" fill="norm" stroke="1" extrusionOk="0">
                  <a:moveTo>
                    <a:pt x="13407" y="4296"/>
                  </a:moveTo>
                  <a:cubicBezTo>
                    <a:pt x="13407" y="2258"/>
                    <a:pt x="13407" y="221"/>
                    <a:pt x="11917" y="17"/>
                  </a:cubicBezTo>
                  <a:cubicBezTo>
                    <a:pt x="10428" y="-187"/>
                    <a:pt x="7448" y="1443"/>
                    <a:pt x="5214" y="3888"/>
                  </a:cubicBezTo>
                  <a:cubicBezTo>
                    <a:pt x="2979" y="6334"/>
                    <a:pt x="1490" y="9594"/>
                    <a:pt x="745" y="12651"/>
                  </a:cubicBezTo>
                  <a:cubicBezTo>
                    <a:pt x="0" y="15707"/>
                    <a:pt x="0" y="18560"/>
                    <a:pt x="2234" y="19987"/>
                  </a:cubicBezTo>
                  <a:cubicBezTo>
                    <a:pt x="4469" y="21413"/>
                    <a:pt x="8938" y="21413"/>
                    <a:pt x="12290" y="20394"/>
                  </a:cubicBezTo>
                  <a:cubicBezTo>
                    <a:pt x="15641" y="19375"/>
                    <a:pt x="17876" y="17338"/>
                    <a:pt x="19366" y="14485"/>
                  </a:cubicBezTo>
                  <a:cubicBezTo>
                    <a:pt x="20855" y="11632"/>
                    <a:pt x="21600" y="7964"/>
                    <a:pt x="20110" y="6130"/>
                  </a:cubicBezTo>
                  <a:cubicBezTo>
                    <a:pt x="18621" y="4296"/>
                    <a:pt x="14897" y="4296"/>
                    <a:pt x="11172" y="5111"/>
                  </a:cubicBezTo>
                  <a:cubicBezTo>
                    <a:pt x="7448" y="5926"/>
                    <a:pt x="3724" y="7556"/>
                    <a:pt x="0" y="9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048249" y="2126204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168" y="17280"/>
                    <a:pt x="8337" y="21600"/>
                    <a:pt x="11937" y="19440"/>
                  </a:cubicBezTo>
                  <a:cubicBezTo>
                    <a:pt x="15537" y="17280"/>
                    <a:pt x="18568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200650" y="2062704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635365" y="1853154"/>
              <a:ext cx="14143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2421" y="0"/>
                  </a:moveTo>
                  <a:cubicBezTo>
                    <a:pt x="2104" y="6271"/>
                    <a:pt x="1786" y="12542"/>
                    <a:pt x="1309" y="16258"/>
                  </a:cubicBezTo>
                  <a:cubicBezTo>
                    <a:pt x="833" y="19974"/>
                    <a:pt x="198" y="21135"/>
                    <a:pt x="39" y="21135"/>
                  </a:cubicBezTo>
                  <a:cubicBezTo>
                    <a:pt x="-120" y="21135"/>
                    <a:pt x="198" y="19974"/>
                    <a:pt x="1151" y="17303"/>
                  </a:cubicBezTo>
                  <a:cubicBezTo>
                    <a:pt x="2104" y="14632"/>
                    <a:pt x="3692" y="10452"/>
                    <a:pt x="5121" y="7665"/>
                  </a:cubicBezTo>
                  <a:cubicBezTo>
                    <a:pt x="6551" y="4877"/>
                    <a:pt x="7821" y="3484"/>
                    <a:pt x="9886" y="3252"/>
                  </a:cubicBezTo>
                  <a:cubicBezTo>
                    <a:pt x="11951" y="3019"/>
                    <a:pt x="14809" y="3948"/>
                    <a:pt x="17033" y="6039"/>
                  </a:cubicBezTo>
                  <a:cubicBezTo>
                    <a:pt x="19256" y="8129"/>
                    <a:pt x="20845" y="11381"/>
                    <a:pt x="21162" y="14168"/>
                  </a:cubicBezTo>
                  <a:cubicBezTo>
                    <a:pt x="21480" y="16955"/>
                    <a:pt x="20527" y="19277"/>
                    <a:pt x="195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822510" y="2043646"/>
              <a:ext cx="216341" cy="2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50" fill="norm" stroke="1" extrusionOk="0">
                  <a:moveTo>
                    <a:pt x="21228" y="3635"/>
                  </a:moveTo>
                  <a:cubicBezTo>
                    <a:pt x="21020" y="2625"/>
                    <a:pt x="20813" y="1616"/>
                    <a:pt x="20190" y="909"/>
                  </a:cubicBezTo>
                  <a:cubicBezTo>
                    <a:pt x="19566" y="203"/>
                    <a:pt x="18528" y="-201"/>
                    <a:pt x="16243" y="102"/>
                  </a:cubicBezTo>
                  <a:cubicBezTo>
                    <a:pt x="13959" y="405"/>
                    <a:pt x="10428" y="1414"/>
                    <a:pt x="7416" y="3635"/>
                  </a:cubicBezTo>
                  <a:cubicBezTo>
                    <a:pt x="4405" y="5855"/>
                    <a:pt x="1913" y="9287"/>
                    <a:pt x="770" y="12113"/>
                  </a:cubicBezTo>
                  <a:cubicBezTo>
                    <a:pt x="-372" y="14939"/>
                    <a:pt x="-164" y="17160"/>
                    <a:pt x="874" y="18674"/>
                  </a:cubicBezTo>
                  <a:cubicBezTo>
                    <a:pt x="1913" y="20188"/>
                    <a:pt x="3782" y="20995"/>
                    <a:pt x="6378" y="21197"/>
                  </a:cubicBezTo>
                  <a:cubicBezTo>
                    <a:pt x="8974" y="21399"/>
                    <a:pt x="12297" y="20995"/>
                    <a:pt x="14270" y="20390"/>
                  </a:cubicBezTo>
                  <a:cubicBezTo>
                    <a:pt x="16243" y="19784"/>
                    <a:pt x="16866" y="18977"/>
                    <a:pt x="17490" y="18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140450" y="222145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299200" y="221510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440352" y="2095397"/>
              <a:ext cx="208099" cy="20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38" fill="norm" stroke="1" extrusionOk="0">
                  <a:moveTo>
                    <a:pt x="13595" y="5139"/>
                  </a:moveTo>
                  <a:cubicBezTo>
                    <a:pt x="13814" y="3830"/>
                    <a:pt x="14032" y="2521"/>
                    <a:pt x="13705" y="1539"/>
                  </a:cubicBezTo>
                  <a:cubicBezTo>
                    <a:pt x="13377" y="558"/>
                    <a:pt x="12505" y="-97"/>
                    <a:pt x="10977" y="12"/>
                  </a:cubicBezTo>
                  <a:cubicBezTo>
                    <a:pt x="9450" y="121"/>
                    <a:pt x="7268" y="994"/>
                    <a:pt x="5305" y="3830"/>
                  </a:cubicBezTo>
                  <a:cubicBezTo>
                    <a:pt x="3341" y="6667"/>
                    <a:pt x="1595" y="11467"/>
                    <a:pt x="723" y="14521"/>
                  </a:cubicBezTo>
                  <a:cubicBezTo>
                    <a:pt x="-150" y="17576"/>
                    <a:pt x="-150" y="18885"/>
                    <a:pt x="286" y="19867"/>
                  </a:cubicBezTo>
                  <a:cubicBezTo>
                    <a:pt x="723" y="20848"/>
                    <a:pt x="1595" y="21503"/>
                    <a:pt x="3341" y="20630"/>
                  </a:cubicBezTo>
                  <a:cubicBezTo>
                    <a:pt x="5086" y="19758"/>
                    <a:pt x="7705" y="17358"/>
                    <a:pt x="9559" y="15067"/>
                  </a:cubicBezTo>
                  <a:cubicBezTo>
                    <a:pt x="11414" y="12776"/>
                    <a:pt x="12505" y="10594"/>
                    <a:pt x="13377" y="8739"/>
                  </a:cubicBezTo>
                  <a:cubicBezTo>
                    <a:pt x="14250" y="6885"/>
                    <a:pt x="14905" y="5358"/>
                    <a:pt x="15232" y="5139"/>
                  </a:cubicBezTo>
                  <a:cubicBezTo>
                    <a:pt x="15559" y="4921"/>
                    <a:pt x="15559" y="6012"/>
                    <a:pt x="15886" y="7758"/>
                  </a:cubicBezTo>
                  <a:cubicBezTo>
                    <a:pt x="16214" y="9503"/>
                    <a:pt x="16868" y="11903"/>
                    <a:pt x="17523" y="13539"/>
                  </a:cubicBezTo>
                  <a:cubicBezTo>
                    <a:pt x="18177" y="15176"/>
                    <a:pt x="18832" y="16048"/>
                    <a:pt x="19486" y="16376"/>
                  </a:cubicBezTo>
                  <a:cubicBezTo>
                    <a:pt x="20141" y="16703"/>
                    <a:pt x="20795" y="16485"/>
                    <a:pt x="21450" y="16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635750" y="1894689"/>
              <a:ext cx="63500" cy="9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2160" y="1970"/>
                  </a:moveTo>
                  <a:cubicBezTo>
                    <a:pt x="1440" y="6470"/>
                    <a:pt x="720" y="10970"/>
                    <a:pt x="360" y="14570"/>
                  </a:cubicBezTo>
                  <a:cubicBezTo>
                    <a:pt x="0" y="18170"/>
                    <a:pt x="0" y="20870"/>
                    <a:pt x="0" y="20870"/>
                  </a:cubicBezTo>
                  <a:cubicBezTo>
                    <a:pt x="0" y="20870"/>
                    <a:pt x="0" y="18170"/>
                    <a:pt x="360" y="15695"/>
                  </a:cubicBezTo>
                  <a:cubicBezTo>
                    <a:pt x="720" y="13220"/>
                    <a:pt x="1440" y="10970"/>
                    <a:pt x="2160" y="8045"/>
                  </a:cubicBezTo>
                  <a:cubicBezTo>
                    <a:pt x="2880" y="5120"/>
                    <a:pt x="3600" y="1520"/>
                    <a:pt x="5400" y="395"/>
                  </a:cubicBezTo>
                  <a:cubicBezTo>
                    <a:pt x="7200" y="-730"/>
                    <a:pt x="10080" y="620"/>
                    <a:pt x="12960" y="3545"/>
                  </a:cubicBezTo>
                  <a:cubicBezTo>
                    <a:pt x="15840" y="6470"/>
                    <a:pt x="18720" y="10970"/>
                    <a:pt x="21600" y="15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750050" y="1903954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832600" y="1878554"/>
              <a:ext cx="846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00"/>
                    <a:pt x="21600" y="10800"/>
                    <a:pt x="21600" y="14400"/>
                  </a:cubicBezTo>
                  <a:cubicBezTo>
                    <a:pt x="21600" y="18000"/>
                    <a:pt x="108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927850" y="2202404"/>
              <a:ext cx="508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150049" y="1986504"/>
              <a:ext cx="110118" cy="31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37" fill="norm" stroke="1" extrusionOk="0">
                  <a:moveTo>
                    <a:pt x="4900" y="0"/>
                  </a:moveTo>
                  <a:cubicBezTo>
                    <a:pt x="5715" y="5074"/>
                    <a:pt x="6530" y="10148"/>
                    <a:pt x="6327" y="13409"/>
                  </a:cubicBezTo>
                  <a:cubicBezTo>
                    <a:pt x="6123" y="16671"/>
                    <a:pt x="4900" y="18121"/>
                    <a:pt x="3881" y="19208"/>
                  </a:cubicBezTo>
                  <a:cubicBezTo>
                    <a:pt x="2862" y="20295"/>
                    <a:pt x="2047" y="21020"/>
                    <a:pt x="1232" y="21020"/>
                  </a:cubicBezTo>
                  <a:cubicBezTo>
                    <a:pt x="417" y="21020"/>
                    <a:pt x="-398" y="20295"/>
                    <a:pt x="213" y="18846"/>
                  </a:cubicBezTo>
                  <a:cubicBezTo>
                    <a:pt x="825" y="17396"/>
                    <a:pt x="2862" y="15221"/>
                    <a:pt x="4696" y="13844"/>
                  </a:cubicBezTo>
                  <a:cubicBezTo>
                    <a:pt x="6530" y="12467"/>
                    <a:pt x="8160" y="11887"/>
                    <a:pt x="9994" y="11525"/>
                  </a:cubicBezTo>
                  <a:cubicBezTo>
                    <a:pt x="11828" y="11162"/>
                    <a:pt x="13866" y="11017"/>
                    <a:pt x="15496" y="11307"/>
                  </a:cubicBezTo>
                  <a:cubicBezTo>
                    <a:pt x="17127" y="11597"/>
                    <a:pt x="18349" y="12322"/>
                    <a:pt x="19368" y="13482"/>
                  </a:cubicBezTo>
                  <a:cubicBezTo>
                    <a:pt x="20387" y="14642"/>
                    <a:pt x="21202" y="16236"/>
                    <a:pt x="21202" y="17468"/>
                  </a:cubicBezTo>
                  <a:cubicBezTo>
                    <a:pt x="21202" y="18701"/>
                    <a:pt x="20387" y="19570"/>
                    <a:pt x="18960" y="20150"/>
                  </a:cubicBezTo>
                  <a:cubicBezTo>
                    <a:pt x="17534" y="20730"/>
                    <a:pt x="15496" y="21020"/>
                    <a:pt x="13459" y="21238"/>
                  </a:cubicBezTo>
                  <a:cubicBezTo>
                    <a:pt x="11421" y="21455"/>
                    <a:pt x="9383" y="21600"/>
                    <a:pt x="7142" y="21093"/>
                  </a:cubicBezTo>
                  <a:cubicBezTo>
                    <a:pt x="4900" y="20585"/>
                    <a:pt x="2455" y="19426"/>
                    <a:pt x="2659" y="18048"/>
                  </a:cubicBezTo>
                  <a:cubicBezTo>
                    <a:pt x="2862" y="16671"/>
                    <a:pt x="5715" y="15077"/>
                    <a:pt x="8568" y="13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340600" y="1929354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86"/>
                    <a:pt x="21600" y="9771"/>
                    <a:pt x="18000" y="13371"/>
                  </a:cubicBezTo>
                  <a:cubicBezTo>
                    <a:pt x="14400" y="16971"/>
                    <a:pt x="7200" y="192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416800" y="2246854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7200"/>
                    <a:pt x="11421" y="14400"/>
                    <a:pt x="15021" y="18000"/>
                  </a:cubicBezTo>
                  <a:cubicBezTo>
                    <a:pt x="18621" y="21600"/>
                    <a:pt x="2011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7505700" y="2157954"/>
              <a:ext cx="508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24"/>
                    <a:pt x="7200" y="8047"/>
                    <a:pt x="3600" y="11647"/>
                  </a:cubicBezTo>
                  <a:cubicBezTo>
                    <a:pt x="0" y="15247"/>
                    <a:pt x="0" y="18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8140700" y="2342104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8826500" y="2405604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074150" y="234210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474200" y="2316704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590616" y="2227804"/>
              <a:ext cx="423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967383" y="2093623"/>
              <a:ext cx="129118" cy="15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1416" y="7120"/>
                  </a:moveTo>
                  <a:cubicBezTo>
                    <a:pt x="708" y="5661"/>
                    <a:pt x="0" y="4201"/>
                    <a:pt x="0" y="4201"/>
                  </a:cubicBezTo>
                  <a:cubicBezTo>
                    <a:pt x="0" y="4201"/>
                    <a:pt x="708" y="5661"/>
                    <a:pt x="1239" y="7266"/>
                  </a:cubicBezTo>
                  <a:cubicBezTo>
                    <a:pt x="1770" y="8872"/>
                    <a:pt x="2125" y="10623"/>
                    <a:pt x="2302" y="12958"/>
                  </a:cubicBezTo>
                  <a:cubicBezTo>
                    <a:pt x="2479" y="15293"/>
                    <a:pt x="2479" y="18212"/>
                    <a:pt x="2302" y="18942"/>
                  </a:cubicBezTo>
                  <a:cubicBezTo>
                    <a:pt x="2125" y="19672"/>
                    <a:pt x="1770" y="18212"/>
                    <a:pt x="1593" y="15731"/>
                  </a:cubicBezTo>
                  <a:cubicBezTo>
                    <a:pt x="1416" y="13250"/>
                    <a:pt x="1416" y="9747"/>
                    <a:pt x="2833" y="6828"/>
                  </a:cubicBezTo>
                  <a:cubicBezTo>
                    <a:pt x="4249" y="3909"/>
                    <a:pt x="7082" y="1574"/>
                    <a:pt x="9384" y="553"/>
                  </a:cubicBezTo>
                  <a:cubicBezTo>
                    <a:pt x="11685" y="-469"/>
                    <a:pt x="13456" y="-177"/>
                    <a:pt x="14872" y="2304"/>
                  </a:cubicBezTo>
                  <a:cubicBezTo>
                    <a:pt x="16289" y="4785"/>
                    <a:pt x="17351" y="9455"/>
                    <a:pt x="18413" y="12958"/>
                  </a:cubicBezTo>
                  <a:cubicBezTo>
                    <a:pt x="19475" y="16461"/>
                    <a:pt x="20538" y="18796"/>
                    <a:pt x="21600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089638" y="2214752"/>
              <a:ext cx="193129" cy="23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882" fill="norm" stroke="1" extrusionOk="0">
                  <a:moveTo>
                    <a:pt x="20959" y="5148"/>
                  </a:moveTo>
                  <a:cubicBezTo>
                    <a:pt x="21192" y="3253"/>
                    <a:pt x="21424" y="1358"/>
                    <a:pt x="20727" y="506"/>
                  </a:cubicBezTo>
                  <a:cubicBezTo>
                    <a:pt x="20030" y="-347"/>
                    <a:pt x="18405" y="-158"/>
                    <a:pt x="15153" y="1358"/>
                  </a:cubicBezTo>
                  <a:cubicBezTo>
                    <a:pt x="11901" y="2874"/>
                    <a:pt x="7024" y="5716"/>
                    <a:pt x="4121" y="8179"/>
                  </a:cubicBezTo>
                  <a:cubicBezTo>
                    <a:pt x="1218" y="10642"/>
                    <a:pt x="289" y="12727"/>
                    <a:pt x="56" y="14906"/>
                  </a:cubicBezTo>
                  <a:cubicBezTo>
                    <a:pt x="-176" y="17085"/>
                    <a:pt x="289" y="19358"/>
                    <a:pt x="1914" y="20306"/>
                  </a:cubicBezTo>
                  <a:cubicBezTo>
                    <a:pt x="3540" y="21253"/>
                    <a:pt x="6327" y="20874"/>
                    <a:pt x="8998" y="20306"/>
                  </a:cubicBezTo>
                  <a:cubicBezTo>
                    <a:pt x="11669" y="19737"/>
                    <a:pt x="14224" y="18979"/>
                    <a:pt x="16779" y="18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285777" y="2427025"/>
              <a:ext cx="100707" cy="13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739" fill="norm" stroke="1" extrusionOk="0">
                  <a:moveTo>
                    <a:pt x="7010" y="3616"/>
                  </a:moveTo>
                  <a:cubicBezTo>
                    <a:pt x="6110" y="6939"/>
                    <a:pt x="5210" y="10262"/>
                    <a:pt x="4535" y="12754"/>
                  </a:cubicBezTo>
                  <a:cubicBezTo>
                    <a:pt x="3860" y="15246"/>
                    <a:pt x="3410" y="16908"/>
                    <a:pt x="2510" y="18403"/>
                  </a:cubicBezTo>
                  <a:cubicBezTo>
                    <a:pt x="1610" y="19899"/>
                    <a:pt x="260" y="21228"/>
                    <a:pt x="35" y="20563"/>
                  </a:cubicBezTo>
                  <a:cubicBezTo>
                    <a:pt x="-190" y="19899"/>
                    <a:pt x="710" y="17240"/>
                    <a:pt x="1610" y="14250"/>
                  </a:cubicBezTo>
                  <a:cubicBezTo>
                    <a:pt x="2510" y="11259"/>
                    <a:pt x="3410" y="7936"/>
                    <a:pt x="5660" y="5277"/>
                  </a:cubicBezTo>
                  <a:cubicBezTo>
                    <a:pt x="7910" y="2619"/>
                    <a:pt x="11510" y="625"/>
                    <a:pt x="14210" y="126"/>
                  </a:cubicBezTo>
                  <a:cubicBezTo>
                    <a:pt x="16910" y="-372"/>
                    <a:pt x="18710" y="625"/>
                    <a:pt x="19835" y="2785"/>
                  </a:cubicBezTo>
                  <a:cubicBezTo>
                    <a:pt x="20960" y="4945"/>
                    <a:pt x="21410" y="8268"/>
                    <a:pt x="21410" y="10760"/>
                  </a:cubicBezTo>
                  <a:cubicBezTo>
                    <a:pt x="21410" y="13253"/>
                    <a:pt x="20960" y="14914"/>
                    <a:pt x="20510" y="15911"/>
                  </a:cubicBezTo>
                  <a:cubicBezTo>
                    <a:pt x="20060" y="16908"/>
                    <a:pt x="19610" y="17240"/>
                    <a:pt x="19160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541000" y="238020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655299" y="2308428"/>
              <a:ext cx="190501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13680" y="8373"/>
                  </a:moveTo>
                  <a:cubicBezTo>
                    <a:pt x="14160" y="6873"/>
                    <a:pt x="14640" y="5373"/>
                    <a:pt x="14640" y="3873"/>
                  </a:cubicBezTo>
                  <a:cubicBezTo>
                    <a:pt x="14640" y="2373"/>
                    <a:pt x="14160" y="873"/>
                    <a:pt x="12720" y="273"/>
                  </a:cubicBezTo>
                  <a:cubicBezTo>
                    <a:pt x="11280" y="-327"/>
                    <a:pt x="8880" y="-27"/>
                    <a:pt x="6600" y="2073"/>
                  </a:cubicBezTo>
                  <a:cubicBezTo>
                    <a:pt x="4320" y="4173"/>
                    <a:pt x="2160" y="8073"/>
                    <a:pt x="1080" y="10773"/>
                  </a:cubicBezTo>
                  <a:cubicBezTo>
                    <a:pt x="0" y="13473"/>
                    <a:pt x="0" y="14973"/>
                    <a:pt x="0" y="16623"/>
                  </a:cubicBezTo>
                  <a:cubicBezTo>
                    <a:pt x="0" y="18273"/>
                    <a:pt x="0" y="20073"/>
                    <a:pt x="1440" y="20673"/>
                  </a:cubicBezTo>
                  <a:cubicBezTo>
                    <a:pt x="2880" y="21273"/>
                    <a:pt x="5760" y="20673"/>
                    <a:pt x="8280" y="18423"/>
                  </a:cubicBezTo>
                  <a:cubicBezTo>
                    <a:pt x="10800" y="16173"/>
                    <a:pt x="12960" y="12273"/>
                    <a:pt x="14400" y="9723"/>
                  </a:cubicBezTo>
                  <a:cubicBezTo>
                    <a:pt x="15840" y="7173"/>
                    <a:pt x="16560" y="5973"/>
                    <a:pt x="16800" y="6123"/>
                  </a:cubicBezTo>
                  <a:cubicBezTo>
                    <a:pt x="17040" y="6273"/>
                    <a:pt x="16800" y="7773"/>
                    <a:pt x="16680" y="9423"/>
                  </a:cubicBezTo>
                  <a:cubicBezTo>
                    <a:pt x="16560" y="11073"/>
                    <a:pt x="16560" y="12873"/>
                    <a:pt x="17400" y="14823"/>
                  </a:cubicBezTo>
                  <a:cubicBezTo>
                    <a:pt x="18240" y="16773"/>
                    <a:pt x="19920" y="18873"/>
                    <a:pt x="21600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0871199" y="2166421"/>
              <a:ext cx="56143" cy="10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68" fill="norm" stroke="1" extrusionOk="0">
                  <a:moveTo>
                    <a:pt x="12000" y="831"/>
                  </a:moveTo>
                  <a:cubicBezTo>
                    <a:pt x="8000" y="1246"/>
                    <a:pt x="4000" y="1662"/>
                    <a:pt x="2000" y="2908"/>
                  </a:cubicBezTo>
                  <a:cubicBezTo>
                    <a:pt x="0" y="4154"/>
                    <a:pt x="0" y="6231"/>
                    <a:pt x="0" y="8308"/>
                  </a:cubicBezTo>
                  <a:cubicBezTo>
                    <a:pt x="0" y="10385"/>
                    <a:pt x="0" y="12462"/>
                    <a:pt x="400" y="14538"/>
                  </a:cubicBezTo>
                  <a:cubicBezTo>
                    <a:pt x="800" y="16615"/>
                    <a:pt x="1600" y="18692"/>
                    <a:pt x="4000" y="19938"/>
                  </a:cubicBezTo>
                  <a:cubicBezTo>
                    <a:pt x="6400" y="21185"/>
                    <a:pt x="10400" y="21600"/>
                    <a:pt x="13600" y="20146"/>
                  </a:cubicBezTo>
                  <a:cubicBezTo>
                    <a:pt x="16800" y="18692"/>
                    <a:pt x="19200" y="15369"/>
                    <a:pt x="20400" y="12254"/>
                  </a:cubicBezTo>
                  <a:cubicBezTo>
                    <a:pt x="21600" y="9138"/>
                    <a:pt x="21600" y="6231"/>
                    <a:pt x="19600" y="3946"/>
                  </a:cubicBezTo>
                  <a:cubicBezTo>
                    <a:pt x="17600" y="1662"/>
                    <a:pt x="13600" y="0"/>
                    <a:pt x="10400" y="0"/>
                  </a:cubicBezTo>
                  <a:cubicBezTo>
                    <a:pt x="7200" y="0"/>
                    <a:pt x="4800" y="1662"/>
                    <a:pt x="2400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1029950" y="239925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1153462" y="2177004"/>
              <a:ext cx="127086" cy="27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97" fill="norm" stroke="1" extrusionOk="0">
                  <a:moveTo>
                    <a:pt x="6845" y="0"/>
                  </a:moveTo>
                  <a:cubicBezTo>
                    <a:pt x="6497" y="4287"/>
                    <a:pt x="6148" y="8574"/>
                    <a:pt x="5626" y="11624"/>
                  </a:cubicBezTo>
                  <a:cubicBezTo>
                    <a:pt x="5103" y="14675"/>
                    <a:pt x="4406" y="16489"/>
                    <a:pt x="3710" y="17890"/>
                  </a:cubicBezTo>
                  <a:cubicBezTo>
                    <a:pt x="3013" y="19292"/>
                    <a:pt x="2316" y="20281"/>
                    <a:pt x="2316" y="20363"/>
                  </a:cubicBezTo>
                  <a:cubicBezTo>
                    <a:pt x="2316" y="20446"/>
                    <a:pt x="3013" y="19621"/>
                    <a:pt x="4232" y="18302"/>
                  </a:cubicBezTo>
                  <a:cubicBezTo>
                    <a:pt x="5452" y="16983"/>
                    <a:pt x="7194" y="15169"/>
                    <a:pt x="8587" y="13850"/>
                  </a:cubicBezTo>
                  <a:cubicBezTo>
                    <a:pt x="9981" y="12531"/>
                    <a:pt x="11026" y="11707"/>
                    <a:pt x="12419" y="11295"/>
                  </a:cubicBezTo>
                  <a:cubicBezTo>
                    <a:pt x="13813" y="10882"/>
                    <a:pt x="15555" y="10882"/>
                    <a:pt x="16948" y="11295"/>
                  </a:cubicBezTo>
                  <a:cubicBezTo>
                    <a:pt x="18342" y="11707"/>
                    <a:pt x="19387" y="12531"/>
                    <a:pt x="20084" y="13850"/>
                  </a:cubicBezTo>
                  <a:cubicBezTo>
                    <a:pt x="20781" y="15169"/>
                    <a:pt x="21129" y="16983"/>
                    <a:pt x="20781" y="18302"/>
                  </a:cubicBezTo>
                  <a:cubicBezTo>
                    <a:pt x="20432" y="19621"/>
                    <a:pt x="19387" y="20446"/>
                    <a:pt x="17819" y="20940"/>
                  </a:cubicBezTo>
                  <a:cubicBezTo>
                    <a:pt x="16252" y="21435"/>
                    <a:pt x="14161" y="21600"/>
                    <a:pt x="12071" y="21435"/>
                  </a:cubicBezTo>
                  <a:cubicBezTo>
                    <a:pt x="9981" y="21270"/>
                    <a:pt x="7890" y="20776"/>
                    <a:pt x="5626" y="20363"/>
                  </a:cubicBezTo>
                  <a:cubicBezTo>
                    <a:pt x="3361" y="19951"/>
                    <a:pt x="923" y="19621"/>
                    <a:pt x="226" y="19209"/>
                  </a:cubicBezTo>
                  <a:cubicBezTo>
                    <a:pt x="-471" y="18797"/>
                    <a:pt x="574" y="18302"/>
                    <a:pt x="1619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1328400" y="2165082"/>
              <a:ext cx="71073" cy="8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913" fill="norm" stroke="1" extrusionOk="0">
                  <a:moveTo>
                    <a:pt x="0" y="1322"/>
                  </a:moveTo>
                  <a:cubicBezTo>
                    <a:pt x="635" y="3834"/>
                    <a:pt x="1271" y="6346"/>
                    <a:pt x="1271" y="8857"/>
                  </a:cubicBezTo>
                  <a:cubicBezTo>
                    <a:pt x="1271" y="11369"/>
                    <a:pt x="635" y="13880"/>
                    <a:pt x="318" y="13880"/>
                  </a:cubicBezTo>
                  <a:cubicBezTo>
                    <a:pt x="0" y="13880"/>
                    <a:pt x="0" y="11369"/>
                    <a:pt x="1271" y="8355"/>
                  </a:cubicBezTo>
                  <a:cubicBezTo>
                    <a:pt x="2541" y="5341"/>
                    <a:pt x="5082" y="1825"/>
                    <a:pt x="7941" y="569"/>
                  </a:cubicBezTo>
                  <a:cubicBezTo>
                    <a:pt x="10800" y="-687"/>
                    <a:pt x="13976" y="318"/>
                    <a:pt x="16518" y="1825"/>
                  </a:cubicBezTo>
                  <a:cubicBezTo>
                    <a:pt x="19059" y="3332"/>
                    <a:pt x="20965" y="5341"/>
                    <a:pt x="21282" y="8606"/>
                  </a:cubicBezTo>
                  <a:cubicBezTo>
                    <a:pt x="21600" y="11871"/>
                    <a:pt x="20329" y="16392"/>
                    <a:pt x="19059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540641" y="1752715"/>
              <a:ext cx="62859" cy="78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2" fill="norm" stroke="1" extrusionOk="0">
                  <a:moveTo>
                    <a:pt x="4102" y="487"/>
                  </a:moveTo>
                  <a:cubicBezTo>
                    <a:pt x="2662" y="199"/>
                    <a:pt x="1222" y="-89"/>
                    <a:pt x="502" y="26"/>
                  </a:cubicBezTo>
                  <a:cubicBezTo>
                    <a:pt x="-218" y="141"/>
                    <a:pt x="-218" y="660"/>
                    <a:pt x="862" y="1927"/>
                  </a:cubicBezTo>
                  <a:cubicBezTo>
                    <a:pt x="1942" y="3194"/>
                    <a:pt x="4102" y="5210"/>
                    <a:pt x="5542" y="7255"/>
                  </a:cubicBezTo>
                  <a:cubicBezTo>
                    <a:pt x="6982" y="9300"/>
                    <a:pt x="7702" y="11373"/>
                    <a:pt x="8062" y="13447"/>
                  </a:cubicBezTo>
                  <a:cubicBezTo>
                    <a:pt x="8422" y="15521"/>
                    <a:pt x="8422" y="17594"/>
                    <a:pt x="8782" y="18804"/>
                  </a:cubicBezTo>
                  <a:cubicBezTo>
                    <a:pt x="9142" y="20013"/>
                    <a:pt x="9862" y="20359"/>
                    <a:pt x="10582" y="20676"/>
                  </a:cubicBezTo>
                  <a:cubicBezTo>
                    <a:pt x="11302" y="20993"/>
                    <a:pt x="12022" y="21281"/>
                    <a:pt x="13822" y="21396"/>
                  </a:cubicBezTo>
                  <a:cubicBezTo>
                    <a:pt x="15622" y="21511"/>
                    <a:pt x="18502" y="21453"/>
                    <a:pt x="21382" y="2139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545218" y="1821404"/>
              <a:ext cx="915532" cy="72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3" fill="norm" stroke="1" extrusionOk="0">
                  <a:moveTo>
                    <a:pt x="476" y="2084"/>
                  </a:moveTo>
                  <a:cubicBezTo>
                    <a:pt x="226" y="1705"/>
                    <a:pt x="-23" y="1326"/>
                    <a:pt x="2" y="1074"/>
                  </a:cubicBezTo>
                  <a:cubicBezTo>
                    <a:pt x="27" y="821"/>
                    <a:pt x="326" y="695"/>
                    <a:pt x="1349" y="568"/>
                  </a:cubicBezTo>
                  <a:cubicBezTo>
                    <a:pt x="2371" y="442"/>
                    <a:pt x="4117" y="316"/>
                    <a:pt x="6013" y="221"/>
                  </a:cubicBezTo>
                  <a:cubicBezTo>
                    <a:pt x="7909" y="126"/>
                    <a:pt x="9954" y="63"/>
                    <a:pt x="12099" y="32"/>
                  </a:cubicBezTo>
                  <a:cubicBezTo>
                    <a:pt x="14244" y="0"/>
                    <a:pt x="16489" y="0"/>
                    <a:pt x="17886" y="0"/>
                  </a:cubicBezTo>
                  <a:cubicBezTo>
                    <a:pt x="19282" y="0"/>
                    <a:pt x="19831" y="0"/>
                    <a:pt x="20305" y="63"/>
                  </a:cubicBezTo>
                  <a:cubicBezTo>
                    <a:pt x="20779" y="126"/>
                    <a:pt x="21178" y="253"/>
                    <a:pt x="21377" y="758"/>
                  </a:cubicBezTo>
                  <a:cubicBezTo>
                    <a:pt x="21577" y="1263"/>
                    <a:pt x="21577" y="2147"/>
                    <a:pt x="21577" y="3568"/>
                  </a:cubicBezTo>
                  <a:cubicBezTo>
                    <a:pt x="21577" y="4989"/>
                    <a:pt x="21577" y="6947"/>
                    <a:pt x="21477" y="9063"/>
                  </a:cubicBezTo>
                  <a:cubicBezTo>
                    <a:pt x="21377" y="11179"/>
                    <a:pt x="21178" y="13453"/>
                    <a:pt x="21028" y="15316"/>
                  </a:cubicBezTo>
                  <a:cubicBezTo>
                    <a:pt x="20879" y="17179"/>
                    <a:pt x="20779" y="18632"/>
                    <a:pt x="20729" y="19579"/>
                  </a:cubicBezTo>
                  <a:cubicBezTo>
                    <a:pt x="20679" y="20526"/>
                    <a:pt x="20679" y="20968"/>
                    <a:pt x="20529" y="21189"/>
                  </a:cubicBezTo>
                  <a:cubicBezTo>
                    <a:pt x="20380" y="21411"/>
                    <a:pt x="20080" y="21411"/>
                    <a:pt x="19058" y="21442"/>
                  </a:cubicBezTo>
                  <a:cubicBezTo>
                    <a:pt x="18035" y="21474"/>
                    <a:pt x="16289" y="21537"/>
                    <a:pt x="14468" y="21568"/>
                  </a:cubicBezTo>
                  <a:cubicBezTo>
                    <a:pt x="12648" y="21600"/>
                    <a:pt x="10752" y="21600"/>
                    <a:pt x="8682" y="21347"/>
                  </a:cubicBezTo>
                  <a:cubicBezTo>
                    <a:pt x="6612" y="21095"/>
                    <a:pt x="4367" y="20589"/>
                    <a:pt x="3095" y="20305"/>
                  </a:cubicBezTo>
                  <a:cubicBezTo>
                    <a:pt x="1823" y="20021"/>
                    <a:pt x="1523" y="19958"/>
                    <a:pt x="1224" y="1989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498543" y="1776954"/>
              <a:ext cx="45008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20876" y="0"/>
                  </a:moveTo>
                  <a:cubicBezTo>
                    <a:pt x="17931" y="2057"/>
                    <a:pt x="14985" y="4114"/>
                    <a:pt x="12040" y="6202"/>
                  </a:cubicBezTo>
                  <a:cubicBezTo>
                    <a:pt x="9094" y="8289"/>
                    <a:pt x="6149" y="10407"/>
                    <a:pt x="3694" y="12494"/>
                  </a:cubicBezTo>
                  <a:cubicBezTo>
                    <a:pt x="1240" y="14582"/>
                    <a:pt x="-724" y="16639"/>
                    <a:pt x="258" y="18151"/>
                  </a:cubicBezTo>
                  <a:cubicBezTo>
                    <a:pt x="1240" y="19664"/>
                    <a:pt x="5167" y="20632"/>
                    <a:pt x="9094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486400" y="1755009"/>
              <a:ext cx="834798" cy="89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37" fill="norm" stroke="1" extrusionOk="0">
                  <a:moveTo>
                    <a:pt x="1476" y="984"/>
                  </a:moveTo>
                  <a:cubicBezTo>
                    <a:pt x="1476" y="680"/>
                    <a:pt x="1476" y="375"/>
                    <a:pt x="1641" y="197"/>
                  </a:cubicBezTo>
                  <a:cubicBezTo>
                    <a:pt x="1805" y="19"/>
                    <a:pt x="2133" y="-32"/>
                    <a:pt x="3144" y="19"/>
                  </a:cubicBezTo>
                  <a:cubicBezTo>
                    <a:pt x="4156" y="70"/>
                    <a:pt x="5851" y="222"/>
                    <a:pt x="7601" y="349"/>
                  </a:cubicBezTo>
                  <a:cubicBezTo>
                    <a:pt x="9351" y="476"/>
                    <a:pt x="11155" y="578"/>
                    <a:pt x="12960" y="756"/>
                  </a:cubicBezTo>
                  <a:cubicBezTo>
                    <a:pt x="14765" y="934"/>
                    <a:pt x="16569" y="1188"/>
                    <a:pt x="17772" y="1518"/>
                  </a:cubicBezTo>
                  <a:cubicBezTo>
                    <a:pt x="18975" y="1848"/>
                    <a:pt x="19577" y="2255"/>
                    <a:pt x="20042" y="2484"/>
                  </a:cubicBezTo>
                  <a:cubicBezTo>
                    <a:pt x="20506" y="2712"/>
                    <a:pt x="20834" y="2763"/>
                    <a:pt x="21081" y="2890"/>
                  </a:cubicBezTo>
                  <a:cubicBezTo>
                    <a:pt x="21327" y="3017"/>
                    <a:pt x="21491" y="3221"/>
                    <a:pt x="21545" y="3780"/>
                  </a:cubicBezTo>
                  <a:cubicBezTo>
                    <a:pt x="21600" y="4339"/>
                    <a:pt x="21545" y="5254"/>
                    <a:pt x="21436" y="6473"/>
                  </a:cubicBezTo>
                  <a:cubicBezTo>
                    <a:pt x="21327" y="7693"/>
                    <a:pt x="21163" y="9218"/>
                    <a:pt x="20862" y="10717"/>
                  </a:cubicBezTo>
                  <a:cubicBezTo>
                    <a:pt x="20561" y="12216"/>
                    <a:pt x="20124" y="13690"/>
                    <a:pt x="19768" y="15063"/>
                  </a:cubicBezTo>
                  <a:cubicBezTo>
                    <a:pt x="19413" y="16435"/>
                    <a:pt x="19139" y="17705"/>
                    <a:pt x="18921" y="18620"/>
                  </a:cubicBezTo>
                  <a:cubicBezTo>
                    <a:pt x="18702" y="19535"/>
                    <a:pt x="18538" y="20094"/>
                    <a:pt x="18374" y="20526"/>
                  </a:cubicBezTo>
                  <a:cubicBezTo>
                    <a:pt x="18210" y="20958"/>
                    <a:pt x="18046" y="21263"/>
                    <a:pt x="17799" y="21416"/>
                  </a:cubicBezTo>
                  <a:cubicBezTo>
                    <a:pt x="17553" y="21568"/>
                    <a:pt x="17225" y="21568"/>
                    <a:pt x="16132" y="21466"/>
                  </a:cubicBezTo>
                  <a:cubicBezTo>
                    <a:pt x="15038" y="21365"/>
                    <a:pt x="13179" y="21161"/>
                    <a:pt x="11183" y="20882"/>
                  </a:cubicBezTo>
                  <a:cubicBezTo>
                    <a:pt x="9187" y="20602"/>
                    <a:pt x="7054" y="20247"/>
                    <a:pt x="5168" y="20018"/>
                  </a:cubicBezTo>
                  <a:cubicBezTo>
                    <a:pt x="3281" y="19789"/>
                    <a:pt x="1641" y="19688"/>
                    <a:pt x="0" y="1958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686890" y="1623333"/>
              <a:ext cx="576077" cy="85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54" fill="norm" stroke="1" extrusionOk="0">
                  <a:moveTo>
                    <a:pt x="17894" y="1634"/>
                  </a:moveTo>
                  <a:cubicBezTo>
                    <a:pt x="18053" y="1367"/>
                    <a:pt x="18211" y="1100"/>
                    <a:pt x="18171" y="859"/>
                  </a:cubicBezTo>
                  <a:cubicBezTo>
                    <a:pt x="18132" y="619"/>
                    <a:pt x="17894" y="405"/>
                    <a:pt x="17380" y="244"/>
                  </a:cubicBezTo>
                  <a:cubicBezTo>
                    <a:pt x="16866" y="84"/>
                    <a:pt x="16075" y="-23"/>
                    <a:pt x="15244" y="4"/>
                  </a:cubicBezTo>
                  <a:cubicBezTo>
                    <a:pt x="14413" y="30"/>
                    <a:pt x="13543" y="191"/>
                    <a:pt x="12396" y="672"/>
                  </a:cubicBezTo>
                  <a:cubicBezTo>
                    <a:pt x="11248" y="1153"/>
                    <a:pt x="9824" y="1955"/>
                    <a:pt x="8400" y="2784"/>
                  </a:cubicBezTo>
                  <a:cubicBezTo>
                    <a:pt x="6976" y="3613"/>
                    <a:pt x="5552" y="4468"/>
                    <a:pt x="4444" y="5511"/>
                  </a:cubicBezTo>
                  <a:cubicBezTo>
                    <a:pt x="3336" y="6553"/>
                    <a:pt x="2545" y="7783"/>
                    <a:pt x="1872" y="9227"/>
                  </a:cubicBezTo>
                  <a:cubicBezTo>
                    <a:pt x="1200" y="10670"/>
                    <a:pt x="646" y="12327"/>
                    <a:pt x="330" y="13851"/>
                  </a:cubicBezTo>
                  <a:cubicBezTo>
                    <a:pt x="13" y="15375"/>
                    <a:pt x="-66" y="16765"/>
                    <a:pt x="53" y="17727"/>
                  </a:cubicBezTo>
                  <a:cubicBezTo>
                    <a:pt x="171" y="18690"/>
                    <a:pt x="488" y="19225"/>
                    <a:pt x="1042" y="19732"/>
                  </a:cubicBezTo>
                  <a:cubicBezTo>
                    <a:pt x="1596" y="20240"/>
                    <a:pt x="2387" y="20722"/>
                    <a:pt x="3811" y="21042"/>
                  </a:cubicBezTo>
                  <a:cubicBezTo>
                    <a:pt x="5235" y="21363"/>
                    <a:pt x="7292" y="21524"/>
                    <a:pt x="8796" y="21550"/>
                  </a:cubicBezTo>
                  <a:cubicBezTo>
                    <a:pt x="10299" y="21577"/>
                    <a:pt x="11248" y="21470"/>
                    <a:pt x="12198" y="20962"/>
                  </a:cubicBezTo>
                  <a:cubicBezTo>
                    <a:pt x="13147" y="20454"/>
                    <a:pt x="14097" y="19545"/>
                    <a:pt x="15125" y="18476"/>
                  </a:cubicBezTo>
                  <a:cubicBezTo>
                    <a:pt x="16154" y="17407"/>
                    <a:pt x="17261" y="16177"/>
                    <a:pt x="18171" y="14947"/>
                  </a:cubicBezTo>
                  <a:cubicBezTo>
                    <a:pt x="19081" y="13718"/>
                    <a:pt x="19793" y="12488"/>
                    <a:pt x="20268" y="11231"/>
                  </a:cubicBezTo>
                  <a:cubicBezTo>
                    <a:pt x="20743" y="9975"/>
                    <a:pt x="20980" y="8692"/>
                    <a:pt x="21178" y="7516"/>
                  </a:cubicBezTo>
                  <a:cubicBezTo>
                    <a:pt x="21376" y="6339"/>
                    <a:pt x="21534" y="5270"/>
                    <a:pt x="21534" y="4468"/>
                  </a:cubicBezTo>
                  <a:cubicBezTo>
                    <a:pt x="21534" y="3666"/>
                    <a:pt x="21376" y="3131"/>
                    <a:pt x="20664" y="2543"/>
                  </a:cubicBezTo>
                  <a:cubicBezTo>
                    <a:pt x="19952" y="1955"/>
                    <a:pt x="18686" y="1314"/>
                    <a:pt x="17420" y="67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369891" y="1605504"/>
              <a:ext cx="606251" cy="88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61" fill="norm" stroke="1" extrusionOk="0">
                  <a:moveTo>
                    <a:pt x="17684" y="2001"/>
                  </a:moveTo>
                  <a:cubicBezTo>
                    <a:pt x="17684" y="1744"/>
                    <a:pt x="17684" y="1488"/>
                    <a:pt x="17535" y="1283"/>
                  </a:cubicBezTo>
                  <a:cubicBezTo>
                    <a:pt x="17385" y="1077"/>
                    <a:pt x="17086" y="924"/>
                    <a:pt x="16376" y="821"/>
                  </a:cubicBezTo>
                  <a:cubicBezTo>
                    <a:pt x="15666" y="718"/>
                    <a:pt x="14545" y="667"/>
                    <a:pt x="13686" y="821"/>
                  </a:cubicBezTo>
                  <a:cubicBezTo>
                    <a:pt x="12826" y="975"/>
                    <a:pt x="12228" y="1334"/>
                    <a:pt x="11406" y="1693"/>
                  </a:cubicBezTo>
                  <a:cubicBezTo>
                    <a:pt x="10584" y="2052"/>
                    <a:pt x="9538" y="2411"/>
                    <a:pt x="8529" y="2873"/>
                  </a:cubicBezTo>
                  <a:cubicBezTo>
                    <a:pt x="7520" y="3335"/>
                    <a:pt x="6548" y="3899"/>
                    <a:pt x="5651" y="4695"/>
                  </a:cubicBezTo>
                  <a:cubicBezTo>
                    <a:pt x="4754" y="5490"/>
                    <a:pt x="3932" y="6516"/>
                    <a:pt x="3259" y="7491"/>
                  </a:cubicBezTo>
                  <a:cubicBezTo>
                    <a:pt x="2587" y="8466"/>
                    <a:pt x="2063" y="9389"/>
                    <a:pt x="1578" y="10313"/>
                  </a:cubicBezTo>
                  <a:cubicBezTo>
                    <a:pt x="1092" y="11236"/>
                    <a:pt x="643" y="12160"/>
                    <a:pt x="344" y="13160"/>
                  </a:cubicBezTo>
                  <a:cubicBezTo>
                    <a:pt x="45" y="14161"/>
                    <a:pt x="-104" y="15238"/>
                    <a:pt x="83" y="16341"/>
                  </a:cubicBezTo>
                  <a:cubicBezTo>
                    <a:pt x="270" y="17444"/>
                    <a:pt x="793" y="18573"/>
                    <a:pt x="1428" y="19419"/>
                  </a:cubicBezTo>
                  <a:cubicBezTo>
                    <a:pt x="2063" y="20266"/>
                    <a:pt x="2811" y="20830"/>
                    <a:pt x="3969" y="21164"/>
                  </a:cubicBezTo>
                  <a:cubicBezTo>
                    <a:pt x="5128" y="21497"/>
                    <a:pt x="6697" y="21600"/>
                    <a:pt x="8379" y="21549"/>
                  </a:cubicBezTo>
                  <a:cubicBezTo>
                    <a:pt x="10061" y="21497"/>
                    <a:pt x="11854" y="21292"/>
                    <a:pt x="13237" y="20856"/>
                  </a:cubicBezTo>
                  <a:cubicBezTo>
                    <a:pt x="14620" y="20420"/>
                    <a:pt x="15592" y="19753"/>
                    <a:pt x="16526" y="18855"/>
                  </a:cubicBezTo>
                  <a:cubicBezTo>
                    <a:pt x="17460" y="17957"/>
                    <a:pt x="18357" y="16829"/>
                    <a:pt x="19179" y="15520"/>
                  </a:cubicBezTo>
                  <a:cubicBezTo>
                    <a:pt x="20001" y="14212"/>
                    <a:pt x="20749" y="12724"/>
                    <a:pt x="21122" y="11031"/>
                  </a:cubicBezTo>
                  <a:cubicBezTo>
                    <a:pt x="21496" y="9338"/>
                    <a:pt x="21496" y="7439"/>
                    <a:pt x="21160" y="5900"/>
                  </a:cubicBezTo>
                  <a:cubicBezTo>
                    <a:pt x="20823" y="4361"/>
                    <a:pt x="20151" y="3181"/>
                    <a:pt x="19553" y="2257"/>
                  </a:cubicBezTo>
                  <a:cubicBezTo>
                    <a:pt x="18955" y="1334"/>
                    <a:pt x="18432" y="667"/>
                    <a:pt x="17908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557933" y="1884904"/>
              <a:ext cx="442703" cy="69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42" fill="norm" stroke="1" extrusionOk="0">
                  <a:moveTo>
                    <a:pt x="18926" y="3731"/>
                  </a:moveTo>
                  <a:cubicBezTo>
                    <a:pt x="18926" y="3404"/>
                    <a:pt x="18926" y="3076"/>
                    <a:pt x="18926" y="2749"/>
                  </a:cubicBezTo>
                  <a:cubicBezTo>
                    <a:pt x="18926" y="2422"/>
                    <a:pt x="18926" y="2095"/>
                    <a:pt x="18000" y="1964"/>
                  </a:cubicBezTo>
                  <a:cubicBezTo>
                    <a:pt x="17074" y="1833"/>
                    <a:pt x="15223" y="1898"/>
                    <a:pt x="13269" y="2520"/>
                  </a:cubicBezTo>
                  <a:cubicBezTo>
                    <a:pt x="11314" y="3142"/>
                    <a:pt x="9257" y="4320"/>
                    <a:pt x="7663" y="5629"/>
                  </a:cubicBezTo>
                  <a:cubicBezTo>
                    <a:pt x="6069" y="6938"/>
                    <a:pt x="4937" y="8378"/>
                    <a:pt x="3806" y="10015"/>
                  </a:cubicBezTo>
                  <a:cubicBezTo>
                    <a:pt x="2674" y="11651"/>
                    <a:pt x="1543" y="13484"/>
                    <a:pt x="874" y="14924"/>
                  </a:cubicBezTo>
                  <a:cubicBezTo>
                    <a:pt x="206" y="16364"/>
                    <a:pt x="0" y="17411"/>
                    <a:pt x="0" y="18295"/>
                  </a:cubicBezTo>
                  <a:cubicBezTo>
                    <a:pt x="0" y="19178"/>
                    <a:pt x="206" y="19898"/>
                    <a:pt x="874" y="20422"/>
                  </a:cubicBezTo>
                  <a:cubicBezTo>
                    <a:pt x="1543" y="20945"/>
                    <a:pt x="2674" y="21273"/>
                    <a:pt x="4423" y="21436"/>
                  </a:cubicBezTo>
                  <a:cubicBezTo>
                    <a:pt x="6171" y="21600"/>
                    <a:pt x="8537" y="21600"/>
                    <a:pt x="10697" y="21240"/>
                  </a:cubicBezTo>
                  <a:cubicBezTo>
                    <a:pt x="12857" y="20880"/>
                    <a:pt x="14811" y="20160"/>
                    <a:pt x="16457" y="19178"/>
                  </a:cubicBezTo>
                  <a:cubicBezTo>
                    <a:pt x="18103" y="18196"/>
                    <a:pt x="19440" y="16953"/>
                    <a:pt x="20314" y="15316"/>
                  </a:cubicBezTo>
                  <a:cubicBezTo>
                    <a:pt x="21189" y="13680"/>
                    <a:pt x="21600" y="11651"/>
                    <a:pt x="21497" y="9556"/>
                  </a:cubicBezTo>
                  <a:cubicBezTo>
                    <a:pt x="21394" y="7462"/>
                    <a:pt x="20777" y="5302"/>
                    <a:pt x="20469" y="3829"/>
                  </a:cubicBezTo>
                  <a:cubicBezTo>
                    <a:pt x="20160" y="2356"/>
                    <a:pt x="20160" y="1571"/>
                    <a:pt x="20006" y="1047"/>
                  </a:cubicBezTo>
                  <a:cubicBezTo>
                    <a:pt x="19851" y="524"/>
                    <a:pt x="19543" y="262"/>
                    <a:pt x="19234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360709" y="1567404"/>
              <a:ext cx="640167" cy="84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61" fill="norm" stroke="1" extrusionOk="0">
                  <a:moveTo>
                    <a:pt x="15356" y="2909"/>
                  </a:moveTo>
                  <a:cubicBezTo>
                    <a:pt x="15214" y="2101"/>
                    <a:pt x="15072" y="1293"/>
                    <a:pt x="14825" y="835"/>
                  </a:cubicBezTo>
                  <a:cubicBezTo>
                    <a:pt x="14577" y="377"/>
                    <a:pt x="14223" y="269"/>
                    <a:pt x="13408" y="161"/>
                  </a:cubicBezTo>
                  <a:cubicBezTo>
                    <a:pt x="12594" y="54"/>
                    <a:pt x="11319" y="-54"/>
                    <a:pt x="9903" y="81"/>
                  </a:cubicBezTo>
                  <a:cubicBezTo>
                    <a:pt x="8486" y="215"/>
                    <a:pt x="6928" y="592"/>
                    <a:pt x="5724" y="1239"/>
                  </a:cubicBezTo>
                  <a:cubicBezTo>
                    <a:pt x="4520" y="1885"/>
                    <a:pt x="3670" y="2801"/>
                    <a:pt x="2998" y="3905"/>
                  </a:cubicBezTo>
                  <a:cubicBezTo>
                    <a:pt x="2325" y="5009"/>
                    <a:pt x="1829" y="6302"/>
                    <a:pt x="1440" y="7810"/>
                  </a:cubicBezTo>
                  <a:cubicBezTo>
                    <a:pt x="1050" y="9319"/>
                    <a:pt x="767" y="11042"/>
                    <a:pt x="484" y="12685"/>
                  </a:cubicBezTo>
                  <a:cubicBezTo>
                    <a:pt x="200" y="14328"/>
                    <a:pt x="-83" y="15890"/>
                    <a:pt x="23" y="17156"/>
                  </a:cubicBezTo>
                  <a:cubicBezTo>
                    <a:pt x="129" y="18422"/>
                    <a:pt x="625" y="19391"/>
                    <a:pt x="1475" y="20119"/>
                  </a:cubicBezTo>
                  <a:cubicBezTo>
                    <a:pt x="2325" y="20846"/>
                    <a:pt x="3529" y="21331"/>
                    <a:pt x="5264" y="21438"/>
                  </a:cubicBezTo>
                  <a:cubicBezTo>
                    <a:pt x="6999" y="21546"/>
                    <a:pt x="9265" y="21277"/>
                    <a:pt x="11390" y="20630"/>
                  </a:cubicBezTo>
                  <a:cubicBezTo>
                    <a:pt x="13514" y="19984"/>
                    <a:pt x="15497" y="18960"/>
                    <a:pt x="16914" y="17991"/>
                  </a:cubicBezTo>
                  <a:cubicBezTo>
                    <a:pt x="18330" y="17021"/>
                    <a:pt x="19180" y="16106"/>
                    <a:pt x="19853" y="14732"/>
                  </a:cubicBezTo>
                  <a:cubicBezTo>
                    <a:pt x="20526" y="13358"/>
                    <a:pt x="21021" y="11527"/>
                    <a:pt x="21269" y="9911"/>
                  </a:cubicBezTo>
                  <a:cubicBezTo>
                    <a:pt x="21517" y="8295"/>
                    <a:pt x="21517" y="6895"/>
                    <a:pt x="20809" y="5602"/>
                  </a:cubicBezTo>
                  <a:cubicBezTo>
                    <a:pt x="20101" y="4309"/>
                    <a:pt x="18684" y="3124"/>
                    <a:pt x="17268" y="2208"/>
                  </a:cubicBezTo>
                  <a:cubicBezTo>
                    <a:pt x="15851" y="1293"/>
                    <a:pt x="14435" y="646"/>
                    <a:pt x="13019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008401" y="1656489"/>
              <a:ext cx="661824" cy="92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6" fill="norm" stroke="1" extrusionOk="0">
                  <a:moveTo>
                    <a:pt x="17289" y="1604"/>
                  </a:moveTo>
                  <a:cubicBezTo>
                    <a:pt x="16537" y="1117"/>
                    <a:pt x="15786" y="629"/>
                    <a:pt x="14931" y="312"/>
                  </a:cubicBezTo>
                  <a:cubicBezTo>
                    <a:pt x="14077" y="-5"/>
                    <a:pt x="13120" y="-151"/>
                    <a:pt x="11753" y="215"/>
                  </a:cubicBezTo>
                  <a:cubicBezTo>
                    <a:pt x="10386" y="580"/>
                    <a:pt x="8608" y="1458"/>
                    <a:pt x="7070" y="2458"/>
                  </a:cubicBezTo>
                  <a:cubicBezTo>
                    <a:pt x="5532" y="3457"/>
                    <a:pt x="4234" y="4579"/>
                    <a:pt x="3140" y="5871"/>
                  </a:cubicBezTo>
                  <a:cubicBezTo>
                    <a:pt x="2046" y="7163"/>
                    <a:pt x="1158" y="8626"/>
                    <a:pt x="611" y="10064"/>
                  </a:cubicBezTo>
                  <a:cubicBezTo>
                    <a:pt x="64" y="11502"/>
                    <a:pt x="-141" y="12916"/>
                    <a:pt x="98" y="14403"/>
                  </a:cubicBezTo>
                  <a:cubicBezTo>
                    <a:pt x="337" y="15891"/>
                    <a:pt x="1021" y="17451"/>
                    <a:pt x="2149" y="18645"/>
                  </a:cubicBezTo>
                  <a:cubicBezTo>
                    <a:pt x="3277" y="19840"/>
                    <a:pt x="4849" y="20669"/>
                    <a:pt x="6831" y="21059"/>
                  </a:cubicBezTo>
                  <a:cubicBezTo>
                    <a:pt x="8813" y="21449"/>
                    <a:pt x="11206" y="21400"/>
                    <a:pt x="13222" y="20986"/>
                  </a:cubicBezTo>
                  <a:cubicBezTo>
                    <a:pt x="15239" y="20571"/>
                    <a:pt x="16879" y="19791"/>
                    <a:pt x="18144" y="18645"/>
                  </a:cubicBezTo>
                  <a:cubicBezTo>
                    <a:pt x="19408" y="17500"/>
                    <a:pt x="20297" y="15988"/>
                    <a:pt x="20810" y="14306"/>
                  </a:cubicBezTo>
                  <a:cubicBezTo>
                    <a:pt x="21322" y="12624"/>
                    <a:pt x="21459" y="10771"/>
                    <a:pt x="21322" y="9040"/>
                  </a:cubicBezTo>
                  <a:cubicBezTo>
                    <a:pt x="21186" y="7309"/>
                    <a:pt x="20775" y="5700"/>
                    <a:pt x="19579" y="4359"/>
                  </a:cubicBezTo>
                  <a:cubicBezTo>
                    <a:pt x="18383" y="3018"/>
                    <a:pt x="16401" y="1946"/>
                    <a:pt x="14418" y="87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063775" y="1946816"/>
              <a:ext cx="446445" cy="61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24" fill="norm" stroke="1" extrusionOk="0">
                  <a:moveTo>
                    <a:pt x="19102" y="2488"/>
                  </a:moveTo>
                  <a:cubicBezTo>
                    <a:pt x="18402" y="1898"/>
                    <a:pt x="17702" y="1309"/>
                    <a:pt x="17052" y="903"/>
                  </a:cubicBezTo>
                  <a:cubicBezTo>
                    <a:pt x="16402" y="498"/>
                    <a:pt x="15802" y="277"/>
                    <a:pt x="15152" y="129"/>
                  </a:cubicBezTo>
                  <a:cubicBezTo>
                    <a:pt x="14502" y="-18"/>
                    <a:pt x="13802" y="-92"/>
                    <a:pt x="13102" y="203"/>
                  </a:cubicBezTo>
                  <a:cubicBezTo>
                    <a:pt x="12402" y="498"/>
                    <a:pt x="11702" y="1161"/>
                    <a:pt x="10402" y="2378"/>
                  </a:cubicBezTo>
                  <a:cubicBezTo>
                    <a:pt x="9102" y="3594"/>
                    <a:pt x="7202" y="5363"/>
                    <a:pt x="5502" y="7059"/>
                  </a:cubicBezTo>
                  <a:cubicBezTo>
                    <a:pt x="3802" y="8754"/>
                    <a:pt x="2302" y="10376"/>
                    <a:pt x="1252" y="12072"/>
                  </a:cubicBezTo>
                  <a:cubicBezTo>
                    <a:pt x="202" y="13767"/>
                    <a:pt x="-398" y="15537"/>
                    <a:pt x="302" y="17122"/>
                  </a:cubicBezTo>
                  <a:cubicBezTo>
                    <a:pt x="1002" y="18707"/>
                    <a:pt x="3002" y="20107"/>
                    <a:pt x="5152" y="20808"/>
                  </a:cubicBezTo>
                  <a:cubicBezTo>
                    <a:pt x="7302" y="21508"/>
                    <a:pt x="9602" y="21508"/>
                    <a:pt x="12052" y="20734"/>
                  </a:cubicBezTo>
                  <a:cubicBezTo>
                    <a:pt x="14502" y="19960"/>
                    <a:pt x="17102" y="18412"/>
                    <a:pt x="18702" y="16495"/>
                  </a:cubicBezTo>
                  <a:cubicBezTo>
                    <a:pt x="20302" y="14578"/>
                    <a:pt x="20902" y="12293"/>
                    <a:pt x="21052" y="9971"/>
                  </a:cubicBezTo>
                  <a:cubicBezTo>
                    <a:pt x="21202" y="7649"/>
                    <a:pt x="20902" y="5290"/>
                    <a:pt x="20602" y="3926"/>
                  </a:cubicBezTo>
                  <a:cubicBezTo>
                    <a:pt x="20302" y="2562"/>
                    <a:pt x="20002" y="2193"/>
                    <a:pt x="19702" y="182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395229" y="0"/>
              <a:ext cx="4006322" cy="186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52" fill="norm" stroke="1" extrusionOk="0">
                  <a:moveTo>
                    <a:pt x="271" y="281"/>
                  </a:moveTo>
                  <a:cubicBezTo>
                    <a:pt x="316" y="207"/>
                    <a:pt x="362" y="134"/>
                    <a:pt x="413" y="73"/>
                  </a:cubicBezTo>
                  <a:cubicBezTo>
                    <a:pt x="465" y="12"/>
                    <a:pt x="522" y="-37"/>
                    <a:pt x="568" y="36"/>
                  </a:cubicBezTo>
                  <a:cubicBezTo>
                    <a:pt x="613" y="110"/>
                    <a:pt x="647" y="305"/>
                    <a:pt x="687" y="733"/>
                  </a:cubicBezTo>
                  <a:cubicBezTo>
                    <a:pt x="727" y="1160"/>
                    <a:pt x="773" y="1820"/>
                    <a:pt x="801" y="2590"/>
                  </a:cubicBezTo>
                  <a:cubicBezTo>
                    <a:pt x="830" y="3359"/>
                    <a:pt x="841" y="4239"/>
                    <a:pt x="847" y="5143"/>
                  </a:cubicBezTo>
                  <a:cubicBezTo>
                    <a:pt x="853" y="6047"/>
                    <a:pt x="853" y="6976"/>
                    <a:pt x="836" y="7855"/>
                  </a:cubicBezTo>
                  <a:cubicBezTo>
                    <a:pt x="819" y="8735"/>
                    <a:pt x="784" y="9566"/>
                    <a:pt x="750" y="10409"/>
                  </a:cubicBezTo>
                  <a:cubicBezTo>
                    <a:pt x="716" y="11252"/>
                    <a:pt x="682" y="12107"/>
                    <a:pt x="647" y="12999"/>
                  </a:cubicBezTo>
                  <a:cubicBezTo>
                    <a:pt x="613" y="13891"/>
                    <a:pt x="579" y="14819"/>
                    <a:pt x="528" y="15687"/>
                  </a:cubicBezTo>
                  <a:cubicBezTo>
                    <a:pt x="476" y="16554"/>
                    <a:pt x="408" y="17360"/>
                    <a:pt x="328" y="18215"/>
                  </a:cubicBezTo>
                  <a:cubicBezTo>
                    <a:pt x="248" y="19071"/>
                    <a:pt x="157" y="19975"/>
                    <a:pt x="100" y="20500"/>
                  </a:cubicBezTo>
                  <a:cubicBezTo>
                    <a:pt x="43" y="21025"/>
                    <a:pt x="20" y="21172"/>
                    <a:pt x="8" y="21306"/>
                  </a:cubicBezTo>
                  <a:cubicBezTo>
                    <a:pt x="-3" y="21441"/>
                    <a:pt x="-3" y="21563"/>
                    <a:pt x="8" y="21551"/>
                  </a:cubicBezTo>
                  <a:cubicBezTo>
                    <a:pt x="20" y="21539"/>
                    <a:pt x="43" y="21392"/>
                    <a:pt x="100" y="21160"/>
                  </a:cubicBezTo>
                  <a:cubicBezTo>
                    <a:pt x="157" y="20928"/>
                    <a:pt x="248" y="20610"/>
                    <a:pt x="465" y="20329"/>
                  </a:cubicBezTo>
                  <a:cubicBezTo>
                    <a:pt x="682" y="20048"/>
                    <a:pt x="1024" y="19804"/>
                    <a:pt x="1435" y="19608"/>
                  </a:cubicBezTo>
                  <a:cubicBezTo>
                    <a:pt x="1845" y="19413"/>
                    <a:pt x="2325" y="19266"/>
                    <a:pt x="2781" y="19144"/>
                  </a:cubicBezTo>
                  <a:cubicBezTo>
                    <a:pt x="3238" y="19022"/>
                    <a:pt x="3671" y="18924"/>
                    <a:pt x="4071" y="18851"/>
                  </a:cubicBezTo>
                  <a:cubicBezTo>
                    <a:pt x="4470" y="18777"/>
                    <a:pt x="4835" y="18729"/>
                    <a:pt x="5229" y="18680"/>
                  </a:cubicBezTo>
                  <a:cubicBezTo>
                    <a:pt x="5622" y="18631"/>
                    <a:pt x="6045" y="18582"/>
                    <a:pt x="6507" y="18558"/>
                  </a:cubicBezTo>
                  <a:cubicBezTo>
                    <a:pt x="6969" y="18533"/>
                    <a:pt x="7471" y="18533"/>
                    <a:pt x="7910" y="18533"/>
                  </a:cubicBezTo>
                  <a:cubicBezTo>
                    <a:pt x="8349" y="18533"/>
                    <a:pt x="8726" y="18533"/>
                    <a:pt x="9103" y="18533"/>
                  </a:cubicBezTo>
                  <a:cubicBezTo>
                    <a:pt x="9479" y="18533"/>
                    <a:pt x="9856" y="18533"/>
                    <a:pt x="10255" y="18533"/>
                  </a:cubicBezTo>
                  <a:cubicBezTo>
                    <a:pt x="10654" y="18533"/>
                    <a:pt x="11077" y="18533"/>
                    <a:pt x="11516" y="18533"/>
                  </a:cubicBezTo>
                  <a:cubicBezTo>
                    <a:pt x="11955" y="18533"/>
                    <a:pt x="12412" y="18533"/>
                    <a:pt x="12862" y="18533"/>
                  </a:cubicBezTo>
                  <a:cubicBezTo>
                    <a:pt x="13313" y="18533"/>
                    <a:pt x="13758" y="18533"/>
                    <a:pt x="14209" y="18545"/>
                  </a:cubicBezTo>
                  <a:cubicBezTo>
                    <a:pt x="14659" y="18558"/>
                    <a:pt x="15116" y="18582"/>
                    <a:pt x="15555" y="18606"/>
                  </a:cubicBezTo>
                  <a:cubicBezTo>
                    <a:pt x="15994" y="18631"/>
                    <a:pt x="16417" y="18655"/>
                    <a:pt x="16930" y="18680"/>
                  </a:cubicBezTo>
                  <a:cubicBezTo>
                    <a:pt x="17444" y="18704"/>
                    <a:pt x="18048" y="18729"/>
                    <a:pt x="18528" y="18753"/>
                  </a:cubicBezTo>
                  <a:cubicBezTo>
                    <a:pt x="19007" y="18777"/>
                    <a:pt x="19361" y="18802"/>
                    <a:pt x="19851" y="18851"/>
                  </a:cubicBezTo>
                  <a:cubicBezTo>
                    <a:pt x="20342" y="18900"/>
                    <a:pt x="20969" y="18973"/>
                    <a:pt x="21597" y="19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784166" y="140632"/>
              <a:ext cx="270935" cy="43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18563" y="3973"/>
                  </a:moveTo>
                  <a:cubicBezTo>
                    <a:pt x="18563" y="3451"/>
                    <a:pt x="18563" y="2929"/>
                    <a:pt x="18478" y="2251"/>
                  </a:cubicBezTo>
                  <a:cubicBezTo>
                    <a:pt x="18394" y="1573"/>
                    <a:pt x="18225" y="738"/>
                    <a:pt x="17550" y="320"/>
                  </a:cubicBezTo>
                  <a:cubicBezTo>
                    <a:pt x="16875" y="-97"/>
                    <a:pt x="15694" y="-97"/>
                    <a:pt x="14175" y="268"/>
                  </a:cubicBezTo>
                  <a:cubicBezTo>
                    <a:pt x="12656" y="633"/>
                    <a:pt x="10800" y="1364"/>
                    <a:pt x="8775" y="2564"/>
                  </a:cubicBezTo>
                  <a:cubicBezTo>
                    <a:pt x="6750" y="3764"/>
                    <a:pt x="4556" y="5433"/>
                    <a:pt x="2869" y="7833"/>
                  </a:cubicBezTo>
                  <a:cubicBezTo>
                    <a:pt x="1181" y="10233"/>
                    <a:pt x="0" y="13364"/>
                    <a:pt x="0" y="15660"/>
                  </a:cubicBezTo>
                  <a:cubicBezTo>
                    <a:pt x="0" y="17955"/>
                    <a:pt x="1181" y="19416"/>
                    <a:pt x="2109" y="20303"/>
                  </a:cubicBezTo>
                  <a:cubicBezTo>
                    <a:pt x="3037" y="21190"/>
                    <a:pt x="3712" y="21503"/>
                    <a:pt x="5906" y="21503"/>
                  </a:cubicBezTo>
                  <a:cubicBezTo>
                    <a:pt x="8100" y="21503"/>
                    <a:pt x="11812" y="21190"/>
                    <a:pt x="14681" y="20825"/>
                  </a:cubicBezTo>
                  <a:cubicBezTo>
                    <a:pt x="17550" y="20460"/>
                    <a:pt x="19575" y="20042"/>
                    <a:pt x="21600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775700" y="367254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119966" y="122689"/>
              <a:ext cx="322485" cy="46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92" fill="norm" stroke="1" extrusionOk="0">
                  <a:moveTo>
                    <a:pt x="21369" y="1030"/>
                  </a:moveTo>
                  <a:cubicBezTo>
                    <a:pt x="20107" y="541"/>
                    <a:pt x="18844" y="53"/>
                    <a:pt x="16740" y="4"/>
                  </a:cubicBezTo>
                  <a:cubicBezTo>
                    <a:pt x="14637" y="-45"/>
                    <a:pt x="11691" y="346"/>
                    <a:pt x="9868" y="639"/>
                  </a:cubicBezTo>
                  <a:cubicBezTo>
                    <a:pt x="8044" y="932"/>
                    <a:pt x="7343" y="1128"/>
                    <a:pt x="6852" y="1470"/>
                  </a:cubicBezTo>
                  <a:cubicBezTo>
                    <a:pt x="6361" y="1812"/>
                    <a:pt x="6081" y="2301"/>
                    <a:pt x="6081" y="3669"/>
                  </a:cubicBezTo>
                  <a:cubicBezTo>
                    <a:pt x="6081" y="5037"/>
                    <a:pt x="6361" y="7285"/>
                    <a:pt x="5730" y="9826"/>
                  </a:cubicBezTo>
                  <a:cubicBezTo>
                    <a:pt x="5099" y="12368"/>
                    <a:pt x="3556" y="15202"/>
                    <a:pt x="2504" y="16864"/>
                  </a:cubicBezTo>
                  <a:cubicBezTo>
                    <a:pt x="1452" y="18525"/>
                    <a:pt x="891" y="19014"/>
                    <a:pt x="470" y="19600"/>
                  </a:cubicBezTo>
                  <a:cubicBezTo>
                    <a:pt x="50" y="20187"/>
                    <a:pt x="-231" y="20871"/>
                    <a:pt x="260" y="21213"/>
                  </a:cubicBezTo>
                  <a:cubicBezTo>
                    <a:pt x="751" y="21555"/>
                    <a:pt x="2013" y="21555"/>
                    <a:pt x="4468" y="21360"/>
                  </a:cubicBezTo>
                  <a:cubicBezTo>
                    <a:pt x="6922" y="21164"/>
                    <a:pt x="10569" y="20773"/>
                    <a:pt x="14216" y="20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9467850" y="278354"/>
              <a:ext cx="177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4650"/>
                    <a:pt x="7714" y="9300"/>
                    <a:pt x="11314" y="12900"/>
                  </a:cubicBezTo>
                  <a:cubicBezTo>
                    <a:pt x="14914" y="16500"/>
                    <a:pt x="18257" y="190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9421567" y="272004"/>
              <a:ext cx="224084" cy="31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5" fill="norm" stroke="1" extrusionOk="0">
                  <a:moveTo>
                    <a:pt x="21371" y="0"/>
                  </a:moveTo>
                  <a:cubicBezTo>
                    <a:pt x="17737" y="3189"/>
                    <a:pt x="14104" y="6379"/>
                    <a:pt x="10571" y="9568"/>
                  </a:cubicBezTo>
                  <a:cubicBezTo>
                    <a:pt x="7038" y="12757"/>
                    <a:pt x="3607" y="15946"/>
                    <a:pt x="1790" y="17976"/>
                  </a:cubicBezTo>
                  <a:cubicBezTo>
                    <a:pt x="-27" y="20005"/>
                    <a:pt x="-229" y="20875"/>
                    <a:pt x="175" y="21238"/>
                  </a:cubicBezTo>
                  <a:cubicBezTo>
                    <a:pt x="578" y="21600"/>
                    <a:pt x="1588" y="21455"/>
                    <a:pt x="2597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701347" y="126488"/>
              <a:ext cx="275385" cy="55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23" fill="norm" stroke="1" extrusionOk="0">
                  <a:moveTo>
                    <a:pt x="112" y="2434"/>
                  </a:moveTo>
                  <a:cubicBezTo>
                    <a:pt x="-51" y="2024"/>
                    <a:pt x="-213" y="1615"/>
                    <a:pt x="1005" y="1247"/>
                  </a:cubicBezTo>
                  <a:cubicBezTo>
                    <a:pt x="2223" y="879"/>
                    <a:pt x="4822" y="552"/>
                    <a:pt x="7745" y="347"/>
                  </a:cubicBezTo>
                  <a:cubicBezTo>
                    <a:pt x="10668" y="143"/>
                    <a:pt x="13916" y="61"/>
                    <a:pt x="16190" y="20"/>
                  </a:cubicBezTo>
                  <a:cubicBezTo>
                    <a:pt x="18464" y="-21"/>
                    <a:pt x="19763" y="-21"/>
                    <a:pt x="20494" y="224"/>
                  </a:cubicBezTo>
                  <a:cubicBezTo>
                    <a:pt x="21225" y="470"/>
                    <a:pt x="21387" y="961"/>
                    <a:pt x="20656" y="1943"/>
                  </a:cubicBezTo>
                  <a:cubicBezTo>
                    <a:pt x="19925" y="2924"/>
                    <a:pt x="18301" y="4397"/>
                    <a:pt x="17002" y="6524"/>
                  </a:cubicBezTo>
                  <a:cubicBezTo>
                    <a:pt x="15703" y="8652"/>
                    <a:pt x="14728" y="11434"/>
                    <a:pt x="14647" y="13643"/>
                  </a:cubicBezTo>
                  <a:cubicBezTo>
                    <a:pt x="14566" y="15852"/>
                    <a:pt x="15378" y="17488"/>
                    <a:pt x="15865" y="18511"/>
                  </a:cubicBezTo>
                  <a:cubicBezTo>
                    <a:pt x="16352" y="19534"/>
                    <a:pt x="16515" y="19943"/>
                    <a:pt x="16515" y="20352"/>
                  </a:cubicBezTo>
                  <a:cubicBezTo>
                    <a:pt x="16515" y="20761"/>
                    <a:pt x="16352" y="21170"/>
                    <a:pt x="15865" y="21374"/>
                  </a:cubicBezTo>
                  <a:cubicBezTo>
                    <a:pt x="15378" y="21579"/>
                    <a:pt x="14566" y="21579"/>
                    <a:pt x="12130" y="21334"/>
                  </a:cubicBezTo>
                  <a:cubicBezTo>
                    <a:pt x="9694" y="21088"/>
                    <a:pt x="5634" y="20597"/>
                    <a:pt x="1573" y="20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248900" y="430754"/>
              <a:ext cx="273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93" y="0"/>
                    <a:pt x="11386" y="0"/>
                    <a:pt x="14986" y="3600"/>
                  </a:cubicBezTo>
                  <a:cubicBezTo>
                    <a:pt x="18586" y="7200"/>
                    <a:pt x="2009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0318750" y="570454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1252" y="9600"/>
                    <a:pt x="2504" y="19200"/>
                    <a:pt x="6104" y="20400"/>
                  </a:cubicBezTo>
                  <a:cubicBezTo>
                    <a:pt x="9704" y="21600"/>
                    <a:pt x="15652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884457" y="404573"/>
              <a:ext cx="191939" cy="28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7" fill="norm" stroke="1" extrusionOk="0">
                  <a:moveTo>
                    <a:pt x="3460" y="4895"/>
                  </a:moveTo>
                  <a:cubicBezTo>
                    <a:pt x="2521" y="6346"/>
                    <a:pt x="1581" y="7797"/>
                    <a:pt x="1112" y="9973"/>
                  </a:cubicBezTo>
                  <a:cubicBezTo>
                    <a:pt x="642" y="12149"/>
                    <a:pt x="642" y="15050"/>
                    <a:pt x="525" y="16985"/>
                  </a:cubicBezTo>
                  <a:cubicBezTo>
                    <a:pt x="408" y="18919"/>
                    <a:pt x="173" y="19886"/>
                    <a:pt x="55" y="19806"/>
                  </a:cubicBezTo>
                  <a:cubicBezTo>
                    <a:pt x="-62" y="19725"/>
                    <a:pt x="-62" y="18597"/>
                    <a:pt x="760" y="15776"/>
                  </a:cubicBezTo>
                  <a:cubicBezTo>
                    <a:pt x="1581" y="12955"/>
                    <a:pt x="3225" y="8441"/>
                    <a:pt x="4634" y="5459"/>
                  </a:cubicBezTo>
                  <a:cubicBezTo>
                    <a:pt x="6042" y="2477"/>
                    <a:pt x="7216" y="1027"/>
                    <a:pt x="9212" y="382"/>
                  </a:cubicBezTo>
                  <a:cubicBezTo>
                    <a:pt x="11208" y="-263"/>
                    <a:pt x="14025" y="-102"/>
                    <a:pt x="16255" y="946"/>
                  </a:cubicBezTo>
                  <a:cubicBezTo>
                    <a:pt x="18486" y="1994"/>
                    <a:pt x="20129" y="3928"/>
                    <a:pt x="20834" y="6427"/>
                  </a:cubicBezTo>
                  <a:cubicBezTo>
                    <a:pt x="21538" y="8925"/>
                    <a:pt x="21303" y="11988"/>
                    <a:pt x="20951" y="14567"/>
                  </a:cubicBezTo>
                  <a:cubicBezTo>
                    <a:pt x="20599" y="17146"/>
                    <a:pt x="20129" y="19241"/>
                    <a:pt x="1966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195049" y="60855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261989" y="353203"/>
              <a:ext cx="287455" cy="56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53" fill="norm" stroke="1" extrusionOk="0">
                  <a:moveTo>
                    <a:pt x="5850" y="7037"/>
                  </a:moveTo>
                  <a:cubicBezTo>
                    <a:pt x="4754" y="10008"/>
                    <a:pt x="3659" y="12979"/>
                    <a:pt x="2719" y="15188"/>
                  </a:cubicBezTo>
                  <a:cubicBezTo>
                    <a:pt x="1780" y="17396"/>
                    <a:pt x="998" y="18841"/>
                    <a:pt x="528" y="19845"/>
                  </a:cubicBezTo>
                  <a:cubicBezTo>
                    <a:pt x="59" y="20849"/>
                    <a:pt x="-98" y="21411"/>
                    <a:pt x="59" y="21451"/>
                  </a:cubicBezTo>
                  <a:cubicBezTo>
                    <a:pt x="215" y="21491"/>
                    <a:pt x="685" y="21009"/>
                    <a:pt x="1467" y="19484"/>
                  </a:cubicBezTo>
                  <a:cubicBezTo>
                    <a:pt x="2250" y="17958"/>
                    <a:pt x="3345" y="15388"/>
                    <a:pt x="4285" y="12698"/>
                  </a:cubicBezTo>
                  <a:cubicBezTo>
                    <a:pt x="5224" y="10008"/>
                    <a:pt x="6006" y="7198"/>
                    <a:pt x="6554" y="5271"/>
                  </a:cubicBezTo>
                  <a:cubicBezTo>
                    <a:pt x="7102" y="3344"/>
                    <a:pt x="7415" y="2300"/>
                    <a:pt x="7885" y="1577"/>
                  </a:cubicBezTo>
                  <a:cubicBezTo>
                    <a:pt x="8354" y="855"/>
                    <a:pt x="8980" y="453"/>
                    <a:pt x="9685" y="212"/>
                  </a:cubicBezTo>
                  <a:cubicBezTo>
                    <a:pt x="10389" y="-29"/>
                    <a:pt x="11172" y="-109"/>
                    <a:pt x="12580" y="212"/>
                  </a:cubicBezTo>
                  <a:cubicBezTo>
                    <a:pt x="13989" y="533"/>
                    <a:pt x="16024" y="1256"/>
                    <a:pt x="17745" y="2461"/>
                  </a:cubicBezTo>
                  <a:cubicBezTo>
                    <a:pt x="19467" y="3665"/>
                    <a:pt x="20876" y="5351"/>
                    <a:pt x="21189" y="6596"/>
                  </a:cubicBezTo>
                  <a:cubicBezTo>
                    <a:pt x="21502" y="7840"/>
                    <a:pt x="20719" y="8643"/>
                    <a:pt x="18919" y="9246"/>
                  </a:cubicBezTo>
                  <a:cubicBezTo>
                    <a:pt x="17119" y="9848"/>
                    <a:pt x="14302" y="10249"/>
                    <a:pt x="12111" y="10330"/>
                  </a:cubicBezTo>
                  <a:cubicBezTo>
                    <a:pt x="9919" y="10410"/>
                    <a:pt x="8354" y="10169"/>
                    <a:pt x="6789" y="9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819993" y="1903954"/>
              <a:ext cx="79657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9117" y="761"/>
                    <a:pt x="16844" y="1522"/>
                    <a:pt x="14286" y="2956"/>
                  </a:cubicBezTo>
                  <a:cubicBezTo>
                    <a:pt x="11728" y="4390"/>
                    <a:pt x="8886" y="6498"/>
                    <a:pt x="6896" y="8459"/>
                  </a:cubicBezTo>
                  <a:cubicBezTo>
                    <a:pt x="4907" y="10420"/>
                    <a:pt x="3770" y="12234"/>
                    <a:pt x="2633" y="14107"/>
                  </a:cubicBezTo>
                  <a:cubicBezTo>
                    <a:pt x="1496" y="15980"/>
                    <a:pt x="359" y="17912"/>
                    <a:pt x="75" y="19171"/>
                  </a:cubicBezTo>
                  <a:cubicBezTo>
                    <a:pt x="-209" y="20429"/>
                    <a:pt x="359" y="21015"/>
                    <a:pt x="928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734550" y="1932710"/>
              <a:ext cx="802096" cy="80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2" fill="norm" stroke="1" extrusionOk="0">
                  <a:moveTo>
                    <a:pt x="4434" y="79"/>
                  </a:moveTo>
                  <a:cubicBezTo>
                    <a:pt x="6253" y="23"/>
                    <a:pt x="8072" y="-33"/>
                    <a:pt x="9947" y="23"/>
                  </a:cubicBezTo>
                  <a:cubicBezTo>
                    <a:pt x="11823" y="79"/>
                    <a:pt x="13756" y="248"/>
                    <a:pt x="15205" y="389"/>
                  </a:cubicBezTo>
                  <a:cubicBezTo>
                    <a:pt x="16655" y="529"/>
                    <a:pt x="17621" y="642"/>
                    <a:pt x="18417" y="811"/>
                  </a:cubicBezTo>
                  <a:cubicBezTo>
                    <a:pt x="19213" y="979"/>
                    <a:pt x="19838" y="1204"/>
                    <a:pt x="20349" y="1570"/>
                  </a:cubicBezTo>
                  <a:cubicBezTo>
                    <a:pt x="20861" y="1936"/>
                    <a:pt x="21259" y="2442"/>
                    <a:pt x="21429" y="3258"/>
                  </a:cubicBezTo>
                  <a:cubicBezTo>
                    <a:pt x="21600" y="4073"/>
                    <a:pt x="21543" y="5198"/>
                    <a:pt x="21458" y="6942"/>
                  </a:cubicBezTo>
                  <a:cubicBezTo>
                    <a:pt x="21373" y="8686"/>
                    <a:pt x="21259" y="11048"/>
                    <a:pt x="21145" y="13242"/>
                  </a:cubicBezTo>
                  <a:cubicBezTo>
                    <a:pt x="21032" y="15436"/>
                    <a:pt x="20918" y="17461"/>
                    <a:pt x="20861" y="18614"/>
                  </a:cubicBezTo>
                  <a:cubicBezTo>
                    <a:pt x="20804" y="19767"/>
                    <a:pt x="20804" y="20048"/>
                    <a:pt x="20804" y="20414"/>
                  </a:cubicBezTo>
                  <a:cubicBezTo>
                    <a:pt x="20804" y="20779"/>
                    <a:pt x="20804" y="21230"/>
                    <a:pt x="20662" y="21398"/>
                  </a:cubicBezTo>
                  <a:cubicBezTo>
                    <a:pt x="20520" y="21567"/>
                    <a:pt x="20236" y="21454"/>
                    <a:pt x="19156" y="21286"/>
                  </a:cubicBezTo>
                  <a:cubicBezTo>
                    <a:pt x="18076" y="21117"/>
                    <a:pt x="16200" y="20892"/>
                    <a:pt x="14267" y="20667"/>
                  </a:cubicBezTo>
                  <a:cubicBezTo>
                    <a:pt x="12335" y="20442"/>
                    <a:pt x="10345" y="20217"/>
                    <a:pt x="8356" y="20161"/>
                  </a:cubicBezTo>
                  <a:cubicBezTo>
                    <a:pt x="6366" y="20104"/>
                    <a:pt x="4377" y="20217"/>
                    <a:pt x="2984" y="20442"/>
                  </a:cubicBezTo>
                  <a:cubicBezTo>
                    <a:pt x="1592" y="20667"/>
                    <a:pt x="796" y="21004"/>
                    <a:pt x="0" y="2134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4" name="Drawing"/>
          <p:cNvGrpSpPr/>
          <p:nvPr/>
        </p:nvGrpSpPr>
        <p:grpSpPr>
          <a:xfrm>
            <a:off x="839379" y="1746250"/>
            <a:ext cx="11022421" cy="6788151"/>
            <a:chOff x="0" y="0"/>
            <a:chExt cx="11022420" cy="6788149"/>
          </a:xfrm>
        </p:grpSpPr>
        <p:sp>
          <p:nvSpPr>
            <p:cNvPr id="1919" name="Line"/>
            <p:cNvSpPr/>
            <p:nvPr/>
          </p:nvSpPr>
          <p:spPr>
            <a:xfrm>
              <a:off x="0" y="124395"/>
              <a:ext cx="187204" cy="32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40" fill="norm" stroke="1" extrusionOk="0">
                  <a:moveTo>
                    <a:pt x="4234" y="1843"/>
                  </a:moveTo>
                  <a:cubicBezTo>
                    <a:pt x="3505" y="2401"/>
                    <a:pt x="2777" y="2958"/>
                    <a:pt x="2777" y="3516"/>
                  </a:cubicBezTo>
                  <a:cubicBezTo>
                    <a:pt x="2777" y="4073"/>
                    <a:pt x="3505" y="4630"/>
                    <a:pt x="5690" y="4700"/>
                  </a:cubicBezTo>
                  <a:cubicBezTo>
                    <a:pt x="7874" y="4770"/>
                    <a:pt x="11514" y="4352"/>
                    <a:pt x="14063" y="3864"/>
                  </a:cubicBezTo>
                  <a:cubicBezTo>
                    <a:pt x="16611" y="3376"/>
                    <a:pt x="18067" y="2819"/>
                    <a:pt x="19281" y="2261"/>
                  </a:cubicBezTo>
                  <a:cubicBezTo>
                    <a:pt x="20494" y="1704"/>
                    <a:pt x="21465" y="1147"/>
                    <a:pt x="21465" y="659"/>
                  </a:cubicBezTo>
                  <a:cubicBezTo>
                    <a:pt x="21465" y="171"/>
                    <a:pt x="20494" y="-247"/>
                    <a:pt x="18553" y="171"/>
                  </a:cubicBezTo>
                  <a:cubicBezTo>
                    <a:pt x="16611" y="589"/>
                    <a:pt x="13699" y="1843"/>
                    <a:pt x="11878" y="2819"/>
                  </a:cubicBezTo>
                  <a:cubicBezTo>
                    <a:pt x="10058" y="3794"/>
                    <a:pt x="9330" y="4491"/>
                    <a:pt x="8966" y="5258"/>
                  </a:cubicBezTo>
                  <a:cubicBezTo>
                    <a:pt x="8602" y="6024"/>
                    <a:pt x="8602" y="6860"/>
                    <a:pt x="9209" y="7418"/>
                  </a:cubicBezTo>
                  <a:cubicBezTo>
                    <a:pt x="9816" y="7975"/>
                    <a:pt x="11029" y="8254"/>
                    <a:pt x="12243" y="8393"/>
                  </a:cubicBezTo>
                  <a:cubicBezTo>
                    <a:pt x="13456" y="8532"/>
                    <a:pt x="14669" y="8532"/>
                    <a:pt x="15155" y="8881"/>
                  </a:cubicBezTo>
                  <a:cubicBezTo>
                    <a:pt x="15640" y="9229"/>
                    <a:pt x="15398" y="9926"/>
                    <a:pt x="13213" y="11180"/>
                  </a:cubicBezTo>
                  <a:cubicBezTo>
                    <a:pt x="11029" y="12434"/>
                    <a:pt x="6903" y="14246"/>
                    <a:pt x="4355" y="15639"/>
                  </a:cubicBezTo>
                  <a:cubicBezTo>
                    <a:pt x="1807" y="17033"/>
                    <a:pt x="836" y="18008"/>
                    <a:pt x="350" y="18845"/>
                  </a:cubicBezTo>
                  <a:cubicBezTo>
                    <a:pt x="-135" y="19681"/>
                    <a:pt x="-135" y="20378"/>
                    <a:pt x="472" y="20796"/>
                  </a:cubicBezTo>
                  <a:cubicBezTo>
                    <a:pt x="1078" y="21214"/>
                    <a:pt x="2292" y="21353"/>
                    <a:pt x="5568" y="21144"/>
                  </a:cubicBezTo>
                  <a:cubicBezTo>
                    <a:pt x="8845" y="20935"/>
                    <a:pt x="14184" y="20378"/>
                    <a:pt x="19523" y="19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51079" y="236275"/>
              <a:ext cx="211292" cy="17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28" fill="norm" stroke="1" extrusionOk="0">
                  <a:moveTo>
                    <a:pt x="1459" y="2103"/>
                  </a:moveTo>
                  <a:cubicBezTo>
                    <a:pt x="603" y="1350"/>
                    <a:pt x="-252" y="596"/>
                    <a:pt x="69" y="220"/>
                  </a:cubicBezTo>
                  <a:cubicBezTo>
                    <a:pt x="390" y="-157"/>
                    <a:pt x="1887" y="-157"/>
                    <a:pt x="3598" y="1099"/>
                  </a:cubicBezTo>
                  <a:cubicBezTo>
                    <a:pt x="5308" y="2355"/>
                    <a:pt x="7233" y="4866"/>
                    <a:pt x="7875" y="8131"/>
                  </a:cubicBezTo>
                  <a:cubicBezTo>
                    <a:pt x="8516" y="11396"/>
                    <a:pt x="7875" y="15415"/>
                    <a:pt x="7233" y="17927"/>
                  </a:cubicBezTo>
                  <a:cubicBezTo>
                    <a:pt x="6592" y="20438"/>
                    <a:pt x="5950" y="21443"/>
                    <a:pt x="5522" y="21317"/>
                  </a:cubicBezTo>
                  <a:cubicBezTo>
                    <a:pt x="5095" y="21192"/>
                    <a:pt x="4881" y="19936"/>
                    <a:pt x="6378" y="16671"/>
                  </a:cubicBezTo>
                  <a:cubicBezTo>
                    <a:pt x="7875" y="13406"/>
                    <a:pt x="11083" y="8131"/>
                    <a:pt x="12900" y="4866"/>
                  </a:cubicBezTo>
                  <a:cubicBezTo>
                    <a:pt x="14718" y="1601"/>
                    <a:pt x="15146" y="345"/>
                    <a:pt x="14932" y="220"/>
                  </a:cubicBezTo>
                  <a:cubicBezTo>
                    <a:pt x="14718" y="94"/>
                    <a:pt x="13863" y="1099"/>
                    <a:pt x="12794" y="3485"/>
                  </a:cubicBezTo>
                  <a:cubicBezTo>
                    <a:pt x="11724" y="5871"/>
                    <a:pt x="10441" y="9638"/>
                    <a:pt x="10227" y="12652"/>
                  </a:cubicBezTo>
                  <a:cubicBezTo>
                    <a:pt x="10013" y="15666"/>
                    <a:pt x="10869" y="17927"/>
                    <a:pt x="12900" y="18806"/>
                  </a:cubicBezTo>
                  <a:cubicBezTo>
                    <a:pt x="14932" y="19685"/>
                    <a:pt x="18140" y="19183"/>
                    <a:pt x="21348" y="18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88853" y="82550"/>
              <a:ext cx="148168" cy="18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6789" y="0"/>
                  </a:moveTo>
                  <a:cubicBezTo>
                    <a:pt x="5554" y="736"/>
                    <a:pt x="4320" y="1473"/>
                    <a:pt x="3394" y="3805"/>
                  </a:cubicBezTo>
                  <a:cubicBezTo>
                    <a:pt x="2469" y="6136"/>
                    <a:pt x="1851" y="10064"/>
                    <a:pt x="1234" y="12886"/>
                  </a:cubicBezTo>
                  <a:cubicBezTo>
                    <a:pt x="617" y="15709"/>
                    <a:pt x="0" y="17427"/>
                    <a:pt x="0" y="18900"/>
                  </a:cubicBezTo>
                  <a:cubicBezTo>
                    <a:pt x="0" y="20373"/>
                    <a:pt x="617" y="21600"/>
                    <a:pt x="4320" y="20864"/>
                  </a:cubicBezTo>
                  <a:cubicBezTo>
                    <a:pt x="8023" y="20127"/>
                    <a:pt x="14811" y="17427"/>
                    <a:pt x="21600" y="1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08740" y="165100"/>
              <a:ext cx="4733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4426" y="3709"/>
                    <a:pt x="7852" y="7418"/>
                    <a:pt x="4096" y="10364"/>
                  </a:cubicBezTo>
                  <a:cubicBezTo>
                    <a:pt x="339" y="13309"/>
                    <a:pt x="-600" y="15491"/>
                    <a:pt x="339" y="17236"/>
                  </a:cubicBezTo>
                  <a:cubicBezTo>
                    <a:pt x="1278" y="18982"/>
                    <a:pt x="4096" y="20291"/>
                    <a:pt x="69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38520" y="495300"/>
              <a:ext cx="558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600"/>
                    <a:pt x="5236" y="13600"/>
                    <a:pt x="7977" y="10600"/>
                  </a:cubicBezTo>
                  <a:cubicBezTo>
                    <a:pt x="10718" y="7600"/>
                    <a:pt x="13582" y="5600"/>
                    <a:pt x="15873" y="4000"/>
                  </a:cubicBezTo>
                  <a:cubicBezTo>
                    <a:pt x="18164" y="2400"/>
                    <a:pt x="1988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02489" y="552449"/>
              <a:ext cx="420232" cy="6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986" fill="norm" stroke="1" extrusionOk="0">
                  <a:moveTo>
                    <a:pt x="5268" y="8100"/>
                  </a:moveTo>
                  <a:cubicBezTo>
                    <a:pt x="3857" y="10125"/>
                    <a:pt x="2445" y="12150"/>
                    <a:pt x="1469" y="14175"/>
                  </a:cubicBezTo>
                  <a:cubicBezTo>
                    <a:pt x="492" y="16200"/>
                    <a:pt x="-51" y="18225"/>
                    <a:pt x="3" y="19575"/>
                  </a:cubicBezTo>
                  <a:cubicBezTo>
                    <a:pt x="58" y="20925"/>
                    <a:pt x="709" y="21600"/>
                    <a:pt x="3151" y="20250"/>
                  </a:cubicBezTo>
                  <a:cubicBezTo>
                    <a:pt x="5593" y="18900"/>
                    <a:pt x="9826" y="15525"/>
                    <a:pt x="13191" y="11812"/>
                  </a:cubicBezTo>
                  <a:cubicBezTo>
                    <a:pt x="16556" y="8100"/>
                    <a:pt x="19053" y="4050"/>
                    <a:pt x="215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071970" y="22860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91020" y="3556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783170" y="146050"/>
              <a:ext cx="2730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9" y="2880"/>
                    <a:pt x="5358" y="5760"/>
                    <a:pt x="8288" y="8940"/>
                  </a:cubicBezTo>
                  <a:cubicBezTo>
                    <a:pt x="11219" y="12120"/>
                    <a:pt x="14400" y="15600"/>
                    <a:pt x="16660" y="17760"/>
                  </a:cubicBezTo>
                  <a:cubicBezTo>
                    <a:pt x="18921" y="19920"/>
                    <a:pt x="20260" y="20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827983" y="101600"/>
              <a:ext cx="259988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05" fill="norm" stroke="1" extrusionOk="0">
                  <a:moveTo>
                    <a:pt x="21396" y="0"/>
                  </a:moveTo>
                  <a:cubicBezTo>
                    <a:pt x="18783" y="2171"/>
                    <a:pt x="16170" y="4342"/>
                    <a:pt x="13731" y="6947"/>
                  </a:cubicBezTo>
                  <a:cubicBezTo>
                    <a:pt x="11293" y="9552"/>
                    <a:pt x="9028" y="12591"/>
                    <a:pt x="7199" y="14816"/>
                  </a:cubicBezTo>
                  <a:cubicBezTo>
                    <a:pt x="5370" y="17041"/>
                    <a:pt x="3977" y="18452"/>
                    <a:pt x="2757" y="19538"/>
                  </a:cubicBezTo>
                  <a:cubicBezTo>
                    <a:pt x="1538" y="20623"/>
                    <a:pt x="493" y="21383"/>
                    <a:pt x="144" y="21491"/>
                  </a:cubicBezTo>
                  <a:cubicBezTo>
                    <a:pt x="-204" y="21600"/>
                    <a:pt x="144" y="21057"/>
                    <a:pt x="493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260290" y="234479"/>
              <a:ext cx="329331" cy="14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498" fill="norm" stroke="1" extrusionOk="0">
                  <a:moveTo>
                    <a:pt x="3245" y="20147"/>
                  </a:moveTo>
                  <a:cubicBezTo>
                    <a:pt x="2282" y="20451"/>
                    <a:pt x="1319" y="20755"/>
                    <a:pt x="700" y="20147"/>
                  </a:cubicBezTo>
                  <a:cubicBezTo>
                    <a:pt x="81" y="19538"/>
                    <a:pt x="-194" y="18017"/>
                    <a:pt x="150" y="14670"/>
                  </a:cubicBezTo>
                  <a:cubicBezTo>
                    <a:pt x="494" y="11324"/>
                    <a:pt x="1457" y="6152"/>
                    <a:pt x="2282" y="3110"/>
                  </a:cubicBezTo>
                  <a:cubicBezTo>
                    <a:pt x="3108" y="68"/>
                    <a:pt x="3796" y="-845"/>
                    <a:pt x="5103" y="828"/>
                  </a:cubicBezTo>
                  <a:cubicBezTo>
                    <a:pt x="6410" y="2501"/>
                    <a:pt x="8336" y="6761"/>
                    <a:pt x="9574" y="10259"/>
                  </a:cubicBezTo>
                  <a:cubicBezTo>
                    <a:pt x="10812" y="13758"/>
                    <a:pt x="11363" y="16496"/>
                    <a:pt x="12119" y="18017"/>
                  </a:cubicBezTo>
                  <a:cubicBezTo>
                    <a:pt x="12876" y="19538"/>
                    <a:pt x="13839" y="19842"/>
                    <a:pt x="14733" y="18625"/>
                  </a:cubicBezTo>
                  <a:cubicBezTo>
                    <a:pt x="15628" y="17409"/>
                    <a:pt x="16453" y="14670"/>
                    <a:pt x="17554" y="11324"/>
                  </a:cubicBezTo>
                  <a:cubicBezTo>
                    <a:pt x="18654" y="7978"/>
                    <a:pt x="20030" y="4023"/>
                    <a:pt x="21406" y="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928530" y="18945"/>
              <a:ext cx="207191" cy="40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77" fill="norm" stroke="1" extrusionOk="0">
                  <a:moveTo>
                    <a:pt x="21357" y="3345"/>
                  </a:moveTo>
                  <a:cubicBezTo>
                    <a:pt x="20484" y="2343"/>
                    <a:pt x="19612" y="1341"/>
                    <a:pt x="18084" y="673"/>
                  </a:cubicBezTo>
                  <a:cubicBezTo>
                    <a:pt x="16557" y="5"/>
                    <a:pt x="14375" y="-329"/>
                    <a:pt x="11757" y="450"/>
                  </a:cubicBezTo>
                  <a:cubicBezTo>
                    <a:pt x="9139" y="1230"/>
                    <a:pt x="6084" y="3123"/>
                    <a:pt x="3902" y="5572"/>
                  </a:cubicBezTo>
                  <a:cubicBezTo>
                    <a:pt x="1721" y="8022"/>
                    <a:pt x="412" y="11028"/>
                    <a:pt x="84" y="13477"/>
                  </a:cubicBezTo>
                  <a:cubicBezTo>
                    <a:pt x="-243" y="15927"/>
                    <a:pt x="412" y="17819"/>
                    <a:pt x="1612" y="19100"/>
                  </a:cubicBezTo>
                  <a:cubicBezTo>
                    <a:pt x="2812" y="20380"/>
                    <a:pt x="4557" y="21048"/>
                    <a:pt x="6412" y="21160"/>
                  </a:cubicBezTo>
                  <a:cubicBezTo>
                    <a:pt x="8266" y="21271"/>
                    <a:pt x="10230" y="20826"/>
                    <a:pt x="11648" y="19935"/>
                  </a:cubicBezTo>
                  <a:cubicBezTo>
                    <a:pt x="13066" y="19044"/>
                    <a:pt x="13939" y="17708"/>
                    <a:pt x="14157" y="16762"/>
                  </a:cubicBezTo>
                  <a:cubicBezTo>
                    <a:pt x="14375" y="15815"/>
                    <a:pt x="13939" y="15259"/>
                    <a:pt x="13066" y="14702"/>
                  </a:cubicBezTo>
                  <a:cubicBezTo>
                    <a:pt x="12193" y="14145"/>
                    <a:pt x="10884" y="13589"/>
                    <a:pt x="9684" y="13310"/>
                  </a:cubicBezTo>
                  <a:cubicBezTo>
                    <a:pt x="8484" y="13032"/>
                    <a:pt x="7393" y="13032"/>
                    <a:pt x="6521" y="13255"/>
                  </a:cubicBezTo>
                  <a:cubicBezTo>
                    <a:pt x="5648" y="13477"/>
                    <a:pt x="4993" y="13923"/>
                    <a:pt x="4993" y="14368"/>
                  </a:cubicBezTo>
                  <a:cubicBezTo>
                    <a:pt x="4993" y="14813"/>
                    <a:pt x="5648" y="15259"/>
                    <a:pt x="6302" y="15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132326" y="208491"/>
              <a:ext cx="130395" cy="18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972" fill="norm" stroke="1" extrusionOk="0">
                  <a:moveTo>
                    <a:pt x="7628" y="8959"/>
                  </a:moveTo>
                  <a:cubicBezTo>
                    <a:pt x="11341" y="7241"/>
                    <a:pt x="15054" y="5523"/>
                    <a:pt x="17247" y="4050"/>
                  </a:cubicBezTo>
                  <a:cubicBezTo>
                    <a:pt x="19441" y="2577"/>
                    <a:pt x="20116" y="1350"/>
                    <a:pt x="19441" y="614"/>
                  </a:cubicBezTo>
                  <a:cubicBezTo>
                    <a:pt x="18766" y="-123"/>
                    <a:pt x="16741" y="-368"/>
                    <a:pt x="13366" y="859"/>
                  </a:cubicBezTo>
                  <a:cubicBezTo>
                    <a:pt x="9991" y="2087"/>
                    <a:pt x="5266" y="4787"/>
                    <a:pt x="2566" y="7487"/>
                  </a:cubicBezTo>
                  <a:cubicBezTo>
                    <a:pt x="-134" y="10187"/>
                    <a:pt x="-809" y="12887"/>
                    <a:pt x="1047" y="15218"/>
                  </a:cubicBezTo>
                  <a:cubicBezTo>
                    <a:pt x="2903" y="17550"/>
                    <a:pt x="7291" y="19514"/>
                    <a:pt x="11004" y="20373"/>
                  </a:cubicBezTo>
                  <a:cubicBezTo>
                    <a:pt x="14716" y="21232"/>
                    <a:pt x="17754" y="20987"/>
                    <a:pt x="20791" y="2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293254" y="230930"/>
              <a:ext cx="106080" cy="15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50" fill="norm" stroke="1" extrusionOk="0">
                  <a:moveTo>
                    <a:pt x="18032" y="1449"/>
                  </a:moveTo>
                  <a:cubicBezTo>
                    <a:pt x="15914" y="562"/>
                    <a:pt x="13796" y="-326"/>
                    <a:pt x="11044" y="118"/>
                  </a:cubicBezTo>
                  <a:cubicBezTo>
                    <a:pt x="8291" y="562"/>
                    <a:pt x="4902" y="2337"/>
                    <a:pt x="2785" y="5592"/>
                  </a:cubicBezTo>
                  <a:cubicBezTo>
                    <a:pt x="667" y="8847"/>
                    <a:pt x="-180" y="13581"/>
                    <a:pt x="32" y="16540"/>
                  </a:cubicBezTo>
                  <a:cubicBezTo>
                    <a:pt x="244" y="19499"/>
                    <a:pt x="1514" y="20682"/>
                    <a:pt x="4691" y="20978"/>
                  </a:cubicBezTo>
                  <a:cubicBezTo>
                    <a:pt x="7867" y="21274"/>
                    <a:pt x="12949" y="20682"/>
                    <a:pt x="16338" y="18611"/>
                  </a:cubicBezTo>
                  <a:cubicBezTo>
                    <a:pt x="19726" y="16540"/>
                    <a:pt x="21420" y="12989"/>
                    <a:pt x="21208" y="10030"/>
                  </a:cubicBezTo>
                  <a:cubicBezTo>
                    <a:pt x="20996" y="7071"/>
                    <a:pt x="18879" y="4704"/>
                    <a:pt x="17185" y="3521"/>
                  </a:cubicBezTo>
                  <a:cubicBezTo>
                    <a:pt x="15491" y="2337"/>
                    <a:pt x="14220" y="2337"/>
                    <a:pt x="12949" y="2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484970" y="224350"/>
              <a:ext cx="168094" cy="17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25" fill="norm" stroke="1" extrusionOk="0">
                  <a:moveTo>
                    <a:pt x="3240" y="4322"/>
                  </a:moveTo>
                  <a:cubicBezTo>
                    <a:pt x="2160" y="5084"/>
                    <a:pt x="1080" y="5847"/>
                    <a:pt x="540" y="8261"/>
                  </a:cubicBezTo>
                  <a:cubicBezTo>
                    <a:pt x="0" y="10675"/>
                    <a:pt x="0" y="14741"/>
                    <a:pt x="0" y="17409"/>
                  </a:cubicBezTo>
                  <a:cubicBezTo>
                    <a:pt x="0" y="20077"/>
                    <a:pt x="0" y="21348"/>
                    <a:pt x="270" y="21094"/>
                  </a:cubicBezTo>
                  <a:cubicBezTo>
                    <a:pt x="540" y="20840"/>
                    <a:pt x="1080" y="19061"/>
                    <a:pt x="1890" y="16012"/>
                  </a:cubicBezTo>
                  <a:cubicBezTo>
                    <a:pt x="2700" y="12962"/>
                    <a:pt x="3780" y="8642"/>
                    <a:pt x="4455" y="5847"/>
                  </a:cubicBezTo>
                  <a:cubicBezTo>
                    <a:pt x="5130" y="3052"/>
                    <a:pt x="5400" y="1781"/>
                    <a:pt x="5670" y="1781"/>
                  </a:cubicBezTo>
                  <a:cubicBezTo>
                    <a:pt x="5940" y="1781"/>
                    <a:pt x="6210" y="3052"/>
                    <a:pt x="6480" y="4449"/>
                  </a:cubicBezTo>
                  <a:cubicBezTo>
                    <a:pt x="6750" y="5847"/>
                    <a:pt x="7020" y="7372"/>
                    <a:pt x="7155" y="8769"/>
                  </a:cubicBezTo>
                  <a:cubicBezTo>
                    <a:pt x="7290" y="10167"/>
                    <a:pt x="7290" y="11437"/>
                    <a:pt x="7695" y="11310"/>
                  </a:cubicBezTo>
                  <a:cubicBezTo>
                    <a:pt x="8100" y="11183"/>
                    <a:pt x="8910" y="9659"/>
                    <a:pt x="10260" y="7499"/>
                  </a:cubicBezTo>
                  <a:cubicBezTo>
                    <a:pt x="11610" y="5339"/>
                    <a:pt x="13500" y="2543"/>
                    <a:pt x="15120" y="1146"/>
                  </a:cubicBezTo>
                  <a:cubicBezTo>
                    <a:pt x="16740" y="-252"/>
                    <a:pt x="18090" y="-252"/>
                    <a:pt x="19170" y="510"/>
                  </a:cubicBezTo>
                  <a:cubicBezTo>
                    <a:pt x="20250" y="1273"/>
                    <a:pt x="21060" y="2797"/>
                    <a:pt x="21330" y="5974"/>
                  </a:cubicBezTo>
                  <a:cubicBezTo>
                    <a:pt x="21600" y="9150"/>
                    <a:pt x="21330" y="13979"/>
                    <a:pt x="21060" y="18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722081" y="230337"/>
              <a:ext cx="124840" cy="15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925" fill="norm" stroke="1" extrusionOk="0">
                  <a:moveTo>
                    <a:pt x="3887" y="5014"/>
                  </a:moveTo>
                  <a:cubicBezTo>
                    <a:pt x="5658" y="5598"/>
                    <a:pt x="7428" y="6182"/>
                    <a:pt x="9022" y="6036"/>
                  </a:cubicBezTo>
                  <a:cubicBezTo>
                    <a:pt x="10615" y="5890"/>
                    <a:pt x="12032" y="5014"/>
                    <a:pt x="13094" y="3846"/>
                  </a:cubicBezTo>
                  <a:cubicBezTo>
                    <a:pt x="14156" y="2679"/>
                    <a:pt x="14864" y="1219"/>
                    <a:pt x="14333" y="490"/>
                  </a:cubicBezTo>
                  <a:cubicBezTo>
                    <a:pt x="13802" y="-240"/>
                    <a:pt x="12032" y="-240"/>
                    <a:pt x="9553" y="1074"/>
                  </a:cubicBezTo>
                  <a:cubicBezTo>
                    <a:pt x="7074" y="2387"/>
                    <a:pt x="3887" y="5014"/>
                    <a:pt x="1940" y="8225"/>
                  </a:cubicBezTo>
                  <a:cubicBezTo>
                    <a:pt x="-8" y="11436"/>
                    <a:pt x="-716" y="15230"/>
                    <a:pt x="877" y="17711"/>
                  </a:cubicBezTo>
                  <a:cubicBezTo>
                    <a:pt x="2471" y="20192"/>
                    <a:pt x="6366" y="21360"/>
                    <a:pt x="10084" y="20776"/>
                  </a:cubicBezTo>
                  <a:cubicBezTo>
                    <a:pt x="13802" y="20192"/>
                    <a:pt x="17343" y="17857"/>
                    <a:pt x="20884" y="15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899244" y="0"/>
              <a:ext cx="112777" cy="39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2" fill="norm" stroke="1" extrusionOk="0">
                  <a:moveTo>
                    <a:pt x="20112" y="0"/>
                  </a:moveTo>
                  <a:cubicBezTo>
                    <a:pt x="16912" y="1149"/>
                    <a:pt x="13712" y="2298"/>
                    <a:pt x="10312" y="4768"/>
                  </a:cubicBezTo>
                  <a:cubicBezTo>
                    <a:pt x="6912" y="7238"/>
                    <a:pt x="3312" y="11030"/>
                    <a:pt x="1512" y="13902"/>
                  </a:cubicBezTo>
                  <a:cubicBezTo>
                    <a:pt x="-288" y="16774"/>
                    <a:pt x="-288" y="18728"/>
                    <a:pt x="512" y="19934"/>
                  </a:cubicBezTo>
                  <a:cubicBezTo>
                    <a:pt x="1312" y="21140"/>
                    <a:pt x="2912" y="21600"/>
                    <a:pt x="6512" y="21485"/>
                  </a:cubicBezTo>
                  <a:cubicBezTo>
                    <a:pt x="10112" y="21370"/>
                    <a:pt x="15712" y="20681"/>
                    <a:pt x="21312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897720" y="177800"/>
              <a:ext cx="23495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6048"/>
                  </a:moveTo>
                  <a:cubicBezTo>
                    <a:pt x="389" y="4608"/>
                    <a:pt x="778" y="3168"/>
                    <a:pt x="2822" y="1872"/>
                  </a:cubicBezTo>
                  <a:cubicBezTo>
                    <a:pt x="4865" y="576"/>
                    <a:pt x="8562" y="-576"/>
                    <a:pt x="11384" y="576"/>
                  </a:cubicBezTo>
                  <a:cubicBezTo>
                    <a:pt x="14205" y="1728"/>
                    <a:pt x="16151" y="5184"/>
                    <a:pt x="17027" y="8496"/>
                  </a:cubicBezTo>
                  <a:cubicBezTo>
                    <a:pt x="17903" y="11808"/>
                    <a:pt x="17708" y="14976"/>
                    <a:pt x="17319" y="17280"/>
                  </a:cubicBezTo>
                  <a:cubicBezTo>
                    <a:pt x="16930" y="19584"/>
                    <a:pt x="16346" y="21024"/>
                    <a:pt x="15957" y="21024"/>
                  </a:cubicBezTo>
                  <a:cubicBezTo>
                    <a:pt x="15568" y="21024"/>
                    <a:pt x="15373" y="19584"/>
                    <a:pt x="16346" y="15840"/>
                  </a:cubicBezTo>
                  <a:cubicBezTo>
                    <a:pt x="17319" y="12096"/>
                    <a:pt x="19459" y="60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221570" y="2095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266020" y="10795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324453" y="157211"/>
              <a:ext cx="201918" cy="20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19" fill="norm" stroke="1" extrusionOk="0">
                  <a:moveTo>
                    <a:pt x="8639" y="3466"/>
                  </a:moveTo>
                  <a:cubicBezTo>
                    <a:pt x="8189" y="2143"/>
                    <a:pt x="7739" y="821"/>
                    <a:pt x="6952" y="270"/>
                  </a:cubicBezTo>
                  <a:cubicBezTo>
                    <a:pt x="6164" y="-281"/>
                    <a:pt x="5039" y="-61"/>
                    <a:pt x="3802" y="1592"/>
                  </a:cubicBezTo>
                  <a:cubicBezTo>
                    <a:pt x="2564" y="3246"/>
                    <a:pt x="1214" y="6331"/>
                    <a:pt x="539" y="9637"/>
                  </a:cubicBezTo>
                  <a:cubicBezTo>
                    <a:pt x="-136" y="12943"/>
                    <a:pt x="-136" y="16470"/>
                    <a:pt x="314" y="18564"/>
                  </a:cubicBezTo>
                  <a:cubicBezTo>
                    <a:pt x="764" y="20658"/>
                    <a:pt x="1664" y="21319"/>
                    <a:pt x="5264" y="21319"/>
                  </a:cubicBezTo>
                  <a:cubicBezTo>
                    <a:pt x="8864" y="21319"/>
                    <a:pt x="15164" y="20658"/>
                    <a:pt x="21464" y="19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710596" y="14350"/>
              <a:ext cx="152325" cy="37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05" fill="norm" stroke="1" extrusionOk="0">
                  <a:moveTo>
                    <a:pt x="21006" y="1736"/>
                  </a:moveTo>
                  <a:cubicBezTo>
                    <a:pt x="20714" y="1125"/>
                    <a:pt x="20422" y="515"/>
                    <a:pt x="19401" y="210"/>
                  </a:cubicBezTo>
                  <a:cubicBezTo>
                    <a:pt x="18379" y="-95"/>
                    <a:pt x="16628" y="-95"/>
                    <a:pt x="14438" y="393"/>
                  </a:cubicBezTo>
                  <a:cubicBezTo>
                    <a:pt x="12249" y="881"/>
                    <a:pt x="9622" y="1858"/>
                    <a:pt x="6849" y="4176"/>
                  </a:cubicBezTo>
                  <a:cubicBezTo>
                    <a:pt x="4076" y="6495"/>
                    <a:pt x="1157" y="10156"/>
                    <a:pt x="282" y="13024"/>
                  </a:cubicBezTo>
                  <a:cubicBezTo>
                    <a:pt x="-594" y="15891"/>
                    <a:pt x="574" y="17966"/>
                    <a:pt x="3784" y="19247"/>
                  </a:cubicBezTo>
                  <a:cubicBezTo>
                    <a:pt x="6995" y="20529"/>
                    <a:pt x="12249" y="21017"/>
                    <a:pt x="17503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927214" y="132835"/>
              <a:ext cx="193940" cy="49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97" fill="norm" stroke="1" extrusionOk="0">
                  <a:moveTo>
                    <a:pt x="6955" y="4397"/>
                  </a:moveTo>
                  <a:cubicBezTo>
                    <a:pt x="5547" y="5946"/>
                    <a:pt x="4138" y="7496"/>
                    <a:pt x="3434" y="9546"/>
                  </a:cubicBezTo>
                  <a:cubicBezTo>
                    <a:pt x="2729" y="11597"/>
                    <a:pt x="2729" y="14149"/>
                    <a:pt x="2495" y="16063"/>
                  </a:cubicBezTo>
                  <a:cubicBezTo>
                    <a:pt x="2260" y="17977"/>
                    <a:pt x="1790" y="19253"/>
                    <a:pt x="1321" y="20118"/>
                  </a:cubicBezTo>
                  <a:cubicBezTo>
                    <a:pt x="851" y="20984"/>
                    <a:pt x="382" y="21440"/>
                    <a:pt x="147" y="21258"/>
                  </a:cubicBezTo>
                  <a:cubicBezTo>
                    <a:pt x="-88" y="21075"/>
                    <a:pt x="-88" y="20255"/>
                    <a:pt x="499" y="18205"/>
                  </a:cubicBezTo>
                  <a:cubicBezTo>
                    <a:pt x="1086" y="16154"/>
                    <a:pt x="2260" y="12873"/>
                    <a:pt x="3434" y="10093"/>
                  </a:cubicBezTo>
                  <a:cubicBezTo>
                    <a:pt x="4608" y="7313"/>
                    <a:pt x="5782" y="5035"/>
                    <a:pt x="7308" y="3394"/>
                  </a:cubicBezTo>
                  <a:cubicBezTo>
                    <a:pt x="8834" y="1754"/>
                    <a:pt x="10712" y="751"/>
                    <a:pt x="12825" y="296"/>
                  </a:cubicBezTo>
                  <a:cubicBezTo>
                    <a:pt x="14938" y="-160"/>
                    <a:pt x="17286" y="-69"/>
                    <a:pt x="18929" y="432"/>
                  </a:cubicBezTo>
                  <a:cubicBezTo>
                    <a:pt x="20573" y="934"/>
                    <a:pt x="21512" y="1845"/>
                    <a:pt x="21512" y="2939"/>
                  </a:cubicBezTo>
                  <a:cubicBezTo>
                    <a:pt x="21512" y="4032"/>
                    <a:pt x="20573" y="5308"/>
                    <a:pt x="18695" y="6311"/>
                  </a:cubicBezTo>
                  <a:cubicBezTo>
                    <a:pt x="16816" y="7313"/>
                    <a:pt x="13999" y="8043"/>
                    <a:pt x="12121" y="8270"/>
                  </a:cubicBezTo>
                  <a:cubicBezTo>
                    <a:pt x="10242" y="8498"/>
                    <a:pt x="9303" y="8225"/>
                    <a:pt x="8364" y="7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116920" y="25400"/>
              <a:ext cx="12406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600" fill="norm" stroke="1" extrusionOk="0">
                  <a:moveTo>
                    <a:pt x="9561" y="0"/>
                  </a:moveTo>
                  <a:cubicBezTo>
                    <a:pt x="13810" y="2839"/>
                    <a:pt x="18059" y="5679"/>
                    <a:pt x="19830" y="8569"/>
                  </a:cubicBezTo>
                  <a:cubicBezTo>
                    <a:pt x="21600" y="11459"/>
                    <a:pt x="20892" y="14400"/>
                    <a:pt x="17174" y="16580"/>
                  </a:cubicBezTo>
                  <a:cubicBezTo>
                    <a:pt x="13456" y="18761"/>
                    <a:pt x="6728" y="201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859795" y="1190539"/>
              <a:ext cx="259926" cy="45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07" fill="norm" stroke="1" extrusionOk="0">
                  <a:moveTo>
                    <a:pt x="3126" y="7054"/>
                  </a:moveTo>
                  <a:cubicBezTo>
                    <a:pt x="2950" y="9454"/>
                    <a:pt x="2775" y="11854"/>
                    <a:pt x="2336" y="14104"/>
                  </a:cubicBezTo>
                  <a:cubicBezTo>
                    <a:pt x="1897" y="16354"/>
                    <a:pt x="1194" y="18454"/>
                    <a:pt x="755" y="19754"/>
                  </a:cubicBezTo>
                  <a:cubicBezTo>
                    <a:pt x="316" y="21054"/>
                    <a:pt x="141" y="21554"/>
                    <a:pt x="53" y="21504"/>
                  </a:cubicBezTo>
                  <a:cubicBezTo>
                    <a:pt x="-35" y="21454"/>
                    <a:pt x="-35" y="20854"/>
                    <a:pt x="228" y="18654"/>
                  </a:cubicBezTo>
                  <a:cubicBezTo>
                    <a:pt x="492" y="16454"/>
                    <a:pt x="1019" y="12654"/>
                    <a:pt x="1985" y="9404"/>
                  </a:cubicBezTo>
                  <a:cubicBezTo>
                    <a:pt x="2950" y="6154"/>
                    <a:pt x="4355" y="3454"/>
                    <a:pt x="5321" y="1904"/>
                  </a:cubicBezTo>
                  <a:cubicBezTo>
                    <a:pt x="6287" y="354"/>
                    <a:pt x="6814" y="-46"/>
                    <a:pt x="7341" y="4"/>
                  </a:cubicBezTo>
                  <a:cubicBezTo>
                    <a:pt x="7867" y="54"/>
                    <a:pt x="8394" y="554"/>
                    <a:pt x="8745" y="1604"/>
                  </a:cubicBezTo>
                  <a:cubicBezTo>
                    <a:pt x="9097" y="2654"/>
                    <a:pt x="9272" y="4254"/>
                    <a:pt x="9536" y="5354"/>
                  </a:cubicBezTo>
                  <a:cubicBezTo>
                    <a:pt x="9799" y="6454"/>
                    <a:pt x="10150" y="7054"/>
                    <a:pt x="10765" y="7454"/>
                  </a:cubicBezTo>
                  <a:cubicBezTo>
                    <a:pt x="11380" y="7854"/>
                    <a:pt x="12258" y="8054"/>
                    <a:pt x="13224" y="7404"/>
                  </a:cubicBezTo>
                  <a:cubicBezTo>
                    <a:pt x="14189" y="6754"/>
                    <a:pt x="15243" y="5254"/>
                    <a:pt x="16033" y="4254"/>
                  </a:cubicBezTo>
                  <a:cubicBezTo>
                    <a:pt x="16824" y="3254"/>
                    <a:pt x="17350" y="2754"/>
                    <a:pt x="18053" y="2054"/>
                  </a:cubicBezTo>
                  <a:cubicBezTo>
                    <a:pt x="18755" y="1354"/>
                    <a:pt x="19633" y="454"/>
                    <a:pt x="20160" y="304"/>
                  </a:cubicBezTo>
                  <a:cubicBezTo>
                    <a:pt x="20687" y="154"/>
                    <a:pt x="20863" y="754"/>
                    <a:pt x="20687" y="2654"/>
                  </a:cubicBezTo>
                  <a:cubicBezTo>
                    <a:pt x="20511" y="4554"/>
                    <a:pt x="19985" y="7754"/>
                    <a:pt x="19721" y="10504"/>
                  </a:cubicBezTo>
                  <a:cubicBezTo>
                    <a:pt x="19458" y="13254"/>
                    <a:pt x="19458" y="15554"/>
                    <a:pt x="19458" y="16954"/>
                  </a:cubicBezTo>
                  <a:cubicBezTo>
                    <a:pt x="19458" y="18354"/>
                    <a:pt x="19458" y="18854"/>
                    <a:pt x="19809" y="18804"/>
                  </a:cubicBezTo>
                  <a:cubicBezTo>
                    <a:pt x="20160" y="18754"/>
                    <a:pt x="20863" y="18154"/>
                    <a:pt x="21565" y="17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189508" y="1345650"/>
              <a:ext cx="110384" cy="20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216" fill="norm" stroke="1" extrusionOk="0">
                  <a:moveTo>
                    <a:pt x="3546" y="11298"/>
                  </a:moveTo>
                  <a:cubicBezTo>
                    <a:pt x="8259" y="9975"/>
                    <a:pt x="12971" y="8653"/>
                    <a:pt x="15721" y="7440"/>
                  </a:cubicBezTo>
                  <a:cubicBezTo>
                    <a:pt x="18470" y="6228"/>
                    <a:pt x="19255" y="5126"/>
                    <a:pt x="19844" y="3914"/>
                  </a:cubicBezTo>
                  <a:cubicBezTo>
                    <a:pt x="20433" y="2702"/>
                    <a:pt x="20826" y="1379"/>
                    <a:pt x="20041" y="608"/>
                  </a:cubicBezTo>
                  <a:cubicBezTo>
                    <a:pt x="19255" y="-164"/>
                    <a:pt x="17291" y="-384"/>
                    <a:pt x="13757" y="1049"/>
                  </a:cubicBezTo>
                  <a:cubicBezTo>
                    <a:pt x="10222" y="2481"/>
                    <a:pt x="5117" y="5567"/>
                    <a:pt x="2368" y="8543"/>
                  </a:cubicBezTo>
                  <a:cubicBezTo>
                    <a:pt x="-381" y="11518"/>
                    <a:pt x="-774" y="14383"/>
                    <a:pt x="1386" y="16477"/>
                  </a:cubicBezTo>
                  <a:cubicBezTo>
                    <a:pt x="3546" y="18571"/>
                    <a:pt x="8259" y="19894"/>
                    <a:pt x="12971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298419" y="1377311"/>
              <a:ext cx="132452" cy="1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32" fill="norm" stroke="1" extrusionOk="0">
                  <a:moveTo>
                    <a:pt x="16311" y="3241"/>
                  </a:moveTo>
                  <a:cubicBezTo>
                    <a:pt x="15283" y="2187"/>
                    <a:pt x="14254" y="1133"/>
                    <a:pt x="12711" y="475"/>
                  </a:cubicBezTo>
                  <a:cubicBezTo>
                    <a:pt x="11168" y="-184"/>
                    <a:pt x="9111" y="-447"/>
                    <a:pt x="6883" y="1660"/>
                  </a:cubicBezTo>
                  <a:cubicBezTo>
                    <a:pt x="4654" y="3768"/>
                    <a:pt x="2254" y="8246"/>
                    <a:pt x="1054" y="11407"/>
                  </a:cubicBezTo>
                  <a:cubicBezTo>
                    <a:pt x="-146" y="14568"/>
                    <a:pt x="-146" y="16412"/>
                    <a:pt x="197" y="17992"/>
                  </a:cubicBezTo>
                  <a:cubicBezTo>
                    <a:pt x="540" y="19573"/>
                    <a:pt x="1225" y="20890"/>
                    <a:pt x="3111" y="21021"/>
                  </a:cubicBezTo>
                  <a:cubicBezTo>
                    <a:pt x="4997" y="21153"/>
                    <a:pt x="8083" y="20099"/>
                    <a:pt x="10654" y="17992"/>
                  </a:cubicBezTo>
                  <a:cubicBezTo>
                    <a:pt x="13225" y="15885"/>
                    <a:pt x="15283" y="12724"/>
                    <a:pt x="16483" y="9958"/>
                  </a:cubicBezTo>
                  <a:cubicBezTo>
                    <a:pt x="17683" y="7192"/>
                    <a:pt x="18025" y="4821"/>
                    <a:pt x="18197" y="4426"/>
                  </a:cubicBezTo>
                  <a:cubicBezTo>
                    <a:pt x="18368" y="4031"/>
                    <a:pt x="18368" y="5612"/>
                    <a:pt x="18368" y="7982"/>
                  </a:cubicBezTo>
                  <a:cubicBezTo>
                    <a:pt x="18368" y="10353"/>
                    <a:pt x="18368" y="13514"/>
                    <a:pt x="18883" y="15621"/>
                  </a:cubicBezTo>
                  <a:cubicBezTo>
                    <a:pt x="19397" y="17729"/>
                    <a:pt x="20425" y="18782"/>
                    <a:pt x="21454" y="19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481670" y="1386036"/>
              <a:ext cx="95251" cy="1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4320" y="4698"/>
                  </a:moveTo>
                  <a:cubicBezTo>
                    <a:pt x="2880" y="8799"/>
                    <a:pt x="1440" y="12900"/>
                    <a:pt x="720" y="15908"/>
                  </a:cubicBezTo>
                  <a:cubicBezTo>
                    <a:pt x="0" y="18915"/>
                    <a:pt x="0" y="20829"/>
                    <a:pt x="0" y="21103"/>
                  </a:cubicBezTo>
                  <a:cubicBezTo>
                    <a:pt x="0" y="21376"/>
                    <a:pt x="0" y="20009"/>
                    <a:pt x="1440" y="16728"/>
                  </a:cubicBezTo>
                  <a:cubicBezTo>
                    <a:pt x="2880" y="13447"/>
                    <a:pt x="5760" y="8252"/>
                    <a:pt x="8160" y="4971"/>
                  </a:cubicBezTo>
                  <a:cubicBezTo>
                    <a:pt x="10560" y="1690"/>
                    <a:pt x="12480" y="323"/>
                    <a:pt x="14400" y="49"/>
                  </a:cubicBezTo>
                  <a:cubicBezTo>
                    <a:pt x="16320" y="-224"/>
                    <a:pt x="18240" y="596"/>
                    <a:pt x="19440" y="3741"/>
                  </a:cubicBezTo>
                  <a:cubicBezTo>
                    <a:pt x="20640" y="6885"/>
                    <a:pt x="21120" y="12353"/>
                    <a:pt x="21600" y="17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640420" y="1428750"/>
              <a:ext cx="1" cy="114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678520" y="1332368"/>
              <a:ext cx="12701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241"/>
                  </a:moveTo>
                  <a:cubicBezTo>
                    <a:pt x="3600" y="17384"/>
                    <a:pt x="7200" y="13527"/>
                    <a:pt x="9000" y="9284"/>
                  </a:cubicBezTo>
                  <a:cubicBezTo>
                    <a:pt x="10800" y="5041"/>
                    <a:pt x="10800" y="412"/>
                    <a:pt x="12600" y="27"/>
                  </a:cubicBezTo>
                  <a:cubicBezTo>
                    <a:pt x="14400" y="-359"/>
                    <a:pt x="18000" y="3498"/>
                    <a:pt x="21600" y="7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717471" y="1348316"/>
              <a:ext cx="1071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642" y="7733"/>
                  </a:moveTo>
                  <a:cubicBezTo>
                    <a:pt x="3218" y="11467"/>
                    <a:pt x="2795" y="15200"/>
                    <a:pt x="2159" y="17733"/>
                  </a:cubicBezTo>
                  <a:cubicBezTo>
                    <a:pt x="1524" y="20267"/>
                    <a:pt x="677" y="21600"/>
                    <a:pt x="254" y="21600"/>
                  </a:cubicBezTo>
                  <a:cubicBezTo>
                    <a:pt x="-170" y="21600"/>
                    <a:pt x="-170" y="20267"/>
                    <a:pt x="1101" y="17067"/>
                  </a:cubicBezTo>
                  <a:cubicBezTo>
                    <a:pt x="2371" y="13867"/>
                    <a:pt x="4912" y="8800"/>
                    <a:pt x="7242" y="5333"/>
                  </a:cubicBezTo>
                  <a:cubicBezTo>
                    <a:pt x="9571" y="1867"/>
                    <a:pt x="11689" y="0"/>
                    <a:pt x="13383" y="0"/>
                  </a:cubicBezTo>
                  <a:cubicBezTo>
                    <a:pt x="15077" y="0"/>
                    <a:pt x="16348" y="1867"/>
                    <a:pt x="17618" y="4933"/>
                  </a:cubicBezTo>
                  <a:cubicBezTo>
                    <a:pt x="18889" y="8000"/>
                    <a:pt x="20159" y="12267"/>
                    <a:pt x="21430" y="16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841576" y="1373524"/>
              <a:ext cx="101528" cy="37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67" fill="norm" stroke="1" extrusionOk="0">
                  <a:moveTo>
                    <a:pt x="18940" y="4211"/>
                  </a:moveTo>
                  <a:cubicBezTo>
                    <a:pt x="18940" y="3491"/>
                    <a:pt x="18940" y="2771"/>
                    <a:pt x="18940" y="2051"/>
                  </a:cubicBezTo>
                  <a:cubicBezTo>
                    <a:pt x="18940" y="1331"/>
                    <a:pt x="18940" y="611"/>
                    <a:pt x="17838" y="251"/>
                  </a:cubicBezTo>
                  <a:cubicBezTo>
                    <a:pt x="16736" y="-109"/>
                    <a:pt x="14532" y="-109"/>
                    <a:pt x="11446" y="431"/>
                  </a:cubicBezTo>
                  <a:cubicBezTo>
                    <a:pt x="8360" y="971"/>
                    <a:pt x="4393" y="2051"/>
                    <a:pt x="2189" y="2891"/>
                  </a:cubicBezTo>
                  <a:cubicBezTo>
                    <a:pt x="-15" y="3731"/>
                    <a:pt x="-456" y="4331"/>
                    <a:pt x="426" y="4751"/>
                  </a:cubicBezTo>
                  <a:cubicBezTo>
                    <a:pt x="1307" y="5171"/>
                    <a:pt x="3511" y="5411"/>
                    <a:pt x="5715" y="5351"/>
                  </a:cubicBezTo>
                  <a:cubicBezTo>
                    <a:pt x="7920" y="5291"/>
                    <a:pt x="10124" y="4931"/>
                    <a:pt x="12548" y="4631"/>
                  </a:cubicBezTo>
                  <a:cubicBezTo>
                    <a:pt x="14973" y="4331"/>
                    <a:pt x="17617" y="4091"/>
                    <a:pt x="18940" y="4451"/>
                  </a:cubicBezTo>
                  <a:cubicBezTo>
                    <a:pt x="20262" y="4811"/>
                    <a:pt x="20262" y="5771"/>
                    <a:pt x="20483" y="8171"/>
                  </a:cubicBezTo>
                  <a:cubicBezTo>
                    <a:pt x="20703" y="10571"/>
                    <a:pt x="21144" y="14411"/>
                    <a:pt x="21144" y="16631"/>
                  </a:cubicBezTo>
                  <a:cubicBezTo>
                    <a:pt x="21144" y="18851"/>
                    <a:pt x="20703" y="19451"/>
                    <a:pt x="19822" y="19991"/>
                  </a:cubicBezTo>
                  <a:cubicBezTo>
                    <a:pt x="18940" y="20531"/>
                    <a:pt x="17617" y="21011"/>
                    <a:pt x="15854" y="21251"/>
                  </a:cubicBezTo>
                  <a:cubicBezTo>
                    <a:pt x="14091" y="21491"/>
                    <a:pt x="11887" y="21491"/>
                    <a:pt x="10124" y="19931"/>
                  </a:cubicBezTo>
                  <a:cubicBezTo>
                    <a:pt x="8360" y="18371"/>
                    <a:pt x="7038" y="15251"/>
                    <a:pt x="5715" y="12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078570" y="1320800"/>
              <a:ext cx="44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960"/>
                    <a:pt x="11314" y="1920"/>
                    <a:pt x="7714" y="5520"/>
                  </a:cubicBezTo>
                  <a:cubicBezTo>
                    <a:pt x="4114" y="9120"/>
                    <a:pt x="2057" y="15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116670" y="14859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878420" y="1733550"/>
              <a:ext cx="806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1" y="21600"/>
                    <a:pt x="4422" y="21600"/>
                    <a:pt x="6605" y="18000"/>
                  </a:cubicBezTo>
                  <a:cubicBezTo>
                    <a:pt x="8787" y="14400"/>
                    <a:pt x="10942" y="7200"/>
                    <a:pt x="13266" y="3600"/>
                  </a:cubicBezTo>
                  <a:cubicBezTo>
                    <a:pt x="15591" y="0"/>
                    <a:pt x="18085" y="0"/>
                    <a:pt x="19502" y="0"/>
                  </a:cubicBezTo>
                  <a:cubicBezTo>
                    <a:pt x="20920" y="0"/>
                    <a:pt x="212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027557" y="1803399"/>
              <a:ext cx="739864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3058" y="0"/>
                  </a:moveTo>
                  <a:cubicBezTo>
                    <a:pt x="2194" y="2492"/>
                    <a:pt x="1330" y="4985"/>
                    <a:pt x="774" y="7477"/>
                  </a:cubicBezTo>
                  <a:cubicBezTo>
                    <a:pt x="219" y="9969"/>
                    <a:pt x="-28" y="12462"/>
                    <a:pt x="3" y="14538"/>
                  </a:cubicBezTo>
                  <a:cubicBezTo>
                    <a:pt x="34" y="16615"/>
                    <a:pt x="342" y="18277"/>
                    <a:pt x="1546" y="19523"/>
                  </a:cubicBezTo>
                  <a:cubicBezTo>
                    <a:pt x="2749" y="20769"/>
                    <a:pt x="4847" y="21600"/>
                    <a:pt x="7285" y="21600"/>
                  </a:cubicBezTo>
                  <a:cubicBezTo>
                    <a:pt x="9723" y="21600"/>
                    <a:pt x="12500" y="20769"/>
                    <a:pt x="14938" y="19938"/>
                  </a:cubicBezTo>
                  <a:cubicBezTo>
                    <a:pt x="17375" y="19108"/>
                    <a:pt x="19474" y="18277"/>
                    <a:pt x="21572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865970" y="1301750"/>
              <a:ext cx="25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271"/>
                    <a:pt x="10800" y="2541"/>
                    <a:pt x="13500" y="5365"/>
                  </a:cubicBezTo>
                  <a:cubicBezTo>
                    <a:pt x="16200" y="8188"/>
                    <a:pt x="16200" y="12565"/>
                    <a:pt x="17100" y="15529"/>
                  </a:cubicBezTo>
                  <a:cubicBezTo>
                    <a:pt x="18000" y="18494"/>
                    <a:pt x="19800" y="200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992970" y="1270000"/>
              <a:ext cx="190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92"/>
                    <a:pt x="16800" y="8585"/>
                    <a:pt x="13200" y="12185"/>
                  </a:cubicBezTo>
                  <a:cubicBezTo>
                    <a:pt x="9600" y="15785"/>
                    <a:pt x="4800" y="186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777070" y="1419722"/>
              <a:ext cx="374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71" y="12302"/>
                    <a:pt x="8542" y="4448"/>
                    <a:pt x="12142" y="1502"/>
                  </a:cubicBezTo>
                  <a:cubicBezTo>
                    <a:pt x="15742" y="-1443"/>
                    <a:pt x="186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802470" y="1530350"/>
              <a:ext cx="298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289" y="15429"/>
                    <a:pt x="8579" y="21600"/>
                    <a:pt x="12179" y="20057"/>
                  </a:cubicBezTo>
                  <a:cubicBezTo>
                    <a:pt x="15779" y="18514"/>
                    <a:pt x="18689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345625" y="1198323"/>
              <a:ext cx="87940" cy="40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471" fill="norm" stroke="1" extrusionOk="0">
                  <a:moveTo>
                    <a:pt x="18355" y="4168"/>
                  </a:moveTo>
                  <a:cubicBezTo>
                    <a:pt x="18846" y="3603"/>
                    <a:pt x="19337" y="3037"/>
                    <a:pt x="19828" y="2359"/>
                  </a:cubicBezTo>
                  <a:cubicBezTo>
                    <a:pt x="20319" y="1680"/>
                    <a:pt x="20810" y="889"/>
                    <a:pt x="19828" y="436"/>
                  </a:cubicBezTo>
                  <a:cubicBezTo>
                    <a:pt x="18846" y="-16"/>
                    <a:pt x="16392" y="-129"/>
                    <a:pt x="13201" y="154"/>
                  </a:cubicBezTo>
                  <a:cubicBezTo>
                    <a:pt x="10010" y="436"/>
                    <a:pt x="6083" y="1115"/>
                    <a:pt x="3383" y="2416"/>
                  </a:cubicBezTo>
                  <a:cubicBezTo>
                    <a:pt x="683" y="3716"/>
                    <a:pt x="-790" y="5639"/>
                    <a:pt x="437" y="8126"/>
                  </a:cubicBezTo>
                  <a:cubicBezTo>
                    <a:pt x="1665" y="10614"/>
                    <a:pt x="5592" y="13668"/>
                    <a:pt x="8046" y="15534"/>
                  </a:cubicBezTo>
                  <a:cubicBezTo>
                    <a:pt x="10501" y="17400"/>
                    <a:pt x="11483" y="18078"/>
                    <a:pt x="11974" y="18757"/>
                  </a:cubicBezTo>
                  <a:cubicBezTo>
                    <a:pt x="12465" y="19435"/>
                    <a:pt x="12465" y="20114"/>
                    <a:pt x="10992" y="20566"/>
                  </a:cubicBezTo>
                  <a:cubicBezTo>
                    <a:pt x="9519" y="21019"/>
                    <a:pt x="6574" y="21245"/>
                    <a:pt x="3628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304120" y="14478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5840"/>
                    <a:pt x="5184" y="10080"/>
                    <a:pt x="8784" y="6480"/>
                  </a:cubicBezTo>
                  <a:cubicBezTo>
                    <a:pt x="12384" y="2880"/>
                    <a:pt x="1699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539070" y="1256170"/>
              <a:ext cx="16157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38" fill="norm" stroke="1" extrusionOk="0">
                  <a:moveTo>
                    <a:pt x="8100" y="1661"/>
                  </a:moveTo>
                  <a:cubicBezTo>
                    <a:pt x="10800" y="866"/>
                    <a:pt x="13500" y="71"/>
                    <a:pt x="16200" y="4"/>
                  </a:cubicBezTo>
                  <a:cubicBezTo>
                    <a:pt x="18900" y="-62"/>
                    <a:pt x="21600" y="601"/>
                    <a:pt x="20250" y="2655"/>
                  </a:cubicBezTo>
                  <a:cubicBezTo>
                    <a:pt x="18900" y="4709"/>
                    <a:pt x="13500" y="8154"/>
                    <a:pt x="9450" y="11533"/>
                  </a:cubicBezTo>
                  <a:cubicBezTo>
                    <a:pt x="5400" y="14912"/>
                    <a:pt x="2700" y="18225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589870" y="1473200"/>
              <a:ext cx="1" cy="1016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602570" y="138429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641199" y="1398089"/>
              <a:ext cx="141583" cy="35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6" fill="norm" stroke="1" extrusionOk="0">
                  <a:moveTo>
                    <a:pt x="6592" y="6377"/>
                  </a:moveTo>
                  <a:cubicBezTo>
                    <a:pt x="5003" y="10293"/>
                    <a:pt x="3415" y="14209"/>
                    <a:pt x="2621" y="16482"/>
                  </a:cubicBezTo>
                  <a:cubicBezTo>
                    <a:pt x="1827" y="18756"/>
                    <a:pt x="1827" y="19388"/>
                    <a:pt x="1509" y="20082"/>
                  </a:cubicBezTo>
                  <a:cubicBezTo>
                    <a:pt x="1192" y="20777"/>
                    <a:pt x="556" y="21535"/>
                    <a:pt x="239" y="21472"/>
                  </a:cubicBezTo>
                  <a:cubicBezTo>
                    <a:pt x="-79" y="21409"/>
                    <a:pt x="-79" y="20524"/>
                    <a:pt x="239" y="18124"/>
                  </a:cubicBezTo>
                  <a:cubicBezTo>
                    <a:pt x="556" y="15724"/>
                    <a:pt x="1192" y="11809"/>
                    <a:pt x="2462" y="8714"/>
                  </a:cubicBezTo>
                  <a:cubicBezTo>
                    <a:pt x="3733" y="5619"/>
                    <a:pt x="5639" y="3346"/>
                    <a:pt x="7227" y="2019"/>
                  </a:cubicBezTo>
                  <a:cubicBezTo>
                    <a:pt x="8815" y="693"/>
                    <a:pt x="10086" y="314"/>
                    <a:pt x="11833" y="124"/>
                  </a:cubicBezTo>
                  <a:cubicBezTo>
                    <a:pt x="13580" y="-65"/>
                    <a:pt x="15803" y="-65"/>
                    <a:pt x="17550" y="314"/>
                  </a:cubicBezTo>
                  <a:cubicBezTo>
                    <a:pt x="19297" y="693"/>
                    <a:pt x="20568" y="1451"/>
                    <a:pt x="21045" y="2209"/>
                  </a:cubicBezTo>
                  <a:cubicBezTo>
                    <a:pt x="21521" y="2967"/>
                    <a:pt x="21203" y="3724"/>
                    <a:pt x="19615" y="4672"/>
                  </a:cubicBezTo>
                  <a:cubicBezTo>
                    <a:pt x="18027" y="5619"/>
                    <a:pt x="15168" y="6756"/>
                    <a:pt x="12945" y="7388"/>
                  </a:cubicBezTo>
                  <a:cubicBezTo>
                    <a:pt x="10721" y="8019"/>
                    <a:pt x="9133" y="8146"/>
                    <a:pt x="7703" y="8019"/>
                  </a:cubicBezTo>
                  <a:cubicBezTo>
                    <a:pt x="6274" y="7893"/>
                    <a:pt x="5003" y="7514"/>
                    <a:pt x="3733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812112" y="1381782"/>
              <a:ext cx="84970" cy="18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268" fill="norm" stroke="1" extrusionOk="0">
                  <a:moveTo>
                    <a:pt x="13888" y="2419"/>
                  </a:moveTo>
                  <a:cubicBezTo>
                    <a:pt x="12345" y="1470"/>
                    <a:pt x="10802" y="520"/>
                    <a:pt x="8745" y="164"/>
                  </a:cubicBezTo>
                  <a:cubicBezTo>
                    <a:pt x="6688" y="-192"/>
                    <a:pt x="4117" y="45"/>
                    <a:pt x="2317" y="757"/>
                  </a:cubicBezTo>
                  <a:cubicBezTo>
                    <a:pt x="517" y="1470"/>
                    <a:pt x="-512" y="2656"/>
                    <a:pt x="259" y="4555"/>
                  </a:cubicBezTo>
                  <a:cubicBezTo>
                    <a:pt x="1031" y="6454"/>
                    <a:pt x="3602" y="9065"/>
                    <a:pt x="7202" y="11083"/>
                  </a:cubicBezTo>
                  <a:cubicBezTo>
                    <a:pt x="10802" y="13100"/>
                    <a:pt x="15431" y="14524"/>
                    <a:pt x="18002" y="15830"/>
                  </a:cubicBezTo>
                  <a:cubicBezTo>
                    <a:pt x="20574" y="17135"/>
                    <a:pt x="21088" y="18322"/>
                    <a:pt x="20317" y="19272"/>
                  </a:cubicBezTo>
                  <a:cubicBezTo>
                    <a:pt x="19545" y="20221"/>
                    <a:pt x="17488" y="20933"/>
                    <a:pt x="14659" y="21171"/>
                  </a:cubicBezTo>
                  <a:cubicBezTo>
                    <a:pt x="11831" y="21408"/>
                    <a:pt x="8231" y="21171"/>
                    <a:pt x="4631" y="20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422225" y="1215249"/>
              <a:ext cx="285246" cy="59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12" fill="norm" stroke="1" extrusionOk="0">
                  <a:moveTo>
                    <a:pt x="8122" y="8385"/>
                  </a:moveTo>
                  <a:cubicBezTo>
                    <a:pt x="7322" y="8232"/>
                    <a:pt x="6522" y="8080"/>
                    <a:pt x="5242" y="8271"/>
                  </a:cubicBezTo>
                  <a:cubicBezTo>
                    <a:pt x="3962" y="8461"/>
                    <a:pt x="2202" y="8996"/>
                    <a:pt x="1242" y="9492"/>
                  </a:cubicBezTo>
                  <a:cubicBezTo>
                    <a:pt x="282" y="9988"/>
                    <a:pt x="122" y="10446"/>
                    <a:pt x="42" y="10866"/>
                  </a:cubicBezTo>
                  <a:cubicBezTo>
                    <a:pt x="-38" y="11285"/>
                    <a:pt x="-38" y="11667"/>
                    <a:pt x="362" y="11934"/>
                  </a:cubicBezTo>
                  <a:cubicBezTo>
                    <a:pt x="762" y="12201"/>
                    <a:pt x="1562" y="12354"/>
                    <a:pt x="2602" y="11705"/>
                  </a:cubicBezTo>
                  <a:cubicBezTo>
                    <a:pt x="3642" y="11056"/>
                    <a:pt x="4922" y="9606"/>
                    <a:pt x="5482" y="8500"/>
                  </a:cubicBezTo>
                  <a:cubicBezTo>
                    <a:pt x="6042" y="7393"/>
                    <a:pt x="5882" y="6630"/>
                    <a:pt x="5802" y="6057"/>
                  </a:cubicBezTo>
                  <a:cubicBezTo>
                    <a:pt x="5722" y="5485"/>
                    <a:pt x="5722" y="5103"/>
                    <a:pt x="6202" y="4798"/>
                  </a:cubicBezTo>
                  <a:cubicBezTo>
                    <a:pt x="6682" y="4493"/>
                    <a:pt x="7642" y="4264"/>
                    <a:pt x="9722" y="3538"/>
                  </a:cubicBezTo>
                  <a:cubicBezTo>
                    <a:pt x="11802" y="2813"/>
                    <a:pt x="15002" y="1592"/>
                    <a:pt x="17002" y="867"/>
                  </a:cubicBezTo>
                  <a:cubicBezTo>
                    <a:pt x="19002" y="142"/>
                    <a:pt x="19802" y="-87"/>
                    <a:pt x="19962" y="27"/>
                  </a:cubicBezTo>
                  <a:cubicBezTo>
                    <a:pt x="20122" y="142"/>
                    <a:pt x="19642" y="600"/>
                    <a:pt x="18442" y="1783"/>
                  </a:cubicBezTo>
                  <a:cubicBezTo>
                    <a:pt x="17242" y="2966"/>
                    <a:pt x="15322" y="4874"/>
                    <a:pt x="13402" y="7164"/>
                  </a:cubicBezTo>
                  <a:cubicBezTo>
                    <a:pt x="11482" y="9454"/>
                    <a:pt x="9562" y="12125"/>
                    <a:pt x="8282" y="14377"/>
                  </a:cubicBezTo>
                  <a:cubicBezTo>
                    <a:pt x="7002" y="16628"/>
                    <a:pt x="6362" y="18460"/>
                    <a:pt x="6122" y="19605"/>
                  </a:cubicBezTo>
                  <a:cubicBezTo>
                    <a:pt x="5882" y="20750"/>
                    <a:pt x="6042" y="21208"/>
                    <a:pt x="6602" y="21360"/>
                  </a:cubicBezTo>
                  <a:cubicBezTo>
                    <a:pt x="7162" y="21513"/>
                    <a:pt x="8122" y="21360"/>
                    <a:pt x="9402" y="20406"/>
                  </a:cubicBezTo>
                  <a:cubicBezTo>
                    <a:pt x="10682" y="19452"/>
                    <a:pt x="12282" y="17697"/>
                    <a:pt x="13162" y="16552"/>
                  </a:cubicBezTo>
                  <a:cubicBezTo>
                    <a:pt x="14042" y="15407"/>
                    <a:pt x="14202" y="14873"/>
                    <a:pt x="14122" y="14415"/>
                  </a:cubicBezTo>
                  <a:cubicBezTo>
                    <a:pt x="14042" y="13957"/>
                    <a:pt x="13722" y="13575"/>
                    <a:pt x="14042" y="13423"/>
                  </a:cubicBezTo>
                  <a:cubicBezTo>
                    <a:pt x="14362" y="13270"/>
                    <a:pt x="15322" y="13346"/>
                    <a:pt x="16682" y="13308"/>
                  </a:cubicBezTo>
                  <a:cubicBezTo>
                    <a:pt x="18042" y="13270"/>
                    <a:pt x="19802" y="13117"/>
                    <a:pt x="21562" y="12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194053" y="1197709"/>
              <a:ext cx="71968" cy="9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6353" y="8802"/>
                  </a:moveTo>
                  <a:cubicBezTo>
                    <a:pt x="5082" y="11100"/>
                    <a:pt x="3812" y="13398"/>
                    <a:pt x="2541" y="15696"/>
                  </a:cubicBezTo>
                  <a:cubicBezTo>
                    <a:pt x="1271" y="17994"/>
                    <a:pt x="0" y="20292"/>
                    <a:pt x="0" y="20062"/>
                  </a:cubicBezTo>
                  <a:cubicBezTo>
                    <a:pt x="0" y="19832"/>
                    <a:pt x="1271" y="17075"/>
                    <a:pt x="3176" y="13858"/>
                  </a:cubicBezTo>
                  <a:cubicBezTo>
                    <a:pt x="5082" y="10641"/>
                    <a:pt x="7624" y="6964"/>
                    <a:pt x="10165" y="4207"/>
                  </a:cubicBezTo>
                  <a:cubicBezTo>
                    <a:pt x="12706" y="1449"/>
                    <a:pt x="15247" y="-389"/>
                    <a:pt x="16835" y="71"/>
                  </a:cubicBezTo>
                  <a:cubicBezTo>
                    <a:pt x="18424" y="530"/>
                    <a:pt x="19059" y="3288"/>
                    <a:pt x="19694" y="7194"/>
                  </a:cubicBezTo>
                  <a:cubicBezTo>
                    <a:pt x="20329" y="11100"/>
                    <a:pt x="20965" y="16156"/>
                    <a:pt x="2160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202520" y="850899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107270" y="1041399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2400"/>
                    <a:pt x="11200" y="4800"/>
                    <a:pt x="14800" y="8400"/>
                  </a:cubicBezTo>
                  <a:cubicBezTo>
                    <a:pt x="18400" y="12000"/>
                    <a:pt x="200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067439" y="1437490"/>
              <a:ext cx="192482" cy="16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859" fill="norm" stroke="1" extrusionOk="0">
                  <a:moveTo>
                    <a:pt x="12193" y="7795"/>
                  </a:moveTo>
                  <a:cubicBezTo>
                    <a:pt x="12428" y="6445"/>
                    <a:pt x="12663" y="5095"/>
                    <a:pt x="12546" y="3745"/>
                  </a:cubicBezTo>
                  <a:cubicBezTo>
                    <a:pt x="12428" y="2395"/>
                    <a:pt x="11959" y="1045"/>
                    <a:pt x="11137" y="370"/>
                  </a:cubicBezTo>
                  <a:cubicBezTo>
                    <a:pt x="10315" y="-305"/>
                    <a:pt x="9141" y="-305"/>
                    <a:pt x="7263" y="2530"/>
                  </a:cubicBezTo>
                  <a:cubicBezTo>
                    <a:pt x="5385" y="5365"/>
                    <a:pt x="2802" y="11035"/>
                    <a:pt x="1393" y="14545"/>
                  </a:cubicBezTo>
                  <a:cubicBezTo>
                    <a:pt x="-15" y="18055"/>
                    <a:pt x="-250" y="19405"/>
                    <a:pt x="220" y="20215"/>
                  </a:cubicBezTo>
                  <a:cubicBezTo>
                    <a:pt x="689" y="21025"/>
                    <a:pt x="1863" y="21295"/>
                    <a:pt x="3859" y="19675"/>
                  </a:cubicBezTo>
                  <a:cubicBezTo>
                    <a:pt x="5854" y="18055"/>
                    <a:pt x="8672" y="14545"/>
                    <a:pt x="10433" y="12115"/>
                  </a:cubicBezTo>
                  <a:cubicBezTo>
                    <a:pt x="12193" y="9685"/>
                    <a:pt x="12898" y="8335"/>
                    <a:pt x="14072" y="8470"/>
                  </a:cubicBezTo>
                  <a:cubicBezTo>
                    <a:pt x="15246" y="8605"/>
                    <a:pt x="16889" y="10225"/>
                    <a:pt x="18180" y="11170"/>
                  </a:cubicBezTo>
                  <a:cubicBezTo>
                    <a:pt x="19472" y="12115"/>
                    <a:pt x="20411" y="12385"/>
                    <a:pt x="21350" y="12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615520" y="1221021"/>
              <a:ext cx="119899" cy="36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258" fill="norm" stroke="1" extrusionOk="0">
                  <a:moveTo>
                    <a:pt x="7688" y="8780"/>
                  </a:moveTo>
                  <a:cubicBezTo>
                    <a:pt x="6224" y="11743"/>
                    <a:pt x="4759" y="14705"/>
                    <a:pt x="4027" y="16556"/>
                  </a:cubicBezTo>
                  <a:cubicBezTo>
                    <a:pt x="3295" y="18408"/>
                    <a:pt x="3295" y="19148"/>
                    <a:pt x="2929" y="19827"/>
                  </a:cubicBezTo>
                  <a:cubicBezTo>
                    <a:pt x="2563" y="20506"/>
                    <a:pt x="1831" y="21123"/>
                    <a:pt x="1464" y="21061"/>
                  </a:cubicBezTo>
                  <a:cubicBezTo>
                    <a:pt x="1098" y="21000"/>
                    <a:pt x="1098" y="20259"/>
                    <a:pt x="1281" y="17605"/>
                  </a:cubicBezTo>
                  <a:cubicBezTo>
                    <a:pt x="1464" y="14952"/>
                    <a:pt x="1831" y="10385"/>
                    <a:pt x="2929" y="7176"/>
                  </a:cubicBezTo>
                  <a:cubicBezTo>
                    <a:pt x="4027" y="3967"/>
                    <a:pt x="5858" y="2115"/>
                    <a:pt x="7688" y="1066"/>
                  </a:cubicBezTo>
                  <a:cubicBezTo>
                    <a:pt x="9519" y="17"/>
                    <a:pt x="11349" y="-230"/>
                    <a:pt x="13363" y="202"/>
                  </a:cubicBezTo>
                  <a:cubicBezTo>
                    <a:pt x="15376" y="634"/>
                    <a:pt x="17573" y="1745"/>
                    <a:pt x="17390" y="3658"/>
                  </a:cubicBezTo>
                  <a:cubicBezTo>
                    <a:pt x="17207" y="5571"/>
                    <a:pt x="14644" y="8287"/>
                    <a:pt x="12631" y="9829"/>
                  </a:cubicBezTo>
                  <a:cubicBezTo>
                    <a:pt x="10617" y="11372"/>
                    <a:pt x="9153" y="11743"/>
                    <a:pt x="9336" y="11804"/>
                  </a:cubicBezTo>
                  <a:cubicBezTo>
                    <a:pt x="9519" y="11866"/>
                    <a:pt x="11349" y="11619"/>
                    <a:pt x="13180" y="11619"/>
                  </a:cubicBezTo>
                  <a:cubicBezTo>
                    <a:pt x="15010" y="11619"/>
                    <a:pt x="16841" y="11866"/>
                    <a:pt x="18488" y="12977"/>
                  </a:cubicBezTo>
                  <a:cubicBezTo>
                    <a:pt x="20136" y="14088"/>
                    <a:pt x="21600" y="16063"/>
                    <a:pt x="20136" y="17605"/>
                  </a:cubicBezTo>
                  <a:cubicBezTo>
                    <a:pt x="18671" y="19148"/>
                    <a:pt x="14278" y="20259"/>
                    <a:pt x="10800" y="20815"/>
                  </a:cubicBezTo>
                  <a:cubicBezTo>
                    <a:pt x="7322" y="21370"/>
                    <a:pt x="4759" y="21370"/>
                    <a:pt x="3112" y="21000"/>
                  </a:cubicBezTo>
                  <a:cubicBezTo>
                    <a:pt x="1464" y="20629"/>
                    <a:pt x="732" y="19889"/>
                    <a:pt x="0" y="19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747590" y="1426670"/>
              <a:ext cx="109231" cy="12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933" fill="norm" stroke="1" extrusionOk="0">
                  <a:moveTo>
                    <a:pt x="6359" y="8047"/>
                  </a:moveTo>
                  <a:cubicBezTo>
                    <a:pt x="8397" y="8413"/>
                    <a:pt x="10435" y="8780"/>
                    <a:pt x="12065" y="8230"/>
                  </a:cubicBezTo>
                  <a:cubicBezTo>
                    <a:pt x="13695" y="7681"/>
                    <a:pt x="14918" y="6217"/>
                    <a:pt x="15529" y="4569"/>
                  </a:cubicBezTo>
                  <a:cubicBezTo>
                    <a:pt x="16140" y="2922"/>
                    <a:pt x="16140" y="1091"/>
                    <a:pt x="15122" y="359"/>
                  </a:cubicBezTo>
                  <a:cubicBezTo>
                    <a:pt x="14103" y="-373"/>
                    <a:pt x="12065" y="-7"/>
                    <a:pt x="9416" y="1641"/>
                  </a:cubicBezTo>
                  <a:cubicBezTo>
                    <a:pt x="6767" y="3288"/>
                    <a:pt x="3506" y="6217"/>
                    <a:pt x="1673" y="8963"/>
                  </a:cubicBezTo>
                  <a:cubicBezTo>
                    <a:pt x="-161" y="11708"/>
                    <a:pt x="-569" y="14271"/>
                    <a:pt x="857" y="16468"/>
                  </a:cubicBezTo>
                  <a:cubicBezTo>
                    <a:pt x="2284" y="18664"/>
                    <a:pt x="5544" y="20495"/>
                    <a:pt x="9212" y="20861"/>
                  </a:cubicBezTo>
                  <a:cubicBezTo>
                    <a:pt x="12880" y="21227"/>
                    <a:pt x="16956" y="20129"/>
                    <a:pt x="21031" y="19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902427" y="1435100"/>
              <a:ext cx="75044" cy="14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67" fill="norm" stroke="1" extrusionOk="0">
                  <a:moveTo>
                    <a:pt x="1432" y="926"/>
                  </a:moveTo>
                  <a:cubicBezTo>
                    <a:pt x="4935" y="5554"/>
                    <a:pt x="8438" y="10183"/>
                    <a:pt x="10189" y="13269"/>
                  </a:cubicBezTo>
                  <a:cubicBezTo>
                    <a:pt x="11940" y="16354"/>
                    <a:pt x="11940" y="17897"/>
                    <a:pt x="10773" y="19131"/>
                  </a:cubicBezTo>
                  <a:cubicBezTo>
                    <a:pt x="9605" y="20366"/>
                    <a:pt x="7270" y="21291"/>
                    <a:pt x="4643" y="21446"/>
                  </a:cubicBezTo>
                  <a:cubicBezTo>
                    <a:pt x="2016" y="21600"/>
                    <a:pt x="-903" y="20983"/>
                    <a:pt x="265" y="17743"/>
                  </a:cubicBezTo>
                  <a:cubicBezTo>
                    <a:pt x="1432" y="14503"/>
                    <a:pt x="6686" y="8640"/>
                    <a:pt x="10773" y="5246"/>
                  </a:cubicBezTo>
                  <a:cubicBezTo>
                    <a:pt x="14859" y="1851"/>
                    <a:pt x="17778" y="926"/>
                    <a:pt x="206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987316" y="1424151"/>
              <a:ext cx="121798" cy="14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33" fill="norm" stroke="1" extrusionOk="0">
                  <a:moveTo>
                    <a:pt x="4886" y="1667"/>
                  </a:moveTo>
                  <a:cubicBezTo>
                    <a:pt x="4154" y="7148"/>
                    <a:pt x="3422" y="12629"/>
                    <a:pt x="2507" y="16175"/>
                  </a:cubicBezTo>
                  <a:cubicBezTo>
                    <a:pt x="1592" y="19721"/>
                    <a:pt x="493" y="21333"/>
                    <a:pt x="127" y="21333"/>
                  </a:cubicBezTo>
                  <a:cubicBezTo>
                    <a:pt x="-239" y="21333"/>
                    <a:pt x="127" y="19721"/>
                    <a:pt x="1958" y="16497"/>
                  </a:cubicBezTo>
                  <a:cubicBezTo>
                    <a:pt x="3788" y="13273"/>
                    <a:pt x="7083" y="8437"/>
                    <a:pt x="9280" y="5375"/>
                  </a:cubicBezTo>
                  <a:cubicBezTo>
                    <a:pt x="11476" y="2312"/>
                    <a:pt x="12575" y="1023"/>
                    <a:pt x="14039" y="378"/>
                  </a:cubicBezTo>
                  <a:cubicBezTo>
                    <a:pt x="15503" y="-267"/>
                    <a:pt x="17334" y="-267"/>
                    <a:pt x="18798" y="1829"/>
                  </a:cubicBezTo>
                  <a:cubicBezTo>
                    <a:pt x="20263" y="3924"/>
                    <a:pt x="21361" y="8115"/>
                    <a:pt x="20995" y="11661"/>
                  </a:cubicBezTo>
                  <a:cubicBezTo>
                    <a:pt x="20629" y="15208"/>
                    <a:pt x="18798" y="18109"/>
                    <a:pt x="16968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176679" y="1329480"/>
              <a:ext cx="130992" cy="24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97" fill="norm" stroke="1" extrusionOk="0">
                  <a:moveTo>
                    <a:pt x="21218" y="905"/>
                  </a:moveTo>
                  <a:cubicBezTo>
                    <a:pt x="19847" y="351"/>
                    <a:pt x="18475" y="-203"/>
                    <a:pt x="16247" y="74"/>
                  </a:cubicBezTo>
                  <a:cubicBezTo>
                    <a:pt x="14018" y="351"/>
                    <a:pt x="10932" y="1459"/>
                    <a:pt x="8018" y="4228"/>
                  </a:cubicBezTo>
                  <a:cubicBezTo>
                    <a:pt x="5104" y="6997"/>
                    <a:pt x="2361" y="11428"/>
                    <a:pt x="989" y="14105"/>
                  </a:cubicBezTo>
                  <a:cubicBezTo>
                    <a:pt x="-382" y="16782"/>
                    <a:pt x="-382" y="17705"/>
                    <a:pt x="1332" y="18628"/>
                  </a:cubicBezTo>
                  <a:cubicBezTo>
                    <a:pt x="3047" y="19551"/>
                    <a:pt x="6475" y="20474"/>
                    <a:pt x="9904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252637" y="1369112"/>
              <a:ext cx="142991" cy="37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2" fill="norm" stroke="1" extrusionOk="0">
                  <a:moveTo>
                    <a:pt x="11118" y="5635"/>
                  </a:moveTo>
                  <a:cubicBezTo>
                    <a:pt x="8576" y="8197"/>
                    <a:pt x="6035" y="10760"/>
                    <a:pt x="4288" y="13201"/>
                  </a:cubicBezTo>
                  <a:cubicBezTo>
                    <a:pt x="2541" y="15641"/>
                    <a:pt x="1588" y="17960"/>
                    <a:pt x="953" y="19424"/>
                  </a:cubicBezTo>
                  <a:cubicBezTo>
                    <a:pt x="318" y="20889"/>
                    <a:pt x="0" y="21499"/>
                    <a:pt x="0" y="21377"/>
                  </a:cubicBezTo>
                  <a:cubicBezTo>
                    <a:pt x="0" y="21255"/>
                    <a:pt x="318" y="20401"/>
                    <a:pt x="1747" y="17655"/>
                  </a:cubicBezTo>
                  <a:cubicBezTo>
                    <a:pt x="3176" y="14909"/>
                    <a:pt x="5718" y="10272"/>
                    <a:pt x="7624" y="7221"/>
                  </a:cubicBezTo>
                  <a:cubicBezTo>
                    <a:pt x="9529" y="4170"/>
                    <a:pt x="10800" y="2706"/>
                    <a:pt x="11912" y="1730"/>
                  </a:cubicBezTo>
                  <a:cubicBezTo>
                    <a:pt x="13024" y="753"/>
                    <a:pt x="13976" y="265"/>
                    <a:pt x="15247" y="82"/>
                  </a:cubicBezTo>
                  <a:cubicBezTo>
                    <a:pt x="16518" y="-101"/>
                    <a:pt x="18106" y="21"/>
                    <a:pt x="19376" y="448"/>
                  </a:cubicBezTo>
                  <a:cubicBezTo>
                    <a:pt x="20647" y="875"/>
                    <a:pt x="21600" y="1607"/>
                    <a:pt x="21441" y="2950"/>
                  </a:cubicBezTo>
                  <a:cubicBezTo>
                    <a:pt x="21282" y="4292"/>
                    <a:pt x="20012" y="6245"/>
                    <a:pt x="18582" y="7465"/>
                  </a:cubicBezTo>
                  <a:cubicBezTo>
                    <a:pt x="17153" y="8685"/>
                    <a:pt x="15565" y="9174"/>
                    <a:pt x="13818" y="9479"/>
                  </a:cubicBezTo>
                  <a:cubicBezTo>
                    <a:pt x="12071" y="9784"/>
                    <a:pt x="10165" y="9906"/>
                    <a:pt x="9053" y="9662"/>
                  </a:cubicBezTo>
                  <a:cubicBezTo>
                    <a:pt x="7941" y="9418"/>
                    <a:pt x="7624" y="8807"/>
                    <a:pt x="7306" y="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396570" y="1250949"/>
              <a:ext cx="106397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42" fill="norm" stroke="1" extrusionOk="0">
                  <a:moveTo>
                    <a:pt x="15247" y="0"/>
                  </a:moveTo>
                  <a:cubicBezTo>
                    <a:pt x="17365" y="2356"/>
                    <a:pt x="19482" y="4713"/>
                    <a:pt x="20541" y="7265"/>
                  </a:cubicBezTo>
                  <a:cubicBezTo>
                    <a:pt x="21600" y="9818"/>
                    <a:pt x="21600" y="12567"/>
                    <a:pt x="20118" y="14793"/>
                  </a:cubicBezTo>
                  <a:cubicBezTo>
                    <a:pt x="18635" y="17018"/>
                    <a:pt x="15671" y="18720"/>
                    <a:pt x="12918" y="19833"/>
                  </a:cubicBezTo>
                  <a:cubicBezTo>
                    <a:pt x="10165" y="20945"/>
                    <a:pt x="7624" y="21469"/>
                    <a:pt x="5506" y="21535"/>
                  </a:cubicBezTo>
                  <a:cubicBezTo>
                    <a:pt x="3388" y="21600"/>
                    <a:pt x="1694" y="21207"/>
                    <a:pt x="0" y="2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888901" y="1402296"/>
              <a:ext cx="126463" cy="1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43" fill="norm" stroke="1" extrusionOk="0">
                  <a:moveTo>
                    <a:pt x="2621" y="6386"/>
                  </a:moveTo>
                  <a:cubicBezTo>
                    <a:pt x="2621" y="10335"/>
                    <a:pt x="2621" y="14283"/>
                    <a:pt x="2267" y="16954"/>
                  </a:cubicBezTo>
                  <a:cubicBezTo>
                    <a:pt x="1913" y="19625"/>
                    <a:pt x="1204" y="21019"/>
                    <a:pt x="673" y="21135"/>
                  </a:cubicBezTo>
                  <a:cubicBezTo>
                    <a:pt x="142" y="21251"/>
                    <a:pt x="-212" y="20090"/>
                    <a:pt x="142" y="17070"/>
                  </a:cubicBezTo>
                  <a:cubicBezTo>
                    <a:pt x="496" y="14051"/>
                    <a:pt x="1558" y="9174"/>
                    <a:pt x="3329" y="5806"/>
                  </a:cubicBezTo>
                  <a:cubicBezTo>
                    <a:pt x="5099" y="2438"/>
                    <a:pt x="7578" y="580"/>
                    <a:pt x="10588" y="116"/>
                  </a:cubicBezTo>
                  <a:cubicBezTo>
                    <a:pt x="13598" y="-349"/>
                    <a:pt x="17139" y="580"/>
                    <a:pt x="19086" y="3019"/>
                  </a:cubicBezTo>
                  <a:cubicBezTo>
                    <a:pt x="21034" y="5457"/>
                    <a:pt x="21388" y="9406"/>
                    <a:pt x="21034" y="12657"/>
                  </a:cubicBezTo>
                  <a:cubicBezTo>
                    <a:pt x="20680" y="15909"/>
                    <a:pt x="19618" y="18464"/>
                    <a:pt x="18555" y="21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067280" y="1414149"/>
              <a:ext cx="243691" cy="18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59" fill="norm" stroke="1" extrusionOk="0">
                  <a:moveTo>
                    <a:pt x="769" y="4587"/>
                  </a:moveTo>
                  <a:cubicBezTo>
                    <a:pt x="1328" y="5558"/>
                    <a:pt x="1886" y="6529"/>
                    <a:pt x="3004" y="6893"/>
                  </a:cubicBezTo>
                  <a:cubicBezTo>
                    <a:pt x="4121" y="7257"/>
                    <a:pt x="5797" y="7014"/>
                    <a:pt x="6821" y="6286"/>
                  </a:cubicBezTo>
                  <a:cubicBezTo>
                    <a:pt x="7845" y="5558"/>
                    <a:pt x="8217" y="4344"/>
                    <a:pt x="8404" y="3131"/>
                  </a:cubicBezTo>
                  <a:cubicBezTo>
                    <a:pt x="8590" y="1917"/>
                    <a:pt x="8590" y="704"/>
                    <a:pt x="8124" y="218"/>
                  </a:cubicBezTo>
                  <a:cubicBezTo>
                    <a:pt x="7659" y="-267"/>
                    <a:pt x="6728" y="-24"/>
                    <a:pt x="5331" y="1796"/>
                  </a:cubicBezTo>
                  <a:cubicBezTo>
                    <a:pt x="3935" y="3616"/>
                    <a:pt x="2072" y="7014"/>
                    <a:pt x="1048" y="10290"/>
                  </a:cubicBezTo>
                  <a:cubicBezTo>
                    <a:pt x="24" y="13567"/>
                    <a:pt x="-162" y="16722"/>
                    <a:pt x="117" y="18663"/>
                  </a:cubicBezTo>
                  <a:cubicBezTo>
                    <a:pt x="397" y="20605"/>
                    <a:pt x="1141" y="21333"/>
                    <a:pt x="3655" y="20969"/>
                  </a:cubicBezTo>
                  <a:cubicBezTo>
                    <a:pt x="6169" y="20605"/>
                    <a:pt x="10452" y="19149"/>
                    <a:pt x="13524" y="17086"/>
                  </a:cubicBezTo>
                  <a:cubicBezTo>
                    <a:pt x="16597" y="15023"/>
                    <a:pt x="18459" y="12353"/>
                    <a:pt x="19483" y="10412"/>
                  </a:cubicBezTo>
                  <a:cubicBezTo>
                    <a:pt x="20507" y="8470"/>
                    <a:pt x="20693" y="7257"/>
                    <a:pt x="20600" y="6043"/>
                  </a:cubicBezTo>
                  <a:cubicBezTo>
                    <a:pt x="20507" y="4830"/>
                    <a:pt x="20135" y="3616"/>
                    <a:pt x="19390" y="3252"/>
                  </a:cubicBezTo>
                  <a:cubicBezTo>
                    <a:pt x="18645" y="2888"/>
                    <a:pt x="17528" y="3373"/>
                    <a:pt x="16317" y="4708"/>
                  </a:cubicBezTo>
                  <a:cubicBezTo>
                    <a:pt x="15107" y="6043"/>
                    <a:pt x="13804" y="8227"/>
                    <a:pt x="13152" y="10776"/>
                  </a:cubicBezTo>
                  <a:cubicBezTo>
                    <a:pt x="12500" y="13324"/>
                    <a:pt x="12500" y="16236"/>
                    <a:pt x="13059" y="17935"/>
                  </a:cubicBezTo>
                  <a:cubicBezTo>
                    <a:pt x="13617" y="19634"/>
                    <a:pt x="14735" y="20120"/>
                    <a:pt x="16224" y="20241"/>
                  </a:cubicBezTo>
                  <a:cubicBezTo>
                    <a:pt x="17714" y="20362"/>
                    <a:pt x="19576" y="20120"/>
                    <a:pt x="21438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350894" y="1247617"/>
              <a:ext cx="162666" cy="34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68" fill="norm" stroke="1" extrusionOk="0">
                  <a:moveTo>
                    <a:pt x="17207" y="15429"/>
                  </a:moveTo>
                  <a:cubicBezTo>
                    <a:pt x="14992" y="14649"/>
                    <a:pt x="12776" y="13868"/>
                    <a:pt x="10976" y="13413"/>
                  </a:cubicBezTo>
                  <a:cubicBezTo>
                    <a:pt x="9176" y="12957"/>
                    <a:pt x="7792" y="12827"/>
                    <a:pt x="5992" y="13543"/>
                  </a:cubicBezTo>
                  <a:cubicBezTo>
                    <a:pt x="4192" y="14258"/>
                    <a:pt x="1976" y="15820"/>
                    <a:pt x="869" y="17186"/>
                  </a:cubicBezTo>
                  <a:cubicBezTo>
                    <a:pt x="-239" y="18552"/>
                    <a:pt x="-239" y="19723"/>
                    <a:pt x="592" y="20439"/>
                  </a:cubicBezTo>
                  <a:cubicBezTo>
                    <a:pt x="1423" y="21155"/>
                    <a:pt x="3084" y="21415"/>
                    <a:pt x="5299" y="20895"/>
                  </a:cubicBezTo>
                  <a:cubicBezTo>
                    <a:pt x="7515" y="20374"/>
                    <a:pt x="10284" y="19073"/>
                    <a:pt x="13053" y="16145"/>
                  </a:cubicBezTo>
                  <a:cubicBezTo>
                    <a:pt x="15823" y="13217"/>
                    <a:pt x="18592" y="8663"/>
                    <a:pt x="19976" y="6061"/>
                  </a:cubicBezTo>
                  <a:cubicBezTo>
                    <a:pt x="21361" y="3458"/>
                    <a:pt x="21361" y="2808"/>
                    <a:pt x="21223" y="2027"/>
                  </a:cubicBezTo>
                  <a:cubicBezTo>
                    <a:pt x="21084" y="1246"/>
                    <a:pt x="20807" y="335"/>
                    <a:pt x="20115" y="75"/>
                  </a:cubicBezTo>
                  <a:cubicBezTo>
                    <a:pt x="19423" y="-185"/>
                    <a:pt x="18315" y="205"/>
                    <a:pt x="17207" y="1702"/>
                  </a:cubicBezTo>
                  <a:cubicBezTo>
                    <a:pt x="16099" y="3198"/>
                    <a:pt x="14992" y="5801"/>
                    <a:pt x="14299" y="8468"/>
                  </a:cubicBezTo>
                  <a:cubicBezTo>
                    <a:pt x="13607" y="11135"/>
                    <a:pt x="13330" y="13868"/>
                    <a:pt x="13469" y="15625"/>
                  </a:cubicBezTo>
                  <a:cubicBezTo>
                    <a:pt x="13607" y="17381"/>
                    <a:pt x="14161" y="18162"/>
                    <a:pt x="15130" y="18552"/>
                  </a:cubicBezTo>
                  <a:cubicBezTo>
                    <a:pt x="16099" y="18943"/>
                    <a:pt x="17484" y="18943"/>
                    <a:pt x="18869" y="18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529619" y="1229742"/>
              <a:ext cx="311837" cy="35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84" fill="norm" stroke="1" extrusionOk="0">
                  <a:moveTo>
                    <a:pt x="1117" y="16235"/>
                  </a:moveTo>
                  <a:cubicBezTo>
                    <a:pt x="2421" y="15468"/>
                    <a:pt x="3726" y="14701"/>
                    <a:pt x="4451" y="13934"/>
                  </a:cubicBezTo>
                  <a:cubicBezTo>
                    <a:pt x="5176" y="13167"/>
                    <a:pt x="5321" y="12400"/>
                    <a:pt x="4958" y="11953"/>
                  </a:cubicBezTo>
                  <a:cubicBezTo>
                    <a:pt x="4596" y="11506"/>
                    <a:pt x="3726" y="11378"/>
                    <a:pt x="2784" y="11889"/>
                  </a:cubicBezTo>
                  <a:cubicBezTo>
                    <a:pt x="1842" y="12400"/>
                    <a:pt x="827" y="13551"/>
                    <a:pt x="319" y="14765"/>
                  </a:cubicBezTo>
                  <a:cubicBezTo>
                    <a:pt x="-188" y="15979"/>
                    <a:pt x="-188" y="17257"/>
                    <a:pt x="1044" y="18408"/>
                  </a:cubicBezTo>
                  <a:cubicBezTo>
                    <a:pt x="2276" y="19558"/>
                    <a:pt x="4741" y="20580"/>
                    <a:pt x="7060" y="20453"/>
                  </a:cubicBezTo>
                  <a:cubicBezTo>
                    <a:pt x="9380" y="20325"/>
                    <a:pt x="11554" y="19047"/>
                    <a:pt x="12859" y="18024"/>
                  </a:cubicBezTo>
                  <a:cubicBezTo>
                    <a:pt x="14164" y="17002"/>
                    <a:pt x="14599" y="16235"/>
                    <a:pt x="14454" y="15276"/>
                  </a:cubicBezTo>
                  <a:cubicBezTo>
                    <a:pt x="14309" y="14318"/>
                    <a:pt x="13584" y="13167"/>
                    <a:pt x="12859" y="12656"/>
                  </a:cubicBezTo>
                  <a:cubicBezTo>
                    <a:pt x="12134" y="12145"/>
                    <a:pt x="11409" y="12273"/>
                    <a:pt x="10540" y="13423"/>
                  </a:cubicBezTo>
                  <a:cubicBezTo>
                    <a:pt x="9670" y="14573"/>
                    <a:pt x="8655" y="16746"/>
                    <a:pt x="8148" y="18216"/>
                  </a:cubicBezTo>
                  <a:cubicBezTo>
                    <a:pt x="7640" y="19686"/>
                    <a:pt x="7640" y="20453"/>
                    <a:pt x="8003" y="20900"/>
                  </a:cubicBezTo>
                  <a:cubicBezTo>
                    <a:pt x="8365" y="21347"/>
                    <a:pt x="9090" y="21475"/>
                    <a:pt x="10250" y="20900"/>
                  </a:cubicBezTo>
                  <a:cubicBezTo>
                    <a:pt x="11409" y="20325"/>
                    <a:pt x="13004" y="19047"/>
                    <a:pt x="14816" y="16426"/>
                  </a:cubicBezTo>
                  <a:cubicBezTo>
                    <a:pt x="16628" y="13806"/>
                    <a:pt x="18658" y="9844"/>
                    <a:pt x="19817" y="7288"/>
                  </a:cubicBezTo>
                  <a:cubicBezTo>
                    <a:pt x="20977" y="4732"/>
                    <a:pt x="21267" y="3582"/>
                    <a:pt x="21340" y="2623"/>
                  </a:cubicBezTo>
                  <a:cubicBezTo>
                    <a:pt x="21412" y="1664"/>
                    <a:pt x="21267" y="897"/>
                    <a:pt x="20832" y="450"/>
                  </a:cubicBezTo>
                  <a:cubicBezTo>
                    <a:pt x="20397" y="3"/>
                    <a:pt x="19672" y="-125"/>
                    <a:pt x="19093" y="131"/>
                  </a:cubicBezTo>
                  <a:cubicBezTo>
                    <a:pt x="18513" y="386"/>
                    <a:pt x="18078" y="1025"/>
                    <a:pt x="17570" y="3262"/>
                  </a:cubicBezTo>
                  <a:cubicBezTo>
                    <a:pt x="17063" y="5499"/>
                    <a:pt x="16483" y="9333"/>
                    <a:pt x="16628" y="12528"/>
                  </a:cubicBezTo>
                  <a:cubicBezTo>
                    <a:pt x="16773" y="15724"/>
                    <a:pt x="17643" y="18280"/>
                    <a:pt x="18513" y="20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410025" y="1276350"/>
              <a:ext cx="69346" cy="40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23" fill="norm" stroke="1" extrusionOk="0">
                  <a:moveTo>
                    <a:pt x="21444" y="0"/>
                  </a:moveTo>
                  <a:cubicBezTo>
                    <a:pt x="14899" y="3563"/>
                    <a:pt x="8353" y="7126"/>
                    <a:pt x="4753" y="10299"/>
                  </a:cubicBezTo>
                  <a:cubicBezTo>
                    <a:pt x="1153" y="13472"/>
                    <a:pt x="499" y="16256"/>
                    <a:pt x="171" y="18093"/>
                  </a:cubicBezTo>
                  <a:cubicBezTo>
                    <a:pt x="-156" y="19930"/>
                    <a:pt x="-156" y="20821"/>
                    <a:pt x="1480" y="21210"/>
                  </a:cubicBezTo>
                  <a:cubicBezTo>
                    <a:pt x="3117" y="21600"/>
                    <a:pt x="6389" y="21489"/>
                    <a:pt x="9008" y="20598"/>
                  </a:cubicBezTo>
                  <a:cubicBezTo>
                    <a:pt x="11626" y="19707"/>
                    <a:pt x="13589" y="18037"/>
                    <a:pt x="15553" y="16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335204" y="1505313"/>
              <a:ext cx="275146" cy="13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98" fill="norm" stroke="1" extrusionOk="0">
                  <a:moveTo>
                    <a:pt x="1818" y="926"/>
                  </a:moveTo>
                  <a:cubicBezTo>
                    <a:pt x="836" y="599"/>
                    <a:pt x="-146" y="271"/>
                    <a:pt x="18" y="108"/>
                  </a:cubicBezTo>
                  <a:cubicBezTo>
                    <a:pt x="181" y="-56"/>
                    <a:pt x="1490" y="-56"/>
                    <a:pt x="4272" y="271"/>
                  </a:cubicBezTo>
                  <a:cubicBezTo>
                    <a:pt x="7054" y="599"/>
                    <a:pt x="11309" y="1253"/>
                    <a:pt x="13845" y="1580"/>
                  </a:cubicBezTo>
                  <a:cubicBezTo>
                    <a:pt x="16381" y="1908"/>
                    <a:pt x="17199" y="1908"/>
                    <a:pt x="17118" y="1580"/>
                  </a:cubicBezTo>
                  <a:cubicBezTo>
                    <a:pt x="17036" y="1253"/>
                    <a:pt x="16054" y="599"/>
                    <a:pt x="15072" y="599"/>
                  </a:cubicBezTo>
                  <a:cubicBezTo>
                    <a:pt x="14090" y="599"/>
                    <a:pt x="13109" y="1253"/>
                    <a:pt x="12372" y="2562"/>
                  </a:cubicBezTo>
                  <a:cubicBezTo>
                    <a:pt x="11636" y="3871"/>
                    <a:pt x="11145" y="5835"/>
                    <a:pt x="10981" y="8617"/>
                  </a:cubicBezTo>
                  <a:cubicBezTo>
                    <a:pt x="10818" y="11399"/>
                    <a:pt x="10981" y="14999"/>
                    <a:pt x="11799" y="17453"/>
                  </a:cubicBezTo>
                  <a:cubicBezTo>
                    <a:pt x="12618" y="19908"/>
                    <a:pt x="14090" y="21217"/>
                    <a:pt x="15645" y="21380"/>
                  </a:cubicBezTo>
                  <a:cubicBezTo>
                    <a:pt x="17199" y="21544"/>
                    <a:pt x="18836" y="20562"/>
                    <a:pt x="19899" y="18599"/>
                  </a:cubicBezTo>
                  <a:cubicBezTo>
                    <a:pt x="20963" y="16635"/>
                    <a:pt x="21454" y="13689"/>
                    <a:pt x="21209" y="10908"/>
                  </a:cubicBezTo>
                  <a:cubicBezTo>
                    <a:pt x="20963" y="8126"/>
                    <a:pt x="19981" y="5508"/>
                    <a:pt x="19081" y="3871"/>
                  </a:cubicBezTo>
                  <a:cubicBezTo>
                    <a:pt x="18181" y="2235"/>
                    <a:pt x="17363" y="1580"/>
                    <a:pt x="16545" y="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994331" y="1547109"/>
              <a:ext cx="170840" cy="39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28" fill="norm" stroke="1" extrusionOk="0">
                  <a:moveTo>
                    <a:pt x="21523" y="1134"/>
                  </a:moveTo>
                  <a:cubicBezTo>
                    <a:pt x="18323" y="459"/>
                    <a:pt x="15123" y="-216"/>
                    <a:pt x="11656" y="65"/>
                  </a:cubicBezTo>
                  <a:cubicBezTo>
                    <a:pt x="8190" y="347"/>
                    <a:pt x="4456" y="1584"/>
                    <a:pt x="2456" y="2484"/>
                  </a:cubicBezTo>
                  <a:cubicBezTo>
                    <a:pt x="456" y="3384"/>
                    <a:pt x="190" y="3947"/>
                    <a:pt x="56" y="4509"/>
                  </a:cubicBezTo>
                  <a:cubicBezTo>
                    <a:pt x="-77" y="5072"/>
                    <a:pt x="-77" y="5634"/>
                    <a:pt x="1256" y="5972"/>
                  </a:cubicBezTo>
                  <a:cubicBezTo>
                    <a:pt x="2590" y="6309"/>
                    <a:pt x="5256" y="6421"/>
                    <a:pt x="7123" y="6309"/>
                  </a:cubicBezTo>
                  <a:cubicBezTo>
                    <a:pt x="8990" y="6196"/>
                    <a:pt x="10056" y="5859"/>
                    <a:pt x="10990" y="5409"/>
                  </a:cubicBezTo>
                  <a:cubicBezTo>
                    <a:pt x="11923" y="4959"/>
                    <a:pt x="12723" y="4397"/>
                    <a:pt x="13123" y="4453"/>
                  </a:cubicBezTo>
                  <a:cubicBezTo>
                    <a:pt x="13523" y="4509"/>
                    <a:pt x="13523" y="5184"/>
                    <a:pt x="13656" y="7434"/>
                  </a:cubicBezTo>
                  <a:cubicBezTo>
                    <a:pt x="13790" y="9684"/>
                    <a:pt x="14056" y="13509"/>
                    <a:pt x="13923" y="15984"/>
                  </a:cubicBezTo>
                  <a:cubicBezTo>
                    <a:pt x="13790" y="18459"/>
                    <a:pt x="13256" y="19584"/>
                    <a:pt x="12323" y="20315"/>
                  </a:cubicBezTo>
                  <a:cubicBezTo>
                    <a:pt x="11390" y="21046"/>
                    <a:pt x="10056" y="21384"/>
                    <a:pt x="8323" y="21159"/>
                  </a:cubicBezTo>
                  <a:cubicBezTo>
                    <a:pt x="6590" y="20934"/>
                    <a:pt x="4456" y="20146"/>
                    <a:pt x="4323" y="18403"/>
                  </a:cubicBezTo>
                  <a:cubicBezTo>
                    <a:pt x="4190" y="16659"/>
                    <a:pt x="6056" y="13959"/>
                    <a:pt x="7923" y="1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177870" y="1529371"/>
              <a:ext cx="133351" cy="18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7200" y="10911"/>
                  </a:moveTo>
                  <a:cubicBezTo>
                    <a:pt x="10971" y="8991"/>
                    <a:pt x="14743" y="7071"/>
                    <a:pt x="16971" y="5271"/>
                  </a:cubicBezTo>
                  <a:cubicBezTo>
                    <a:pt x="19200" y="3471"/>
                    <a:pt x="19886" y="1791"/>
                    <a:pt x="19200" y="831"/>
                  </a:cubicBezTo>
                  <a:cubicBezTo>
                    <a:pt x="18514" y="-129"/>
                    <a:pt x="16457" y="-369"/>
                    <a:pt x="13371" y="711"/>
                  </a:cubicBezTo>
                  <a:cubicBezTo>
                    <a:pt x="10286" y="1791"/>
                    <a:pt x="6171" y="4191"/>
                    <a:pt x="3600" y="7431"/>
                  </a:cubicBezTo>
                  <a:cubicBezTo>
                    <a:pt x="1029" y="10671"/>
                    <a:pt x="0" y="14751"/>
                    <a:pt x="0" y="17271"/>
                  </a:cubicBezTo>
                  <a:cubicBezTo>
                    <a:pt x="0" y="19791"/>
                    <a:pt x="1029" y="20751"/>
                    <a:pt x="3429" y="20991"/>
                  </a:cubicBezTo>
                  <a:cubicBezTo>
                    <a:pt x="5829" y="21231"/>
                    <a:pt x="9600" y="20751"/>
                    <a:pt x="12857" y="19431"/>
                  </a:cubicBezTo>
                  <a:cubicBezTo>
                    <a:pt x="16114" y="18111"/>
                    <a:pt x="18857" y="15951"/>
                    <a:pt x="21600" y="13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314160" y="1325549"/>
              <a:ext cx="136761" cy="4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4" fill="norm" stroke="1" extrusionOk="0">
                  <a:moveTo>
                    <a:pt x="21471" y="82"/>
                  </a:moveTo>
                  <a:cubicBezTo>
                    <a:pt x="19809" y="-27"/>
                    <a:pt x="18148" y="-136"/>
                    <a:pt x="16320" y="519"/>
                  </a:cubicBezTo>
                  <a:cubicBezTo>
                    <a:pt x="14493" y="1173"/>
                    <a:pt x="12499" y="2591"/>
                    <a:pt x="10006" y="5100"/>
                  </a:cubicBezTo>
                  <a:cubicBezTo>
                    <a:pt x="7514" y="7609"/>
                    <a:pt x="4523" y="11209"/>
                    <a:pt x="2696" y="13937"/>
                  </a:cubicBezTo>
                  <a:cubicBezTo>
                    <a:pt x="868" y="16664"/>
                    <a:pt x="203" y="18519"/>
                    <a:pt x="37" y="19719"/>
                  </a:cubicBezTo>
                  <a:cubicBezTo>
                    <a:pt x="-129" y="20919"/>
                    <a:pt x="203" y="21464"/>
                    <a:pt x="2363" y="21464"/>
                  </a:cubicBezTo>
                  <a:cubicBezTo>
                    <a:pt x="4523" y="21464"/>
                    <a:pt x="8511" y="20919"/>
                    <a:pt x="12499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0292170" y="15303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185587" y="2193872"/>
              <a:ext cx="74084" cy="39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8640" y="3661"/>
                  </a:moveTo>
                  <a:cubicBezTo>
                    <a:pt x="8640" y="3080"/>
                    <a:pt x="8640" y="2500"/>
                    <a:pt x="9257" y="1745"/>
                  </a:cubicBezTo>
                  <a:cubicBezTo>
                    <a:pt x="9874" y="990"/>
                    <a:pt x="11109" y="61"/>
                    <a:pt x="11417" y="3"/>
                  </a:cubicBezTo>
                  <a:cubicBezTo>
                    <a:pt x="11726" y="-55"/>
                    <a:pt x="11109" y="758"/>
                    <a:pt x="9257" y="2906"/>
                  </a:cubicBezTo>
                  <a:cubicBezTo>
                    <a:pt x="7406" y="5055"/>
                    <a:pt x="4320" y="8539"/>
                    <a:pt x="2469" y="11616"/>
                  </a:cubicBezTo>
                  <a:cubicBezTo>
                    <a:pt x="617" y="14693"/>
                    <a:pt x="0" y="17364"/>
                    <a:pt x="0" y="18990"/>
                  </a:cubicBezTo>
                  <a:cubicBezTo>
                    <a:pt x="0" y="20616"/>
                    <a:pt x="617" y="21197"/>
                    <a:pt x="2469" y="21371"/>
                  </a:cubicBezTo>
                  <a:cubicBezTo>
                    <a:pt x="4320" y="21545"/>
                    <a:pt x="7406" y="21313"/>
                    <a:pt x="10800" y="20442"/>
                  </a:cubicBezTo>
                  <a:cubicBezTo>
                    <a:pt x="14194" y="19571"/>
                    <a:pt x="17897" y="18061"/>
                    <a:pt x="21600" y="16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115387" y="2220383"/>
              <a:ext cx="271284" cy="31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0" fill="norm" stroke="1" extrusionOk="0">
                  <a:moveTo>
                    <a:pt x="1357" y="11808"/>
                  </a:moveTo>
                  <a:cubicBezTo>
                    <a:pt x="526" y="11808"/>
                    <a:pt x="-305" y="11808"/>
                    <a:pt x="110" y="11376"/>
                  </a:cubicBezTo>
                  <a:cubicBezTo>
                    <a:pt x="526" y="10944"/>
                    <a:pt x="2187" y="10080"/>
                    <a:pt x="4763" y="8352"/>
                  </a:cubicBezTo>
                  <a:cubicBezTo>
                    <a:pt x="7338" y="6624"/>
                    <a:pt x="10827" y="4032"/>
                    <a:pt x="12904" y="2376"/>
                  </a:cubicBezTo>
                  <a:cubicBezTo>
                    <a:pt x="14981" y="720"/>
                    <a:pt x="15646" y="0"/>
                    <a:pt x="15895" y="0"/>
                  </a:cubicBezTo>
                  <a:cubicBezTo>
                    <a:pt x="16144" y="0"/>
                    <a:pt x="15978" y="720"/>
                    <a:pt x="15480" y="3168"/>
                  </a:cubicBezTo>
                  <a:cubicBezTo>
                    <a:pt x="14981" y="5616"/>
                    <a:pt x="14150" y="9792"/>
                    <a:pt x="13652" y="12672"/>
                  </a:cubicBezTo>
                  <a:cubicBezTo>
                    <a:pt x="13153" y="15552"/>
                    <a:pt x="12987" y="17136"/>
                    <a:pt x="12738" y="18576"/>
                  </a:cubicBezTo>
                  <a:cubicBezTo>
                    <a:pt x="12489" y="20016"/>
                    <a:pt x="12157" y="21312"/>
                    <a:pt x="11990" y="21456"/>
                  </a:cubicBezTo>
                  <a:cubicBezTo>
                    <a:pt x="11824" y="21600"/>
                    <a:pt x="11824" y="20592"/>
                    <a:pt x="12406" y="19224"/>
                  </a:cubicBezTo>
                  <a:cubicBezTo>
                    <a:pt x="12987" y="17856"/>
                    <a:pt x="14150" y="16128"/>
                    <a:pt x="15147" y="15192"/>
                  </a:cubicBezTo>
                  <a:cubicBezTo>
                    <a:pt x="16144" y="14256"/>
                    <a:pt x="16975" y="14112"/>
                    <a:pt x="17640" y="14328"/>
                  </a:cubicBezTo>
                  <a:cubicBezTo>
                    <a:pt x="18304" y="14544"/>
                    <a:pt x="18803" y="15120"/>
                    <a:pt x="19384" y="16272"/>
                  </a:cubicBezTo>
                  <a:cubicBezTo>
                    <a:pt x="19966" y="17424"/>
                    <a:pt x="20630" y="19152"/>
                    <a:pt x="21295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393020" y="2385673"/>
              <a:ext cx="171451" cy="13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6007"/>
                  </a:moveTo>
                  <a:cubicBezTo>
                    <a:pt x="3733" y="12079"/>
                    <a:pt x="7467" y="8152"/>
                    <a:pt x="9600" y="5370"/>
                  </a:cubicBezTo>
                  <a:cubicBezTo>
                    <a:pt x="11733" y="2588"/>
                    <a:pt x="12267" y="952"/>
                    <a:pt x="11867" y="298"/>
                  </a:cubicBezTo>
                  <a:cubicBezTo>
                    <a:pt x="11467" y="-357"/>
                    <a:pt x="10133" y="-30"/>
                    <a:pt x="8267" y="2261"/>
                  </a:cubicBezTo>
                  <a:cubicBezTo>
                    <a:pt x="6400" y="4552"/>
                    <a:pt x="4000" y="8807"/>
                    <a:pt x="2800" y="12079"/>
                  </a:cubicBezTo>
                  <a:cubicBezTo>
                    <a:pt x="1600" y="15352"/>
                    <a:pt x="1600" y="17643"/>
                    <a:pt x="3733" y="19116"/>
                  </a:cubicBezTo>
                  <a:cubicBezTo>
                    <a:pt x="5867" y="20588"/>
                    <a:pt x="10133" y="21243"/>
                    <a:pt x="13467" y="20752"/>
                  </a:cubicBezTo>
                  <a:cubicBezTo>
                    <a:pt x="16800" y="20261"/>
                    <a:pt x="19200" y="18625"/>
                    <a:pt x="21600" y="16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224870" y="2129204"/>
              <a:ext cx="133351" cy="44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427"/>
                  </a:moveTo>
                  <a:cubicBezTo>
                    <a:pt x="20229" y="920"/>
                    <a:pt x="18857" y="413"/>
                    <a:pt x="17143" y="160"/>
                  </a:cubicBezTo>
                  <a:cubicBezTo>
                    <a:pt x="15429" y="-94"/>
                    <a:pt x="13371" y="-94"/>
                    <a:pt x="11314" y="514"/>
                  </a:cubicBezTo>
                  <a:cubicBezTo>
                    <a:pt x="9257" y="1123"/>
                    <a:pt x="7200" y="2340"/>
                    <a:pt x="5314" y="4520"/>
                  </a:cubicBezTo>
                  <a:cubicBezTo>
                    <a:pt x="3429" y="6700"/>
                    <a:pt x="1714" y="9844"/>
                    <a:pt x="857" y="12836"/>
                  </a:cubicBezTo>
                  <a:cubicBezTo>
                    <a:pt x="0" y="15827"/>
                    <a:pt x="0" y="18667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180420" y="23939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7100"/>
                    <a:pt x="720" y="12600"/>
                    <a:pt x="4320" y="9000"/>
                  </a:cubicBezTo>
                  <a:cubicBezTo>
                    <a:pt x="7920" y="5400"/>
                    <a:pt x="1476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332820" y="2355849"/>
              <a:ext cx="31751" cy="15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10099"/>
                  </a:moveTo>
                  <a:cubicBezTo>
                    <a:pt x="0" y="11501"/>
                    <a:pt x="0" y="12904"/>
                    <a:pt x="720" y="15148"/>
                  </a:cubicBezTo>
                  <a:cubicBezTo>
                    <a:pt x="1440" y="17392"/>
                    <a:pt x="2880" y="20478"/>
                    <a:pt x="3600" y="21039"/>
                  </a:cubicBezTo>
                  <a:cubicBezTo>
                    <a:pt x="4320" y="21600"/>
                    <a:pt x="4320" y="19636"/>
                    <a:pt x="4320" y="16130"/>
                  </a:cubicBezTo>
                  <a:cubicBezTo>
                    <a:pt x="4320" y="12623"/>
                    <a:pt x="4320" y="7574"/>
                    <a:pt x="7200" y="4629"/>
                  </a:cubicBezTo>
                  <a:cubicBezTo>
                    <a:pt x="10080" y="1683"/>
                    <a:pt x="15840" y="8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402670" y="2355850"/>
              <a:ext cx="82551" cy="17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342"/>
                  </a:moveTo>
                  <a:cubicBezTo>
                    <a:pt x="3323" y="6766"/>
                    <a:pt x="6646" y="11190"/>
                    <a:pt x="8308" y="14053"/>
                  </a:cubicBezTo>
                  <a:cubicBezTo>
                    <a:pt x="9969" y="16916"/>
                    <a:pt x="9969" y="18217"/>
                    <a:pt x="9138" y="19388"/>
                  </a:cubicBezTo>
                  <a:cubicBezTo>
                    <a:pt x="8308" y="20559"/>
                    <a:pt x="6646" y="21600"/>
                    <a:pt x="5538" y="20949"/>
                  </a:cubicBezTo>
                  <a:cubicBezTo>
                    <a:pt x="4431" y="20299"/>
                    <a:pt x="3877" y="17957"/>
                    <a:pt x="6646" y="14183"/>
                  </a:cubicBezTo>
                  <a:cubicBezTo>
                    <a:pt x="9415" y="10410"/>
                    <a:pt x="15508" y="52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508503" y="2369492"/>
              <a:ext cx="65618" cy="14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5496"/>
                  </a:moveTo>
                  <a:cubicBezTo>
                    <a:pt x="19510" y="4244"/>
                    <a:pt x="17419" y="2991"/>
                    <a:pt x="14981" y="1896"/>
                  </a:cubicBezTo>
                  <a:cubicBezTo>
                    <a:pt x="12542" y="800"/>
                    <a:pt x="9755" y="-139"/>
                    <a:pt x="6619" y="18"/>
                  </a:cubicBezTo>
                  <a:cubicBezTo>
                    <a:pt x="3484" y="174"/>
                    <a:pt x="0" y="1426"/>
                    <a:pt x="0" y="3774"/>
                  </a:cubicBezTo>
                  <a:cubicBezTo>
                    <a:pt x="0" y="6122"/>
                    <a:pt x="3484" y="9565"/>
                    <a:pt x="6968" y="11913"/>
                  </a:cubicBezTo>
                  <a:cubicBezTo>
                    <a:pt x="10452" y="14261"/>
                    <a:pt x="13935" y="15513"/>
                    <a:pt x="16026" y="16922"/>
                  </a:cubicBezTo>
                  <a:cubicBezTo>
                    <a:pt x="18116" y="18331"/>
                    <a:pt x="18813" y="19896"/>
                    <a:pt x="17419" y="20678"/>
                  </a:cubicBezTo>
                  <a:cubicBezTo>
                    <a:pt x="16026" y="21461"/>
                    <a:pt x="12542" y="21461"/>
                    <a:pt x="9406" y="20991"/>
                  </a:cubicBezTo>
                  <a:cubicBezTo>
                    <a:pt x="6271" y="20522"/>
                    <a:pt x="3484" y="19583"/>
                    <a:pt x="2090" y="18174"/>
                  </a:cubicBezTo>
                  <a:cubicBezTo>
                    <a:pt x="697" y="16765"/>
                    <a:pt x="697" y="14887"/>
                    <a:pt x="697" y="13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631827" y="2197100"/>
              <a:ext cx="94694" cy="3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8" fill="norm" stroke="1" extrusionOk="0">
                  <a:moveTo>
                    <a:pt x="21474" y="0"/>
                  </a:moveTo>
                  <a:cubicBezTo>
                    <a:pt x="17634" y="1590"/>
                    <a:pt x="13794" y="3180"/>
                    <a:pt x="10194" y="6162"/>
                  </a:cubicBezTo>
                  <a:cubicBezTo>
                    <a:pt x="6594" y="9144"/>
                    <a:pt x="3234" y="13517"/>
                    <a:pt x="1554" y="16034"/>
                  </a:cubicBezTo>
                  <a:cubicBezTo>
                    <a:pt x="-126" y="18552"/>
                    <a:pt x="-126" y="19215"/>
                    <a:pt x="114" y="19877"/>
                  </a:cubicBezTo>
                  <a:cubicBezTo>
                    <a:pt x="354" y="20540"/>
                    <a:pt x="834" y="21202"/>
                    <a:pt x="3234" y="21401"/>
                  </a:cubicBezTo>
                  <a:cubicBezTo>
                    <a:pt x="5634" y="21600"/>
                    <a:pt x="9954" y="21335"/>
                    <a:pt x="12834" y="20871"/>
                  </a:cubicBezTo>
                  <a:cubicBezTo>
                    <a:pt x="15714" y="20407"/>
                    <a:pt x="17154" y="19745"/>
                    <a:pt x="18594" y="19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637620" y="236220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168075" y="2331974"/>
              <a:ext cx="99393" cy="21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321" fill="norm" stroke="1" extrusionOk="0">
                  <a:moveTo>
                    <a:pt x="16153" y="2342"/>
                  </a:moveTo>
                  <a:cubicBezTo>
                    <a:pt x="14857" y="1512"/>
                    <a:pt x="13561" y="681"/>
                    <a:pt x="11185" y="265"/>
                  </a:cubicBezTo>
                  <a:cubicBezTo>
                    <a:pt x="8809" y="-150"/>
                    <a:pt x="5353" y="-150"/>
                    <a:pt x="2977" y="785"/>
                  </a:cubicBezTo>
                  <a:cubicBezTo>
                    <a:pt x="601" y="1719"/>
                    <a:pt x="-695" y="3588"/>
                    <a:pt x="385" y="5354"/>
                  </a:cubicBezTo>
                  <a:cubicBezTo>
                    <a:pt x="1465" y="7119"/>
                    <a:pt x="4921" y="8781"/>
                    <a:pt x="8809" y="10858"/>
                  </a:cubicBezTo>
                  <a:cubicBezTo>
                    <a:pt x="12697" y="12935"/>
                    <a:pt x="17017" y="15427"/>
                    <a:pt x="18961" y="17192"/>
                  </a:cubicBezTo>
                  <a:cubicBezTo>
                    <a:pt x="20905" y="18958"/>
                    <a:pt x="20473" y="19996"/>
                    <a:pt x="19177" y="20619"/>
                  </a:cubicBezTo>
                  <a:cubicBezTo>
                    <a:pt x="17881" y="21242"/>
                    <a:pt x="15721" y="21450"/>
                    <a:pt x="13561" y="21242"/>
                  </a:cubicBezTo>
                  <a:cubicBezTo>
                    <a:pt x="11401" y="21035"/>
                    <a:pt x="9241" y="20412"/>
                    <a:pt x="8161" y="19581"/>
                  </a:cubicBezTo>
                  <a:cubicBezTo>
                    <a:pt x="7081" y="18750"/>
                    <a:pt x="7081" y="17712"/>
                    <a:pt x="7945" y="16985"/>
                  </a:cubicBezTo>
                  <a:cubicBezTo>
                    <a:pt x="8809" y="16258"/>
                    <a:pt x="10537" y="15842"/>
                    <a:pt x="12265" y="15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319187" y="2406650"/>
              <a:ext cx="131234" cy="11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697" y="0"/>
                  </a:moveTo>
                  <a:cubicBezTo>
                    <a:pt x="348" y="5105"/>
                    <a:pt x="0" y="10211"/>
                    <a:pt x="0" y="13942"/>
                  </a:cubicBezTo>
                  <a:cubicBezTo>
                    <a:pt x="0" y="17673"/>
                    <a:pt x="348" y="20029"/>
                    <a:pt x="1394" y="20815"/>
                  </a:cubicBezTo>
                  <a:cubicBezTo>
                    <a:pt x="2439" y="21600"/>
                    <a:pt x="4181" y="20815"/>
                    <a:pt x="6271" y="18065"/>
                  </a:cubicBezTo>
                  <a:cubicBezTo>
                    <a:pt x="8361" y="15316"/>
                    <a:pt x="10800" y="10604"/>
                    <a:pt x="12542" y="6873"/>
                  </a:cubicBezTo>
                  <a:cubicBezTo>
                    <a:pt x="14284" y="3142"/>
                    <a:pt x="15329" y="393"/>
                    <a:pt x="15677" y="393"/>
                  </a:cubicBezTo>
                  <a:cubicBezTo>
                    <a:pt x="16026" y="393"/>
                    <a:pt x="15677" y="3142"/>
                    <a:pt x="15677" y="6284"/>
                  </a:cubicBezTo>
                  <a:cubicBezTo>
                    <a:pt x="15677" y="9425"/>
                    <a:pt x="16026" y="12960"/>
                    <a:pt x="17071" y="15316"/>
                  </a:cubicBezTo>
                  <a:cubicBezTo>
                    <a:pt x="18116" y="17673"/>
                    <a:pt x="19858" y="18851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477672" y="2374899"/>
              <a:ext cx="99749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34" fill="norm" stroke="1" extrusionOk="0">
                  <a:moveTo>
                    <a:pt x="15806" y="0"/>
                  </a:moveTo>
                  <a:cubicBezTo>
                    <a:pt x="13556" y="0"/>
                    <a:pt x="11306" y="0"/>
                    <a:pt x="8606" y="2197"/>
                  </a:cubicBezTo>
                  <a:cubicBezTo>
                    <a:pt x="5906" y="4393"/>
                    <a:pt x="2756" y="8786"/>
                    <a:pt x="1181" y="12264"/>
                  </a:cubicBezTo>
                  <a:cubicBezTo>
                    <a:pt x="-394" y="15742"/>
                    <a:pt x="-394" y="18305"/>
                    <a:pt x="1181" y="19769"/>
                  </a:cubicBezTo>
                  <a:cubicBezTo>
                    <a:pt x="2756" y="21234"/>
                    <a:pt x="5906" y="21600"/>
                    <a:pt x="9506" y="20868"/>
                  </a:cubicBezTo>
                  <a:cubicBezTo>
                    <a:pt x="13106" y="20136"/>
                    <a:pt x="17156" y="18305"/>
                    <a:pt x="21206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565760" y="2360849"/>
              <a:ext cx="106911" cy="1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54" fill="norm" stroke="1" extrusionOk="0">
                  <a:moveTo>
                    <a:pt x="15039" y="4276"/>
                  </a:moveTo>
                  <a:cubicBezTo>
                    <a:pt x="15886" y="2909"/>
                    <a:pt x="16733" y="1542"/>
                    <a:pt x="16098" y="722"/>
                  </a:cubicBezTo>
                  <a:cubicBezTo>
                    <a:pt x="15463" y="-99"/>
                    <a:pt x="13345" y="-372"/>
                    <a:pt x="10804" y="722"/>
                  </a:cubicBezTo>
                  <a:cubicBezTo>
                    <a:pt x="8263" y="1815"/>
                    <a:pt x="5298" y="4276"/>
                    <a:pt x="3392" y="6874"/>
                  </a:cubicBezTo>
                  <a:cubicBezTo>
                    <a:pt x="1486" y="9471"/>
                    <a:pt x="639" y="12205"/>
                    <a:pt x="216" y="14529"/>
                  </a:cubicBezTo>
                  <a:cubicBezTo>
                    <a:pt x="-208" y="16853"/>
                    <a:pt x="-208" y="18767"/>
                    <a:pt x="2121" y="19861"/>
                  </a:cubicBezTo>
                  <a:cubicBezTo>
                    <a:pt x="4451" y="20955"/>
                    <a:pt x="9110" y="21228"/>
                    <a:pt x="12710" y="20681"/>
                  </a:cubicBezTo>
                  <a:cubicBezTo>
                    <a:pt x="16310" y="20134"/>
                    <a:pt x="18851" y="18767"/>
                    <a:pt x="21392" y="17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703019" y="2315743"/>
              <a:ext cx="316723" cy="23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93" fill="norm" stroke="1" extrusionOk="0">
                  <a:moveTo>
                    <a:pt x="2226" y="7844"/>
                  </a:moveTo>
                  <a:cubicBezTo>
                    <a:pt x="2936" y="8040"/>
                    <a:pt x="3647" y="8237"/>
                    <a:pt x="4286" y="7844"/>
                  </a:cubicBezTo>
                  <a:cubicBezTo>
                    <a:pt x="4926" y="7451"/>
                    <a:pt x="5494" y="6469"/>
                    <a:pt x="5849" y="5488"/>
                  </a:cubicBezTo>
                  <a:cubicBezTo>
                    <a:pt x="6205" y="4506"/>
                    <a:pt x="6347" y="3524"/>
                    <a:pt x="6063" y="3033"/>
                  </a:cubicBezTo>
                  <a:cubicBezTo>
                    <a:pt x="5778" y="2542"/>
                    <a:pt x="5068" y="2542"/>
                    <a:pt x="4002" y="3818"/>
                  </a:cubicBezTo>
                  <a:cubicBezTo>
                    <a:pt x="2936" y="5095"/>
                    <a:pt x="1515" y="7648"/>
                    <a:pt x="734" y="9513"/>
                  </a:cubicBezTo>
                  <a:cubicBezTo>
                    <a:pt x="-48" y="11378"/>
                    <a:pt x="-190" y="12557"/>
                    <a:pt x="236" y="13833"/>
                  </a:cubicBezTo>
                  <a:cubicBezTo>
                    <a:pt x="663" y="15109"/>
                    <a:pt x="1657" y="16484"/>
                    <a:pt x="3434" y="16386"/>
                  </a:cubicBezTo>
                  <a:cubicBezTo>
                    <a:pt x="5210" y="16288"/>
                    <a:pt x="7768" y="14717"/>
                    <a:pt x="9473" y="13048"/>
                  </a:cubicBezTo>
                  <a:cubicBezTo>
                    <a:pt x="11178" y="11378"/>
                    <a:pt x="12031" y="9611"/>
                    <a:pt x="12457" y="8237"/>
                  </a:cubicBezTo>
                  <a:cubicBezTo>
                    <a:pt x="12884" y="6862"/>
                    <a:pt x="12884" y="5880"/>
                    <a:pt x="12884" y="5880"/>
                  </a:cubicBezTo>
                  <a:cubicBezTo>
                    <a:pt x="12884" y="5880"/>
                    <a:pt x="12884" y="6862"/>
                    <a:pt x="13026" y="8531"/>
                  </a:cubicBezTo>
                  <a:cubicBezTo>
                    <a:pt x="13168" y="10200"/>
                    <a:pt x="13452" y="12557"/>
                    <a:pt x="13239" y="14422"/>
                  </a:cubicBezTo>
                  <a:cubicBezTo>
                    <a:pt x="13026" y="16288"/>
                    <a:pt x="12315" y="17662"/>
                    <a:pt x="11676" y="18644"/>
                  </a:cubicBezTo>
                  <a:cubicBezTo>
                    <a:pt x="11036" y="19626"/>
                    <a:pt x="10468" y="20215"/>
                    <a:pt x="10255" y="19920"/>
                  </a:cubicBezTo>
                  <a:cubicBezTo>
                    <a:pt x="10042" y="19626"/>
                    <a:pt x="10184" y="18448"/>
                    <a:pt x="11249" y="16288"/>
                  </a:cubicBezTo>
                  <a:cubicBezTo>
                    <a:pt x="12315" y="14128"/>
                    <a:pt x="14305" y="10986"/>
                    <a:pt x="16152" y="8629"/>
                  </a:cubicBezTo>
                  <a:cubicBezTo>
                    <a:pt x="17999" y="6273"/>
                    <a:pt x="19705" y="4702"/>
                    <a:pt x="20557" y="3328"/>
                  </a:cubicBezTo>
                  <a:cubicBezTo>
                    <a:pt x="21410" y="1953"/>
                    <a:pt x="21410" y="775"/>
                    <a:pt x="20984" y="284"/>
                  </a:cubicBezTo>
                  <a:cubicBezTo>
                    <a:pt x="20557" y="-207"/>
                    <a:pt x="19705" y="-11"/>
                    <a:pt x="19065" y="480"/>
                  </a:cubicBezTo>
                  <a:cubicBezTo>
                    <a:pt x="18426" y="971"/>
                    <a:pt x="17999" y="1757"/>
                    <a:pt x="17999" y="3426"/>
                  </a:cubicBezTo>
                  <a:cubicBezTo>
                    <a:pt x="17999" y="5095"/>
                    <a:pt x="18426" y="7648"/>
                    <a:pt x="18994" y="9513"/>
                  </a:cubicBezTo>
                  <a:cubicBezTo>
                    <a:pt x="19563" y="11378"/>
                    <a:pt x="20273" y="12557"/>
                    <a:pt x="20486" y="14128"/>
                  </a:cubicBezTo>
                  <a:cubicBezTo>
                    <a:pt x="20699" y="15698"/>
                    <a:pt x="20415" y="17662"/>
                    <a:pt x="19492" y="18938"/>
                  </a:cubicBezTo>
                  <a:cubicBezTo>
                    <a:pt x="18568" y="20215"/>
                    <a:pt x="17005" y="20804"/>
                    <a:pt x="15442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138770" y="3282169"/>
              <a:ext cx="673101" cy="42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9192"/>
                  </a:moveTo>
                  <a:cubicBezTo>
                    <a:pt x="1902" y="18979"/>
                    <a:pt x="3804" y="18766"/>
                    <a:pt x="5332" y="18606"/>
                  </a:cubicBezTo>
                  <a:cubicBezTo>
                    <a:pt x="6860" y="18447"/>
                    <a:pt x="8015" y="18340"/>
                    <a:pt x="8762" y="18287"/>
                  </a:cubicBezTo>
                  <a:cubicBezTo>
                    <a:pt x="9509" y="18234"/>
                    <a:pt x="9849" y="18234"/>
                    <a:pt x="10019" y="17968"/>
                  </a:cubicBezTo>
                  <a:cubicBezTo>
                    <a:pt x="10189" y="17702"/>
                    <a:pt x="10189" y="17170"/>
                    <a:pt x="9883" y="15999"/>
                  </a:cubicBezTo>
                  <a:cubicBezTo>
                    <a:pt x="9577" y="14829"/>
                    <a:pt x="8966" y="13020"/>
                    <a:pt x="8525" y="11530"/>
                  </a:cubicBezTo>
                  <a:cubicBezTo>
                    <a:pt x="8083" y="10041"/>
                    <a:pt x="7811" y="8870"/>
                    <a:pt x="7845" y="7647"/>
                  </a:cubicBezTo>
                  <a:cubicBezTo>
                    <a:pt x="7879" y="6423"/>
                    <a:pt x="8219" y="5146"/>
                    <a:pt x="9136" y="3869"/>
                  </a:cubicBezTo>
                  <a:cubicBezTo>
                    <a:pt x="10053" y="2593"/>
                    <a:pt x="11547" y="1316"/>
                    <a:pt x="12872" y="624"/>
                  </a:cubicBezTo>
                  <a:cubicBezTo>
                    <a:pt x="14196" y="-68"/>
                    <a:pt x="15351" y="-174"/>
                    <a:pt x="16268" y="252"/>
                  </a:cubicBezTo>
                  <a:cubicBezTo>
                    <a:pt x="17185" y="677"/>
                    <a:pt x="17864" y="1635"/>
                    <a:pt x="18136" y="2965"/>
                  </a:cubicBezTo>
                  <a:cubicBezTo>
                    <a:pt x="18408" y="4295"/>
                    <a:pt x="18272" y="5997"/>
                    <a:pt x="17762" y="8179"/>
                  </a:cubicBezTo>
                  <a:cubicBezTo>
                    <a:pt x="17253" y="10360"/>
                    <a:pt x="16370" y="13020"/>
                    <a:pt x="15657" y="15042"/>
                  </a:cubicBezTo>
                  <a:cubicBezTo>
                    <a:pt x="14943" y="17063"/>
                    <a:pt x="14400" y="18447"/>
                    <a:pt x="14162" y="19404"/>
                  </a:cubicBezTo>
                  <a:cubicBezTo>
                    <a:pt x="13925" y="20362"/>
                    <a:pt x="13992" y="20894"/>
                    <a:pt x="14638" y="21054"/>
                  </a:cubicBezTo>
                  <a:cubicBezTo>
                    <a:pt x="15283" y="21213"/>
                    <a:pt x="16506" y="21000"/>
                    <a:pt x="17626" y="20841"/>
                  </a:cubicBezTo>
                  <a:cubicBezTo>
                    <a:pt x="18747" y="20681"/>
                    <a:pt x="19766" y="20575"/>
                    <a:pt x="20411" y="20681"/>
                  </a:cubicBezTo>
                  <a:cubicBezTo>
                    <a:pt x="21057" y="20788"/>
                    <a:pt x="21328" y="21107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888070" y="3568700"/>
              <a:ext cx="1587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00"/>
                    <a:pt x="8640" y="5400"/>
                    <a:pt x="12240" y="9000"/>
                  </a:cubicBezTo>
                  <a:cubicBezTo>
                    <a:pt x="15840" y="12600"/>
                    <a:pt x="1872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873709" y="3581400"/>
              <a:ext cx="23661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9456" y="389"/>
                    <a:pt x="17545" y="778"/>
                    <a:pt x="15060" y="2627"/>
                  </a:cubicBezTo>
                  <a:cubicBezTo>
                    <a:pt x="12575" y="4476"/>
                    <a:pt x="9517" y="7784"/>
                    <a:pt x="6841" y="10703"/>
                  </a:cubicBezTo>
                  <a:cubicBezTo>
                    <a:pt x="4164" y="13622"/>
                    <a:pt x="1871" y="16151"/>
                    <a:pt x="819" y="17903"/>
                  </a:cubicBezTo>
                  <a:cubicBezTo>
                    <a:pt x="-232" y="19654"/>
                    <a:pt x="-41" y="20627"/>
                    <a:pt x="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205570" y="347344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224620" y="357505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578612" y="3191926"/>
              <a:ext cx="198459" cy="58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6" fill="norm" stroke="1" extrusionOk="0">
                  <a:moveTo>
                    <a:pt x="19954" y="3341"/>
                  </a:moveTo>
                  <a:cubicBezTo>
                    <a:pt x="19954" y="2953"/>
                    <a:pt x="19954" y="2564"/>
                    <a:pt x="20067" y="2059"/>
                  </a:cubicBezTo>
                  <a:cubicBezTo>
                    <a:pt x="20181" y="1554"/>
                    <a:pt x="20409" y="933"/>
                    <a:pt x="18590" y="505"/>
                  </a:cubicBezTo>
                  <a:cubicBezTo>
                    <a:pt x="16771" y="78"/>
                    <a:pt x="12905" y="-155"/>
                    <a:pt x="10063" y="117"/>
                  </a:cubicBezTo>
                  <a:cubicBezTo>
                    <a:pt x="7221" y="389"/>
                    <a:pt x="5402" y="1166"/>
                    <a:pt x="4720" y="1982"/>
                  </a:cubicBezTo>
                  <a:cubicBezTo>
                    <a:pt x="4038" y="2798"/>
                    <a:pt x="4493" y="3652"/>
                    <a:pt x="5630" y="4779"/>
                  </a:cubicBezTo>
                  <a:cubicBezTo>
                    <a:pt x="6766" y="5905"/>
                    <a:pt x="8585" y="7304"/>
                    <a:pt x="9495" y="8198"/>
                  </a:cubicBezTo>
                  <a:cubicBezTo>
                    <a:pt x="10404" y="9091"/>
                    <a:pt x="10404" y="9480"/>
                    <a:pt x="10063" y="9829"/>
                  </a:cubicBezTo>
                  <a:cubicBezTo>
                    <a:pt x="9722" y="10179"/>
                    <a:pt x="9040" y="10490"/>
                    <a:pt x="8131" y="10684"/>
                  </a:cubicBezTo>
                  <a:cubicBezTo>
                    <a:pt x="7221" y="10878"/>
                    <a:pt x="6084" y="10956"/>
                    <a:pt x="6198" y="10878"/>
                  </a:cubicBezTo>
                  <a:cubicBezTo>
                    <a:pt x="6312" y="10800"/>
                    <a:pt x="7676" y="10567"/>
                    <a:pt x="9154" y="10451"/>
                  </a:cubicBezTo>
                  <a:cubicBezTo>
                    <a:pt x="10632" y="10334"/>
                    <a:pt x="12223" y="10334"/>
                    <a:pt x="13474" y="10451"/>
                  </a:cubicBezTo>
                  <a:cubicBezTo>
                    <a:pt x="14724" y="10567"/>
                    <a:pt x="15634" y="10800"/>
                    <a:pt x="16089" y="11111"/>
                  </a:cubicBezTo>
                  <a:cubicBezTo>
                    <a:pt x="16543" y="11422"/>
                    <a:pt x="16543" y="11810"/>
                    <a:pt x="15179" y="12704"/>
                  </a:cubicBezTo>
                  <a:cubicBezTo>
                    <a:pt x="13815" y="13598"/>
                    <a:pt x="11086" y="14996"/>
                    <a:pt x="8358" y="16317"/>
                  </a:cubicBezTo>
                  <a:cubicBezTo>
                    <a:pt x="5630" y="17638"/>
                    <a:pt x="2901" y="18881"/>
                    <a:pt x="1423" y="19697"/>
                  </a:cubicBezTo>
                  <a:cubicBezTo>
                    <a:pt x="-55" y="20513"/>
                    <a:pt x="-282" y="20901"/>
                    <a:pt x="286" y="21134"/>
                  </a:cubicBezTo>
                  <a:cubicBezTo>
                    <a:pt x="855" y="21367"/>
                    <a:pt x="2219" y="21445"/>
                    <a:pt x="5857" y="21367"/>
                  </a:cubicBezTo>
                  <a:cubicBezTo>
                    <a:pt x="9495" y="21290"/>
                    <a:pt x="15406" y="21057"/>
                    <a:pt x="21318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056470" y="3321050"/>
              <a:ext cx="1569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263"/>
                    <a:pt x="21600" y="6525"/>
                    <a:pt x="18900" y="10125"/>
                  </a:cubicBezTo>
                  <a:cubicBezTo>
                    <a:pt x="16200" y="13725"/>
                    <a:pt x="8100" y="176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107270" y="362585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382701" y="3301481"/>
              <a:ext cx="143670" cy="34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12" fill="norm" stroke="1" extrusionOk="0">
                  <a:moveTo>
                    <a:pt x="3405" y="2008"/>
                  </a:moveTo>
                  <a:cubicBezTo>
                    <a:pt x="3405" y="1349"/>
                    <a:pt x="3405" y="691"/>
                    <a:pt x="4813" y="296"/>
                  </a:cubicBezTo>
                  <a:cubicBezTo>
                    <a:pt x="6222" y="-99"/>
                    <a:pt x="9039" y="-231"/>
                    <a:pt x="11857" y="757"/>
                  </a:cubicBezTo>
                  <a:cubicBezTo>
                    <a:pt x="14674" y="1745"/>
                    <a:pt x="17491" y="3852"/>
                    <a:pt x="17648" y="6486"/>
                  </a:cubicBezTo>
                  <a:cubicBezTo>
                    <a:pt x="17805" y="9120"/>
                    <a:pt x="15300" y="12281"/>
                    <a:pt x="12170" y="14586"/>
                  </a:cubicBezTo>
                  <a:cubicBezTo>
                    <a:pt x="9039" y="16891"/>
                    <a:pt x="5283" y="18340"/>
                    <a:pt x="2935" y="19328"/>
                  </a:cubicBezTo>
                  <a:cubicBezTo>
                    <a:pt x="587" y="20315"/>
                    <a:pt x="-352" y="20842"/>
                    <a:pt x="118" y="21106"/>
                  </a:cubicBezTo>
                  <a:cubicBezTo>
                    <a:pt x="587" y="21369"/>
                    <a:pt x="2465" y="21369"/>
                    <a:pt x="6222" y="21171"/>
                  </a:cubicBezTo>
                  <a:cubicBezTo>
                    <a:pt x="9978" y="20974"/>
                    <a:pt x="15613" y="20579"/>
                    <a:pt x="21248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577170" y="3670299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837520" y="36830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180420" y="3663950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339170" y="36385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291670" y="3280985"/>
              <a:ext cx="111463" cy="59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30" fill="norm" stroke="1" extrusionOk="0">
                  <a:moveTo>
                    <a:pt x="2400" y="300"/>
                  </a:moveTo>
                  <a:cubicBezTo>
                    <a:pt x="4000" y="71"/>
                    <a:pt x="5600" y="-158"/>
                    <a:pt x="9200" y="147"/>
                  </a:cubicBezTo>
                  <a:cubicBezTo>
                    <a:pt x="12800" y="453"/>
                    <a:pt x="18400" y="1292"/>
                    <a:pt x="19600" y="2628"/>
                  </a:cubicBezTo>
                  <a:cubicBezTo>
                    <a:pt x="20800" y="3964"/>
                    <a:pt x="17600" y="5795"/>
                    <a:pt x="14000" y="7284"/>
                  </a:cubicBezTo>
                  <a:cubicBezTo>
                    <a:pt x="10400" y="8772"/>
                    <a:pt x="6400" y="9917"/>
                    <a:pt x="4400" y="10680"/>
                  </a:cubicBezTo>
                  <a:cubicBezTo>
                    <a:pt x="2400" y="11443"/>
                    <a:pt x="2400" y="11825"/>
                    <a:pt x="3800" y="12321"/>
                  </a:cubicBezTo>
                  <a:cubicBezTo>
                    <a:pt x="5200" y="12817"/>
                    <a:pt x="8000" y="13428"/>
                    <a:pt x="11200" y="14344"/>
                  </a:cubicBezTo>
                  <a:cubicBezTo>
                    <a:pt x="14400" y="15260"/>
                    <a:pt x="18000" y="16481"/>
                    <a:pt x="19800" y="17435"/>
                  </a:cubicBezTo>
                  <a:cubicBezTo>
                    <a:pt x="21600" y="18389"/>
                    <a:pt x="21600" y="19076"/>
                    <a:pt x="19000" y="19725"/>
                  </a:cubicBezTo>
                  <a:cubicBezTo>
                    <a:pt x="16400" y="20373"/>
                    <a:pt x="11200" y="20984"/>
                    <a:pt x="7600" y="21213"/>
                  </a:cubicBezTo>
                  <a:cubicBezTo>
                    <a:pt x="4000" y="21442"/>
                    <a:pt x="2000" y="21289"/>
                    <a:pt x="0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242487" y="4689893"/>
              <a:ext cx="239309" cy="58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91" fill="norm" stroke="1" extrusionOk="0">
                  <a:moveTo>
                    <a:pt x="2066" y="6010"/>
                  </a:moveTo>
                  <a:cubicBezTo>
                    <a:pt x="2066" y="9193"/>
                    <a:pt x="2066" y="12376"/>
                    <a:pt x="1878" y="15143"/>
                  </a:cubicBezTo>
                  <a:cubicBezTo>
                    <a:pt x="1690" y="17909"/>
                    <a:pt x="1315" y="20259"/>
                    <a:pt x="1033" y="20903"/>
                  </a:cubicBezTo>
                  <a:cubicBezTo>
                    <a:pt x="751" y="21547"/>
                    <a:pt x="563" y="20486"/>
                    <a:pt x="376" y="18478"/>
                  </a:cubicBezTo>
                  <a:cubicBezTo>
                    <a:pt x="188" y="16469"/>
                    <a:pt x="0" y="13513"/>
                    <a:pt x="0" y="10633"/>
                  </a:cubicBezTo>
                  <a:cubicBezTo>
                    <a:pt x="0" y="7753"/>
                    <a:pt x="188" y="4949"/>
                    <a:pt x="657" y="3282"/>
                  </a:cubicBezTo>
                  <a:cubicBezTo>
                    <a:pt x="1127" y="1614"/>
                    <a:pt x="1878" y="1084"/>
                    <a:pt x="2630" y="705"/>
                  </a:cubicBezTo>
                  <a:cubicBezTo>
                    <a:pt x="3381" y="326"/>
                    <a:pt x="4132" y="99"/>
                    <a:pt x="5447" y="23"/>
                  </a:cubicBezTo>
                  <a:cubicBezTo>
                    <a:pt x="6762" y="-53"/>
                    <a:pt x="8640" y="23"/>
                    <a:pt x="11363" y="819"/>
                  </a:cubicBezTo>
                  <a:cubicBezTo>
                    <a:pt x="14087" y="1614"/>
                    <a:pt x="17656" y="3130"/>
                    <a:pt x="19534" y="4646"/>
                  </a:cubicBezTo>
                  <a:cubicBezTo>
                    <a:pt x="21412" y="6162"/>
                    <a:pt x="21600" y="7678"/>
                    <a:pt x="20755" y="8776"/>
                  </a:cubicBezTo>
                  <a:cubicBezTo>
                    <a:pt x="19910" y="9875"/>
                    <a:pt x="18031" y="10558"/>
                    <a:pt x="15214" y="10861"/>
                  </a:cubicBezTo>
                  <a:cubicBezTo>
                    <a:pt x="12397" y="11164"/>
                    <a:pt x="8640" y="11088"/>
                    <a:pt x="6480" y="10861"/>
                  </a:cubicBezTo>
                  <a:cubicBezTo>
                    <a:pt x="4320" y="10633"/>
                    <a:pt x="3757" y="10254"/>
                    <a:pt x="4038" y="10065"/>
                  </a:cubicBezTo>
                  <a:cubicBezTo>
                    <a:pt x="4320" y="9875"/>
                    <a:pt x="5447" y="9875"/>
                    <a:pt x="6574" y="9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494370" y="4946650"/>
              <a:ext cx="107951" cy="22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2118" y="404"/>
                    <a:pt x="4235" y="807"/>
                    <a:pt x="7200" y="3634"/>
                  </a:cubicBezTo>
                  <a:cubicBezTo>
                    <a:pt x="10165" y="6460"/>
                    <a:pt x="13976" y="11708"/>
                    <a:pt x="16518" y="15140"/>
                  </a:cubicBezTo>
                  <a:cubicBezTo>
                    <a:pt x="19059" y="18572"/>
                    <a:pt x="20329" y="20187"/>
                    <a:pt x="20965" y="20893"/>
                  </a:cubicBezTo>
                  <a:cubicBezTo>
                    <a:pt x="21600" y="21600"/>
                    <a:pt x="21600" y="21398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462620" y="4945104"/>
              <a:ext cx="177801" cy="21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153"/>
                  </a:moveTo>
                  <a:cubicBezTo>
                    <a:pt x="20057" y="-56"/>
                    <a:pt x="18514" y="-266"/>
                    <a:pt x="16714" y="1097"/>
                  </a:cubicBezTo>
                  <a:cubicBezTo>
                    <a:pt x="14914" y="2460"/>
                    <a:pt x="12857" y="5396"/>
                    <a:pt x="10286" y="8647"/>
                  </a:cubicBezTo>
                  <a:cubicBezTo>
                    <a:pt x="7714" y="11897"/>
                    <a:pt x="4629" y="15462"/>
                    <a:pt x="2700" y="17769"/>
                  </a:cubicBezTo>
                  <a:cubicBezTo>
                    <a:pt x="771" y="20076"/>
                    <a:pt x="0" y="21124"/>
                    <a:pt x="0" y="21229"/>
                  </a:cubicBezTo>
                  <a:cubicBezTo>
                    <a:pt x="0" y="21334"/>
                    <a:pt x="771" y="20495"/>
                    <a:pt x="1671" y="19447"/>
                  </a:cubicBezTo>
                  <a:cubicBezTo>
                    <a:pt x="2571" y="18398"/>
                    <a:pt x="3600" y="17140"/>
                    <a:pt x="4629" y="15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701032" y="4707088"/>
              <a:ext cx="148939" cy="3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51" fill="norm" stroke="1" extrusionOk="0">
                  <a:moveTo>
                    <a:pt x="21109" y="1454"/>
                  </a:moveTo>
                  <a:cubicBezTo>
                    <a:pt x="19309" y="804"/>
                    <a:pt x="17509" y="153"/>
                    <a:pt x="16009" y="23"/>
                  </a:cubicBezTo>
                  <a:cubicBezTo>
                    <a:pt x="14509" y="-107"/>
                    <a:pt x="13309" y="283"/>
                    <a:pt x="10909" y="1845"/>
                  </a:cubicBezTo>
                  <a:cubicBezTo>
                    <a:pt x="8509" y="3406"/>
                    <a:pt x="4909" y="6139"/>
                    <a:pt x="2659" y="8871"/>
                  </a:cubicBezTo>
                  <a:cubicBezTo>
                    <a:pt x="409" y="11604"/>
                    <a:pt x="-491" y="14336"/>
                    <a:pt x="259" y="16483"/>
                  </a:cubicBezTo>
                  <a:cubicBezTo>
                    <a:pt x="1009" y="18630"/>
                    <a:pt x="3409" y="20192"/>
                    <a:pt x="6409" y="20842"/>
                  </a:cubicBezTo>
                  <a:cubicBezTo>
                    <a:pt x="9409" y="21493"/>
                    <a:pt x="13009" y="21233"/>
                    <a:pt x="16609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932883" y="4857750"/>
              <a:ext cx="3138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29"/>
                    <a:pt x="3818" y="9257"/>
                    <a:pt x="1118" y="12857"/>
                  </a:cubicBezTo>
                  <a:cubicBezTo>
                    <a:pt x="-1582" y="16457"/>
                    <a:pt x="1118" y="1902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953900" y="4720166"/>
              <a:ext cx="72164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600" fill="norm" stroke="1" extrusionOk="0">
                  <a:moveTo>
                    <a:pt x="8339" y="6646"/>
                  </a:moveTo>
                  <a:cubicBezTo>
                    <a:pt x="6539" y="3323"/>
                    <a:pt x="4739" y="0"/>
                    <a:pt x="2939" y="0"/>
                  </a:cubicBezTo>
                  <a:cubicBezTo>
                    <a:pt x="1139" y="0"/>
                    <a:pt x="-661" y="3323"/>
                    <a:pt x="239" y="6646"/>
                  </a:cubicBezTo>
                  <a:cubicBezTo>
                    <a:pt x="1139" y="9969"/>
                    <a:pt x="4739" y="13292"/>
                    <a:pt x="8039" y="14954"/>
                  </a:cubicBezTo>
                  <a:cubicBezTo>
                    <a:pt x="11339" y="16615"/>
                    <a:pt x="14339" y="16615"/>
                    <a:pt x="16739" y="14538"/>
                  </a:cubicBezTo>
                  <a:cubicBezTo>
                    <a:pt x="19139" y="12462"/>
                    <a:pt x="20939" y="8308"/>
                    <a:pt x="20339" y="5815"/>
                  </a:cubicBezTo>
                  <a:cubicBezTo>
                    <a:pt x="19739" y="3323"/>
                    <a:pt x="16739" y="2492"/>
                    <a:pt x="13439" y="2908"/>
                  </a:cubicBezTo>
                  <a:cubicBezTo>
                    <a:pt x="10139" y="3323"/>
                    <a:pt x="6539" y="4985"/>
                    <a:pt x="5039" y="8308"/>
                  </a:cubicBezTo>
                  <a:cubicBezTo>
                    <a:pt x="3539" y="11631"/>
                    <a:pt x="4139" y="16615"/>
                    <a:pt x="47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103970" y="4673599"/>
              <a:ext cx="111367" cy="37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84" fill="norm" stroke="1" extrusionOk="0">
                  <a:moveTo>
                    <a:pt x="4800" y="0"/>
                  </a:moveTo>
                  <a:cubicBezTo>
                    <a:pt x="10400" y="3442"/>
                    <a:pt x="16000" y="6884"/>
                    <a:pt x="18800" y="9732"/>
                  </a:cubicBezTo>
                  <a:cubicBezTo>
                    <a:pt x="21600" y="12580"/>
                    <a:pt x="21600" y="14835"/>
                    <a:pt x="19800" y="16793"/>
                  </a:cubicBezTo>
                  <a:cubicBezTo>
                    <a:pt x="18000" y="18752"/>
                    <a:pt x="14400" y="20413"/>
                    <a:pt x="10800" y="21007"/>
                  </a:cubicBezTo>
                  <a:cubicBezTo>
                    <a:pt x="7200" y="21600"/>
                    <a:pt x="3600" y="21125"/>
                    <a:pt x="0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427820" y="48323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415120" y="49466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101185" y="4583265"/>
              <a:ext cx="136761" cy="55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492" fill="norm" stroke="1" extrusionOk="0">
                  <a:moveTo>
                    <a:pt x="5678" y="8156"/>
                  </a:moveTo>
                  <a:cubicBezTo>
                    <a:pt x="4725" y="10447"/>
                    <a:pt x="3772" y="12737"/>
                    <a:pt x="2978" y="14824"/>
                  </a:cubicBezTo>
                  <a:cubicBezTo>
                    <a:pt x="2184" y="16910"/>
                    <a:pt x="1548" y="18792"/>
                    <a:pt x="1072" y="19937"/>
                  </a:cubicBezTo>
                  <a:cubicBezTo>
                    <a:pt x="595" y="21083"/>
                    <a:pt x="278" y="21492"/>
                    <a:pt x="119" y="21492"/>
                  </a:cubicBezTo>
                  <a:cubicBezTo>
                    <a:pt x="-40" y="21492"/>
                    <a:pt x="-40" y="21083"/>
                    <a:pt x="119" y="19365"/>
                  </a:cubicBezTo>
                  <a:cubicBezTo>
                    <a:pt x="278" y="17647"/>
                    <a:pt x="595" y="14619"/>
                    <a:pt x="1389" y="11633"/>
                  </a:cubicBezTo>
                  <a:cubicBezTo>
                    <a:pt x="2184" y="8647"/>
                    <a:pt x="3454" y="5701"/>
                    <a:pt x="4248" y="4024"/>
                  </a:cubicBezTo>
                  <a:cubicBezTo>
                    <a:pt x="5042" y="2347"/>
                    <a:pt x="5360" y="1937"/>
                    <a:pt x="5836" y="1487"/>
                  </a:cubicBezTo>
                  <a:cubicBezTo>
                    <a:pt x="6313" y="1037"/>
                    <a:pt x="6948" y="547"/>
                    <a:pt x="8060" y="260"/>
                  </a:cubicBezTo>
                  <a:cubicBezTo>
                    <a:pt x="9172" y="-26"/>
                    <a:pt x="10760" y="-108"/>
                    <a:pt x="12666" y="178"/>
                  </a:cubicBezTo>
                  <a:cubicBezTo>
                    <a:pt x="14572" y="465"/>
                    <a:pt x="16795" y="1119"/>
                    <a:pt x="18542" y="2183"/>
                  </a:cubicBezTo>
                  <a:cubicBezTo>
                    <a:pt x="20289" y="3247"/>
                    <a:pt x="21560" y="4719"/>
                    <a:pt x="19336" y="5906"/>
                  </a:cubicBezTo>
                  <a:cubicBezTo>
                    <a:pt x="17113" y="7092"/>
                    <a:pt x="11395" y="7992"/>
                    <a:pt x="5678" y="8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234270" y="4851400"/>
              <a:ext cx="127001" cy="24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8713"/>
                  </a:moveTo>
                  <a:cubicBezTo>
                    <a:pt x="0" y="7079"/>
                    <a:pt x="0" y="5445"/>
                    <a:pt x="1080" y="4719"/>
                  </a:cubicBezTo>
                  <a:cubicBezTo>
                    <a:pt x="2160" y="3993"/>
                    <a:pt x="4320" y="4175"/>
                    <a:pt x="6660" y="5536"/>
                  </a:cubicBezTo>
                  <a:cubicBezTo>
                    <a:pt x="9000" y="6897"/>
                    <a:pt x="11520" y="9439"/>
                    <a:pt x="12420" y="12071"/>
                  </a:cubicBezTo>
                  <a:cubicBezTo>
                    <a:pt x="13320" y="14703"/>
                    <a:pt x="12600" y="17425"/>
                    <a:pt x="10980" y="19150"/>
                  </a:cubicBezTo>
                  <a:cubicBezTo>
                    <a:pt x="9360" y="20874"/>
                    <a:pt x="6840" y="21600"/>
                    <a:pt x="5220" y="21237"/>
                  </a:cubicBezTo>
                  <a:cubicBezTo>
                    <a:pt x="3600" y="20874"/>
                    <a:pt x="2880" y="19422"/>
                    <a:pt x="3600" y="16518"/>
                  </a:cubicBezTo>
                  <a:cubicBezTo>
                    <a:pt x="4320" y="13613"/>
                    <a:pt x="6480" y="9257"/>
                    <a:pt x="9720" y="6262"/>
                  </a:cubicBezTo>
                  <a:cubicBezTo>
                    <a:pt x="12960" y="3267"/>
                    <a:pt x="17280" y="16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476516" y="4674549"/>
              <a:ext cx="145105" cy="3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9" fill="norm" stroke="1" extrusionOk="0">
                  <a:moveTo>
                    <a:pt x="21460" y="2692"/>
                  </a:moveTo>
                  <a:cubicBezTo>
                    <a:pt x="21147" y="2120"/>
                    <a:pt x="20834" y="1549"/>
                    <a:pt x="20208" y="1035"/>
                  </a:cubicBezTo>
                  <a:cubicBezTo>
                    <a:pt x="19582" y="520"/>
                    <a:pt x="18643" y="63"/>
                    <a:pt x="17390" y="6"/>
                  </a:cubicBezTo>
                  <a:cubicBezTo>
                    <a:pt x="16138" y="-51"/>
                    <a:pt x="14573" y="292"/>
                    <a:pt x="12069" y="1720"/>
                  </a:cubicBezTo>
                  <a:cubicBezTo>
                    <a:pt x="9564" y="3149"/>
                    <a:pt x="6121" y="5663"/>
                    <a:pt x="3773" y="8520"/>
                  </a:cubicBezTo>
                  <a:cubicBezTo>
                    <a:pt x="1425" y="11378"/>
                    <a:pt x="173" y="14578"/>
                    <a:pt x="17" y="16749"/>
                  </a:cubicBezTo>
                  <a:cubicBezTo>
                    <a:pt x="-140" y="18920"/>
                    <a:pt x="799" y="20063"/>
                    <a:pt x="3460" y="20692"/>
                  </a:cubicBezTo>
                  <a:cubicBezTo>
                    <a:pt x="6121" y="21320"/>
                    <a:pt x="10503" y="21435"/>
                    <a:pt x="14886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780370" y="485775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15"/>
                    <a:pt x="9600" y="11631"/>
                    <a:pt x="13200" y="15231"/>
                  </a:cubicBezTo>
                  <a:cubicBezTo>
                    <a:pt x="16800" y="18831"/>
                    <a:pt x="192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789805" y="4696692"/>
              <a:ext cx="35016" cy="2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19461" fill="norm" stroke="1" extrusionOk="0">
                  <a:moveTo>
                    <a:pt x="9584" y="6310"/>
                  </a:moveTo>
                  <a:cubicBezTo>
                    <a:pt x="4501" y="10939"/>
                    <a:pt x="-581" y="15567"/>
                    <a:pt x="54" y="17882"/>
                  </a:cubicBezTo>
                  <a:cubicBezTo>
                    <a:pt x="690" y="20196"/>
                    <a:pt x="7043" y="20196"/>
                    <a:pt x="10854" y="16339"/>
                  </a:cubicBezTo>
                  <a:cubicBezTo>
                    <a:pt x="14666" y="12482"/>
                    <a:pt x="15937" y="4767"/>
                    <a:pt x="12125" y="1682"/>
                  </a:cubicBezTo>
                  <a:cubicBezTo>
                    <a:pt x="8313" y="-1404"/>
                    <a:pt x="-581" y="139"/>
                    <a:pt x="54" y="3225"/>
                  </a:cubicBezTo>
                  <a:cubicBezTo>
                    <a:pt x="690" y="6310"/>
                    <a:pt x="10854" y="10939"/>
                    <a:pt x="21019" y="15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116920" y="4691029"/>
              <a:ext cx="133351" cy="40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422"/>
                  </a:moveTo>
                  <a:cubicBezTo>
                    <a:pt x="20571" y="976"/>
                    <a:pt x="19543" y="531"/>
                    <a:pt x="18000" y="253"/>
                  </a:cubicBezTo>
                  <a:cubicBezTo>
                    <a:pt x="16457" y="-26"/>
                    <a:pt x="14400" y="-137"/>
                    <a:pt x="12857" y="253"/>
                  </a:cubicBezTo>
                  <a:cubicBezTo>
                    <a:pt x="11314" y="642"/>
                    <a:pt x="10286" y="1533"/>
                    <a:pt x="9600" y="3871"/>
                  </a:cubicBezTo>
                  <a:cubicBezTo>
                    <a:pt x="8914" y="6209"/>
                    <a:pt x="8571" y="9995"/>
                    <a:pt x="8400" y="12834"/>
                  </a:cubicBezTo>
                  <a:cubicBezTo>
                    <a:pt x="8229" y="15673"/>
                    <a:pt x="8229" y="17566"/>
                    <a:pt x="7886" y="18847"/>
                  </a:cubicBezTo>
                  <a:cubicBezTo>
                    <a:pt x="7543" y="20127"/>
                    <a:pt x="6857" y="20795"/>
                    <a:pt x="5486" y="21129"/>
                  </a:cubicBezTo>
                  <a:cubicBezTo>
                    <a:pt x="4114" y="21463"/>
                    <a:pt x="2057" y="21463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066120" y="4883150"/>
              <a:ext cx="196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8171"/>
                    <a:pt x="2787" y="14743"/>
                    <a:pt x="5806" y="12000"/>
                  </a:cubicBezTo>
                  <a:cubicBezTo>
                    <a:pt x="8826" y="9257"/>
                    <a:pt x="13471" y="7200"/>
                    <a:pt x="16374" y="5314"/>
                  </a:cubicBezTo>
                  <a:cubicBezTo>
                    <a:pt x="19277" y="3429"/>
                    <a:pt x="20439" y="1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288370" y="4726295"/>
              <a:ext cx="25401" cy="34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2239"/>
                  </a:moveTo>
                  <a:cubicBezTo>
                    <a:pt x="19800" y="1192"/>
                    <a:pt x="18000" y="145"/>
                    <a:pt x="17100" y="14"/>
                  </a:cubicBezTo>
                  <a:cubicBezTo>
                    <a:pt x="16200" y="-117"/>
                    <a:pt x="16200" y="668"/>
                    <a:pt x="16200" y="3352"/>
                  </a:cubicBezTo>
                  <a:cubicBezTo>
                    <a:pt x="16200" y="6036"/>
                    <a:pt x="16200" y="10618"/>
                    <a:pt x="13500" y="13956"/>
                  </a:cubicBezTo>
                  <a:cubicBezTo>
                    <a:pt x="10800" y="17294"/>
                    <a:pt x="5400" y="19388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339533" y="4889500"/>
              <a:ext cx="1233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9000"/>
                  </a:moveTo>
                  <a:cubicBezTo>
                    <a:pt x="13782" y="12000"/>
                    <a:pt x="6582" y="15000"/>
                    <a:pt x="2982" y="17400"/>
                  </a:cubicBezTo>
                  <a:cubicBezTo>
                    <a:pt x="-618" y="19800"/>
                    <a:pt x="-618" y="21600"/>
                    <a:pt x="1182" y="21600"/>
                  </a:cubicBezTo>
                  <a:cubicBezTo>
                    <a:pt x="2982" y="21600"/>
                    <a:pt x="6582" y="19800"/>
                    <a:pt x="8382" y="15900"/>
                  </a:cubicBezTo>
                  <a:cubicBezTo>
                    <a:pt x="10182" y="12000"/>
                    <a:pt x="10182" y="6000"/>
                    <a:pt x="101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361642" y="4857924"/>
              <a:ext cx="109571" cy="4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85" fill="norm" stroke="1" extrusionOk="0">
                  <a:moveTo>
                    <a:pt x="7753" y="2922"/>
                  </a:moveTo>
                  <a:cubicBezTo>
                    <a:pt x="8553" y="5419"/>
                    <a:pt x="9353" y="7915"/>
                    <a:pt x="8953" y="10683"/>
                  </a:cubicBezTo>
                  <a:cubicBezTo>
                    <a:pt x="8553" y="13451"/>
                    <a:pt x="6953" y="16490"/>
                    <a:pt x="5353" y="18444"/>
                  </a:cubicBezTo>
                  <a:cubicBezTo>
                    <a:pt x="3753" y="20398"/>
                    <a:pt x="2153" y="21266"/>
                    <a:pt x="1153" y="21374"/>
                  </a:cubicBezTo>
                  <a:cubicBezTo>
                    <a:pt x="153" y="21483"/>
                    <a:pt x="-247" y="20832"/>
                    <a:pt x="153" y="18661"/>
                  </a:cubicBezTo>
                  <a:cubicBezTo>
                    <a:pt x="553" y="16490"/>
                    <a:pt x="1753" y="12800"/>
                    <a:pt x="3553" y="9489"/>
                  </a:cubicBezTo>
                  <a:cubicBezTo>
                    <a:pt x="5353" y="6178"/>
                    <a:pt x="7753" y="3248"/>
                    <a:pt x="9953" y="1674"/>
                  </a:cubicBezTo>
                  <a:cubicBezTo>
                    <a:pt x="12153" y="100"/>
                    <a:pt x="14153" y="-117"/>
                    <a:pt x="15753" y="46"/>
                  </a:cubicBezTo>
                  <a:cubicBezTo>
                    <a:pt x="17353" y="209"/>
                    <a:pt x="18553" y="751"/>
                    <a:pt x="19553" y="1782"/>
                  </a:cubicBezTo>
                  <a:cubicBezTo>
                    <a:pt x="20553" y="2814"/>
                    <a:pt x="21353" y="4333"/>
                    <a:pt x="19953" y="5636"/>
                  </a:cubicBezTo>
                  <a:cubicBezTo>
                    <a:pt x="18553" y="6938"/>
                    <a:pt x="14953" y="8024"/>
                    <a:pt x="11353" y="9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510620" y="4855442"/>
              <a:ext cx="76201" cy="18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3107"/>
                  </a:moveTo>
                  <a:cubicBezTo>
                    <a:pt x="21000" y="1920"/>
                    <a:pt x="20400" y="733"/>
                    <a:pt x="18000" y="259"/>
                  </a:cubicBezTo>
                  <a:cubicBezTo>
                    <a:pt x="15600" y="-216"/>
                    <a:pt x="11400" y="21"/>
                    <a:pt x="8100" y="496"/>
                  </a:cubicBezTo>
                  <a:cubicBezTo>
                    <a:pt x="4800" y="971"/>
                    <a:pt x="2400" y="1683"/>
                    <a:pt x="1500" y="3226"/>
                  </a:cubicBezTo>
                  <a:cubicBezTo>
                    <a:pt x="600" y="4769"/>
                    <a:pt x="1200" y="7142"/>
                    <a:pt x="4500" y="9516"/>
                  </a:cubicBezTo>
                  <a:cubicBezTo>
                    <a:pt x="7800" y="11889"/>
                    <a:pt x="13800" y="14263"/>
                    <a:pt x="17100" y="16043"/>
                  </a:cubicBezTo>
                  <a:cubicBezTo>
                    <a:pt x="20400" y="17824"/>
                    <a:pt x="21000" y="19010"/>
                    <a:pt x="19500" y="19841"/>
                  </a:cubicBezTo>
                  <a:cubicBezTo>
                    <a:pt x="18000" y="20672"/>
                    <a:pt x="14400" y="21147"/>
                    <a:pt x="10800" y="21265"/>
                  </a:cubicBezTo>
                  <a:cubicBezTo>
                    <a:pt x="7200" y="21384"/>
                    <a:pt x="3600" y="21147"/>
                    <a:pt x="0" y="20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939492" y="4594954"/>
              <a:ext cx="45933" cy="44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467" fill="norm" stroke="1" extrusionOk="0">
                  <a:moveTo>
                    <a:pt x="4117" y="733"/>
                  </a:moveTo>
                  <a:cubicBezTo>
                    <a:pt x="9751" y="323"/>
                    <a:pt x="15386" y="-86"/>
                    <a:pt x="18204" y="16"/>
                  </a:cubicBezTo>
                  <a:cubicBezTo>
                    <a:pt x="21021" y="119"/>
                    <a:pt x="21021" y="733"/>
                    <a:pt x="18673" y="2934"/>
                  </a:cubicBezTo>
                  <a:cubicBezTo>
                    <a:pt x="16325" y="5135"/>
                    <a:pt x="11630" y="8923"/>
                    <a:pt x="7873" y="12096"/>
                  </a:cubicBezTo>
                  <a:cubicBezTo>
                    <a:pt x="4117" y="15269"/>
                    <a:pt x="1299" y="17829"/>
                    <a:pt x="360" y="19364"/>
                  </a:cubicBezTo>
                  <a:cubicBezTo>
                    <a:pt x="-579" y="20900"/>
                    <a:pt x="360" y="21412"/>
                    <a:pt x="2708" y="21463"/>
                  </a:cubicBezTo>
                  <a:cubicBezTo>
                    <a:pt x="5056" y="21514"/>
                    <a:pt x="8812" y="21105"/>
                    <a:pt x="11160" y="20490"/>
                  </a:cubicBezTo>
                  <a:cubicBezTo>
                    <a:pt x="13508" y="19876"/>
                    <a:pt x="14447" y="19057"/>
                    <a:pt x="15386" y="18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883153" y="4851400"/>
              <a:ext cx="218018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097" y="14400"/>
                  </a:moveTo>
                  <a:cubicBezTo>
                    <a:pt x="1049" y="16800"/>
                    <a:pt x="0" y="19200"/>
                    <a:pt x="0" y="20400"/>
                  </a:cubicBezTo>
                  <a:cubicBezTo>
                    <a:pt x="0" y="21600"/>
                    <a:pt x="1049" y="21600"/>
                    <a:pt x="4194" y="20400"/>
                  </a:cubicBezTo>
                  <a:cubicBezTo>
                    <a:pt x="7340" y="19200"/>
                    <a:pt x="12583" y="16800"/>
                    <a:pt x="15833" y="13200"/>
                  </a:cubicBezTo>
                  <a:cubicBezTo>
                    <a:pt x="19083" y="9600"/>
                    <a:pt x="20342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040756" y="4857749"/>
              <a:ext cx="106982" cy="14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25" fill="norm" stroke="1" extrusionOk="0">
                  <a:moveTo>
                    <a:pt x="15900" y="0"/>
                  </a:moveTo>
                  <a:cubicBezTo>
                    <a:pt x="11665" y="953"/>
                    <a:pt x="7430" y="1906"/>
                    <a:pt x="4465" y="4129"/>
                  </a:cubicBezTo>
                  <a:cubicBezTo>
                    <a:pt x="1500" y="6353"/>
                    <a:pt x="-194" y="9847"/>
                    <a:pt x="18" y="12865"/>
                  </a:cubicBezTo>
                  <a:cubicBezTo>
                    <a:pt x="230" y="15882"/>
                    <a:pt x="2347" y="18424"/>
                    <a:pt x="5524" y="19853"/>
                  </a:cubicBezTo>
                  <a:cubicBezTo>
                    <a:pt x="8700" y="21282"/>
                    <a:pt x="12935" y="21600"/>
                    <a:pt x="16112" y="19694"/>
                  </a:cubicBezTo>
                  <a:cubicBezTo>
                    <a:pt x="19288" y="17788"/>
                    <a:pt x="21406" y="13659"/>
                    <a:pt x="21406" y="10006"/>
                  </a:cubicBezTo>
                  <a:cubicBezTo>
                    <a:pt x="21406" y="6353"/>
                    <a:pt x="19288" y="3176"/>
                    <a:pt x="15688" y="1747"/>
                  </a:cubicBezTo>
                  <a:cubicBezTo>
                    <a:pt x="12088" y="318"/>
                    <a:pt x="7006" y="635"/>
                    <a:pt x="1924" y="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481621" y="4802999"/>
              <a:ext cx="98332" cy="42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329" fill="norm" stroke="1" extrusionOk="0">
                  <a:moveTo>
                    <a:pt x="15984" y="1483"/>
                  </a:moveTo>
                  <a:cubicBezTo>
                    <a:pt x="15543" y="841"/>
                    <a:pt x="15102" y="200"/>
                    <a:pt x="13780" y="39"/>
                  </a:cubicBezTo>
                  <a:cubicBezTo>
                    <a:pt x="12457" y="-121"/>
                    <a:pt x="10253" y="200"/>
                    <a:pt x="7829" y="1216"/>
                  </a:cubicBezTo>
                  <a:cubicBezTo>
                    <a:pt x="5404" y="2231"/>
                    <a:pt x="2760" y="3942"/>
                    <a:pt x="1657" y="5065"/>
                  </a:cubicBezTo>
                  <a:cubicBezTo>
                    <a:pt x="555" y="6188"/>
                    <a:pt x="996" y="6723"/>
                    <a:pt x="2319" y="6990"/>
                  </a:cubicBezTo>
                  <a:cubicBezTo>
                    <a:pt x="3641" y="7257"/>
                    <a:pt x="5845" y="7257"/>
                    <a:pt x="8490" y="6776"/>
                  </a:cubicBezTo>
                  <a:cubicBezTo>
                    <a:pt x="11135" y="6295"/>
                    <a:pt x="14221" y="5332"/>
                    <a:pt x="16204" y="4530"/>
                  </a:cubicBezTo>
                  <a:cubicBezTo>
                    <a:pt x="18188" y="3729"/>
                    <a:pt x="19070" y="3087"/>
                    <a:pt x="19511" y="3033"/>
                  </a:cubicBezTo>
                  <a:cubicBezTo>
                    <a:pt x="19951" y="2980"/>
                    <a:pt x="19951" y="3515"/>
                    <a:pt x="20172" y="5493"/>
                  </a:cubicBezTo>
                  <a:cubicBezTo>
                    <a:pt x="20392" y="7471"/>
                    <a:pt x="20833" y="10893"/>
                    <a:pt x="19951" y="13406"/>
                  </a:cubicBezTo>
                  <a:cubicBezTo>
                    <a:pt x="19070" y="15919"/>
                    <a:pt x="16866" y="17523"/>
                    <a:pt x="14662" y="18645"/>
                  </a:cubicBezTo>
                  <a:cubicBezTo>
                    <a:pt x="12457" y="19768"/>
                    <a:pt x="10253" y="20410"/>
                    <a:pt x="7829" y="20837"/>
                  </a:cubicBezTo>
                  <a:cubicBezTo>
                    <a:pt x="5404" y="21265"/>
                    <a:pt x="2760" y="21479"/>
                    <a:pt x="1217" y="21212"/>
                  </a:cubicBezTo>
                  <a:cubicBezTo>
                    <a:pt x="-326" y="20944"/>
                    <a:pt x="-767" y="20196"/>
                    <a:pt x="2098" y="18218"/>
                  </a:cubicBezTo>
                  <a:cubicBezTo>
                    <a:pt x="4964" y="16239"/>
                    <a:pt x="11135" y="13031"/>
                    <a:pt x="17306" y="9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646736" y="4619540"/>
              <a:ext cx="337085" cy="39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6" fill="norm" stroke="1" extrusionOk="0">
                  <a:moveTo>
                    <a:pt x="844" y="13476"/>
                  </a:moveTo>
                  <a:cubicBezTo>
                    <a:pt x="1519" y="13817"/>
                    <a:pt x="2194" y="14159"/>
                    <a:pt x="2801" y="14045"/>
                  </a:cubicBezTo>
                  <a:cubicBezTo>
                    <a:pt x="3409" y="13931"/>
                    <a:pt x="3949" y="13363"/>
                    <a:pt x="4354" y="12453"/>
                  </a:cubicBezTo>
                  <a:cubicBezTo>
                    <a:pt x="4759" y="11544"/>
                    <a:pt x="5029" y="10293"/>
                    <a:pt x="4826" y="9668"/>
                  </a:cubicBezTo>
                  <a:cubicBezTo>
                    <a:pt x="4624" y="9043"/>
                    <a:pt x="3949" y="9043"/>
                    <a:pt x="3139" y="9668"/>
                  </a:cubicBezTo>
                  <a:cubicBezTo>
                    <a:pt x="2329" y="10293"/>
                    <a:pt x="1384" y="11544"/>
                    <a:pt x="776" y="12908"/>
                  </a:cubicBezTo>
                  <a:cubicBezTo>
                    <a:pt x="169" y="14272"/>
                    <a:pt x="-101" y="15750"/>
                    <a:pt x="34" y="16660"/>
                  </a:cubicBezTo>
                  <a:cubicBezTo>
                    <a:pt x="169" y="17569"/>
                    <a:pt x="709" y="17910"/>
                    <a:pt x="1789" y="17910"/>
                  </a:cubicBezTo>
                  <a:cubicBezTo>
                    <a:pt x="2869" y="17910"/>
                    <a:pt x="4489" y="17569"/>
                    <a:pt x="6109" y="16262"/>
                  </a:cubicBezTo>
                  <a:cubicBezTo>
                    <a:pt x="7729" y="14954"/>
                    <a:pt x="9349" y="12681"/>
                    <a:pt x="10564" y="10009"/>
                  </a:cubicBezTo>
                  <a:cubicBezTo>
                    <a:pt x="11779" y="7337"/>
                    <a:pt x="12589" y="4268"/>
                    <a:pt x="12994" y="2449"/>
                  </a:cubicBezTo>
                  <a:cubicBezTo>
                    <a:pt x="13399" y="630"/>
                    <a:pt x="13399" y="62"/>
                    <a:pt x="13197" y="5"/>
                  </a:cubicBezTo>
                  <a:cubicBezTo>
                    <a:pt x="12994" y="-52"/>
                    <a:pt x="12589" y="403"/>
                    <a:pt x="11914" y="2506"/>
                  </a:cubicBezTo>
                  <a:cubicBezTo>
                    <a:pt x="11239" y="4609"/>
                    <a:pt x="10294" y="8361"/>
                    <a:pt x="9821" y="11430"/>
                  </a:cubicBezTo>
                  <a:cubicBezTo>
                    <a:pt x="9349" y="14500"/>
                    <a:pt x="9349" y="16887"/>
                    <a:pt x="9416" y="18422"/>
                  </a:cubicBezTo>
                  <a:cubicBezTo>
                    <a:pt x="9484" y="19956"/>
                    <a:pt x="9619" y="20639"/>
                    <a:pt x="10024" y="21036"/>
                  </a:cubicBezTo>
                  <a:cubicBezTo>
                    <a:pt x="10429" y="21434"/>
                    <a:pt x="11104" y="21548"/>
                    <a:pt x="11644" y="21321"/>
                  </a:cubicBezTo>
                  <a:cubicBezTo>
                    <a:pt x="12184" y="21093"/>
                    <a:pt x="12589" y="20525"/>
                    <a:pt x="12656" y="19161"/>
                  </a:cubicBezTo>
                  <a:cubicBezTo>
                    <a:pt x="12724" y="17796"/>
                    <a:pt x="12454" y="15636"/>
                    <a:pt x="12117" y="14329"/>
                  </a:cubicBezTo>
                  <a:cubicBezTo>
                    <a:pt x="11779" y="13022"/>
                    <a:pt x="11374" y="12567"/>
                    <a:pt x="10767" y="12283"/>
                  </a:cubicBezTo>
                  <a:cubicBezTo>
                    <a:pt x="10159" y="11999"/>
                    <a:pt x="9349" y="11885"/>
                    <a:pt x="9282" y="11601"/>
                  </a:cubicBezTo>
                  <a:cubicBezTo>
                    <a:pt x="9214" y="11316"/>
                    <a:pt x="9889" y="10862"/>
                    <a:pt x="12049" y="10350"/>
                  </a:cubicBezTo>
                  <a:cubicBezTo>
                    <a:pt x="14209" y="9839"/>
                    <a:pt x="17854" y="9270"/>
                    <a:pt x="21499" y="8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225120" y="4610100"/>
              <a:ext cx="444501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4011" y="0"/>
                  </a:moveTo>
                  <a:cubicBezTo>
                    <a:pt x="3497" y="1868"/>
                    <a:pt x="2983" y="3736"/>
                    <a:pt x="2520" y="6422"/>
                  </a:cubicBezTo>
                  <a:cubicBezTo>
                    <a:pt x="2057" y="9107"/>
                    <a:pt x="1646" y="12610"/>
                    <a:pt x="1440" y="14770"/>
                  </a:cubicBezTo>
                  <a:cubicBezTo>
                    <a:pt x="1234" y="16930"/>
                    <a:pt x="1234" y="17747"/>
                    <a:pt x="1234" y="18506"/>
                  </a:cubicBezTo>
                  <a:cubicBezTo>
                    <a:pt x="1234" y="19265"/>
                    <a:pt x="1234" y="19965"/>
                    <a:pt x="1389" y="20549"/>
                  </a:cubicBezTo>
                  <a:cubicBezTo>
                    <a:pt x="1543" y="21133"/>
                    <a:pt x="1851" y="21600"/>
                    <a:pt x="2109" y="21542"/>
                  </a:cubicBezTo>
                  <a:cubicBezTo>
                    <a:pt x="2366" y="21483"/>
                    <a:pt x="2571" y="20899"/>
                    <a:pt x="2571" y="19674"/>
                  </a:cubicBezTo>
                  <a:cubicBezTo>
                    <a:pt x="2571" y="18448"/>
                    <a:pt x="2366" y="16579"/>
                    <a:pt x="2109" y="15178"/>
                  </a:cubicBezTo>
                  <a:cubicBezTo>
                    <a:pt x="1851" y="13777"/>
                    <a:pt x="1543" y="12843"/>
                    <a:pt x="1080" y="12143"/>
                  </a:cubicBezTo>
                  <a:cubicBezTo>
                    <a:pt x="617" y="11442"/>
                    <a:pt x="0" y="10975"/>
                    <a:pt x="0" y="10625"/>
                  </a:cubicBezTo>
                  <a:cubicBezTo>
                    <a:pt x="0" y="10275"/>
                    <a:pt x="617" y="10041"/>
                    <a:pt x="1749" y="9107"/>
                  </a:cubicBezTo>
                  <a:cubicBezTo>
                    <a:pt x="2880" y="8173"/>
                    <a:pt x="4526" y="6538"/>
                    <a:pt x="5451" y="5371"/>
                  </a:cubicBezTo>
                  <a:cubicBezTo>
                    <a:pt x="6377" y="4203"/>
                    <a:pt x="6583" y="3503"/>
                    <a:pt x="6840" y="2627"/>
                  </a:cubicBezTo>
                  <a:cubicBezTo>
                    <a:pt x="7097" y="1751"/>
                    <a:pt x="7406" y="701"/>
                    <a:pt x="7560" y="525"/>
                  </a:cubicBezTo>
                  <a:cubicBezTo>
                    <a:pt x="7714" y="350"/>
                    <a:pt x="7714" y="1051"/>
                    <a:pt x="7611" y="3444"/>
                  </a:cubicBezTo>
                  <a:cubicBezTo>
                    <a:pt x="7509" y="5838"/>
                    <a:pt x="7303" y="9924"/>
                    <a:pt x="7046" y="12785"/>
                  </a:cubicBezTo>
                  <a:cubicBezTo>
                    <a:pt x="6789" y="15645"/>
                    <a:pt x="6480" y="17280"/>
                    <a:pt x="6171" y="18331"/>
                  </a:cubicBezTo>
                  <a:cubicBezTo>
                    <a:pt x="5863" y="19382"/>
                    <a:pt x="5554" y="19849"/>
                    <a:pt x="5400" y="19732"/>
                  </a:cubicBezTo>
                  <a:cubicBezTo>
                    <a:pt x="5246" y="19615"/>
                    <a:pt x="5246" y="18915"/>
                    <a:pt x="5554" y="17805"/>
                  </a:cubicBezTo>
                  <a:cubicBezTo>
                    <a:pt x="5863" y="16696"/>
                    <a:pt x="6480" y="15178"/>
                    <a:pt x="7046" y="14244"/>
                  </a:cubicBezTo>
                  <a:cubicBezTo>
                    <a:pt x="7611" y="13310"/>
                    <a:pt x="8126" y="12960"/>
                    <a:pt x="8589" y="13018"/>
                  </a:cubicBezTo>
                  <a:cubicBezTo>
                    <a:pt x="9051" y="13077"/>
                    <a:pt x="9463" y="13544"/>
                    <a:pt x="10080" y="14361"/>
                  </a:cubicBezTo>
                  <a:cubicBezTo>
                    <a:pt x="10697" y="15178"/>
                    <a:pt x="11520" y="16346"/>
                    <a:pt x="12189" y="16930"/>
                  </a:cubicBezTo>
                  <a:cubicBezTo>
                    <a:pt x="12857" y="17514"/>
                    <a:pt x="13371" y="17514"/>
                    <a:pt x="13989" y="16988"/>
                  </a:cubicBezTo>
                  <a:cubicBezTo>
                    <a:pt x="14606" y="16463"/>
                    <a:pt x="15326" y="15412"/>
                    <a:pt x="15891" y="14244"/>
                  </a:cubicBezTo>
                  <a:cubicBezTo>
                    <a:pt x="16457" y="13077"/>
                    <a:pt x="16869" y="11792"/>
                    <a:pt x="16920" y="10917"/>
                  </a:cubicBezTo>
                  <a:cubicBezTo>
                    <a:pt x="16971" y="10041"/>
                    <a:pt x="16663" y="9574"/>
                    <a:pt x="16251" y="9574"/>
                  </a:cubicBezTo>
                  <a:cubicBezTo>
                    <a:pt x="15840" y="9574"/>
                    <a:pt x="15326" y="10041"/>
                    <a:pt x="14966" y="10975"/>
                  </a:cubicBezTo>
                  <a:cubicBezTo>
                    <a:pt x="14606" y="11909"/>
                    <a:pt x="14400" y="13310"/>
                    <a:pt x="14709" y="14536"/>
                  </a:cubicBezTo>
                  <a:cubicBezTo>
                    <a:pt x="15017" y="15762"/>
                    <a:pt x="15840" y="16813"/>
                    <a:pt x="17074" y="17222"/>
                  </a:cubicBezTo>
                  <a:cubicBezTo>
                    <a:pt x="18309" y="17630"/>
                    <a:pt x="19954" y="17397"/>
                    <a:pt x="21600" y="17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8050885" y="4555066"/>
              <a:ext cx="101336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1544" y="5482"/>
                  </a:moveTo>
                  <a:cubicBezTo>
                    <a:pt x="20194" y="3947"/>
                    <a:pt x="18844" y="2412"/>
                    <a:pt x="17494" y="1425"/>
                  </a:cubicBezTo>
                  <a:cubicBezTo>
                    <a:pt x="16144" y="439"/>
                    <a:pt x="14794" y="0"/>
                    <a:pt x="13444" y="0"/>
                  </a:cubicBezTo>
                  <a:cubicBezTo>
                    <a:pt x="12094" y="0"/>
                    <a:pt x="10744" y="439"/>
                    <a:pt x="8719" y="2083"/>
                  </a:cubicBezTo>
                  <a:cubicBezTo>
                    <a:pt x="6694" y="3728"/>
                    <a:pt x="3994" y="6579"/>
                    <a:pt x="2419" y="9704"/>
                  </a:cubicBezTo>
                  <a:cubicBezTo>
                    <a:pt x="844" y="12828"/>
                    <a:pt x="394" y="16227"/>
                    <a:pt x="169" y="18201"/>
                  </a:cubicBezTo>
                  <a:cubicBezTo>
                    <a:pt x="-56" y="20175"/>
                    <a:pt x="-56" y="20723"/>
                    <a:pt x="169" y="21052"/>
                  </a:cubicBezTo>
                  <a:cubicBezTo>
                    <a:pt x="394" y="21381"/>
                    <a:pt x="844" y="21490"/>
                    <a:pt x="1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987120" y="4734983"/>
              <a:ext cx="190501" cy="16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6270"/>
                  </a:moveTo>
                  <a:cubicBezTo>
                    <a:pt x="4080" y="14868"/>
                    <a:pt x="8160" y="13465"/>
                    <a:pt x="10920" y="12483"/>
                  </a:cubicBezTo>
                  <a:cubicBezTo>
                    <a:pt x="13680" y="11501"/>
                    <a:pt x="15120" y="10940"/>
                    <a:pt x="16560" y="10239"/>
                  </a:cubicBezTo>
                  <a:cubicBezTo>
                    <a:pt x="18000" y="9538"/>
                    <a:pt x="19440" y="8696"/>
                    <a:pt x="19800" y="9397"/>
                  </a:cubicBezTo>
                  <a:cubicBezTo>
                    <a:pt x="20160" y="10099"/>
                    <a:pt x="19440" y="12343"/>
                    <a:pt x="19080" y="14166"/>
                  </a:cubicBezTo>
                  <a:cubicBezTo>
                    <a:pt x="18720" y="15990"/>
                    <a:pt x="18720" y="17392"/>
                    <a:pt x="18720" y="18795"/>
                  </a:cubicBezTo>
                  <a:cubicBezTo>
                    <a:pt x="18720" y="20197"/>
                    <a:pt x="18720" y="21600"/>
                    <a:pt x="18840" y="21460"/>
                  </a:cubicBezTo>
                  <a:cubicBezTo>
                    <a:pt x="18960" y="21319"/>
                    <a:pt x="19200" y="19636"/>
                    <a:pt x="19200" y="16270"/>
                  </a:cubicBezTo>
                  <a:cubicBezTo>
                    <a:pt x="19200" y="12904"/>
                    <a:pt x="18960" y="7855"/>
                    <a:pt x="18840" y="4629"/>
                  </a:cubicBezTo>
                  <a:cubicBezTo>
                    <a:pt x="18720" y="1403"/>
                    <a:pt x="18720" y="0"/>
                    <a:pt x="19200" y="0"/>
                  </a:cubicBezTo>
                  <a:cubicBezTo>
                    <a:pt x="19680" y="0"/>
                    <a:pt x="20640" y="1403"/>
                    <a:pt x="21600" y="2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215720" y="4723026"/>
              <a:ext cx="133351" cy="18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6492"/>
                  </a:moveTo>
                  <a:cubicBezTo>
                    <a:pt x="3086" y="10013"/>
                    <a:pt x="6171" y="13535"/>
                    <a:pt x="7714" y="16118"/>
                  </a:cubicBezTo>
                  <a:cubicBezTo>
                    <a:pt x="9257" y="18700"/>
                    <a:pt x="9257" y="20344"/>
                    <a:pt x="8571" y="20813"/>
                  </a:cubicBezTo>
                  <a:cubicBezTo>
                    <a:pt x="7886" y="21283"/>
                    <a:pt x="6514" y="20579"/>
                    <a:pt x="5829" y="18935"/>
                  </a:cubicBezTo>
                  <a:cubicBezTo>
                    <a:pt x="5143" y="17292"/>
                    <a:pt x="5143" y="14709"/>
                    <a:pt x="6514" y="11305"/>
                  </a:cubicBezTo>
                  <a:cubicBezTo>
                    <a:pt x="7886" y="7900"/>
                    <a:pt x="10629" y="3674"/>
                    <a:pt x="13371" y="1679"/>
                  </a:cubicBezTo>
                  <a:cubicBezTo>
                    <a:pt x="16114" y="-317"/>
                    <a:pt x="18857" y="-82"/>
                    <a:pt x="21600" y="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358506" y="4727756"/>
              <a:ext cx="98515" cy="19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47" fill="norm" stroke="1" extrusionOk="0">
                  <a:moveTo>
                    <a:pt x="21390" y="4558"/>
                  </a:moveTo>
                  <a:cubicBezTo>
                    <a:pt x="20930" y="3384"/>
                    <a:pt x="20471" y="2210"/>
                    <a:pt x="19092" y="1505"/>
                  </a:cubicBezTo>
                  <a:cubicBezTo>
                    <a:pt x="17713" y="801"/>
                    <a:pt x="15416" y="566"/>
                    <a:pt x="12888" y="332"/>
                  </a:cubicBezTo>
                  <a:cubicBezTo>
                    <a:pt x="10360" y="97"/>
                    <a:pt x="7603" y="-138"/>
                    <a:pt x="5075" y="97"/>
                  </a:cubicBezTo>
                  <a:cubicBezTo>
                    <a:pt x="2547" y="332"/>
                    <a:pt x="250" y="1036"/>
                    <a:pt x="20" y="2445"/>
                  </a:cubicBezTo>
                  <a:cubicBezTo>
                    <a:pt x="-210" y="3853"/>
                    <a:pt x="1628" y="5966"/>
                    <a:pt x="4616" y="8314"/>
                  </a:cubicBezTo>
                  <a:cubicBezTo>
                    <a:pt x="7603" y="10662"/>
                    <a:pt x="11739" y="13245"/>
                    <a:pt x="13807" y="15240"/>
                  </a:cubicBezTo>
                  <a:cubicBezTo>
                    <a:pt x="15875" y="17236"/>
                    <a:pt x="15875" y="18645"/>
                    <a:pt x="14726" y="19584"/>
                  </a:cubicBezTo>
                  <a:cubicBezTo>
                    <a:pt x="13577" y="20523"/>
                    <a:pt x="11279" y="20992"/>
                    <a:pt x="8981" y="21227"/>
                  </a:cubicBezTo>
                  <a:cubicBezTo>
                    <a:pt x="6684" y="21462"/>
                    <a:pt x="4386" y="21462"/>
                    <a:pt x="3237" y="20171"/>
                  </a:cubicBezTo>
                  <a:cubicBezTo>
                    <a:pt x="2088" y="18879"/>
                    <a:pt x="2088" y="16297"/>
                    <a:pt x="2318" y="14653"/>
                  </a:cubicBezTo>
                  <a:cubicBezTo>
                    <a:pt x="2547" y="13010"/>
                    <a:pt x="3007" y="12305"/>
                    <a:pt x="3467" y="11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508614" y="4584700"/>
              <a:ext cx="50007" cy="33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0" fill="norm" stroke="1" extrusionOk="0">
                  <a:moveTo>
                    <a:pt x="15862" y="0"/>
                  </a:moveTo>
                  <a:cubicBezTo>
                    <a:pt x="12262" y="3396"/>
                    <a:pt x="8662" y="6792"/>
                    <a:pt x="5962" y="10053"/>
                  </a:cubicBezTo>
                  <a:cubicBezTo>
                    <a:pt x="3262" y="13313"/>
                    <a:pt x="1462" y="16438"/>
                    <a:pt x="562" y="18408"/>
                  </a:cubicBezTo>
                  <a:cubicBezTo>
                    <a:pt x="-338" y="20377"/>
                    <a:pt x="-338" y="21192"/>
                    <a:pt x="1912" y="21396"/>
                  </a:cubicBezTo>
                  <a:cubicBezTo>
                    <a:pt x="4162" y="21600"/>
                    <a:pt x="8662" y="21192"/>
                    <a:pt x="12262" y="20717"/>
                  </a:cubicBezTo>
                  <a:cubicBezTo>
                    <a:pt x="15862" y="20242"/>
                    <a:pt x="18562" y="19698"/>
                    <a:pt x="21262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482420" y="473075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5300"/>
                    <a:pt x="6000" y="9000"/>
                    <a:pt x="9600" y="5400"/>
                  </a:cubicBezTo>
                  <a:cubicBezTo>
                    <a:pt x="13200" y="1800"/>
                    <a:pt x="174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870713" y="4718049"/>
              <a:ext cx="59473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35" fill="norm" stroke="1" extrusionOk="0">
                  <a:moveTo>
                    <a:pt x="17544" y="0"/>
                  </a:moveTo>
                  <a:cubicBezTo>
                    <a:pt x="13820" y="0"/>
                    <a:pt x="10096" y="0"/>
                    <a:pt x="6744" y="309"/>
                  </a:cubicBezTo>
                  <a:cubicBezTo>
                    <a:pt x="3392" y="617"/>
                    <a:pt x="413" y="1234"/>
                    <a:pt x="1530" y="2571"/>
                  </a:cubicBezTo>
                  <a:cubicBezTo>
                    <a:pt x="2647" y="3909"/>
                    <a:pt x="7861" y="5966"/>
                    <a:pt x="12330" y="8023"/>
                  </a:cubicBezTo>
                  <a:cubicBezTo>
                    <a:pt x="16799" y="10080"/>
                    <a:pt x="20523" y="12137"/>
                    <a:pt x="20896" y="14400"/>
                  </a:cubicBezTo>
                  <a:cubicBezTo>
                    <a:pt x="21268" y="16663"/>
                    <a:pt x="18289" y="19131"/>
                    <a:pt x="14937" y="20366"/>
                  </a:cubicBezTo>
                  <a:cubicBezTo>
                    <a:pt x="11585" y="21600"/>
                    <a:pt x="7861" y="21600"/>
                    <a:pt x="4882" y="21189"/>
                  </a:cubicBezTo>
                  <a:cubicBezTo>
                    <a:pt x="1902" y="20777"/>
                    <a:pt x="-332" y="19954"/>
                    <a:pt x="40" y="18309"/>
                  </a:cubicBezTo>
                  <a:cubicBezTo>
                    <a:pt x="413" y="16663"/>
                    <a:pt x="3392" y="14194"/>
                    <a:pt x="6371" y="11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992537" y="4756150"/>
              <a:ext cx="131234" cy="16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697" y="0"/>
                  </a:moveTo>
                  <a:cubicBezTo>
                    <a:pt x="348" y="6015"/>
                    <a:pt x="0" y="12030"/>
                    <a:pt x="0" y="15722"/>
                  </a:cubicBezTo>
                  <a:cubicBezTo>
                    <a:pt x="0" y="19413"/>
                    <a:pt x="348" y="20780"/>
                    <a:pt x="1394" y="21190"/>
                  </a:cubicBezTo>
                  <a:cubicBezTo>
                    <a:pt x="2439" y="21600"/>
                    <a:pt x="4181" y="21053"/>
                    <a:pt x="6445" y="18866"/>
                  </a:cubicBezTo>
                  <a:cubicBezTo>
                    <a:pt x="8710" y="16678"/>
                    <a:pt x="11497" y="12851"/>
                    <a:pt x="13065" y="10253"/>
                  </a:cubicBezTo>
                  <a:cubicBezTo>
                    <a:pt x="14632" y="7656"/>
                    <a:pt x="14981" y="6289"/>
                    <a:pt x="14981" y="6835"/>
                  </a:cubicBezTo>
                  <a:cubicBezTo>
                    <a:pt x="14981" y="7382"/>
                    <a:pt x="14632" y="9843"/>
                    <a:pt x="14458" y="11757"/>
                  </a:cubicBezTo>
                  <a:cubicBezTo>
                    <a:pt x="14284" y="13671"/>
                    <a:pt x="14284" y="15038"/>
                    <a:pt x="15155" y="15995"/>
                  </a:cubicBezTo>
                  <a:cubicBezTo>
                    <a:pt x="16026" y="16952"/>
                    <a:pt x="17768" y="17499"/>
                    <a:pt x="18987" y="17772"/>
                  </a:cubicBezTo>
                  <a:cubicBezTo>
                    <a:pt x="20206" y="18046"/>
                    <a:pt x="20903" y="18046"/>
                    <a:pt x="21600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144937" y="4756150"/>
              <a:ext cx="11218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0"/>
                  </a:moveTo>
                  <a:cubicBezTo>
                    <a:pt x="19970" y="800"/>
                    <a:pt x="18340" y="0"/>
                    <a:pt x="16506" y="0"/>
                  </a:cubicBezTo>
                  <a:cubicBezTo>
                    <a:pt x="14672" y="0"/>
                    <a:pt x="12634" y="800"/>
                    <a:pt x="9985" y="3200"/>
                  </a:cubicBezTo>
                  <a:cubicBezTo>
                    <a:pt x="7336" y="5600"/>
                    <a:pt x="4075" y="9600"/>
                    <a:pt x="2242" y="12267"/>
                  </a:cubicBezTo>
                  <a:cubicBezTo>
                    <a:pt x="408" y="14933"/>
                    <a:pt x="0" y="16267"/>
                    <a:pt x="0" y="17600"/>
                  </a:cubicBezTo>
                  <a:cubicBezTo>
                    <a:pt x="0" y="18933"/>
                    <a:pt x="408" y="20267"/>
                    <a:pt x="2649" y="20933"/>
                  </a:cubicBezTo>
                  <a:cubicBezTo>
                    <a:pt x="4891" y="21600"/>
                    <a:pt x="8966" y="21600"/>
                    <a:pt x="130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257168" y="4767627"/>
              <a:ext cx="101553" cy="15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86" fill="norm" stroke="1" extrusionOk="0">
                  <a:moveTo>
                    <a:pt x="17182" y="1073"/>
                  </a:moveTo>
                  <a:cubicBezTo>
                    <a:pt x="14978" y="473"/>
                    <a:pt x="12773" y="-127"/>
                    <a:pt x="10790" y="23"/>
                  </a:cubicBezTo>
                  <a:cubicBezTo>
                    <a:pt x="8806" y="173"/>
                    <a:pt x="7043" y="1073"/>
                    <a:pt x="5059" y="3923"/>
                  </a:cubicBezTo>
                  <a:cubicBezTo>
                    <a:pt x="3076" y="6773"/>
                    <a:pt x="871" y="11573"/>
                    <a:pt x="210" y="14723"/>
                  </a:cubicBezTo>
                  <a:cubicBezTo>
                    <a:pt x="-451" y="17873"/>
                    <a:pt x="431" y="19373"/>
                    <a:pt x="3076" y="20273"/>
                  </a:cubicBezTo>
                  <a:cubicBezTo>
                    <a:pt x="5720" y="21173"/>
                    <a:pt x="10129" y="21473"/>
                    <a:pt x="13435" y="21173"/>
                  </a:cubicBezTo>
                  <a:cubicBezTo>
                    <a:pt x="16741" y="20873"/>
                    <a:pt x="18945" y="19973"/>
                    <a:pt x="21149" y="19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346713" y="4715169"/>
              <a:ext cx="303596" cy="19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48" fill="norm" stroke="1" extrusionOk="0">
                  <a:moveTo>
                    <a:pt x="3526" y="14949"/>
                  </a:moveTo>
                  <a:cubicBezTo>
                    <a:pt x="4718" y="12858"/>
                    <a:pt x="5910" y="10768"/>
                    <a:pt x="6580" y="9026"/>
                  </a:cubicBezTo>
                  <a:cubicBezTo>
                    <a:pt x="7250" y="7284"/>
                    <a:pt x="7399" y="5891"/>
                    <a:pt x="7027" y="5310"/>
                  </a:cubicBezTo>
                  <a:cubicBezTo>
                    <a:pt x="6654" y="4729"/>
                    <a:pt x="5761" y="4962"/>
                    <a:pt x="4569" y="6471"/>
                  </a:cubicBezTo>
                  <a:cubicBezTo>
                    <a:pt x="3377" y="7981"/>
                    <a:pt x="1888" y="10768"/>
                    <a:pt x="1068" y="12858"/>
                  </a:cubicBezTo>
                  <a:cubicBezTo>
                    <a:pt x="249" y="14949"/>
                    <a:pt x="100" y="16342"/>
                    <a:pt x="25" y="17852"/>
                  </a:cubicBezTo>
                  <a:cubicBezTo>
                    <a:pt x="-49" y="19362"/>
                    <a:pt x="-49" y="20987"/>
                    <a:pt x="1292" y="21220"/>
                  </a:cubicBezTo>
                  <a:cubicBezTo>
                    <a:pt x="2632" y="21452"/>
                    <a:pt x="5314" y="20291"/>
                    <a:pt x="7176" y="17155"/>
                  </a:cubicBezTo>
                  <a:cubicBezTo>
                    <a:pt x="9038" y="14020"/>
                    <a:pt x="10081" y="8910"/>
                    <a:pt x="10602" y="5775"/>
                  </a:cubicBezTo>
                  <a:cubicBezTo>
                    <a:pt x="11123" y="2639"/>
                    <a:pt x="11123" y="1478"/>
                    <a:pt x="11347" y="1594"/>
                  </a:cubicBezTo>
                  <a:cubicBezTo>
                    <a:pt x="11570" y="1710"/>
                    <a:pt x="12017" y="3104"/>
                    <a:pt x="12390" y="5310"/>
                  </a:cubicBezTo>
                  <a:cubicBezTo>
                    <a:pt x="12762" y="7517"/>
                    <a:pt x="13060" y="10536"/>
                    <a:pt x="12985" y="12626"/>
                  </a:cubicBezTo>
                  <a:cubicBezTo>
                    <a:pt x="12911" y="14717"/>
                    <a:pt x="12464" y="15878"/>
                    <a:pt x="12017" y="16923"/>
                  </a:cubicBezTo>
                  <a:cubicBezTo>
                    <a:pt x="11570" y="17968"/>
                    <a:pt x="11123" y="18897"/>
                    <a:pt x="11049" y="18781"/>
                  </a:cubicBezTo>
                  <a:cubicBezTo>
                    <a:pt x="10974" y="18665"/>
                    <a:pt x="11272" y="17504"/>
                    <a:pt x="12688" y="15529"/>
                  </a:cubicBezTo>
                  <a:cubicBezTo>
                    <a:pt x="14103" y="13555"/>
                    <a:pt x="16635" y="10768"/>
                    <a:pt x="18199" y="8910"/>
                  </a:cubicBezTo>
                  <a:cubicBezTo>
                    <a:pt x="19763" y="7052"/>
                    <a:pt x="20359" y="6123"/>
                    <a:pt x="20657" y="5078"/>
                  </a:cubicBezTo>
                  <a:cubicBezTo>
                    <a:pt x="20955" y="4033"/>
                    <a:pt x="20955" y="2871"/>
                    <a:pt x="20657" y="1942"/>
                  </a:cubicBezTo>
                  <a:cubicBezTo>
                    <a:pt x="20359" y="1013"/>
                    <a:pt x="19763" y="317"/>
                    <a:pt x="19093" y="84"/>
                  </a:cubicBezTo>
                  <a:cubicBezTo>
                    <a:pt x="18423" y="-148"/>
                    <a:pt x="17678" y="84"/>
                    <a:pt x="17305" y="1013"/>
                  </a:cubicBezTo>
                  <a:cubicBezTo>
                    <a:pt x="16933" y="1942"/>
                    <a:pt x="16933" y="3568"/>
                    <a:pt x="17603" y="6123"/>
                  </a:cubicBezTo>
                  <a:cubicBezTo>
                    <a:pt x="18274" y="8678"/>
                    <a:pt x="19614" y="12162"/>
                    <a:pt x="20434" y="14600"/>
                  </a:cubicBezTo>
                  <a:cubicBezTo>
                    <a:pt x="21253" y="17039"/>
                    <a:pt x="21551" y="18433"/>
                    <a:pt x="21253" y="19362"/>
                  </a:cubicBezTo>
                  <a:cubicBezTo>
                    <a:pt x="20955" y="20291"/>
                    <a:pt x="20061" y="20755"/>
                    <a:pt x="19242" y="20755"/>
                  </a:cubicBezTo>
                  <a:cubicBezTo>
                    <a:pt x="18423" y="20755"/>
                    <a:pt x="17678" y="20291"/>
                    <a:pt x="16933" y="19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669870" y="4547542"/>
              <a:ext cx="119451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48" fill="norm" stroke="1" extrusionOk="0">
                  <a:moveTo>
                    <a:pt x="4469" y="645"/>
                  </a:moveTo>
                  <a:cubicBezTo>
                    <a:pt x="5959" y="296"/>
                    <a:pt x="7448" y="-52"/>
                    <a:pt x="8938" y="6"/>
                  </a:cubicBezTo>
                  <a:cubicBezTo>
                    <a:pt x="10428" y="64"/>
                    <a:pt x="11917" y="529"/>
                    <a:pt x="14338" y="2445"/>
                  </a:cubicBezTo>
                  <a:cubicBezTo>
                    <a:pt x="16759" y="4361"/>
                    <a:pt x="20110" y="7729"/>
                    <a:pt x="20855" y="10690"/>
                  </a:cubicBezTo>
                  <a:cubicBezTo>
                    <a:pt x="21600" y="13651"/>
                    <a:pt x="19738" y="16206"/>
                    <a:pt x="15828" y="17948"/>
                  </a:cubicBezTo>
                  <a:cubicBezTo>
                    <a:pt x="11917" y="19690"/>
                    <a:pt x="5959" y="20619"/>
                    <a:pt x="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873070" y="49847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440520" y="608965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89" y="0"/>
                    <a:pt x="13577" y="0"/>
                    <a:pt x="17177" y="3600"/>
                  </a:cubicBezTo>
                  <a:cubicBezTo>
                    <a:pt x="20777" y="7200"/>
                    <a:pt x="2118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446870" y="62738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225803" y="5909838"/>
              <a:ext cx="148168" cy="37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15120" y="1580"/>
                  </a:moveTo>
                  <a:cubicBezTo>
                    <a:pt x="15120" y="970"/>
                    <a:pt x="15120" y="360"/>
                    <a:pt x="14349" y="116"/>
                  </a:cubicBezTo>
                  <a:cubicBezTo>
                    <a:pt x="13577" y="-128"/>
                    <a:pt x="12034" y="-6"/>
                    <a:pt x="10029" y="665"/>
                  </a:cubicBezTo>
                  <a:cubicBezTo>
                    <a:pt x="8023" y="1336"/>
                    <a:pt x="5554" y="2557"/>
                    <a:pt x="3549" y="4814"/>
                  </a:cubicBezTo>
                  <a:cubicBezTo>
                    <a:pt x="1543" y="7072"/>
                    <a:pt x="0" y="10367"/>
                    <a:pt x="0" y="13113"/>
                  </a:cubicBezTo>
                  <a:cubicBezTo>
                    <a:pt x="0" y="15858"/>
                    <a:pt x="1543" y="18055"/>
                    <a:pt x="4166" y="19397"/>
                  </a:cubicBezTo>
                  <a:cubicBezTo>
                    <a:pt x="6789" y="20740"/>
                    <a:pt x="10491" y="21228"/>
                    <a:pt x="13577" y="21350"/>
                  </a:cubicBezTo>
                  <a:cubicBezTo>
                    <a:pt x="16663" y="21472"/>
                    <a:pt x="19131" y="21228"/>
                    <a:pt x="21600" y="20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583520" y="5905500"/>
              <a:ext cx="38101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1200" y="5783"/>
                    <a:pt x="2400" y="11565"/>
                    <a:pt x="3000" y="14882"/>
                  </a:cubicBezTo>
                  <a:cubicBezTo>
                    <a:pt x="3600" y="18198"/>
                    <a:pt x="3600" y="19049"/>
                    <a:pt x="4200" y="19899"/>
                  </a:cubicBezTo>
                  <a:cubicBezTo>
                    <a:pt x="4800" y="20750"/>
                    <a:pt x="6000" y="21600"/>
                    <a:pt x="9000" y="21515"/>
                  </a:cubicBezTo>
                  <a:cubicBezTo>
                    <a:pt x="12000" y="21430"/>
                    <a:pt x="16800" y="20409"/>
                    <a:pt x="21600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735920" y="6038850"/>
              <a:ext cx="260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5840"/>
                    <a:pt x="5971" y="10080"/>
                    <a:pt x="9571" y="6480"/>
                  </a:cubicBezTo>
                  <a:cubicBezTo>
                    <a:pt x="13171" y="2880"/>
                    <a:pt x="1738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149033" y="5828087"/>
              <a:ext cx="188036" cy="4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07" fill="norm" stroke="1" extrusionOk="0">
                  <a:moveTo>
                    <a:pt x="2095" y="4996"/>
                  </a:moveTo>
                  <a:cubicBezTo>
                    <a:pt x="2095" y="8802"/>
                    <a:pt x="2095" y="12607"/>
                    <a:pt x="1977" y="15076"/>
                  </a:cubicBezTo>
                  <a:cubicBezTo>
                    <a:pt x="1858" y="17545"/>
                    <a:pt x="1621" y="18676"/>
                    <a:pt x="1264" y="19653"/>
                  </a:cubicBezTo>
                  <a:cubicBezTo>
                    <a:pt x="908" y="20630"/>
                    <a:pt x="434" y="21453"/>
                    <a:pt x="196" y="21505"/>
                  </a:cubicBezTo>
                  <a:cubicBezTo>
                    <a:pt x="-41" y="21556"/>
                    <a:pt x="-41" y="20836"/>
                    <a:pt x="78" y="18727"/>
                  </a:cubicBezTo>
                  <a:cubicBezTo>
                    <a:pt x="196" y="16619"/>
                    <a:pt x="434" y="13122"/>
                    <a:pt x="1146" y="9882"/>
                  </a:cubicBezTo>
                  <a:cubicBezTo>
                    <a:pt x="1858" y="6642"/>
                    <a:pt x="3045" y="3659"/>
                    <a:pt x="4113" y="2013"/>
                  </a:cubicBezTo>
                  <a:cubicBezTo>
                    <a:pt x="5181" y="367"/>
                    <a:pt x="6130" y="59"/>
                    <a:pt x="7911" y="7"/>
                  </a:cubicBezTo>
                  <a:cubicBezTo>
                    <a:pt x="9691" y="-44"/>
                    <a:pt x="12302" y="162"/>
                    <a:pt x="14557" y="882"/>
                  </a:cubicBezTo>
                  <a:cubicBezTo>
                    <a:pt x="16812" y="1602"/>
                    <a:pt x="18711" y="2836"/>
                    <a:pt x="19897" y="4070"/>
                  </a:cubicBezTo>
                  <a:cubicBezTo>
                    <a:pt x="21084" y="5305"/>
                    <a:pt x="21559" y="6539"/>
                    <a:pt x="20491" y="7619"/>
                  </a:cubicBezTo>
                  <a:cubicBezTo>
                    <a:pt x="19423" y="8699"/>
                    <a:pt x="16812" y="9625"/>
                    <a:pt x="14319" y="10087"/>
                  </a:cubicBezTo>
                  <a:cubicBezTo>
                    <a:pt x="11827" y="10550"/>
                    <a:pt x="9454" y="10550"/>
                    <a:pt x="7436" y="10242"/>
                  </a:cubicBezTo>
                  <a:cubicBezTo>
                    <a:pt x="5418" y="9933"/>
                    <a:pt x="3757" y="9316"/>
                    <a:pt x="3163" y="8699"/>
                  </a:cubicBezTo>
                  <a:cubicBezTo>
                    <a:pt x="2570" y="8082"/>
                    <a:pt x="3045" y="7465"/>
                    <a:pt x="3519" y="6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5415370" y="5753100"/>
              <a:ext cx="101738" cy="4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65" fill="norm" stroke="1" extrusionOk="0">
                  <a:moveTo>
                    <a:pt x="3888" y="0"/>
                  </a:moveTo>
                  <a:cubicBezTo>
                    <a:pt x="9936" y="2895"/>
                    <a:pt x="15984" y="5790"/>
                    <a:pt x="18792" y="8740"/>
                  </a:cubicBezTo>
                  <a:cubicBezTo>
                    <a:pt x="21600" y="11691"/>
                    <a:pt x="21168" y="14697"/>
                    <a:pt x="19008" y="16868"/>
                  </a:cubicBezTo>
                  <a:cubicBezTo>
                    <a:pt x="16848" y="19039"/>
                    <a:pt x="12960" y="20375"/>
                    <a:pt x="9504" y="20988"/>
                  </a:cubicBezTo>
                  <a:cubicBezTo>
                    <a:pt x="6048" y="21600"/>
                    <a:pt x="3024" y="21489"/>
                    <a:pt x="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650320" y="56324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641767" y="5486391"/>
              <a:ext cx="44537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967" fill="norm" stroke="1" extrusionOk="0">
                  <a:moveTo>
                    <a:pt x="12803" y="3814"/>
                  </a:moveTo>
                  <a:cubicBezTo>
                    <a:pt x="12803" y="6991"/>
                    <a:pt x="12803" y="10167"/>
                    <a:pt x="14767" y="10802"/>
                  </a:cubicBezTo>
                  <a:cubicBezTo>
                    <a:pt x="16731" y="11438"/>
                    <a:pt x="20658" y="9532"/>
                    <a:pt x="20658" y="6991"/>
                  </a:cubicBezTo>
                  <a:cubicBezTo>
                    <a:pt x="20658" y="4449"/>
                    <a:pt x="16731" y="1273"/>
                    <a:pt x="12313" y="320"/>
                  </a:cubicBezTo>
                  <a:cubicBezTo>
                    <a:pt x="7894" y="-633"/>
                    <a:pt x="2985" y="638"/>
                    <a:pt x="1022" y="2861"/>
                  </a:cubicBezTo>
                  <a:cubicBezTo>
                    <a:pt x="-942" y="5085"/>
                    <a:pt x="40" y="8261"/>
                    <a:pt x="2985" y="11438"/>
                  </a:cubicBezTo>
                  <a:cubicBezTo>
                    <a:pt x="5931" y="14614"/>
                    <a:pt x="10840" y="17791"/>
                    <a:pt x="15749" y="2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764620" y="5651500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936070" y="55562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088470" y="61849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405970" y="5956300"/>
              <a:ext cx="1270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03"/>
                    <a:pt x="14400" y="7005"/>
                    <a:pt x="10800" y="10605"/>
                  </a:cubicBezTo>
                  <a:cubicBezTo>
                    <a:pt x="7200" y="14205"/>
                    <a:pt x="3600" y="17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410659" y="5902187"/>
              <a:ext cx="167078" cy="24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130" fill="norm" stroke="1" extrusionOk="0">
                  <a:moveTo>
                    <a:pt x="201" y="9788"/>
                  </a:moveTo>
                  <a:cubicBezTo>
                    <a:pt x="-56" y="7554"/>
                    <a:pt x="-313" y="5319"/>
                    <a:pt x="1101" y="3550"/>
                  </a:cubicBezTo>
                  <a:cubicBezTo>
                    <a:pt x="2516" y="1781"/>
                    <a:pt x="5601" y="478"/>
                    <a:pt x="8816" y="105"/>
                  </a:cubicBezTo>
                  <a:cubicBezTo>
                    <a:pt x="12030" y="-267"/>
                    <a:pt x="15373" y="292"/>
                    <a:pt x="17687" y="2712"/>
                  </a:cubicBezTo>
                  <a:cubicBezTo>
                    <a:pt x="20001" y="5133"/>
                    <a:pt x="21287" y="9416"/>
                    <a:pt x="19358" y="12767"/>
                  </a:cubicBezTo>
                  <a:cubicBezTo>
                    <a:pt x="17430" y="16119"/>
                    <a:pt x="12287" y="18540"/>
                    <a:pt x="8816" y="19843"/>
                  </a:cubicBezTo>
                  <a:cubicBezTo>
                    <a:pt x="5344" y="21147"/>
                    <a:pt x="3544" y="21333"/>
                    <a:pt x="2516" y="20961"/>
                  </a:cubicBezTo>
                  <a:cubicBezTo>
                    <a:pt x="1487" y="20588"/>
                    <a:pt x="1230" y="19657"/>
                    <a:pt x="973" y="18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796620" y="6194922"/>
              <a:ext cx="355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3600" y="521"/>
                    <a:pt x="7200" y="-1443"/>
                    <a:pt x="10800" y="1502"/>
                  </a:cubicBezTo>
                  <a:cubicBezTo>
                    <a:pt x="14400" y="4448"/>
                    <a:pt x="1800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387170" y="6210300"/>
              <a:ext cx="285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1600"/>
                    <a:pt x="5760" y="21600"/>
                    <a:pt x="9360" y="18000"/>
                  </a:cubicBezTo>
                  <a:cubicBezTo>
                    <a:pt x="12960" y="14400"/>
                    <a:pt x="1728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945970" y="6239056"/>
              <a:ext cx="292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383" y="1118"/>
                    <a:pt x="8765" y="-1582"/>
                    <a:pt x="12365" y="1118"/>
                  </a:cubicBezTo>
                  <a:cubicBezTo>
                    <a:pt x="15965" y="3818"/>
                    <a:pt x="18783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688920" y="6292850"/>
              <a:ext cx="88901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847670" y="625475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0057220" y="62484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596970" y="6242579"/>
              <a:ext cx="425451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439" y="13500"/>
                    <a:pt x="6878" y="6300"/>
                    <a:pt x="10209" y="2700"/>
                  </a:cubicBezTo>
                  <a:cubicBezTo>
                    <a:pt x="13540" y="-900"/>
                    <a:pt x="16764" y="-900"/>
                    <a:pt x="18645" y="2700"/>
                  </a:cubicBezTo>
                  <a:cubicBezTo>
                    <a:pt x="20525" y="6300"/>
                    <a:pt x="21063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044270" y="6445250"/>
              <a:ext cx="12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90"/>
                    <a:pt x="7200" y="10580"/>
                    <a:pt x="10800" y="14180"/>
                  </a:cubicBezTo>
                  <a:cubicBezTo>
                    <a:pt x="14400" y="17780"/>
                    <a:pt x="18000" y="196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457831" y="6471708"/>
              <a:ext cx="272240" cy="23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0" fill="norm" stroke="1" extrusionOk="0">
                  <a:moveTo>
                    <a:pt x="2428" y="2238"/>
                  </a:moveTo>
                  <a:cubicBezTo>
                    <a:pt x="2927" y="1460"/>
                    <a:pt x="3425" y="681"/>
                    <a:pt x="4838" y="292"/>
                  </a:cubicBezTo>
                  <a:cubicBezTo>
                    <a:pt x="6250" y="-97"/>
                    <a:pt x="8576" y="-97"/>
                    <a:pt x="9988" y="292"/>
                  </a:cubicBezTo>
                  <a:cubicBezTo>
                    <a:pt x="11401" y="681"/>
                    <a:pt x="11899" y="1460"/>
                    <a:pt x="10570" y="3989"/>
                  </a:cubicBezTo>
                  <a:cubicBezTo>
                    <a:pt x="9241" y="6519"/>
                    <a:pt x="6084" y="10800"/>
                    <a:pt x="4090" y="13525"/>
                  </a:cubicBezTo>
                  <a:cubicBezTo>
                    <a:pt x="2096" y="16249"/>
                    <a:pt x="1265" y="17417"/>
                    <a:pt x="684" y="18487"/>
                  </a:cubicBezTo>
                  <a:cubicBezTo>
                    <a:pt x="102" y="19557"/>
                    <a:pt x="-230" y="20530"/>
                    <a:pt x="185" y="21017"/>
                  </a:cubicBezTo>
                  <a:cubicBezTo>
                    <a:pt x="601" y="21503"/>
                    <a:pt x="1764" y="21503"/>
                    <a:pt x="4838" y="21211"/>
                  </a:cubicBezTo>
                  <a:cubicBezTo>
                    <a:pt x="7912" y="20919"/>
                    <a:pt x="12896" y="20335"/>
                    <a:pt x="15970" y="19849"/>
                  </a:cubicBezTo>
                  <a:cubicBezTo>
                    <a:pt x="19044" y="19362"/>
                    <a:pt x="20207" y="18973"/>
                    <a:pt x="21370" y="185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022170" y="6455833"/>
              <a:ext cx="159153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42" fill="norm" stroke="1" extrusionOk="0">
                  <a:moveTo>
                    <a:pt x="6732" y="157"/>
                  </a:moveTo>
                  <a:cubicBezTo>
                    <a:pt x="8135" y="0"/>
                    <a:pt x="9538" y="-158"/>
                    <a:pt x="11501" y="315"/>
                  </a:cubicBezTo>
                  <a:cubicBezTo>
                    <a:pt x="13465" y="788"/>
                    <a:pt x="15990" y="1892"/>
                    <a:pt x="17252" y="2916"/>
                  </a:cubicBezTo>
                  <a:cubicBezTo>
                    <a:pt x="18514" y="3941"/>
                    <a:pt x="18514" y="4887"/>
                    <a:pt x="16971" y="5754"/>
                  </a:cubicBezTo>
                  <a:cubicBezTo>
                    <a:pt x="15429" y="6622"/>
                    <a:pt x="12343" y="7410"/>
                    <a:pt x="10099" y="7883"/>
                  </a:cubicBezTo>
                  <a:cubicBezTo>
                    <a:pt x="7855" y="8356"/>
                    <a:pt x="6452" y="8514"/>
                    <a:pt x="6312" y="8908"/>
                  </a:cubicBezTo>
                  <a:cubicBezTo>
                    <a:pt x="6171" y="9302"/>
                    <a:pt x="7294" y="9933"/>
                    <a:pt x="8836" y="10327"/>
                  </a:cubicBezTo>
                  <a:cubicBezTo>
                    <a:pt x="10379" y="10721"/>
                    <a:pt x="12343" y="10878"/>
                    <a:pt x="14447" y="11351"/>
                  </a:cubicBezTo>
                  <a:cubicBezTo>
                    <a:pt x="16551" y="11824"/>
                    <a:pt x="18795" y="12613"/>
                    <a:pt x="20057" y="13401"/>
                  </a:cubicBezTo>
                  <a:cubicBezTo>
                    <a:pt x="21319" y="14189"/>
                    <a:pt x="21600" y="14978"/>
                    <a:pt x="19917" y="16003"/>
                  </a:cubicBezTo>
                  <a:cubicBezTo>
                    <a:pt x="18234" y="17027"/>
                    <a:pt x="14587" y="18289"/>
                    <a:pt x="10940" y="19235"/>
                  </a:cubicBezTo>
                  <a:cubicBezTo>
                    <a:pt x="7294" y="20181"/>
                    <a:pt x="3647" y="20811"/>
                    <a:pt x="0" y="214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184220" y="66802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520770" y="66675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800170" y="6578600"/>
              <a:ext cx="50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929"/>
                    <a:pt x="16200" y="1858"/>
                    <a:pt x="12600" y="5458"/>
                  </a:cubicBezTo>
                  <a:cubicBezTo>
                    <a:pt x="9000" y="9058"/>
                    <a:pt x="4500" y="15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800170" y="6396566"/>
              <a:ext cx="57151" cy="8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21600" y="4215"/>
                  </a:moveTo>
                  <a:cubicBezTo>
                    <a:pt x="19200" y="2107"/>
                    <a:pt x="16800" y="0"/>
                    <a:pt x="14400" y="0"/>
                  </a:cubicBezTo>
                  <a:cubicBezTo>
                    <a:pt x="12000" y="0"/>
                    <a:pt x="9600" y="2107"/>
                    <a:pt x="8400" y="4741"/>
                  </a:cubicBezTo>
                  <a:cubicBezTo>
                    <a:pt x="7200" y="7376"/>
                    <a:pt x="7200" y="10537"/>
                    <a:pt x="7200" y="13698"/>
                  </a:cubicBezTo>
                  <a:cubicBezTo>
                    <a:pt x="7200" y="16859"/>
                    <a:pt x="7200" y="20020"/>
                    <a:pt x="8800" y="20810"/>
                  </a:cubicBezTo>
                  <a:cubicBezTo>
                    <a:pt x="10400" y="21600"/>
                    <a:pt x="13600" y="20020"/>
                    <a:pt x="16000" y="17912"/>
                  </a:cubicBezTo>
                  <a:cubicBezTo>
                    <a:pt x="18400" y="15805"/>
                    <a:pt x="20000" y="13171"/>
                    <a:pt x="17200" y="11590"/>
                  </a:cubicBezTo>
                  <a:cubicBezTo>
                    <a:pt x="14400" y="10010"/>
                    <a:pt x="7200" y="9483"/>
                    <a:pt x="0" y="895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0774770" y="5810250"/>
              <a:ext cx="190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60"/>
                    <a:pt x="12000" y="6521"/>
                    <a:pt x="8400" y="10121"/>
                  </a:cubicBezTo>
                  <a:cubicBezTo>
                    <a:pt x="4800" y="13721"/>
                    <a:pt x="2400" y="176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768420" y="5832387"/>
              <a:ext cx="174379" cy="32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35" fill="norm" stroke="1" extrusionOk="0">
                  <a:moveTo>
                    <a:pt x="0" y="12156"/>
                  </a:moveTo>
                  <a:cubicBezTo>
                    <a:pt x="1301" y="12298"/>
                    <a:pt x="2602" y="12440"/>
                    <a:pt x="4554" y="11872"/>
                  </a:cubicBezTo>
                  <a:cubicBezTo>
                    <a:pt x="6506" y="11303"/>
                    <a:pt x="9108" y="10024"/>
                    <a:pt x="11711" y="8106"/>
                  </a:cubicBezTo>
                  <a:cubicBezTo>
                    <a:pt x="14313" y="6188"/>
                    <a:pt x="16916" y="3630"/>
                    <a:pt x="18607" y="2067"/>
                  </a:cubicBezTo>
                  <a:cubicBezTo>
                    <a:pt x="20299" y="503"/>
                    <a:pt x="21080" y="-65"/>
                    <a:pt x="21340" y="6"/>
                  </a:cubicBezTo>
                  <a:cubicBezTo>
                    <a:pt x="21600" y="77"/>
                    <a:pt x="21340" y="788"/>
                    <a:pt x="20689" y="3061"/>
                  </a:cubicBezTo>
                  <a:cubicBezTo>
                    <a:pt x="20039" y="5335"/>
                    <a:pt x="18998" y="9172"/>
                    <a:pt x="18217" y="12511"/>
                  </a:cubicBezTo>
                  <a:cubicBezTo>
                    <a:pt x="17436" y="15851"/>
                    <a:pt x="16916" y="18693"/>
                    <a:pt x="16395" y="215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968070" y="5763683"/>
              <a:ext cx="24607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0" y="3581"/>
                  </a:moveTo>
                  <a:cubicBezTo>
                    <a:pt x="0" y="2772"/>
                    <a:pt x="0" y="1964"/>
                    <a:pt x="900" y="1271"/>
                  </a:cubicBezTo>
                  <a:cubicBezTo>
                    <a:pt x="1800" y="578"/>
                    <a:pt x="3600" y="0"/>
                    <a:pt x="7200" y="0"/>
                  </a:cubicBezTo>
                  <a:cubicBezTo>
                    <a:pt x="10800" y="0"/>
                    <a:pt x="16200" y="578"/>
                    <a:pt x="18900" y="2772"/>
                  </a:cubicBezTo>
                  <a:cubicBezTo>
                    <a:pt x="21600" y="4967"/>
                    <a:pt x="21600" y="8779"/>
                    <a:pt x="18900" y="12186"/>
                  </a:cubicBezTo>
                  <a:cubicBezTo>
                    <a:pt x="16200" y="15594"/>
                    <a:pt x="10800" y="18597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876907" y="5734050"/>
              <a:ext cx="27531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76" y="21600"/>
                  </a:moveTo>
                  <a:cubicBezTo>
                    <a:pt x="11" y="19059"/>
                    <a:pt x="-154" y="16518"/>
                    <a:pt x="258" y="14612"/>
                  </a:cubicBezTo>
                  <a:cubicBezTo>
                    <a:pt x="670" y="12706"/>
                    <a:pt x="1660" y="11435"/>
                    <a:pt x="5287" y="9106"/>
                  </a:cubicBezTo>
                  <a:cubicBezTo>
                    <a:pt x="8915" y="6776"/>
                    <a:pt x="15180" y="3388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507820" y="5862210"/>
              <a:ext cx="15723" cy="29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359" fill="norm" stroke="1" extrusionOk="0">
                  <a:moveTo>
                    <a:pt x="8100" y="1313"/>
                  </a:moveTo>
                  <a:cubicBezTo>
                    <a:pt x="10800" y="536"/>
                    <a:pt x="13500" y="-241"/>
                    <a:pt x="14850" y="70"/>
                  </a:cubicBezTo>
                  <a:cubicBezTo>
                    <a:pt x="16200" y="381"/>
                    <a:pt x="16200" y="1779"/>
                    <a:pt x="17550" y="4654"/>
                  </a:cubicBezTo>
                  <a:cubicBezTo>
                    <a:pt x="18900" y="7529"/>
                    <a:pt x="21600" y="11880"/>
                    <a:pt x="18900" y="14910"/>
                  </a:cubicBezTo>
                  <a:cubicBezTo>
                    <a:pt x="16200" y="17940"/>
                    <a:pt x="8100" y="19650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393520" y="5842000"/>
              <a:ext cx="285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0" y="15120"/>
                    <a:pt x="5440" y="8640"/>
                    <a:pt x="9040" y="5040"/>
                  </a:cubicBezTo>
                  <a:cubicBezTo>
                    <a:pt x="12640" y="1440"/>
                    <a:pt x="1712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111070" y="5854700"/>
              <a:ext cx="190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90"/>
                    <a:pt x="16800" y="10580"/>
                    <a:pt x="13200" y="14180"/>
                  </a:cubicBezTo>
                  <a:cubicBezTo>
                    <a:pt x="9600" y="17780"/>
                    <a:pt x="4800" y="196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005363" y="5835650"/>
              <a:ext cx="24540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355" y="21600"/>
                  </a:moveTo>
                  <a:cubicBezTo>
                    <a:pt x="-11" y="18600"/>
                    <a:pt x="-377" y="15600"/>
                    <a:pt x="813" y="12600"/>
                  </a:cubicBezTo>
                  <a:cubicBezTo>
                    <a:pt x="2003" y="9600"/>
                    <a:pt x="4748" y="6600"/>
                    <a:pt x="8409" y="4500"/>
                  </a:cubicBezTo>
                  <a:cubicBezTo>
                    <a:pt x="12070" y="2400"/>
                    <a:pt x="16647" y="1200"/>
                    <a:pt x="21223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561920" y="6070600"/>
              <a:ext cx="76201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911170" y="6096000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0063570" y="6051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298520" y="5898020"/>
              <a:ext cx="33868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692"/>
                  </a:moveTo>
                  <a:cubicBezTo>
                    <a:pt x="5400" y="882"/>
                    <a:pt x="10800" y="72"/>
                    <a:pt x="14850" y="5"/>
                  </a:cubicBezTo>
                  <a:cubicBezTo>
                    <a:pt x="18900" y="-63"/>
                    <a:pt x="21600" y="612"/>
                    <a:pt x="21600" y="2840"/>
                  </a:cubicBezTo>
                  <a:cubicBezTo>
                    <a:pt x="21600" y="5067"/>
                    <a:pt x="18900" y="8847"/>
                    <a:pt x="16200" y="12222"/>
                  </a:cubicBezTo>
                  <a:cubicBezTo>
                    <a:pt x="13500" y="15597"/>
                    <a:pt x="10800" y="18567"/>
                    <a:pt x="8100" y="2153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188829" y="5930900"/>
              <a:ext cx="312892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989" y="21600"/>
                  </a:moveTo>
                  <a:cubicBezTo>
                    <a:pt x="409" y="18514"/>
                    <a:pt x="-171" y="15429"/>
                    <a:pt x="46" y="13371"/>
                  </a:cubicBezTo>
                  <a:cubicBezTo>
                    <a:pt x="264" y="11314"/>
                    <a:pt x="1279" y="10286"/>
                    <a:pt x="3816" y="8229"/>
                  </a:cubicBezTo>
                  <a:cubicBezTo>
                    <a:pt x="6352" y="6171"/>
                    <a:pt x="10412" y="3086"/>
                    <a:pt x="13601" y="1543"/>
                  </a:cubicBezTo>
                  <a:cubicBezTo>
                    <a:pt x="16790" y="0"/>
                    <a:pt x="19110" y="0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177870" y="6286500"/>
              <a:ext cx="292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00"/>
                    <a:pt x="10643" y="9600"/>
                    <a:pt x="14243" y="13200"/>
                  </a:cubicBezTo>
                  <a:cubicBezTo>
                    <a:pt x="17843" y="16800"/>
                    <a:pt x="19722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158820" y="65405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170302" y="6441985"/>
              <a:ext cx="52019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59" fill="norm" stroke="1" extrusionOk="0">
                  <a:moveTo>
                    <a:pt x="13457" y="7852"/>
                  </a:moveTo>
                  <a:cubicBezTo>
                    <a:pt x="10865" y="4128"/>
                    <a:pt x="8273" y="404"/>
                    <a:pt x="5681" y="31"/>
                  </a:cubicBezTo>
                  <a:cubicBezTo>
                    <a:pt x="3089" y="-341"/>
                    <a:pt x="497" y="2638"/>
                    <a:pt x="65" y="5990"/>
                  </a:cubicBezTo>
                  <a:cubicBezTo>
                    <a:pt x="-367" y="9342"/>
                    <a:pt x="1361" y="13066"/>
                    <a:pt x="4817" y="14928"/>
                  </a:cubicBezTo>
                  <a:cubicBezTo>
                    <a:pt x="8273" y="16790"/>
                    <a:pt x="13457" y="16790"/>
                    <a:pt x="15617" y="14183"/>
                  </a:cubicBezTo>
                  <a:cubicBezTo>
                    <a:pt x="17777" y="11576"/>
                    <a:pt x="16913" y="6362"/>
                    <a:pt x="16049" y="5618"/>
                  </a:cubicBezTo>
                  <a:cubicBezTo>
                    <a:pt x="15185" y="4873"/>
                    <a:pt x="14321" y="8597"/>
                    <a:pt x="15185" y="11949"/>
                  </a:cubicBezTo>
                  <a:cubicBezTo>
                    <a:pt x="16049" y="15300"/>
                    <a:pt x="18641" y="18280"/>
                    <a:pt x="21233" y="2125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247720" y="66357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400120" y="65468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381070" y="6457950"/>
              <a:ext cx="14080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5475" y="0"/>
                  </a:moveTo>
                  <a:cubicBezTo>
                    <a:pt x="18376" y="3185"/>
                    <a:pt x="21278" y="6369"/>
                    <a:pt x="21439" y="9138"/>
                  </a:cubicBezTo>
                  <a:cubicBezTo>
                    <a:pt x="21600" y="11908"/>
                    <a:pt x="19021" y="14262"/>
                    <a:pt x="14991" y="16269"/>
                  </a:cubicBezTo>
                  <a:cubicBezTo>
                    <a:pt x="10961" y="18277"/>
                    <a:pt x="5481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008608" y="6507331"/>
              <a:ext cx="111118" cy="27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381" fill="norm" stroke="1" extrusionOk="0">
                  <a:moveTo>
                    <a:pt x="19272" y="2584"/>
                  </a:moveTo>
                  <a:cubicBezTo>
                    <a:pt x="20044" y="1595"/>
                    <a:pt x="20815" y="605"/>
                    <a:pt x="19658" y="193"/>
                  </a:cubicBezTo>
                  <a:cubicBezTo>
                    <a:pt x="18501" y="-219"/>
                    <a:pt x="15415" y="-54"/>
                    <a:pt x="11558" y="1512"/>
                  </a:cubicBezTo>
                  <a:cubicBezTo>
                    <a:pt x="7701" y="3079"/>
                    <a:pt x="3072" y="6047"/>
                    <a:pt x="1144" y="9262"/>
                  </a:cubicBezTo>
                  <a:cubicBezTo>
                    <a:pt x="-785" y="12477"/>
                    <a:pt x="-14" y="15940"/>
                    <a:pt x="1529" y="18001"/>
                  </a:cubicBezTo>
                  <a:cubicBezTo>
                    <a:pt x="3072" y="20062"/>
                    <a:pt x="5386" y="20721"/>
                    <a:pt x="7701" y="213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0" name="Drawing"/>
          <p:cNvGrpSpPr/>
          <p:nvPr/>
        </p:nvGrpSpPr>
        <p:grpSpPr>
          <a:xfrm>
            <a:off x="273050" y="1198071"/>
            <a:ext cx="12198350" cy="7628429"/>
            <a:chOff x="0" y="0"/>
            <a:chExt cx="12198350" cy="7628429"/>
          </a:xfrm>
        </p:grpSpPr>
        <p:sp>
          <p:nvSpPr>
            <p:cNvPr id="2106" name="Line"/>
            <p:cNvSpPr/>
            <p:nvPr/>
          </p:nvSpPr>
          <p:spPr>
            <a:xfrm>
              <a:off x="2120349" y="430618"/>
              <a:ext cx="196721" cy="72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42" fill="norm" stroke="1" extrusionOk="0">
                  <a:moveTo>
                    <a:pt x="4152" y="6107"/>
                  </a:moveTo>
                  <a:cubicBezTo>
                    <a:pt x="3925" y="7672"/>
                    <a:pt x="3697" y="9237"/>
                    <a:pt x="3925" y="11115"/>
                  </a:cubicBezTo>
                  <a:cubicBezTo>
                    <a:pt x="4152" y="12994"/>
                    <a:pt x="4834" y="15185"/>
                    <a:pt x="5175" y="16875"/>
                  </a:cubicBezTo>
                  <a:cubicBezTo>
                    <a:pt x="5516" y="18566"/>
                    <a:pt x="5516" y="19755"/>
                    <a:pt x="5403" y="20507"/>
                  </a:cubicBezTo>
                  <a:cubicBezTo>
                    <a:pt x="5289" y="21258"/>
                    <a:pt x="5061" y="21571"/>
                    <a:pt x="4720" y="21540"/>
                  </a:cubicBezTo>
                  <a:cubicBezTo>
                    <a:pt x="4379" y="21508"/>
                    <a:pt x="3925" y="21133"/>
                    <a:pt x="3243" y="19818"/>
                  </a:cubicBezTo>
                  <a:cubicBezTo>
                    <a:pt x="2560" y="18503"/>
                    <a:pt x="1651" y="16249"/>
                    <a:pt x="969" y="13839"/>
                  </a:cubicBezTo>
                  <a:cubicBezTo>
                    <a:pt x="287" y="11428"/>
                    <a:pt x="-168" y="8861"/>
                    <a:pt x="59" y="6608"/>
                  </a:cubicBezTo>
                  <a:cubicBezTo>
                    <a:pt x="287" y="4354"/>
                    <a:pt x="1196" y="2413"/>
                    <a:pt x="2219" y="1317"/>
                  </a:cubicBezTo>
                  <a:cubicBezTo>
                    <a:pt x="3243" y="221"/>
                    <a:pt x="4379" y="-29"/>
                    <a:pt x="6653" y="2"/>
                  </a:cubicBezTo>
                  <a:cubicBezTo>
                    <a:pt x="8927" y="34"/>
                    <a:pt x="12337" y="347"/>
                    <a:pt x="15293" y="1254"/>
                  </a:cubicBezTo>
                  <a:cubicBezTo>
                    <a:pt x="18249" y="2162"/>
                    <a:pt x="20750" y="3665"/>
                    <a:pt x="21091" y="4980"/>
                  </a:cubicBezTo>
                  <a:cubicBezTo>
                    <a:pt x="21432" y="6294"/>
                    <a:pt x="19613" y="7421"/>
                    <a:pt x="16089" y="8016"/>
                  </a:cubicBezTo>
                  <a:cubicBezTo>
                    <a:pt x="12565" y="8611"/>
                    <a:pt x="7335" y="8674"/>
                    <a:pt x="2106" y="8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343149" y="732329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406649" y="725979"/>
              <a:ext cx="88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571846" y="467853"/>
              <a:ext cx="126905" cy="32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90" fill="norm" stroke="1" extrusionOk="0">
                  <a:moveTo>
                    <a:pt x="20887" y="1907"/>
                  </a:moveTo>
                  <a:cubicBezTo>
                    <a:pt x="19493" y="1223"/>
                    <a:pt x="18100" y="540"/>
                    <a:pt x="16532" y="198"/>
                  </a:cubicBezTo>
                  <a:cubicBezTo>
                    <a:pt x="14964" y="-144"/>
                    <a:pt x="13222" y="-144"/>
                    <a:pt x="10435" y="1018"/>
                  </a:cubicBezTo>
                  <a:cubicBezTo>
                    <a:pt x="7648" y="2180"/>
                    <a:pt x="3816" y="4504"/>
                    <a:pt x="1726" y="7307"/>
                  </a:cubicBezTo>
                  <a:cubicBezTo>
                    <a:pt x="-365" y="10109"/>
                    <a:pt x="-713" y="13390"/>
                    <a:pt x="1552" y="15851"/>
                  </a:cubicBezTo>
                  <a:cubicBezTo>
                    <a:pt x="3816" y="18312"/>
                    <a:pt x="8693" y="19952"/>
                    <a:pt x="12003" y="20704"/>
                  </a:cubicBezTo>
                  <a:cubicBezTo>
                    <a:pt x="15313" y="21456"/>
                    <a:pt x="17055" y="21319"/>
                    <a:pt x="18797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787650" y="624379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800350" y="52277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895599" y="433879"/>
              <a:ext cx="112346" cy="35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0" fill="norm" stroke="1" extrusionOk="0">
                  <a:moveTo>
                    <a:pt x="2400" y="0"/>
                  </a:moveTo>
                  <a:cubicBezTo>
                    <a:pt x="6400" y="889"/>
                    <a:pt x="10400" y="1779"/>
                    <a:pt x="14200" y="4193"/>
                  </a:cubicBezTo>
                  <a:cubicBezTo>
                    <a:pt x="18000" y="6607"/>
                    <a:pt x="21600" y="10546"/>
                    <a:pt x="21200" y="13659"/>
                  </a:cubicBezTo>
                  <a:cubicBezTo>
                    <a:pt x="20800" y="16772"/>
                    <a:pt x="16400" y="19059"/>
                    <a:pt x="12800" y="20266"/>
                  </a:cubicBezTo>
                  <a:cubicBezTo>
                    <a:pt x="9200" y="21473"/>
                    <a:pt x="6400" y="21600"/>
                    <a:pt x="4400" y="21219"/>
                  </a:cubicBezTo>
                  <a:cubicBezTo>
                    <a:pt x="2400" y="20838"/>
                    <a:pt x="1200" y="19948"/>
                    <a:pt x="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162300" y="579929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149600" y="694229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751748" y="429706"/>
              <a:ext cx="128103" cy="38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9" fill="norm" stroke="1" extrusionOk="0">
                  <a:moveTo>
                    <a:pt x="21084" y="3066"/>
                  </a:moveTo>
                  <a:cubicBezTo>
                    <a:pt x="20039" y="2594"/>
                    <a:pt x="18994" y="2122"/>
                    <a:pt x="18123" y="1590"/>
                  </a:cubicBezTo>
                  <a:cubicBezTo>
                    <a:pt x="17252" y="1059"/>
                    <a:pt x="16555" y="469"/>
                    <a:pt x="15336" y="174"/>
                  </a:cubicBezTo>
                  <a:cubicBezTo>
                    <a:pt x="14116" y="-121"/>
                    <a:pt x="12374" y="-121"/>
                    <a:pt x="10110" y="823"/>
                  </a:cubicBezTo>
                  <a:cubicBezTo>
                    <a:pt x="7845" y="1768"/>
                    <a:pt x="5058" y="3656"/>
                    <a:pt x="2968" y="6548"/>
                  </a:cubicBezTo>
                  <a:cubicBezTo>
                    <a:pt x="878" y="9440"/>
                    <a:pt x="-516" y="13335"/>
                    <a:pt x="181" y="15990"/>
                  </a:cubicBezTo>
                  <a:cubicBezTo>
                    <a:pt x="878" y="18646"/>
                    <a:pt x="3665" y="20063"/>
                    <a:pt x="6452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934554" y="567229"/>
              <a:ext cx="278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571"/>
                    <a:pt x="-1303" y="5143"/>
                    <a:pt x="240" y="8743"/>
                  </a:cubicBezTo>
                  <a:cubicBezTo>
                    <a:pt x="1783" y="12343"/>
                    <a:pt x="11040" y="16971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038600" y="668829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270872" y="481901"/>
              <a:ext cx="141382" cy="46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86" fill="norm" stroke="1" extrusionOk="0">
                  <a:moveTo>
                    <a:pt x="3261" y="7822"/>
                  </a:moveTo>
                  <a:cubicBezTo>
                    <a:pt x="1991" y="9696"/>
                    <a:pt x="720" y="11570"/>
                    <a:pt x="243" y="13691"/>
                  </a:cubicBezTo>
                  <a:cubicBezTo>
                    <a:pt x="-233" y="15811"/>
                    <a:pt x="85" y="18179"/>
                    <a:pt x="402" y="19609"/>
                  </a:cubicBezTo>
                  <a:cubicBezTo>
                    <a:pt x="720" y="21039"/>
                    <a:pt x="1038" y="21532"/>
                    <a:pt x="1196" y="21483"/>
                  </a:cubicBezTo>
                  <a:cubicBezTo>
                    <a:pt x="1355" y="21433"/>
                    <a:pt x="1355" y="20842"/>
                    <a:pt x="1673" y="18721"/>
                  </a:cubicBezTo>
                  <a:cubicBezTo>
                    <a:pt x="1991" y="16600"/>
                    <a:pt x="2626" y="12951"/>
                    <a:pt x="3579" y="9992"/>
                  </a:cubicBezTo>
                  <a:cubicBezTo>
                    <a:pt x="4532" y="7033"/>
                    <a:pt x="5802" y="4765"/>
                    <a:pt x="6755" y="3335"/>
                  </a:cubicBezTo>
                  <a:cubicBezTo>
                    <a:pt x="7708" y="1905"/>
                    <a:pt x="8343" y="1313"/>
                    <a:pt x="9296" y="869"/>
                  </a:cubicBezTo>
                  <a:cubicBezTo>
                    <a:pt x="10249" y="425"/>
                    <a:pt x="11520" y="129"/>
                    <a:pt x="12949" y="31"/>
                  </a:cubicBezTo>
                  <a:cubicBezTo>
                    <a:pt x="14379" y="-68"/>
                    <a:pt x="15967" y="31"/>
                    <a:pt x="17714" y="918"/>
                  </a:cubicBezTo>
                  <a:cubicBezTo>
                    <a:pt x="19461" y="1806"/>
                    <a:pt x="21367" y="3483"/>
                    <a:pt x="21208" y="5110"/>
                  </a:cubicBezTo>
                  <a:cubicBezTo>
                    <a:pt x="21049" y="6737"/>
                    <a:pt x="18826" y="8316"/>
                    <a:pt x="16285" y="9302"/>
                  </a:cubicBezTo>
                  <a:cubicBezTo>
                    <a:pt x="13743" y="10288"/>
                    <a:pt x="10885" y="10683"/>
                    <a:pt x="8026" y="11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495800" y="394050"/>
              <a:ext cx="95799" cy="35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50" fill="norm" stroke="1" extrusionOk="0">
                  <a:moveTo>
                    <a:pt x="0" y="104"/>
                  </a:moveTo>
                  <a:cubicBezTo>
                    <a:pt x="3217" y="-23"/>
                    <a:pt x="6434" y="-150"/>
                    <a:pt x="9881" y="485"/>
                  </a:cubicBezTo>
                  <a:cubicBezTo>
                    <a:pt x="13328" y="1121"/>
                    <a:pt x="17004" y="2518"/>
                    <a:pt x="19072" y="5059"/>
                  </a:cubicBezTo>
                  <a:cubicBezTo>
                    <a:pt x="21140" y="7601"/>
                    <a:pt x="21600" y="11285"/>
                    <a:pt x="19072" y="14208"/>
                  </a:cubicBezTo>
                  <a:cubicBezTo>
                    <a:pt x="16545" y="17130"/>
                    <a:pt x="11030" y="19290"/>
                    <a:pt x="5515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635499" y="135429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660899" y="-1"/>
              <a:ext cx="47886" cy="6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330" fill="norm" stroke="1" extrusionOk="0">
                  <a:moveTo>
                    <a:pt x="0" y="12059"/>
                  </a:moveTo>
                  <a:cubicBezTo>
                    <a:pt x="939" y="15235"/>
                    <a:pt x="1878" y="18412"/>
                    <a:pt x="4696" y="19682"/>
                  </a:cubicBezTo>
                  <a:cubicBezTo>
                    <a:pt x="7513" y="20953"/>
                    <a:pt x="12209" y="20318"/>
                    <a:pt x="15496" y="18094"/>
                  </a:cubicBezTo>
                  <a:cubicBezTo>
                    <a:pt x="18783" y="15871"/>
                    <a:pt x="20661" y="12059"/>
                    <a:pt x="21130" y="8565"/>
                  </a:cubicBezTo>
                  <a:cubicBezTo>
                    <a:pt x="21600" y="5071"/>
                    <a:pt x="20661" y="1894"/>
                    <a:pt x="17843" y="624"/>
                  </a:cubicBezTo>
                  <a:cubicBezTo>
                    <a:pt x="15026" y="-647"/>
                    <a:pt x="10330" y="-12"/>
                    <a:pt x="7043" y="2847"/>
                  </a:cubicBezTo>
                  <a:cubicBezTo>
                    <a:pt x="3757" y="5706"/>
                    <a:pt x="1878" y="10788"/>
                    <a:pt x="0" y="15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775200" y="198929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022850" y="84629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422900" y="649779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610722" y="426321"/>
              <a:ext cx="187851" cy="57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29" fill="norm" stroke="1" extrusionOk="0">
                  <a:moveTo>
                    <a:pt x="297" y="7613"/>
                  </a:moveTo>
                  <a:cubicBezTo>
                    <a:pt x="62" y="8480"/>
                    <a:pt x="-173" y="9347"/>
                    <a:pt x="179" y="11200"/>
                  </a:cubicBezTo>
                  <a:cubicBezTo>
                    <a:pt x="531" y="13052"/>
                    <a:pt x="1470" y="15890"/>
                    <a:pt x="1940" y="17624"/>
                  </a:cubicBezTo>
                  <a:cubicBezTo>
                    <a:pt x="2410" y="19359"/>
                    <a:pt x="2410" y="19989"/>
                    <a:pt x="2175" y="20541"/>
                  </a:cubicBezTo>
                  <a:cubicBezTo>
                    <a:pt x="1940" y="21093"/>
                    <a:pt x="1470" y="21566"/>
                    <a:pt x="1118" y="21527"/>
                  </a:cubicBezTo>
                  <a:cubicBezTo>
                    <a:pt x="766" y="21487"/>
                    <a:pt x="531" y="20935"/>
                    <a:pt x="414" y="19043"/>
                  </a:cubicBezTo>
                  <a:cubicBezTo>
                    <a:pt x="297" y="17151"/>
                    <a:pt x="297" y="13919"/>
                    <a:pt x="766" y="11002"/>
                  </a:cubicBezTo>
                  <a:cubicBezTo>
                    <a:pt x="1236" y="8086"/>
                    <a:pt x="2175" y="5484"/>
                    <a:pt x="3231" y="3789"/>
                  </a:cubicBezTo>
                  <a:cubicBezTo>
                    <a:pt x="4288" y="2094"/>
                    <a:pt x="5462" y="1306"/>
                    <a:pt x="6518" y="794"/>
                  </a:cubicBezTo>
                  <a:cubicBezTo>
                    <a:pt x="7575" y="281"/>
                    <a:pt x="8514" y="45"/>
                    <a:pt x="9570" y="5"/>
                  </a:cubicBezTo>
                  <a:cubicBezTo>
                    <a:pt x="10627" y="-34"/>
                    <a:pt x="11801" y="124"/>
                    <a:pt x="13914" y="912"/>
                  </a:cubicBezTo>
                  <a:cubicBezTo>
                    <a:pt x="16027" y="1700"/>
                    <a:pt x="19079" y="3119"/>
                    <a:pt x="20253" y="4459"/>
                  </a:cubicBezTo>
                  <a:cubicBezTo>
                    <a:pt x="21427" y="5800"/>
                    <a:pt x="20723" y="7061"/>
                    <a:pt x="19079" y="7849"/>
                  </a:cubicBezTo>
                  <a:cubicBezTo>
                    <a:pt x="17436" y="8638"/>
                    <a:pt x="14853" y="8953"/>
                    <a:pt x="12153" y="8953"/>
                  </a:cubicBezTo>
                  <a:cubicBezTo>
                    <a:pt x="9453" y="8953"/>
                    <a:pt x="6636" y="8638"/>
                    <a:pt x="5344" y="8204"/>
                  </a:cubicBezTo>
                  <a:cubicBezTo>
                    <a:pt x="4053" y="7770"/>
                    <a:pt x="4288" y="7219"/>
                    <a:pt x="4523" y="6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16472" y="1797997"/>
              <a:ext cx="250329" cy="50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6" fill="norm" stroke="1" extrusionOk="0">
                  <a:moveTo>
                    <a:pt x="230" y="2489"/>
                  </a:moveTo>
                  <a:cubicBezTo>
                    <a:pt x="49" y="1856"/>
                    <a:pt x="-133" y="1223"/>
                    <a:pt x="139" y="1043"/>
                  </a:cubicBezTo>
                  <a:cubicBezTo>
                    <a:pt x="412" y="862"/>
                    <a:pt x="1138" y="1133"/>
                    <a:pt x="2408" y="2534"/>
                  </a:cubicBezTo>
                  <a:cubicBezTo>
                    <a:pt x="3679" y="3935"/>
                    <a:pt x="5494" y="6465"/>
                    <a:pt x="7581" y="9357"/>
                  </a:cubicBezTo>
                  <a:cubicBezTo>
                    <a:pt x="9669" y="12249"/>
                    <a:pt x="12028" y="15503"/>
                    <a:pt x="13390" y="17401"/>
                  </a:cubicBezTo>
                  <a:cubicBezTo>
                    <a:pt x="14751" y="19299"/>
                    <a:pt x="15114" y="19841"/>
                    <a:pt x="15568" y="20383"/>
                  </a:cubicBezTo>
                  <a:cubicBezTo>
                    <a:pt x="16022" y="20925"/>
                    <a:pt x="16566" y="21468"/>
                    <a:pt x="16838" y="21513"/>
                  </a:cubicBezTo>
                  <a:cubicBezTo>
                    <a:pt x="17111" y="21558"/>
                    <a:pt x="17111" y="21106"/>
                    <a:pt x="16929" y="19253"/>
                  </a:cubicBezTo>
                  <a:cubicBezTo>
                    <a:pt x="16748" y="17401"/>
                    <a:pt x="16385" y="14147"/>
                    <a:pt x="16475" y="11210"/>
                  </a:cubicBezTo>
                  <a:cubicBezTo>
                    <a:pt x="16566" y="8273"/>
                    <a:pt x="17111" y="5652"/>
                    <a:pt x="17474" y="3980"/>
                  </a:cubicBezTo>
                  <a:cubicBezTo>
                    <a:pt x="17837" y="2308"/>
                    <a:pt x="18018" y="1585"/>
                    <a:pt x="18291" y="997"/>
                  </a:cubicBezTo>
                  <a:cubicBezTo>
                    <a:pt x="18563" y="410"/>
                    <a:pt x="18926" y="-42"/>
                    <a:pt x="19470" y="3"/>
                  </a:cubicBezTo>
                  <a:cubicBezTo>
                    <a:pt x="20015" y="48"/>
                    <a:pt x="20741" y="591"/>
                    <a:pt x="21467" y="1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124384" y="2034216"/>
              <a:ext cx="132917" cy="19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55" fill="norm" stroke="1" extrusionOk="0">
                  <a:moveTo>
                    <a:pt x="15118" y="6189"/>
                  </a:moveTo>
                  <a:cubicBezTo>
                    <a:pt x="14443" y="5040"/>
                    <a:pt x="13768" y="3891"/>
                    <a:pt x="12924" y="2742"/>
                  </a:cubicBezTo>
                  <a:cubicBezTo>
                    <a:pt x="12080" y="1593"/>
                    <a:pt x="11068" y="444"/>
                    <a:pt x="9718" y="100"/>
                  </a:cubicBezTo>
                  <a:cubicBezTo>
                    <a:pt x="8368" y="-245"/>
                    <a:pt x="6680" y="215"/>
                    <a:pt x="4824" y="2857"/>
                  </a:cubicBezTo>
                  <a:cubicBezTo>
                    <a:pt x="2968" y="5500"/>
                    <a:pt x="943" y="10325"/>
                    <a:pt x="268" y="13312"/>
                  </a:cubicBezTo>
                  <a:cubicBezTo>
                    <a:pt x="-407" y="16300"/>
                    <a:pt x="268" y="17449"/>
                    <a:pt x="1449" y="17793"/>
                  </a:cubicBezTo>
                  <a:cubicBezTo>
                    <a:pt x="2630" y="18138"/>
                    <a:pt x="4318" y="17678"/>
                    <a:pt x="6343" y="15840"/>
                  </a:cubicBezTo>
                  <a:cubicBezTo>
                    <a:pt x="8368" y="14002"/>
                    <a:pt x="10730" y="10785"/>
                    <a:pt x="12080" y="8602"/>
                  </a:cubicBezTo>
                  <a:cubicBezTo>
                    <a:pt x="13431" y="6419"/>
                    <a:pt x="13768" y="5270"/>
                    <a:pt x="14105" y="5615"/>
                  </a:cubicBezTo>
                  <a:cubicBezTo>
                    <a:pt x="14443" y="5959"/>
                    <a:pt x="14780" y="7798"/>
                    <a:pt x="15962" y="10670"/>
                  </a:cubicBezTo>
                  <a:cubicBezTo>
                    <a:pt x="17143" y="13542"/>
                    <a:pt x="19168" y="17449"/>
                    <a:pt x="21193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365250" y="1767379"/>
              <a:ext cx="254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936"/>
                    <a:pt x="3600" y="7872"/>
                    <a:pt x="7200" y="11472"/>
                  </a:cubicBezTo>
                  <a:cubicBezTo>
                    <a:pt x="10800" y="15072"/>
                    <a:pt x="16200" y="183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441450" y="2040429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447800" y="19642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538406" y="1710229"/>
              <a:ext cx="12529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4830" y="15178"/>
                  </a:moveTo>
                  <a:cubicBezTo>
                    <a:pt x="13030" y="14789"/>
                    <a:pt x="11230" y="14400"/>
                    <a:pt x="9430" y="14205"/>
                  </a:cubicBezTo>
                  <a:cubicBezTo>
                    <a:pt x="7630" y="14011"/>
                    <a:pt x="5830" y="14011"/>
                    <a:pt x="4030" y="14935"/>
                  </a:cubicBezTo>
                  <a:cubicBezTo>
                    <a:pt x="2230" y="15859"/>
                    <a:pt x="430" y="17708"/>
                    <a:pt x="70" y="18876"/>
                  </a:cubicBezTo>
                  <a:cubicBezTo>
                    <a:pt x="-290" y="20043"/>
                    <a:pt x="790" y="20530"/>
                    <a:pt x="2230" y="20822"/>
                  </a:cubicBezTo>
                  <a:cubicBezTo>
                    <a:pt x="3670" y="21114"/>
                    <a:pt x="5470" y="21211"/>
                    <a:pt x="7090" y="20870"/>
                  </a:cubicBezTo>
                  <a:cubicBezTo>
                    <a:pt x="8710" y="20530"/>
                    <a:pt x="10150" y="19751"/>
                    <a:pt x="11230" y="17514"/>
                  </a:cubicBezTo>
                  <a:cubicBezTo>
                    <a:pt x="12310" y="15276"/>
                    <a:pt x="13030" y="11578"/>
                    <a:pt x="13390" y="8611"/>
                  </a:cubicBezTo>
                  <a:cubicBezTo>
                    <a:pt x="13750" y="5643"/>
                    <a:pt x="13750" y="3405"/>
                    <a:pt x="13570" y="1995"/>
                  </a:cubicBezTo>
                  <a:cubicBezTo>
                    <a:pt x="13390" y="584"/>
                    <a:pt x="13030" y="0"/>
                    <a:pt x="12310" y="0"/>
                  </a:cubicBezTo>
                  <a:cubicBezTo>
                    <a:pt x="11590" y="0"/>
                    <a:pt x="10510" y="584"/>
                    <a:pt x="10330" y="2189"/>
                  </a:cubicBezTo>
                  <a:cubicBezTo>
                    <a:pt x="10150" y="3795"/>
                    <a:pt x="10870" y="6422"/>
                    <a:pt x="12490" y="9341"/>
                  </a:cubicBezTo>
                  <a:cubicBezTo>
                    <a:pt x="14110" y="12259"/>
                    <a:pt x="16630" y="15470"/>
                    <a:pt x="18250" y="17562"/>
                  </a:cubicBezTo>
                  <a:cubicBezTo>
                    <a:pt x="19870" y="19654"/>
                    <a:pt x="20590" y="20627"/>
                    <a:pt x="213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720850" y="200232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733550" y="1888029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819010" y="1697529"/>
              <a:ext cx="92341" cy="4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4" fill="norm" stroke="1" extrusionOk="0">
                  <a:moveTo>
                    <a:pt x="6689" y="0"/>
                  </a:moveTo>
                  <a:cubicBezTo>
                    <a:pt x="4725" y="3481"/>
                    <a:pt x="2761" y="6961"/>
                    <a:pt x="1534" y="10339"/>
                  </a:cubicBezTo>
                  <a:cubicBezTo>
                    <a:pt x="307" y="13718"/>
                    <a:pt x="-184" y="16993"/>
                    <a:pt x="61" y="18887"/>
                  </a:cubicBezTo>
                  <a:cubicBezTo>
                    <a:pt x="307" y="20781"/>
                    <a:pt x="1289" y="21293"/>
                    <a:pt x="3007" y="21446"/>
                  </a:cubicBezTo>
                  <a:cubicBezTo>
                    <a:pt x="4725" y="21600"/>
                    <a:pt x="7180" y="21395"/>
                    <a:pt x="10371" y="20627"/>
                  </a:cubicBezTo>
                  <a:cubicBezTo>
                    <a:pt x="13561" y="19860"/>
                    <a:pt x="17489" y="18529"/>
                    <a:pt x="21416" y="17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790700" y="1910983"/>
              <a:ext cx="230541" cy="49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23" fill="norm" stroke="1" extrusionOk="0">
                  <a:moveTo>
                    <a:pt x="0" y="1732"/>
                  </a:moveTo>
                  <a:cubicBezTo>
                    <a:pt x="3535" y="1370"/>
                    <a:pt x="7069" y="1009"/>
                    <a:pt x="9229" y="647"/>
                  </a:cubicBezTo>
                  <a:cubicBezTo>
                    <a:pt x="11389" y="286"/>
                    <a:pt x="12175" y="-76"/>
                    <a:pt x="12273" y="14"/>
                  </a:cubicBezTo>
                  <a:cubicBezTo>
                    <a:pt x="12371" y="105"/>
                    <a:pt x="11782" y="647"/>
                    <a:pt x="11487" y="1370"/>
                  </a:cubicBezTo>
                  <a:cubicBezTo>
                    <a:pt x="11193" y="2093"/>
                    <a:pt x="11193" y="2997"/>
                    <a:pt x="11193" y="3675"/>
                  </a:cubicBezTo>
                  <a:cubicBezTo>
                    <a:pt x="11193" y="4352"/>
                    <a:pt x="11193" y="4804"/>
                    <a:pt x="11585" y="5166"/>
                  </a:cubicBezTo>
                  <a:cubicBezTo>
                    <a:pt x="11978" y="5527"/>
                    <a:pt x="12764" y="5798"/>
                    <a:pt x="13549" y="5753"/>
                  </a:cubicBezTo>
                  <a:cubicBezTo>
                    <a:pt x="14335" y="5708"/>
                    <a:pt x="15120" y="5347"/>
                    <a:pt x="15709" y="4804"/>
                  </a:cubicBezTo>
                  <a:cubicBezTo>
                    <a:pt x="16298" y="4262"/>
                    <a:pt x="16691" y="3539"/>
                    <a:pt x="16985" y="2952"/>
                  </a:cubicBezTo>
                  <a:cubicBezTo>
                    <a:pt x="17280" y="2364"/>
                    <a:pt x="17476" y="1912"/>
                    <a:pt x="17673" y="1912"/>
                  </a:cubicBezTo>
                  <a:cubicBezTo>
                    <a:pt x="17869" y="1912"/>
                    <a:pt x="18065" y="2364"/>
                    <a:pt x="18655" y="4081"/>
                  </a:cubicBezTo>
                  <a:cubicBezTo>
                    <a:pt x="19244" y="5798"/>
                    <a:pt x="20225" y="8781"/>
                    <a:pt x="20815" y="11447"/>
                  </a:cubicBezTo>
                  <a:cubicBezTo>
                    <a:pt x="21404" y="14113"/>
                    <a:pt x="21600" y="16463"/>
                    <a:pt x="21109" y="18135"/>
                  </a:cubicBezTo>
                  <a:cubicBezTo>
                    <a:pt x="20618" y="19807"/>
                    <a:pt x="19440" y="20801"/>
                    <a:pt x="17771" y="21162"/>
                  </a:cubicBezTo>
                  <a:cubicBezTo>
                    <a:pt x="16102" y="21524"/>
                    <a:pt x="13942" y="21253"/>
                    <a:pt x="11978" y="20575"/>
                  </a:cubicBezTo>
                  <a:cubicBezTo>
                    <a:pt x="10015" y="19897"/>
                    <a:pt x="8247" y="18813"/>
                    <a:pt x="6480" y="17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604029" y="1684829"/>
              <a:ext cx="82022" cy="45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5" fill="norm" stroke="1" extrusionOk="0">
                  <a:moveTo>
                    <a:pt x="3185" y="0"/>
                  </a:moveTo>
                  <a:cubicBezTo>
                    <a:pt x="2077" y="3765"/>
                    <a:pt x="970" y="7530"/>
                    <a:pt x="416" y="10850"/>
                  </a:cubicBezTo>
                  <a:cubicBezTo>
                    <a:pt x="-138" y="14169"/>
                    <a:pt x="-138" y="17042"/>
                    <a:pt x="416" y="18776"/>
                  </a:cubicBezTo>
                  <a:cubicBezTo>
                    <a:pt x="970" y="20510"/>
                    <a:pt x="2077" y="21105"/>
                    <a:pt x="4016" y="21352"/>
                  </a:cubicBezTo>
                  <a:cubicBezTo>
                    <a:pt x="5954" y="21600"/>
                    <a:pt x="8724" y="21501"/>
                    <a:pt x="11770" y="21055"/>
                  </a:cubicBezTo>
                  <a:cubicBezTo>
                    <a:pt x="14816" y="20609"/>
                    <a:pt x="18139" y="19817"/>
                    <a:pt x="21462" y="19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559050" y="190072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600"/>
                    <a:pt x="11077" y="9600"/>
                    <a:pt x="14677" y="6000"/>
                  </a:cubicBezTo>
                  <a:cubicBezTo>
                    <a:pt x="18277" y="2400"/>
                    <a:pt x="19938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748703" y="1870533"/>
              <a:ext cx="140547" cy="16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85" fill="norm" stroke="1" extrusionOk="0">
                  <a:moveTo>
                    <a:pt x="2033" y="9404"/>
                  </a:moveTo>
                  <a:cubicBezTo>
                    <a:pt x="5845" y="7537"/>
                    <a:pt x="9657" y="5671"/>
                    <a:pt x="11721" y="4071"/>
                  </a:cubicBezTo>
                  <a:cubicBezTo>
                    <a:pt x="13786" y="2471"/>
                    <a:pt x="14104" y="1137"/>
                    <a:pt x="13151" y="471"/>
                  </a:cubicBezTo>
                  <a:cubicBezTo>
                    <a:pt x="12198" y="-196"/>
                    <a:pt x="9974" y="-196"/>
                    <a:pt x="7433" y="737"/>
                  </a:cubicBezTo>
                  <a:cubicBezTo>
                    <a:pt x="4892" y="1671"/>
                    <a:pt x="2033" y="3537"/>
                    <a:pt x="763" y="6737"/>
                  </a:cubicBezTo>
                  <a:cubicBezTo>
                    <a:pt x="-508" y="9937"/>
                    <a:pt x="-190" y="14471"/>
                    <a:pt x="1716" y="17271"/>
                  </a:cubicBezTo>
                  <a:cubicBezTo>
                    <a:pt x="3621" y="20071"/>
                    <a:pt x="7116" y="21137"/>
                    <a:pt x="10610" y="21271"/>
                  </a:cubicBezTo>
                  <a:cubicBezTo>
                    <a:pt x="14104" y="21404"/>
                    <a:pt x="17598" y="20604"/>
                    <a:pt x="21092" y="19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932638" y="1821707"/>
              <a:ext cx="65562" cy="24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84" h="21173" fill="norm" stroke="1" extrusionOk="0">
                  <a:moveTo>
                    <a:pt x="18301" y="1342"/>
                  </a:moveTo>
                  <a:cubicBezTo>
                    <a:pt x="15901" y="793"/>
                    <a:pt x="13501" y="244"/>
                    <a:pt x="10801" y="61"/>
                  </a:cubicBezTo>
                  <a:cubicBezTo>
                    <a:pt x="8101" y="-122"/>
                    <a:pt x="5101" y="61"/>
                    <a:pt x="2701" y="1251"/>
                  </a:cubicBezTo>
                  <a:cubicBezTo>
                    <a:pt x="301" y="2441"/>
                    <a:pt x="-1499" y="4637"/>
                    <a:pt x="1801" y="7200"/>
                  </a:cubicBezTo>
                  <a:cubicBezTo>
                    <a:pt x="5101" y="9763"/>
                    <a:pt x="13501" y="12692"/>
                    <a:pt x="16801" y="15071"/>
                  </a:cubicBezTo>
                  <a:cubicBezTo>
                    <a:pt x="20101" y="17451"/>
                    <a:pt x="18301" y="19281"/>
                    <a:pt x="15601" y="20288"/>
                  </a:cubicBezTo>
                  <a:cubicBezTo>
                    <a:pt x="12901" y="21295"/>
                    <a:pt x="9301" y="21478"/>
                    <a:pt x="7201" y="20654"/>
                  </a:cubicBezTo>
                  <a:cubicBezTo>
                    <a:pt x="5101" y="19831"/>
                    <a:pt x="4501" y="18000"/>
                    <a:pt x="3901" y="16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032856" y="1643464"/>
              <a:ext cx="123941" cy="45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12" fill="norm" stroke="1" extrusionOk="0">
                  <a:moveTo>
                    <a:pt x="14219" y="750"/>
                  </a:moveTo>
                  <a:cubicBezTo>
                    <a:pt x="15281" y="352"/>
                    <a:pt x="16344" y="-46"/>
                    <a:pt x="16875" y="4"/>
                  </a:cubicBezTo>
                  <a:cubicBezTo>
                    <a:pt x="17406" y="54"/>
                    <a:pt x="17406" y="551"/>
                    <a:pt x="15990" y="2243"/>
                  </a:cubicBezTo>
                  <a:cubicBezTo>
                    <a:pt x="14573" y="3936"/>
                    <a:pt x="11740" y="6822"/>
                    <a:pt x="9793" y="9958"/>
                  </a:cubicBezTo>
                  <a:cubicBezTo>
                    <a:pt x="7845" y="13093"/>
                    <a:pt x="6783" y="16478"/>
                    <a:pt x="6429" y="18419"/>
                  </a:cubicBezTo>
                  <a:cubicBezTo>
                    <a:pt x="6075" y="20360"/>
                    <a:pt x="6429" y="20857"/>
                    <a:pt x="7491" y="21156"/>
                  </a:cubicBezTo>
                  <a:cubicBezTo>
                    <a:pt x="8553" y="21454"/>
                    <a:pt x="10324" y="21554"/>
                    <a:pt x="12803" y="21106"/>
                  </a:cubicBezTo>
                  <a:cubicBezTo>
                    <a:pt x="15281" y="20658"/>
                    <a:pt x="18468" y="19663"/>
                    <a:pt x="19885" y="18319"/>
                  </a:cubicBezTo>
                  <a:cubicBezTo>
                    <a:pt x="21301" y="16975"/>
                    <a:pt x="20947" y="15283"/>
                    <a:pt x="18822" y="14188"/>
                  </a:cubicBezTo>
                  <a:cubicBezTo>
                    <a:pt x="16698" y="13093"/>
                    <a:pt x="12803" y="12595"/>
                    <a:pt x="9793" y="12347"/>
                  </a:cubicBezTo>
                  <a:cubicBezTo>
                    <a:pt x="6783" y="12098"/>
                    <a:pt x="4658" y="12098"/>
                    <a:pt x="2888" y="11948"/>
                  </a:cubicBezTo>
                  <a:cubicBezTo>
                    <a:pt x="1117" y="11799"/>
                    <a:pt x="-299" y="11501"/>
                    <a:pt x="55" y="11202"/>
                  </a:cubicBezTo>
                  <a:cubicBezTo>
                    <a:pt x="409" y="10903"/>
                    <a:pt x="2534" y="10605"/>
                    <a:pt x="5721" y="10356"/>
                  </a:cubicBezTo>
                  <a:cubicBezTo>
                    <a:pt x="8908" y="10107"/>
                    <a:pt x="13157" y="9908"/>
                    <a:pt x="17406" y="9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244850" y="1843579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251200" y="20277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286839" y="1735629"/>
              <a:ext cx="412161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9145" y="0"/>
                  </a:moveTo>
                  <a:cubicBezTo>
                    <a:pt x="17271" y="1426"/>
                    <a:pt x="15398" y="2853"/>
                    <a:pt x="13083" y="4228"/>
                  </a:cubicBezTo>
                  <a:cubicBezTo>
                    <a:pt x="10769" y="5604"/>
                    <a:pt x="8014" y="6928"/>
                    <a:pt x="6361" y="7743"/>
                  </a:cubicBezTo>
                  <a:cubicBezTo>
                    <a:pt x="4708" y="8558"/>
                    <a:pt x="4157" y="8864"/>
                    <a:pt x="3716" y="9221"/>
                  </a:cubicBezTo>
                  <a:cubicBezTo>
                    <a:pt x="3275" y="9577"/>
                    <a:pt x="2945" y="9985"/>
                    <a:pt x="3000" y="10342"/>
                  </a:cubicBezTo>
                  <a:cubicBezTo>
                    <a:pt x="3055" y="10698"/>
                    <a:pt x="3496" y="11004"/>
                    <a:pt x="4928" y="11208"/>
                  </a:cubicBezTo>
                  <a:cubicBezTo>
                    <a:pt x="6361" y="11411"/>
                    <a:pt x="8786" y="11513"/>
                    <a:pt x="10494" y="11666"/>
                  </a:cubicBezTo>
                  <a:cubicBezTo>
                    <a:pt x="12202" y="11819"/>
                    <a:pt x="13194" y="12023"/>
                    <a:pt x="13469" y="12379"/>
                  </a:cubicBezTo>
                  <a:cubicBezTo>
                    <a:pt x="13745" y="12736"/>
                    <a:pt x="13304" y="13245"/>
                    <a:pt x="11761" y="14060"/>
                  </a:cubicBezTo>
                  <a:cubicBezTo>
                    <a:pt x="10218" y="14875"/>
                    <a:pt x="7573" y="15996"/>
                    <a:pt x="5479" y="17015"/>
                  </a:cubicBezTo>
                  <a:cubicBezTo>
                    <a:pt x="3386" y="18034"/>
                    <a:pt x="1843" y="18951"/>
                    <a:pt x="961" y="19664"/>
                  </a:cubicBezTo>
                  <a:cubicBezTo>
                    <a:pt x="79" y="20377"/>
                    <a:pt x="-141" y="20887"/>
                    <a:pt x="79" y="21192"/>
                  </a:cubicBezTo>
                  <a:cubicBezTo>
                    <a:pt x="300" y="21498"/>
                    <a:pt x="961" y="21600"/>
                    <a:pt x="3551" y="21600"/>
                  </a:cubicBezTo>
                  <a:cubicBezTo>
                    <a:pt x="6141" y="21600"/>
                    <a:pt x="10659" y="21498"/>
                    <a:pt x="13965" y="21345"/>
                  </a:cubicBezTo>
                  <a:cubicBezTo>
                    <a:pt x="17271" y="21192"/>
                    <a:pt x="19365" y="20989"/>
                    <a:pt x="21459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305299" y="2408729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343399" y="226902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394200" y="2402379"/>
              <a:ext cx="1206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413250" y="2510329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686300" y="2319829"/>
              <a:ext cx="38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93"/>
                    <a:pt x="9600" y="10185"/>
                    <a:pt x="13200" y="13785"/>
                  </a:cubicBezTo>
                  <a:cubicBezTo>
                    <a:pt x="16800" y="17385"/>
                    <a:pt x="19200" y="194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284970" y="1563912"/>
              <a:ext cx="226081" cy="15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09" fill="norm" stroke="1" extrusionOk="0">
                  <a:moveTo>
                    <a:pt x="9631" y="5363"/>
                  </a:moveTo>
                  <a:cubicBezTo>
                    <a:pt x="8839" y="10097"/>
                    <a:pt x="8046" y="14831"/>
                    <a:pt x="7253" y="17642"/>
                  </a:cubicBezTo>
                  <a:cubicBezTo>
                    <a:pt x="6461" y="20453"/>
                    <a:pt x="5668" y="21341"/>
                    <a:pt x="4479" y="21193"/>
                  </a:cubicBezTo>
                  <a:cubicBezTo>
                    <a:pt x="3290" y="21045"/>
                    <a:pt x="1705" y="19862"/>
                    <a:pt x="813" y="17494"/>
                  </a:cubicBezTo>
                  <a:cubicBezTo>
                    <a:pt x="-79" y="15127"/>
                    <a:pt x="-277" y="11577"/>
                    <a:pt x="417" y="8766"/>
                  </a:cubicBezTo>
                  <a:cubicBezTo>
                    <a:pt x="1110" y="5955"/>
                    <a:pt x="2695" y="3883"/>
                    <a:pt x="5173" y="4771"/>
                  </a:cubicBezTo>
                  <a:cubicBezTo>
                    <a:pt x="7650" y="5659"/>
                    <a:pt x="11018" y="9505"/>
                    <a:pt x="13000" y="12020"/>
                  </a:cubicBezTo>
                  <a:cubicBezTo>
                    <a:pt x="14982" y="14536"/>
                    <a:pt x="15576" y="15719"/>
                    <a:pt x="16270" y="16755"/>
                  </a:cubicBezTo>
                  <a:cubicBezTo>
                    <a:pt x="16963" y="17790"/>
                    <a:pt x="17756" y="18678"/>
                    <a:pt x="18549" y="18382"/>
                  </a:cubicBezTo>
                  <a:cubicBezTo>
                    <a:pt x="19341" y="18086"/>
                    <a:pt x="20134" y="16607"/>
                    <a:pt x="20629" y="13796"/>
                  </a:cubicBezTo>
                  <a:cubicBezTo>
                    <a:pt x="21125" y="10985"/>
                    <a:pt x="21323" y="6842"/>
                    <a:pt x="21026" y="4031"/>
                  </a:cubicBezTo>
                  <a:cubicBezTo>
                    <a:pt x="20729" y="1220"/>
                    <a:pt x="19936" y="-259"/>
                    <a:pt x="17558" y="37"/>
                  </a:cubicBezTo>
                  <a:cubicBezTo>
                    <a:pt x="15180" y="333"/>
                    <a:pt x="11217" y="2404"/>
                    <a:pt x="8938" y="4179"/>
                  </a:cubicBezTo>
                  <a:cubicBezTo>
                    <a:pt x="6659" y="5955"/>
                    <a:pt x="6064" y="7434"/>
                    <a:pt x="5470" y="8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092136" y="1794405"/>
              <a:ext cx="149970" cy="62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44" fill="norm" stroke="1" extrusionOk="0">
                  <a:moveTo>
                    <a:pt x="1829" y="6973"/>
                  </a:moveTo>
                  <a:cubicBezTo>
                    <a:pt x="1829" y="7852"/>
                    <a:pt x="1829" y="8730"/>
                    <a:pt x="2267" y="10378"/>
                  </a:cubicBezTo>
                  <a:cubicBezTo>
                    <a:pt x="2705" y="12025"/>
                    <a:pt x="3581" y="14442"/>
                    <a:pt x="4018" y="16309"/>
                  </a:cubicBezTo>
                  <a:cubicBezTo>
                    <a:pt x="4456" y="18176"/>
                    <a:pt x="4456" y="19494"/>
                    <a:pt x="4456" y="20336"/>
                  </a:cubicBezTo>
                  <a:cubicBezTo>
                    <a:pt x="4456" y="21178"/>
                    <a:pt x="4456" y="21544"/>
                    <a:pt x="4164" y="21544"/>
                  </a:cubicBezTo>
                  <a:cubicBezTo>
                    <a:pt x="3872" y="21544"/>
                    <a:pt x="3289" y="21178"/>
                    <a:pt x="2705" y="19933"/>
                  </a:cubicBezTo>
                  <a:cubicBezTo>
                    <a:pt x="2121" y="18688"/>
                    <a:pt x="1537" y="16565"/>
                    <a:pt x="954" y="14222"/>
                  </a:cubicBezTo>
                  <a:cubicBezTo>
                    <a:pt x="370" y="11879"/>
                    <a:pt x="-214" y="9316"/>
                    <a:pt x="78" y="7010"/>
                  </a:cubicBezTo>
                  <a:cubicBezTo>
                    <a:pt x="370" y="4703"/>
                    <a:pt x="1537" y="2653"/>
                    <a:pt x="2705" y="1518"/>
                  </a:cubicBezTo>
                  <a:cubicBezTo>
                    <a:pt x="3872" y="383"/>
                    <a:pt x="5040" y="164"/>
                    <a:pt x="6645" y="54"/>
                  </a:cubicBezTo>
                  <a:cubicBezTo>
                    <a:pt x="8251" y="-56"/>
                    <a:pt x="10294" y="-56"/>
                    <a:pt x="13067" y="640"/>
                  </a:cubicBezTo>
                  <a:cubicBezTo>
                    <a:pt x="15840" y="1335"/>
                    <a:pt x="19343" y="2726"/>
                    <a:pt x="20364" y="3861"/>
                  </a:cubicBezTo>
                  <a:cubicBezTo>
                    <a:pt x="21386" y="4996"/>
                    <a:pt x="19927" y="5875"/>
                    <a:pt x="16132" y="6461"/>
                  </a:cubicBezTo>
                  <a:cubicBezTo>
                    <a:pt x="12337" y="7046"/>
                    <a:pt x="6208" y="7339"/>
                    <a:pt x="78" y="7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270500" y="2027729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283199" y="1983279"/>
              <a:ext cx="114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600" y="2329"/>
                  </a:cubicBezTo>
                  <a:cubicBezTo>
                    <a:pt x="11600" y="4659"/>
                    <a:pt x="7600" y="9318"/>
                    <a:pt x="5000" y="12812"/>
                  </a:cubicBezTo>
                  <a:cubicBezTo>
                    <a:pt x="2400" y="16306"/>
                    <a:pt x="1200" y="18635"/>
                    <a:pt x="600" y="19906"/>
                  </a:cubicBezTo>
                  <a:cubicBezTo>
                    <a:pt x="0" y="21176"/>
                    <a:pt x="0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456999" y="1840767"/>
              <a:ext cx="105601" cy="30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99" fill="norm" stroke="1" extrusionOk="0">
                  <a:moveTo>
                    <a:pt x="21130" y="1107"/>
                  </a:moveTo>
                  <a:cubicBezTo>
                    <a:pt x="19436" y="654"/>
                    <a:pt x="17742" y="201"/>
                    <a:pt x="15836" y="50"/>
                  </a:cubicBezTo>
                  <a:cubicBezTo>
                    <a:pt x="13930" y="-101"/>
                    <a:pt x="11812" y="50"/>
                    <a:pt x="9483" y="1107"/>
                  </a:cubicBezTo>
                  <a:cubicBezTo>
                    <a:pt x="7154" y="2165"/>
                    <a:pt x="4612" y="4128"/>
                    <a:pt x="2706" y="7074"/>
                  </a:cubicBezTo>
                  <a:cubicBezTo>
                    <a:pt x="801" y="10019"/>
                    <a:pt x="-470" y="13947"/>
                    <a:pt x="165" y="16514"/>
                  </a:cubicBezTo>
                  <a:cubicBezTo>
                    <a:pt x="801" y="19082"/>
                    <a:pt x="3342" y="20291"/>
                    <a:pt x="5671" y="20895"/>
                  </a:cubicBezTo>
                  <a:cubicBezTo>
                    <a:pt x="8001" y="21499"/>
                    <a:pt x="10118" y="21499"/>
                    <a:pt x="12236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638800" y="1970579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664200" y="1888029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746750" y="1805479"/>
              <a:ext cx="84991" cy="33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41" fill="norm" stroke="1" extrusionOk="0">
                  <a:moveTo>
                    <a:pt x="4741" y="0"/>
                  </a:moveTo>
                  <a:cubicBezTo>
                    <a:pt x="8956" y="1101"/>
                    <a:pt x="13171" y="2201"/>
                    <a:pt x="16332" y="4609"/>
                  </a:cubicBezTo>
                  <a:cubicBezTo>
                    <a:pt x="19493" y="7017"/>
                    <a:pt x="21600" y="10731"/>
                    <a:pt x="21073" y="13689"/>
                  </a:cubicBezTo>
                  <a:cubicBezTo>
                    <a:pt x="20546" y="16647"/>
                    <a:pt x="17385" y="18848"/>
                    <a:pt x="14488" y="20087"/>
                  </a:cubicBezTo>
                  <a:cubicBezTo>
                    <a:pt x="11590" y="21325"/>
                    <a:pt x="8956" y="21600"/>
                    <a:pt x="6585" y="21531"/>
                  </a:cubicBezTo>
                  <a:cubicBezTo>
                    <a:pt x="4215" y="21462"/>
                    <a:pt x="2107" y="21050"/>
                    <a:pt x="0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6089649" y="1957316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00" y="2735"/>
                    <a:pt x="7200" y="-1585"/>
                    <a:pt x="10800" y="575"/>
                  </a:cubicBezTo>
                  <a:cubicBezTo>
                    <a:pt x="14400" y="2735"/>
                    <a:pt x="180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070600" y="2059479"/>
              <a:ext cx="1968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413" y="18900"/>
                    <a:pt x="8826" y="21600"/>
                    <a:pt x="12426" y="18900"/>
                  </a:cubicBezTo>
                  <a:cubicBezTo>
                    <a:pt x="16026" y="16200"/>
                    <a:pt x="18813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108700" y="1507971"/>
              <a:ext cx="132825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11" fill="norm" stroke="1" extrusionOk="0">
                  <a:moveTo>
                    <a:pt x="0" y="1111"/>
                  </a:moveTo>
                  <a:cubicBezTo>
                    <a:pt x="1329" y="511"/>
                    <a:pt x="2658" y="-89"/>
                    <a:pt x="5815" y="11"/>
                  </a:cubicBezTo>
                  <a:cubicBezTo>
                    <a:pt x="8972" y="111"/>
                    <a:pt x="13957" y="911"/>
                    <a:pt x="17114" y="2211"/>
                  </a:cubicBezTo>
                  <a:cubicBezTo>
                    <a:pt x="20271" y="3511"/>
                    <a:pt x="21600" y="5311"/>
                    <a:pt x="20437" y="7611"/>
                  </a:cubicBezTo>
                  <a:cubicBezTo>
                    <a:pt x="19274" y="9911"/>
                    <a:pt x="15618" y="12711"/>
                    <a:pt x="12794" y="14511"/>
                  </a:cubicBezTo>
                  <a:cubicBezTo>
                    <a:pt x="9969" y="16311"/>
                    <a:pt x="7975" y="17111"/>
                    <a:pt x="6978" y="18111"/>
                  </a:cubicBezTo>
                  <a:cubicBezTo>
                    <a:pt x="5982" y="19111"/>
                    <a:pt x="5982" y="20311"/>
                    <a:pt x="5982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153150" y="184357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578600" y="1875329"/>
              <a:ext cx="19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58"/>
                    <a:pt x="12000" y="10716"/>
                    <a:pt x="8400" y="14316"/>
                  </a:cubicBezTo>
                  <a:cubicBezTo>
                    <a:pt x="4800" y="17916"/>
                    <a:pt x="2400" y="19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934879" y="3401445"/>
              <a:ext cx="288805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251" y="934"/>
                  </a:moveTo>
                  <a:cubicBezTo>
                    <a:pt x="20881" y="467"/>
                    <a:pt x="21512" y="0"/>
                    <a:pt x="21512" y="0"/>
                  </a:cubicBezTo>
                  <a:cubicBezTo>
                    <a:pt x="21512" y="0"/>
                    <a:pt x="20881" y="467"/>
                    <a:pt x="18989" y="1226"/>
                  </a:cubicBezTo>
                  <a:cubicBezTo>
                    <a:pt x="17097" y="1985"/>
                    <a:pt x="13944" y="3036"/>
                    <a:pt x="11185" y="4203"/>
                  </a:cubicBezTo>
                  <a:cubicBezTo>
                    <a:pt x="8426" y="5371"/>
                    <a:pt x="6061" y="6655"/>
                    <a:pt x="4800" y="7589"/>
                  </a:cubicBezTo>
                  <a:cubicBezTo>
                    <a:pt x="3538" y="8523"/>
                    <a:pt x="3381" y="9107"/>
                    <a:pt x="3696" y="9516"/>
                  </a:cubicBezTo>
                  <a:cubicBezTo>
                    <a:pt x="4011" y="9924"/>
                    <a:pt x="4800" y="10158"/>
                    <a:pt x="6928" y="10275"/>
                  </a:cubicBezTo>
                  <a:cubicBezTo>
                    <a:pt x="9057" y="10391"/>
                    <a:pt x="12525" y="10391"/>
                    <a:pt x="14654" y="10450"/>
                  </a:cubicBezTo>
                  <a:cubicBezTo>
                    <a:pt x="16782" y="10508"/>
                    <a:pt x="17570" y="10625"/>
                    <a:pt x="17649" y="10917"/>
                  </a:cubicBezTo>
                  <a:cubicBezTo>
                    <a:pt x="17728" y="11209"/>
                    <a:pt x="17097" y="11676"/>
                    <a:pt x="14890" y="12551"/>
                  </a:cubicBezTo>
                  <a:cubicBezTo>
                    <a:pt x="12683" y="13427"/>
                    <a:pt x="8899" y="14711"/>
                    <a:pt x="6455" y="15587"/>
                  </a:cubicBezTo>
                  <a:cubicBezTo>
                    <a:pt x="4011" y="16463"/>
                    <a:pt x="2908" y="16930"/>
                    <a:pt x="2040" y="17338"/>
                  </a:cubicBezTo>
                  <a:cubicBezTo>
                    <a:pt x="1173" y="17747"/>
                    <a:pt x="543" y="18097"/>
                    <a:pt x="227" y="18623"/>
                  </a:cubicBezTo>
                  <a:cubicBezTo>
                    <a:pt x="-88" y="19148"/>
                    <a:pt x="-88" y="19849"/>
                    <a:pt x="306" y="20199"/>
                  </a:cubicBezTo>
                  <a:cubicBezTo>
                    <a:pt x="700" y="20549"/>
                    <a:pt x="1489" y="20549"/>
                    <a:pt x="4327" y="20432"/>
                  </a:cubicBezTo>
                  <a:cubicBezTo>
                    <a:pt x="7165" y="20316"/>
                    <a:pt x="12052" y="20082"/>
                    <a:pt x="15127" y="19965"/>
                  </a:cubicBezTo>
                  <a:cubicBezTo>
                    <a:pt x="18201" y="19849"/>
                    <a:pt x="19462" y="19849"/>
                    <a:pt x="20172" y="20141"/>
                  </a:cubicBezTo>
                  <a:cubicBezTo>
                    <a:pt x="20881" y="20432"/>
                    <a:pt x="21039" y="21016"/>
                    <a:pt x="211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927350" y="3983529"/>
              <a:ext cx="1392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684"/>
                    <a:pt x="21600" y="11368"/>
                    <a:pt x="20057" y="14968"/>
                  </a:cubicBezTo>
                  <a:cubicBezTo>
                    <a:pt x="18514" y="18568"/>
                    <a:pt x="9257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933699" y="3920029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028950" y="3964479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009899" y="404702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219450" y="394542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956520" y="3183820"/>
              <a:ext cx="219005" cy="12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331" fill="norm" stroke="1" extrusionOk="0">
                  <a:moveTo>
                    <a:pt x="10029" y="3071"/>
                  </a:moveTo>
                  <a:cubicBezTo>
                    <a:pt x="9011" y="7948"/>
                    <a:pt x="7992" y="12825"/>
                    <a:pt x="7075" y="15961"/>
                  </a:cubicBezTo>
                  <a:cubicBezTo>
                    <a:pt x="6158" y="19096"/>
                    <a:pt x="5343" y="20490"/>
                    <a:pt x="4018" y="20316"/>
                  </a:cubicBezTo>
                  <a:cubicBezTo>
                    <a:pt x="2694" y="20142"/>
                    <a:pt x="860" y="18400"/>
                    <a:pt x="248" y="15613"/>
                  </a:cubicBezTo>
                  <a:cubicBezTo>
                    <a:pt x="-363" y="12825"/>
                    <a:pt x="248" y="8993"/>
                    <a:pt x="1063" y="6729"/>
                  </a:cubicBezTo>
                  <a:cubicBezTo>
                    <a:pt x="1879" y="4464"/>
                    <a:pt x="2897" y="3767"/>
                    <a:pt x="4731" y="5509"/>
                  </a:cubicBezTo>
                  <a:cubicBezTo>
                    <a:pt x="6565" y="7251"/>
                    <a:pt x="9214" y="11432"/>
                    <a:pt x="11048" y="14393"/>
                  </a:cubicBezTo>
                  <a:cubicBezTo>
                    <a:pt x="12882" y="17355"/>
                    <a:pt x="13901" y="19096"/>
                    <a:pt x="15328" y="19445"/>
                  </a:cubicBezTo>
                  <a:cubicBezTo>
                    <a:pt x="16754" y="19793"/>
                    <a:pt x="18588" y="18748"/>
                    <a:pt x="19709" y="17180"/>
                  </a:cubicBezTo>
                  <a:cubicBezTo>
                    <a:pt x="20829" y="15613"/>
                    <a:pt x="21237" y="13522"/>
                    <a:pt x="21033" y="10735"/>
                  </a:cubicBezTo>
                  <a:cubicBezTo>
                    <a:pt x="20829" y="7948"/>
                    <a:pt x="20014" y="4464"/>
                    <a:pt x="18282" y="2200"/>
                  </a:cubicBezTo>
                  <a:cubicBezTo>
                    <a:pt x="16550" y="-65"/>
                    <a:pt x="13901" y="-1110"/>
                    <a:pt x="11252" y="1677"/>
                  </a:cubicBezTo>
                  <a:cubicBezTo>
                    <a:pt x="8603" y="4464"/>
                    <a:pt x="5954" y="11084"/>
                    <a:pt x="3305" y="17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526266" y="3451830"/>
              <a:ext cx="112285" cy="34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93" fill="norm" stroke="1" extrusionOk="0">
                  <a:moveTo>
                    <a:pt x="21219" y="693"/>
                  </a:moveTo>
                  <a:cubicBezTo>
                    <a:pt x="19619" y="293"/>
                    <a:pt x="18019" y="-107"/>
                    <a:pt x="15619" y="26"/>
                  </a:cubicBezTo>
                  <a:cubicBezTo>
                    <a:pt x="13219" y="160"/>
                    <a:pt x="10019" y="826"/>
                    <a:pt x="7219" y="2360"/>
                  </a:cubicBezTo>
                  <a:cubicBezTo>
                    <a:pt x="4419" y="3893"/>
                    <a:pt x="2019" y="6293"/>
                    <a:pt x="819" y="8826"/>
                  </a:cubicBezTo>
                  <a:cubicBezTo>
                    <a:pt x="-381" y="11360"/>
                    <a:pt x="-381" y="14026"/>
                    <a:pt x="1619" y="16160"/>
                  </a:cubicBezTo>
                  <a:cubicBezTo>
                    <a:pt x="3619" y="18293"/>
                    <a:pt x="7619" y="19893"/>
                    <a:pt x="11619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759200" y="3545379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18"/>
                    <a:pt x="7200" y="11435"/>
                    <a:pt x="10800" y="15035"/>
                  </a:cubicBezTo>
                  <a:cubicBezTo>
                    <a:pt x="14400" y="18635"/>
                    <a:pt x="18000" y="201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835400" y="3650651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17" y="12302"/>
                    <a:pt x="5635" y="4448"/>
                    <a:pt x="9235" y="1502"/>
                  </a:cubicBezTo>
                  <a:cubicBezTo>
                    <a:pt x="12835" y="-1443"/>
                    <a:pt x="1721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153263" y="3508867"/>
              <a:ext cx="155439" cy="47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4" fill="norm" stroke="1" extrusionOk="0">
                  <a:moveTo>
                    <a:pt x="2577" y="4516"/>
                  </a:moveTo>
                  <a:cubicBezTo>
                    <a:pt x="2577" y="8052"/>
                    <a:pt x="2577" y="11588"/>
                    <a:pt x="2285" y="14216"/>
                  </a:cubicBezTo>
                  <a:cubicBezTo>
                    <a:pt x="1993" y="16845"/>
                    <a:pt x="1409" y="18565"/>
                    <a:pt x="972" y="19712"/>
                  </a:cubicBezTo>
                  <a:cubicBezTo>
                    <a:pt x="534" y="20859"/>
                    <a:pt x="242" y="21432"/>
                    <a:pt x="96" y="21480"/>
                  </a:cubicBezTo>
                  <a:cubicBezTo>
                    <a:pt x="-50" y="21528"/>
                    <a:pt x="-50" y="21050"/>
                    <a:pt x="242" y="19234"/>
                  </a:cubicBezTo>
                  <a:cubicBezTo>
                    <a:pt x="534" y="17418"/>
                    <a:pt x="1118" y="14264"/>
                    <a:pt x="1847" y="11445"/>
                  </a:cubicBezTo>
                  <a:cubicBezTo>
                    <a:pt x="2577" y="8625"/>
                    <a:pt x="3453" y="6140"/>
                    <a:pt x="4328" y="4468"/>
                  </a:cubicBezTo>
                  <a:cubicBezTo>
                    <a:pt x="5204" y="2795"/>
                    <a:pt x="6080" y="1935"/>
                    <a:pt x="6955" y="1314"/>
                  </a:cubicBezTo>
                  <a:cubicBezTo>
                    <a:pt x="7831" y="693"/>
                    <a:pt x="8707" y="310"/>
                    <a:pt x="10020" y="119"/>
                  </a:cubicBezTo>
                  <a:cubicBezTo>
                    <a:pt x="11334" y="-72"/>
                    <a:pt x="13085" y="-72"/>
                    <a:pt x="14836" y="406"/>
                  </a:cubicBezTo>
                  <a:cubicBezTo>
                    <a:pt x="16588" y="884"/>
                    <a:pt x="18339" y="1840"/>
                    <a:pt x="19507" y="2986"/>
                  </a:cubicBezTo>
                  <a:cubicBezTo>
                    <a:pt x="20674" y="4133"/>
                    <a:pt x="21258" y="5471"/>
                    <a:pt x="21404" y="6379"/>
                  </a:cubicBezTo>
                  <a:cubicBezTo>
                    <a:pt x="21550" y="7287"/>
                    <a:pt x="21258" y="7765"/>
                    <a:pt x="18923" y="8243"/>
                  </a:cubicBezTo>
                  <a:cubicBezTo>
                    <a:pt x="16588" y="8721"/>
                    <a:pt x="12209" y="9199"/>
                    <a:pt x="9145" y="8960"/>
                  </a:cubicBezTo>
                  <a:cubicBezTo>
                    <a:pt x="6080" y="8721"/>
                    <a:pt x="4328" y="7765"/>
                    <a:pt x="2577" y="6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356100" y="3412166"/>
              <a:ext cx="109107" cy="35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11" fill="norm" stroke="1" extrusionOk="0">
                  <a:moveTo>
                    <a:pt x="0" y="1517"/>
                  </a:moveTo>
                  <a:cubicBezTo>
                    <a:pt x="1630" y="881"/>
                    <a:pt x="3260" y="246"/>
                    <a:pt x="5094" y="56"/>
                  </a:cubicBezTo>
                  <a:cubicBezTo>
                    <a:pt x="6928" y="-135"/>
                    <a:pt x="8966" y="119"/>
                    <a:pt x="11819" y="1580"/>
                  </a:cubicBezTo>
                  <a:cubicBezTo>
                    <a:pt x="14672" y="3041"/>
                    <a:pt x="18340" y="5710"/>
                    <a:pt x="19970" y="8569"/>
                  </a:cubicBezTo>
                  <a:cubicBezTo>
                    <a:pt x="21600" y="11427"/>
                    <a:pt x="21192" y="14477"/>
                    <a:pt x="19562" y="16573"/>
                  </a:cubicBezTo>
                  <a:cubicBezTo>
                    <a:pt x="17932" y="18670"/>
                    <a:pt x="15079" y="19813"/>
                    <a:pt x="12634" y="20512"/>
                  </a:cubicBezTo>
                  <a:cubicBezTo>
                    <a:pt x="10189" y="21211"/>
                    <a:pt x="8151" y="21465"/>
                    <a:pt x="6317" y="21401"/>
                  </a:cubicBezTo>
                  <a:cubicBezTo>
                    <a:pt x="4483" y="21338"/>
                    <a:pt x="2853" y="20957"/>
                    <a:pt x="1223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425950" y="3208829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433622" y="3100879"/>
              <a:ext cx="3678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7" h="20618" fill="norm" stroke="1" extrusionOk="0">
                  <a:moveTo>
                    <a:pt x="16342" y="0"/>
                  </a:moveTo>
                  <a:cubicBezTo>
                    <a:pt x="10657" y="982"/>
                    <a:pt x="4973" y="1964"/>
                    <a:pt x="2131" y="4909"/>
                  </a:cubicBezTo>
                  <a:cubicBezTo>
                    <a:pt x="-711" y="7855"/>
                    <a:pt x="-711" y="12764"/>
                    <a:pt x="2131" y="16200"/>
                  </a:cubicBezTo>
                  <a:cubicBezTo>
                    <a:pt x="4973" y="19636"/>
                    <a:pt x="10657" y="21600"/>
                    <a:pt x="14636" y="19145"/>
                  </a:cubicBezTo>
                  <a:cubicBezTo>
                    <a:pt x="18615" y="16691"/>
                    <a:pt x="20889" y="9818"/>
                    <a:pt x="19184" y="5891"/>
                  </a:cubicBezTo>
                  <a:cubicBezTo>
                    <a:pt x="17478" y="1964"/>
                    <a:pt x="11794" y="982"/>
                    <a:pt x="8384" y="2945"/>
                  </a:cubicBezTo>
                  <a:cubicBezTo>
                    <a:pt x="4973" y="4909"/>
                    <a:pt x="3836" y="9818"/>
                    <a:pt x="4405" y="13255"/>
                  </a:cubicBezTo>
                  <a:cubicBezTo>
                    <a:pt x="4973" y="16691"/>
                    <a:pt x="7247" y="18655"/>
                    <a:pt x="9521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559300" y="325327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762500" y="3138979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813300" y="376762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194829" y="3520929"/>
              <a:ext cx="199340" cy="55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4" fill="norm" stroke="1" extrusionOk="0">
                  <a:moveTo>
                    <a:pt x="1969" y="4432"/>
                  </a:moveTo>
                  <a:cubicBezTo>
                    <a:pt x="1969" y="7577"/>
                    <a:pt x="1969" y="10722"/>
                    <a:pt x="1857" y="13370"/>
                  </a:cubicBezTo>
                  <a:cubicBezTo>
                    <a:pt x="1744" y="16018"/>
                    <a:pt x="1519" y="18170"/>
                    <a:pt x="1182" y="19535"/>
                  </a:cubicBezTo>
                  <a:cubicBezTo>
                    <a:pt x="844" y="20901"/>
                    <a:pt x="394" y="21480"/>
                    <a:pt x="169" y="21522"/>
                  </a:cubicBezTo>
                  <a:cubicBezTo>
                    <a:pt x="-56" y="21563"/>
                    <a:pt x="-56" y="21066"/>
                    <a:pt x="169" y="19535"/>
                  </a:cubicBezTo>
                  <a:cubicBezTo>
                    <a:pt x="394" y="18004"/>
                    <a:pt x="844" y="15439"/>
                    <a:pt x="1294" y="13122"/>
                  </a:cubicBezTo>
                  <a:cubicBezTo>
                    <a:pt x="1744" y="10804"/>
                    <a:pt x="2194" y="8735"/>
                    <a:pt x="2982" y="6666"/>
                  </a:cubicBezTo>
                  <a:cubicBezTo>
                    <a:pt x="3769" y="4597"/>
                    <a:pt x="4894" y="2529"/>
                    <a:pt x="5907" y="1370"/>
                  </a:cubicBezTo>
                  <a:cubicBezTo>
                    <a:pt x="6919" y="211"/>
                    <a:pt x="7819" y="-37"/>
                    <a:pt x="9619" y="4"/>
                  </a:cubicBezTo>
                  <a:cubicBezTo>
                    <a:pt x="11419" y="46"/>
                    <a:pt x="14119" y="377"/>
                    <a:pt x="16257" y="997"/>
                  </a:cubicBezTo>
                  <a:cubicBezTo>
                    <a:pt x="18394" y="1618"/>
                    <a:pt x="19969" y="2529"/>
                    <a:pt x="20757" y="3273"/>
                  </a:cubicBezTo>
                  <a:cubicBezTo>
                    <a:pt x="21544" y="4018"/>
                    <a:pt x="21544" y="4597"/>
                    <a:pt x="18282" y="5425"/>
                  </a:cubicBezTo>
                  <a:cubicBezTo>
                    <a:pt x="15019" y="6253"/>
                    <a:pt x="8494" y="7329"/>
                    <a:pt x="1969" y="8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949949" y="357077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968999" y="3704129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559550" y="3552332"/>
              <a:ext cx="216403" cy="50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85" fill="norm" stroke="1" extrusionOk="0">
                  <a:moveTo>
                    <a:pt x="6920" y="4794"/>
                  </a:moveTo>
                  <a:cubicBezTo>
                    <a:pt x="6711" y="7561"/>
                    <a:pt x="6501" y="10328"/>
                    <a:pt x="6396" y="13586"/>
                  </a:cubicBezTo>
                  <a:cubicBezTo>
                    <a:pt x="6291" y="16844"/>
                    <a:pt x="6291" y="20592"/>
                    <a:pt x="6186" y="21039"/>
                  </a:cubicBezTo>
                  <a:cubicBezTo>
                    <a:pt x="6082" y="21485"/>
                    <a:pt x="5872" y="18629"/>
                    <a:pt x="5452" y="15683"/>
                  </a:cubicBezTo>
                  <a:cubicBezTo>
                    <a:pt x="5033" y="12738"/>
                    <a:pt x="4404" y="9703"/>
                    <a:pt x="4823" y="7293"/>
                  </a:cubicBezTo>
                  <a:cubicBezTo>
                    <a:pt x="5243" y="4883"/>
                    <a:pt x="6711" y="3098"/>
                    <a:pt x="8808" y="1938"/>
                  </a:cubicBezTo>
                  <a:cubicBezTo>
                    <a:pt x="10905" y="778"/>
                    <a:pt x="13631" y="242"/>
                    <a:pt x="15518" y="64"/>
                  </a:cubicBezTo>
                  <a:cubicBezTo>
                    <a:pt x="17406" y="-115"/>
                    <a:pt x="18454" y="64"/>
                    <a:pt x="19398" y="822"/>
                  </a:cubicBezTo>
                  <a:cubicBezTo>
                    <a:pt x="20342" y="1581"/>
                    <a:pt x="21181" y="2920"/>
                    <a:pt x="21390" y="4214"/>
                  </a:cubicBezTo>
                  <a:cubicBezTo>
                    <a:pt x="21600" y="5508"/>
                    <a:pt x="21181" y="6758"/>
                    <a:pt x="19503" y="7740"/>
                  </a:cubicBezTo>
                  <a:cubicBezTo>
                    <a:pt x="17825" y="8721"/>
                    <a:pt x="14889" y="9435"/>
                    <a:pt x="11429" y="9569"/>
                  </a:cubicBezTo>
                  <a:cubicBezTo>
                    <a:pt x="7969" y="9703"/>
                    <a:pt x="3984" y="9257"/>
                    <a:pt x="0" y="8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010400" y="3704129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099300" y="3608879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6171"/>
                    <a:pt x="17280" y="12343"/>
                    <a:pt x="19440" y="15943"/>
                  </a:cubicBezTo>
                  <a:cubicBezTo>
                    <a:pt x="21600" y="19543"/>
                    <a:pt x="17280" y="2057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564561" y="3486878"/>
              <a:ext cx="106239" cy="31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06" fill="norm" stroke="1" extrusionOk="0">
                  <a:moveTo>
                    <a:pt x="21258" y="2648"/>
                  </a:moveTo>
                  <a:cubicBezTo>
                    <a:pt x="21258" y="1653"/>
                    <a:pt x="21258" y="659"/>
                    <a:pt x="20199" y="232"/>
                  </a:cubicBezTo>
                  <a:cubicBezTo>
                    <a:pt x="19140" y="-194"/>
                    <a:pt x="17023" y="-52"/>
                    <a:pt x="14270" y="801"/>
                  </a:cubicBezTo>
                  <a:cubicBezTo>
                    <a:pt x="11517" y="1653"/>
                    <a:pt x="8129" y="3217"/>
                    <a:pt x="5376" y="5703"/>
                  </a:cubicBezTo>
                  <a:cubicBezTo>
                    <a:pt x="2623" y="8190"/>
                    <a:pt x="505" y="11601"/>
                    <a:pt x="82" y="14159"/>
                  </a:cubicBezTo>
                  <a:cubicBezTo>
                    <a:pt x="-342" y="16717"/>
                    <a:pt x="929" y="18422"/>
                    <a:pt x="3046" y="19488"/>
                  </a:cubicBezTo>
                  <a:cubicBezTo>
                    <a:pt x="5164" y="20553"/>
                    <a:pt x="8129" y="20980"/>
                    <a:pt x="11093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728892" y="3564429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252"/>
                    <a:pt x="1332" y="6503"/>
                    <a:pt x="132" y="10103"/>
                  </a:cubicBezTo>
                  <a:cubicBezTo>
                    <a:pt x="-1068" y="13703"/>
                    <a:pt x="6132" y="17652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778750" y="3653329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950200" y="3537809"/>
              <a:ext cx="143934" cy="38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6671" y="3920"/>
                  </a:moveTo>
                  <a:cubicBezTo>
                    <a:pt x="6353" y="7889"/>
                    <a:pt x="6035" y="11859"/>
                    <a:pt x="5559" y="14603"/>
                  </a:cubicBezTo>
                  <a:cubicBezTo>
                    <a:pt x="5082" y="17347"/>
                    <a:pt x="4447" y="18865"/>
                    <a:pt x="3971" y="19915"/>
                  </a:cubicBezTo>
                  <a:cubicBezTo>
                    <a:pt x="3494" y="20966"/>
                    <a:pt x="3176" y="21550"/>
                    <a:pt x="3018" y="21433"/>
                  </a:cubicBezTo>
                  <a:cubicBezTo>
                    <a:pt x="2859" y="21316"/>
                    <a:pt x="2859" y="20499"/>
                    <a:pt x="3018" y="17872"/>
                  </a:cubicBezTo>
                  <a:cubicBezTo>
                    <a:pt x="3176" y="15245"/>
                    <a:pt x="3494" y="10808"/>
                    <a:pt x="3812" y="7889"/>
                  </a:cubicBezTo>
                  <a:cubicBezTo>
                    <a:pt x="4129" y="4971"/>
                    <a:pt x="4447" y="3569"/>
                    <a:pt x="4765" y="2577"/>
                  </a:cubicBezTo>
                  <a:cubicBezTo>
                    <a:pt x="5082" y="1585"/>
                    <a:pt x="5400" y="1001"/>
                    <a:pt x="6353" y="592"/>
                  </a:cubicBezTo>
                  <a:cubicBezTo>
                    <a:pt x="7306" y="184"/>
                    <a:pt x="8894" y="-50"/>
                    <a:pt x="10324" y="8"/>
                  </a:cubicBezTo>
                  <a:cubicBezTo>
                    <a:pt x="11753" y="67"/>
                    <a:pt x="13024" y="417"/>
                    <a:pt x="14771" y="1118"/>
                  </a:cubicBezTo>
                  <a:cubicBezTo>
                    <a:pt x="16518" y="1818"/>
                    <a:pt x="18741" y="2869"/>
                    <a:pt x="20012" y="3745"/>
                  </a:cubicBezTo>
                  <a:cubicBezTo>
                    <a:pt x="21282" y="4620"/>
                    <a:pt x="21600" y="5321"/>
                    <a:pt x="21600" y="5963"/>
                  </a:cubicBezTo>
                  <a:cubicBezTo>
                    <a:pt x="21600" y="6605"/>
                    <a:pt x="21282" y="7189"/>
                    <a:pt x="18424" y="7831"/>
                  </a:cubicBezTo>
                  <a:cubicBezTo>
                    <a:pt x="15565" y="8473"/>
                    <a:pt x="10165" y="9174"/>
                    <a:pt x="6671" y="9115"/>
                  </a:cubicBezTo>
                  <a:cubicBezTo>
                    <a:pt x="3176" y="9057"/>
                    <a:pt x="1588" y="8240"/>
                    <a:pt x="0" y="7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077199" y="3424729"/>
              <a:ext cx="99675" cy="34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27" fill="norm" stroke="1" extrusionOk="0">
                  <a:moveTo>
                    <a:pt x="9257" y="0"/>
                  </a:moveTo>
                  <a:cubicBezTo>
                    <a:pt x="11461" y="395"/>
                    <a:pt x="13665" y="790"/>
                    <a:pt x="15429" y="2107"/>
                  </a:cubicBezTo>
                  <a:cubicBezTo>
                    <a:pt x="17192" y="3424"/>
                    <a:pt x="18514" y="5663"/>
                    <a:pt x="19616" y="8034"/>
                  </a:cubicBezTo>
                  <a:cubicBezTo>
                    <a:pt x="20718" y="10405"/>
                    <a:pt x="21600" y="12907"/>
                    <a:pt x="19396" y="15212"/>
                  </a:cubicBezTo>
                  <a:cubicBezTo>
                    <a:pt x="17192" y="17517"/>
                    <a:pt x="11902" y="19624"/>
                    <a:pt x="8155" y="20612"/>
                  </a:cubicBezTo>
                  <a:cubicBezTo>
                    <a:pt x="4408" y="21600"/>
                    <a:pt x="2204" y="21468"/>
                    <a:pt x="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305800" y="3653329"/>
              <a:ext cx="25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382641" y="3447796"/>
              <a:ext cx="158660" cy="52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87" fill="norm" stroke="1" extrusionOk="0">
                  <a:moveTo>
                    <a:pt x="4964" y="8944"/>
                  </a:moveTo>
                  <a:cubicBezTo>
                    <a:pt x="4403" y="11806"/>
                    <a:pt x="3842" y="14669"/>
                    <a:pt x="3281" y="16621"/>
                  </a:cubicBezTo>
                  <a:cubicBezTo>
                    <a:pt x="2720" y="18573"/>
                    <a:pt x="2159" y="19614"/>
                    <a:pt x="1598" y="20351"/>
                  </a:cubicBezTo>
                  <a:cubicBezTo>
                    <a:pt x="1037" y="21088"/>
                    <a:pt x="476" y="21522"/>
                    <a:pt x="196" y="21349"/>
                  </a:cubicBezTo>
                  <a:cubicBezTo>
                    <a:pt x="-85" y="21175"/>
                    <a:pt x="-85" y="20394"/>
                    <a:pt x="336" y="18616"/>
                  </a:cubicBezTo>
                  <a:cubicBezTo>
                    <a:pt x="757" y="16838"/>
                    <a:pt x="1598" y="14062"/>
                    <a:pt x="2720" y="11199"/>
                  </a:cubicBezTo>
                  <a:cubicBezTo>
                    <a:pt x="3842" y="8336"/>
                    <a:pt x="5245" y="5387"/>
                    <a:pt x="6086" y="3652"/>
                  </a:cubicBezTo>
                  <a:cubicBezTo>
                    <a:pt x="6928" y="1917"/>
                    <a:pt x="7209" y="1397"/>
                    <a:pt x="7770" y="963"/>
                  </a:cubicBezTo>
                  <a:cubicBezTo>
                    <a:pt x="8331" y="529"/>
                    <a:pt x="9172" y="182"/>
                    <a:pt x="10294" y="52"/>
                  </a:cubicBezTo>
                  <a:cubicBezTo>
                    <a:pt x="11416" y="-78"/>
                    <a:pt x="12819" y="9"/>
                    <a:pt x="14783" y="616"/>
                  </a:cubicBezTo>
                  <a:cubicBezTo>
                    <a:pt x="16746" y="1223"/>
                    <a:pt x="19271" y="2351"/>
                    <a:pt x="20393" y="3479"/>
                  </a:cubicBezTo>
                  <a:cubicBezTo>
                    <a:pt x="21515" y="4606"/>
                    <a:pt x="21234" y="5734"/>
                    <a:pt x="18850" y="6775"/>
                  </a:cubicBezTo>
                  <a:cubicBezTo>
                    <a:pt x="16466" y="7816"/>
                    <a:pt x="11977" y="8770"/>
                    <a:pt x="9032" y="9204"/>
                  </a:cubicBezTo>
                  <a:cubicBezTo>
                    <a:pt x="6086" y="9638"/>
                    <a:pt x="4684" y="9551"/>
                    <a:pt x="3281" y="9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883650" y="3678729"/>
              <a:ext cx="1778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997950" y="3545379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2000" y="13371"/>
                  </a:cubicBezTo>
                  <a:cubicBezTo>
                    <a:pt x="14400" y="16457"/>
                    <a:pt x="14400" y="17486"/>
                    <a:pt x="15600" y="18514"/>
                  </a:cubicBezTo>
                  <a:cubicBezTo>
                    <a:pt x="16800" y="19543"/>
                    <a:pt x="19200" y="20571"/>
                    <a:pt x="20400" y="21086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332088" y="3467956"/>
              <a:ext cx="123062" cy="3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42" fill="norm" stroke="1" extrusionOk="0">
                  <a:moveTo>
                    <a:pt x="21285" y="492"/>
                  </a:moveTo>
                  <a:cubicBezTo>
                    <a:pt x="19088" y="217"/>
                    <a:pt x="16892" y="-58"/>
                    <a:pt x="15061" y="11"/>
                  </a:cubicBezTo>
                  <a:cubicBezTo>
                    <a:pt x="13231" y="80"/>
                    <a:pt x="11766" y="492"/>
                    <a:pt x="9387" y="2350"/>
                  </a:cubicBezTo>
                  <a:cubicBezTo>
                    <a:pt x="7007" y="4207"/>
                    <a:pt x="3712" y="7509"/>
                    <a:pt x="1882" y="10536"/>
                  </a:cubicBezTo>
                  <a:cubicBezTo>
                    <a:pt x="51" y="13562"/>
                    <a:pt x="-315" y="16314"/>
                    <a:pt x="234" y="18103"/>
                  </a:cubicBezTo>
                  <a:cubicBezTo>
                    <a:pt x="783" y="19891"/>
                    <a:pt x="2248" y="20717"/>
                    <a:pt x="4078" y="21129"/>
                  </a:cubicBezTo>
                  <a:cubicBezTo>
                    <a:pt x="5909" y="21542"/>
                    <a:pt x="8105" y="21542"/>
                    <a:pt x="10302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9550400" y="3519979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9601200" y="3659679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811758" y="3461697"/>
              <a:ext cx="132443" cy="47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17" fill="norm" stroke="1" extrusionOk="0">
                  <a:moveTo>
                    <a:pt x="10808" y="5451"/>
                  </a:moveTo>
                  <a:cubicBezTo>
                    <a:pt x="9811" y="7535"/>
                    <a:pt x="8814" y="9619"/>
                    <a:pt x="7817" y="11940"/>
                  </a:cubicBezTo>
                  <a:cubicBezTo>
                    <a:pt x="6820" y="14261"/>
                    <a:pt x="5824" y="16819"/>
                    <a:pt x="4993" y="18335"/>
                  </a:cubicBezTo>
                  <a:cubicBezTo>
                    <a:pt x="4162" y="19851"/>
                    <a:pt x="3497" y="20324"/>
                    <a:pt x="2667" y="20751"/>
                  </a:cubicBezTo>
                  <a:cubicBezTo>
                    <a:pt x="1836" y="21177"/>
                    <a:pt x="839" y="21556"/>
                    <a:pt x="340" y="21367"/>
                  </a:cubicBezTo>
                  <a:cubicBezTo>
                    <a:pt x="-158" y="21177"/>
                    <a:pt x="-158" y="20419"/>
                    <a:pt x="673" y="18382"/>
                  </a:cubicBezTo>
                  <a:cubicBezTo>
                    <a:pt x="1504" y="16345"/>
                    <a:pt x="3165" y="13030"/>
                    <a:pt x="4660" y="10188"/>
                  </a:cubicBezTo>
                  <a:cubicBezTo>
                    <a:pt x="6156" y="7345"/>
                    <a:pt x="7485" y="4977"/>
                    <a:pt x="8316" y="3509"/>
                  </a:cubicBezTo>
                  <a:cubicBezTo>
                    <a:pt x="9147" y="2040"/>
                    <a:pt x="9479" y="1472"/>
                    <a:pt x="10476" y="951"/>
                  </a:cubicBezTo>
                  <a:cubicBezTo>
                    <a:pt x="11473" y="430"/>
                    <a:pt x="13134" y="-44"/>
                    <a:pt x="14630" y="3"/>
                  </a:cubicBezTo>
                  <a:cubicBezTo>
                    <a:pt x="16125" y="51"/>
                    <a:pt x="17454" y="619"/>
                    <a:pt x="18784" y="1945"/>
                  </a:cubicBezTo>
                  <a:cubicBezTo>
                    <a:pt x="20113" y="3272"/>
                    <a:pt x="21442" y="5356"/>
                    <a:pt x="20445" y="6872"/>
                  </a:cubicBezTo>
                  <a:cubicBezTo>
                    <a:pt x="19448" y="8388"/>
                    <a:pt x="16125" y="9335"/>
                    <a:pt x="13633" y="9809"/>
                  </a:cubicBezTo>
                  <a:cubicBezTo>
                    <a:pt x="11140" y="10282"/>
                    <a:pt x="9479" y="10282"/>
                    <a:pt x="7984" y="10140"/>
                  </a:cubicBezTo>
                  <a:cubicBezTo>
                    <a:pt x="6488" y="9998"/>
                    <a:pt x="5159" y="9714"/>
                    <a:pt x="3830" y="9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988550" y="3424729"/>
              <a:ext cx="10141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600" fill="norm" stroke="1" extrusionOk="0">
                  <a:moveTo>
                    <a:pt x="6353" y="0"/>
                  </a:moveTo>
                  <a:cubicBezTo>
                    <a:pt x="10588" y="2298"/>
                    <a:pt x="14824" y="4596"/>
                    <a:pt x="17576" y="6970"/>
                  </a:cubicBezTo>
                  <a:cubicBezTo>
                    <a:pt x="20329" y="9345"/>
                    <a:pt x="21600" y="11796"/>
                    <a:pt x="18424" y="14247"/>
                  </a:cubicBezTo>
                  <a:cubicBezTo>
                    <a:pt x="15247" y="16698"/>
                    <a:pt x="7624" y="19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090150" y="3237901"/>
              <a:ext cx="184150" cy="12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441"/>
                  </a:moveTo>
                  <a:cubicBezTo>
                    <a:pt x="3228" y="92"/>
                    <a:pt x="6455" y="-256"/>
                    <a:pt x="8566" y="267"/>
                  </a:cubicBezTo>
                  <a:cubicBezTo>
                    <a:pt x="10676" y="789"/>
                    <a:pt x="11669" y="2183"/>
                    <a:pt x="11048" y="5144"/>
                  </a:cubicBezTo>
                  <a:cubicBezTo>
                    <a:pt x="10428" y="8105"/>
                    <a:pt x="8193" y="12634"/>
                    <a:pt x="5959" y="15770"/>
                  </a:cubicBezTo>
                  <a:cubicBezTo>
                    <a:pt x="3724" y="18905"/>
                    <a:pt x="1490" y="20647"/>
                    <a:pt x="1241" y="20996"/>
                  </a:cubicBezTo>
                  <a:cubicBezTo>
                    <a:pt x="993" y="21344"/>
                    <a:pt x="2731" y="20299"/>
                    <a:pt x="6455" y="19254"/>
                  </a:cubicBezTo>
                  <a:cubicBezTo>
                    <a:pt x="10179" y="18209"/>
                    <a:pt x="15890" y="17163"/>
                    <a:pt x="21600" y="16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0261600" y="3583479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325998" y="3441797"/>
              <a:ext cx="184993" cy="53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10" fill="norm" stroke="1" extrusionOk="0">
                  <a:moveTo>
                    <a:pt x="4266" y="13346"/>
                  </a:moveTo>
                  <a:cubicBezTo>
                    <a:pt x="3295" y="15727"/>
                    <a:pt x="2324" y="18108"/>
                    <a:pt x="1596" y="19554"/>
                  </a:cubicBezTo>
                  <a:cubicBezTo>
                    <a:pt x="868" y="21000"/>
                    <a:pt x="382" y="21510"/>
                    <a:pt x="140" y="21510"/>
                  </a:cubicBezTo>
                  <a:cubicBezTo>
                    <a:pt x="-103" y="21510"/>
                    <a:pt x="-103" y="21000"/>
                    <a:pt x="746" y="19384"/>
                  </a:cubicBezTo>
                  <a:cubicBezTo>
                    <a:pt x="1596" y="17768"/>
                    <a:pt x="3295" y="15047"/>
                    <a:pt x="4872" y="12113"/>
                  </a:cubicBezTo>
                  <a:cubicBezTo>
                    <a:pt x="6450" y="9179"/>
                    <a:pt x="7906" y="6033"/>
                    <a:pt x="9241" y="3992"/>
                  </a:cubicBezTo>
                  <a:cubicBezTo>
                    <a:pt x="10576" y="1951"/>
                    <a:pt x="11789" y="1016"/>
                    <a:pt x="13003" y="505"/>
                  </a:cubicBezTo>
                  <a:cubicBezTo>
                    <a:pt x="14216" y="-5"/>
                    <a:pt x="15430" y="-90"/>
                    <a:pt x="16522" y="80"/>
                  </a:cubicBezTo>
                  <a:cubicBezTo>
                    <a:pt x="17614" y="250"/>
                    <a:pt x="18585" y="675"/>
                    <a:pt x="19555" y="1526"/>
                  </a:cubicBezTo>
                  <a:cubicBezTo>
                    <a:pt x="20526" y="2376"/>
                    <a:pt x="21497" y="3652"/>
                    <a:pt x="21133" y="4757"/>
                  </a:cubicBezTo>
                  <a:cubicBezTo>
                    <a:pt x="20769" y="5863"/>
                    <a:pt x="19070" y="6798"/>
                    <a:pt x="16643" y="7479"/>
                  </a:cubicBezTo>
                  <a:cubicBezTo>
                    <a:pt x="14216" y="8159"/>
                    <a:pt x="11061" y="8584"/>
                    <a:pt x="8877" y="8754"/>
                  </a:cubicBezTo>
                  <a:cubicBezTo>
                    <a:pt x="6693" y="8924"/>
                    <a:pt x="5479" y="8839"/>
                    <a:pt x="4751" y="8627"/>
                  </a:cubicBezTo>
                  <a:cubicBezTo>
                    <a:pt x="4023" y="8414"/>
                    <a:pt x="3780" y="8074"/>
                    <a:pt x="3537" y="7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585450" y="3589829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655300" y="3519979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890250" y="3627929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1169649" y="362157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1785600" y="3710479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994400" y="4789979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038849" y="492332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662965" y="4642717"/>
              <a:ext cx="183556" cy="5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22" fill="norm" stroke="1" extrusionOk="0">
                  <a:moveTo>
                    <a:pt x="5680" y="9899"/>
                  </a:moveTo>
                  <a:cubicBezTo>
                    <a:pt x="4944" y="11973"/>
                    <a:pt x="4207" y="14046"/>
                    <a:pt x="3962" y="15774"/>
                  </a:cubicBezTo>
                  <a:cubicBezTo>
                    <a:pt x="3716" y="17502"/>
                    <a:pt x="3962" y="18885"/>
                    <a:pt x="4084" y="19878"/>
                  </a:cubicBezTo>
                  <a:cubicBezTo>
                    <a:pt x="4207" y="20872"/>
                    <a:pt x="4207" y="21477"/>
                    <a:pt x="4084" y="21520"/>
                  </a:cubicBezTo>
                  <a:cubicBezTo>
                    <a:pt x="3962" y="21563"/>
                    <a:pt x="3716" y="21045"/>
                    <a:pt x="2980" y="19273"/>
                  </a:cubicBezTo>
                  <a:cubicBezTo>
                    <a:pt x="2244" y="17502"/>
                    <a:pt x="1016" y="14478"/>
                    <a:pt x="403" y="11670"/>
                  </a:cubicBezTo>
                  <a:cubicBezTo>
                    <a:pt x="-211" y="8862"/>
                    <a:pt x="-211" y="6270"/>
                    <a:pt x="1016" y="4413"/>
                  </a:cubicBezTo>
                  <a:cubicBezTo>
                    <a:pt x="2244" y="2555"/>
                    <a:pt x="4698" y="1432"/>
                    <a:pt x="7644" y="784"/>
                  </a:cubicBezTo>
                  <a:cubicBezTo>
                    <a:pt x="10589" y="136"/>
                    <a:pt x="14025" y="-37"/>
                    <a:pt x="16234" y="6"/>
                  </a:cubicBezTo>
                  <a:cubicBezTo>
                    <a:pt x="18444" y="49"/>
                    <a:pt x="19425" y="309"/>
                    <a:pt x="20162" y="957"/>
                  </a:cubicBezTo>
                  <a:cubicBezTo>
                    <a:pt x="20898" y="1605"/>
                    <a:pt x="21389" y="2641"/>
                    <a:pt x="21266" y="3635"/>
                  </a:cubicBezTo>
                  <a:cubicBezTo>
                    <a:pt x="21144" y="4629"/>
                    <a:pt x="20407" y="5579"/>
                    <a:pt x="18812" y="6486"/>
                  </a:cubicBezTo>
                  <a:cubicBezTo>
                    <a:pt x="17216" y="7393"/>
                    <a:pt x="14762" y="8257"/>
                    <a:pt x="12921" y="8689"/>
                  </a:cubicBezTo>
                  <a:cubicBezTo>
                    <a:pt x="11080" y="9121"/>
                    <a:pt x="9853" y="9121"/>
                    <a:pt x="8625" y="9078"/>
                  </a:cubicBezTo>
                  <a:cubicBezTo>
                    <a:pt x="7398" y="9035"/>
                    <a:pt x="6171" y="8949"/>
                    <a:pt x="5557" y="8689"/>
                  </a:cubicBezTo>
                  <a:cubicBezTo>
                    <a:pt x="4944" y="8430"/>
                    <a:pt x="4944" y="7998"/>
                    <a:pt x="4944" y="7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028234" y="4470226"/>
              <a:ext cx="115517" cy="45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06" fill="norm" stroke="1" extrusionOk="0">
                  <a:moveTo>
                    <a:pt x="21433" y="1319"/>
                  </a:moveTo>
                  <a:cubicBezTo>
                    <a:pt x="20255" y="814"/>
                    <a:pt x="19077" y="310"/>
                    <a:pt x="16524" y="108"/>
                  </a:cubicBezTo>
                  <a:cubicBezTo>
                    <a:pt x="13971" y="-94"/>
                    <a:pt x="10044" y="7"/>
                    <a:pt x="7295" y="259"/>
                  </a:cubicBezTo>
                  <a:cubicBezTo>
                    <a:pt x="4546" y="512"/>
                    <a:pt x="2975" y="915"/>
                    <a:pt x="1993" y="1571"/>
                  </a:cubicBezTo>
                  <a:cubicBezTo>
                    <a:pt x="1011" y="2227"/>
                    <a:pt x="618" y="3136"/>
                    <a:pt x="1797" y="4297"/>
                  </a:cubicBezTo>
                  <a:cubicBezTo>
                    <a:pt x="2975" y="5457"/>
                    <a:pt x="5724" y="6870"/>
                    <a:pt x="6706" y="8082"/>
                  </a:cubicBezTo>
                  <a:cubicBezTo>
                    <a:pt x="7688" y="9293"/>
                    <a:pt x="6902" y="10302"/>
                    <a:pt x="5724" y="10958"/>
                  </a:cubicBezTo>
                  <a:cubicBezTo>
                    <a:pt x="4546" y="11614"/>
                    <a:pt x="2975" y="11917"/>
                    <a:pt x="2189" y="11766"/>
                  </a:cubicBezTo>
                  <a:cubicBezTo>
                    <a:pt x="1404" y="11614"/>
                    <a:pt x="1404" y="11009"/>
                    <a:pt x="2386" y="10656"/>
                  </a:cubicBezTo>
                  <a:cubicBezTo>
                    <a:pt x="3368" y="10302"/>
                    <a:pt x="5331" y="10201"/>
                    <a:pt x="6902" y="10353"/>
                  </a:cubicBezTo>
                  <a:cubicBezTo>
                    <a:pt x="8473" y="10504"/>
                    <a:pt x="9651" y="10908"/>
                    <a:pt x="10437" y="11665"/>
                  </a:cubicBezTo>
                  <a:cubicBezTo>
                    <a:pt x="11222" y="12422"/>
                    <a:pt x="11615" y="13532"/>
                    <a:pt x="10044" y="14844"/>
                  </a:cubicBezTo>
                  <a:cubicBezTo>
                    <a:pt x="8473" y="16156"/>
                    <a:pt x="4938" y="17670"/>
                    <a:pt x="2778" y="18680"/>
                  </a:cubicBezTo>
                  <a:cubicBezTo>
                    <a:pt x="618" y="19689"/>
                    <a:pt x="-167" y="20194"/>
                    <a:pt x="29" y="20648"/>
                  </a:cubicBezTo>
                  <a:cubicBezTo>
                    <a:pt x="226" y="21102"/>
                    <a:pt x="1404" y="21506"/>
                    <a:pt x="4153" y="21506"/>
                  </a:cubicBezTo>
                  <a:cubicBezTo>
                    <a:pt x="6902" y="21506"/>
                    <a:pt x="11222" y="21102"/>
                    <a:pt x="14168" y="20749"/>
                  </a:cubicBezTo>
                  <a:cubicBezTo>
                    <a:pt x="17113" y="20396"/>
                    <a:pt x="18684" y="20093"/>
                    <a:pt x="20255" y="19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289800" y="4599479"/>
              <a:ext cx="19050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2400" y="2774"/>
                    <a:pt x="4800" y="5549"/>
                    <a:pt x="6000" y="8719"/>
                  </a:cubicBezTo>
                  <a:cubicBezTo>
                    <a:pt x="7200" y="11890"/>
                    <a:pt x="7200" y="15457"/>
                    <a:pt x="7200" y="17736"/>
                  </a:cubicBezTo>
                  <a:cubicBezTo>
                    <a:pt x="7200" y="20015"/>
                    <a:pt x="7200" y="21006"/>
                    <a:pt x="9600" y="21303"/>
                  </a:cubicBezTo>
                  <a:cubicBezTo>
                    <a:pt x="12000" y="21600"/>
                    <a:pt x="16800" y="21204"/>
                    <a:pt x="21600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366000" y="4726479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200"/>
                    <a:pt x="5657" y="10800"/>
                    <a:pt x="9257" y="7200"/>
                  </a:cubicBezTo>
                  <a:cubicBezTo>
                    <a:pt x="12857" y="3600"/>
                    <a:pt x="1722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478183" y="4631229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45"/>
                    <a:pt x="0" y="9290"/>
                    <a:pt x="0" y="12890"/>
                  </a:cubicBezTo>
                  <a:cubicBezTo>
                    <a:pt x="0" y="16490"/>
                    <a:pt x="10800" y="19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737073" y="4544072"/>
              <a:ext cx="105177" cy="28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40" fill="norm" stroke="1" extrusionOk="0">
                  <a:moveTo>
                    <a:pt x="21045" y="1788"/>
                  </a:moveTo>
                  <a:cubicBezTo>
                    <a:pt x="19774" y="988"/>
                    <a:pt x="18504" y="188"/>
                    <a:pt x="17021" y="28"/>
                  </a:cubicBezTo>
                  <a:cubicBezTo>
                    <a:pt x="15539" y="-132"/>
                    <a:pt x="13845" y="348"/>
                    <a:pt x="10880" y="2508"/>
                  </a:cubicBezTo>
                  <a:cubicBezTo>
                    <a:pt x="7916" y="4668"/>
                    <a:pt x="3680" y="8508"/>
                    <a:pt x="1563" y="11628"/>
                  </a:cubicBezTo>
                  <a:cubicBezTo>
                    <a:pt x="-555" y="14748"/>
                    <a:pt x="-555" y="17148"/>
                    <a:pt x="1774" y="18748"/>
                  </a:cubicBezTo>
                  <a:cubicBezTo>
                    <a:pt x="4104" y="20348"/>
                    <a:pt x="8763" y="21148"/>
                    <a:pt x="11939" y="21308"/>
                  </a:cubicBezTo>
                  <a:cubicBezTo>
                    <a:pt x="15116" y="21468"/>
                    <a:pt x="16810" y="20988"/>
                    <a:pt x="18504" y="20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940856" y="4580429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007350" y="4707429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179225" y="4581754"/>
              <a:ext cx="127926" cy="3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11" fill="norm" stroke="1" extrusionOk="0">
                  <a:moveTo>
                    <a:pt x="5156" y="5949"/>
                  </a:moveTo>
                  <a:cubicBezTo>
                    <a:pt x="4459" y="9842"/>
                    <a:pt x="3762" y="13735"/>
                    <a:pt x="3240" y="15995"/>
                  </a:cubicBezTo>
                  <a:cubicBezTo>
                    <a:pt x="2717" y="18256"/>
                    <a:pt x="2369" y="18884"/>
                    <a:pt x="2020" y="19637"/>
                  </a:cubicBezTo>
                  <a:cubicBezTo>
                    <a:pt x="1672" y="20391"/>
                    <a:pt x="1324" y="21270"/>
                    <a:pt x="975" y="21395"/>
                  </a:cubicBezTo>
                  <a:cubicBezTo>
                    <a:pt x="627" y="21521"/>
                    <a:pt x="278" y="20893"/>
                    <a:pt x="104" y="18319"/>
                  </a:cubicBezTo>
                  <a:cubicBezTo>
                    <a:pt x="-70" y="15744"/>
                    <a:pt x="-70" y="11223"/>
                    <a:pt x="453" y="8021"/>
                  </a:cubicBezTo>
                  <a:cubicBezTo>
                    <a:pt x="975" y="4819"/>
                    <a:pt x="2020" y="2935"/>
                    <a:pt x="3240" y="1805"/>
                  </a:cubicBezTo>
                  <a:cubicBezTo>
                    <a:pt x="4459" y="674"/>
                    <a:pt x="5853" y="298"/>
                    <a:pt x="7420" y="109"/>
                  </a:cubicBezTo>
                  <a:cubicBezTo>
                    <a:pt x="8988" y="-79"/>
                    <a:pt x="10730" y="-79"/>
                    <a:pt x="13169" y="549"/>
                  </a:cubicBezTo>
                  <a:cubicBezTo>
                    <a:pt x="15607" y="1177"/>
                    <a:pt x="18743" y="2433"/>
                    <a:pt x="20136" y="3688"/>
                  </a:cubicBezTo>
                  <a:cubicBezTo>
                    <a:pt x="21530" y="4944"/>
                    <a:pt x="21182" y="6200"/>
                    <a:pt x="20136" y="7142"/>
                  </a:cubicBezTo>
                  <a:cubicBezTo>
                    <a:pt x="19091" y="8084"/>
                    <a:pt x="17349" y="8712"/>
                    <a:pt x="15607" y="9151"/>
                  </a:cubicBezTo>
                  <a:cubicBezTo>
                    <a:pt x="13865" y="9591"/>
                    <a:pt x="12124" y="9842"/>
                    <a:pt x="10730" y="9716"/>
                  </a:cubicBezTo>
                  <a:cubicBezTo>
                    <a:pt x="9336" y="9591"/>
                    <a:pt x="8291" y="9088"/>
                    <a:pt x="7246" y="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362950" y="4504229"/>
              <a:ext cx="69356" cy="27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15" fill="norm" stroke="1" extrusionOk="0">
                  <a:moveTo>
                    <a:pt x="3812" y="0"/>
                  </a:moveTo>
                  <a:cubicBezTo>
                    <a:pt x="8894" y="3655"/>
                    <a:pt x="13976" y="7311"/>
                    <a:pt x="17153" y="10218"/>
                  </a:cubicBezTo>
                  <a:cubicBezTo>
                    <a:pt x="20329" y="13126"/>
                    <a:pt x="21600" y="15286"/>
                    <a:pt x="20329" y="17114"/>
                  </a:cubicBezTo>
                  <a:cubicBezTo>
                    <a:pt x="19059" y="18942"/>
                    <a:pt x="15247" y="20437"/>
                    <a:pt x="11753" y="21018"/>
                  </a:cubicBezTo>
                  <a:cubicBezTo>
                    <a:pt x="8259" y="21600"/>
                    <a:pt x="5082" y="21268"/>
                    <a:pt x="3176" y="20520"/>
                  </a:cubicBezTo>
                  <a:cubicBezTo>
                    <a:pt x="1271" y="19772"/>
                    <a:pt x="635" y="18609"/>
                    <a:pt x="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534400" y="4643929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618648" y="4542329"/>
              <a:ext cx="2370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600" fill="norm" stroke="1" extrusionOk="0">
                  <a:moveTo>
                    <a:pt x="20155" y="0"/>
                  </a:moveTo>
                  <a:cubicBezTo>
                    <a:pt x="11155" y="5059"/>
                    <a:pt x="2155" y="10119"/>
                    <a:pt x="355" y="13622"/>
                  </a:cubicBezTo>
                  <a:cubicBezTo>
                    <a:pt x="-1445" y="17124"/>
                    <a:pt x="3955" y="19070"/>
                    <a:pt x="8455" y="20141"/>
                  </a:cubicBezTo>
                  <a:cubicBezTo>
                    <a:pt x="12955" y="21211"/>
                    <a:pt x="16555" y="21405"/>
                    <a:pt x="20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845413" y="4467076"/>
              <a:ext cx="114438" cy="28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28" fill="norm" stroke="1" extrusionOk="0">
                  <a:moveTo>
                    <a:pt x="20853" y="1368"/>
                  </a:moveTo>
                  <a:cubicBezTo>
                    <a:pt x="18539" y="728"/>
                    <a:pt x="16224" y="88"/>
                    <a:pt x="14296" y="8"/>
                  </a:cubicBezTo>
                  <a:cubicBezTo>
                    <a:pt x="12367" y="-72"/>
                    <a:pt x="10824" y="408"/>
                    <a:pt x="8510" y="2088"/>
                  </a:cubicBezTo>
                  <a:cubicBezTo>
                    <a:pt x="6196" y="3768"/>
                    <a:pt x="3110" y="6648"/>
                    <a:pt x="1374" y="9608"/>
                  </a:cubicBezTo>
                  <a:cubicBezTo>
                    <a:pt x="-361" y="12568"/>
                    <a:pt x="-747" y="15608"/>
                    <a:pt x="1953" y="17608"/>
                  </a:cubicBezTo>
                  <a:cubicBezTo>
                    <a:pt x="4653" y="19608"/>
                    <a:pt x="10439" y="20568"/>
                    <a:pt x="16224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020356" y="4542329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093200" y="4631229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261193" y="4505551"/>
              <a:ext cx="120600" cy="42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33" fill="norm" stroke="1" extrusionOk="0">
                  <a:moveTo>
                    <a:pt x="8429" y="6703"/>
                  </a:moveTo>
                  <a:cubicBezTo>
                    <a:pt x="6566" y="8315"/>
                    <a:pt x="4704" y="9927"/>
                    <a:pt x="3587" y="12184"/>
                  </a:cubicBezTo>
                  <a:cubicBezTo>
                    <a:pt x="2470" y="14440"/>
                    <a:pt x="2097" y="17342"/>
                    <a:pt x="1725" y="19115"/>
                  </a:cubicBezTo>
                  <a:cubicBezTo>
                    <a:pt x="1353" y="20888"/>
                    <a:pt x="980" y="21533"/>
                    <a:pt x="608" y="21533"/>
                  </a:cubicBezTo>
                  <a:cubicBezTo>
                    <a:pt x="235" y="21533"/>
                    <a:pt x="-137" y="20888"/>
                    <a:pt x="49" y="18846"/>
                  </a:cubicBezTo>
                  <a:cubicBezTo>
                    <a:pt x="235" y="16805"/>
                    <a:pt x="980" y="13366"/>
                    <a:pt x="2470" y="10249"/>
                  </a:cubicBezTo>
                  <a:cubicBezTo>
                    <a:pt x="3960" y="7133"/>
                    <a:pt x="6194" y="4339"/>
                    <a:pt x="7870" y="2673"/>
                  </a:cubicBezTo>
                  <a:cubicBezTo>
                    <a:pt x="9546" y="1008"/>
                    <a:pt x="10663" y="470"/>
                    <a:pt x="12339" y="202"/>
                  </a:cubicBezTo>
                  <a:cubicBezTo>
                    <a:pt x="14015" y="-67"/>
                    <a:pt x="16249" y="-67"/>
                    <a:pt x="17925" y="202"/>
                  </a:cubicBezTo>
                  <a:cubicBezTo>
                    <a:pt x="19601" y="470"/>
                    <a:pt x="20718" y="1008"/>
                    <a:pt x="21091" y="2351"/>
                  </a:cubicBezTo>
                  <a:cubicBezTo>
                    <a:pt x="21463" y="3694"/>
                    <a:pt x="21091" y="5843"/>
                    <a:pt x="19042" y="7294"/>
                  </a:cubicBezTo>
                  <a:cubicBezTo>
                    <a:pt x="16994" y="8745"/>
                    <a:pt x="13270" y="9497"/>
                    <a:pt x="9918" y="9712"/>
                  </a:cubicBezTo>
                  <a:cubicBezTo>
                    <a:pt x="6566" y="9927"/>
                    <a:pt x="3587" y="9605"/>
                    <a:pt x="608" y="9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410699" y="4453429"/>
              <a:ext cx="8377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4860" y="0"/>
                  </a:moveTo>
                  <a:cubicBezTo>
                    <a:pt x="7560" y="0"/>
                    <a:pt x="10260" y="0"/>
                    <a:pt x="12690" y="419"/>
                  </a:cubicBezTo>
                  <a:cubicBezTo>
                    <a:pt x="15120" y="837"/>
                    <a:pt x="17280" y="1674"/>
                    <a:pt x="18900" y="4102"/>
                  </a:cubicBezTo>
                  <a:cubicBezTo>
                    <a:pt x="20520" y="6530"/>
                    <a:pt x="21600" y="10549"/>
                    <a:pt x="21330" y="13563"/>
                  </a:cubicBezTo>
                  <a:cubicBezTo>
                    <a:pt x="21060" y="16577"/>
                    <a:pt x="19440" y="18586"/>
                    <a:pt x="15660" y="19758"/>
                  </a:cubicBezTo>
                  <a:cubicBezTo>
                    <a:pt x="11880" y="20930"/>
                    <a:pt x="5940" y="21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461500" y="4245204"/>
              <a:ext cx="146050" cy="13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871"/>
                  </a:moveTo>
                  <a:cubicBezTo>
                    <a:pt x="1252" y="1842"/>
                    <a:pt x="2504" y="814"/>
                    <a:pt x="3913" y="299"/>
                  </a:cubicBezTo>
                  <a:cubicBezTo>
                    <a:pt x="5322" y="-215"/>
                    <a:pt x="6887" y="-215"/>
                    <a:pt x="8139" y="1499"/>
                  </a:cubicBezTo>
                  <a:cubicBezTo>
                    <a:pt x="9391" y="3214"/>
                    <a:pt x="10330" y="6642"/>
                    <a:pt x="10330" y="9042"/>
                  </a:cubicBezTo>
                  <a:cubicBezTo>
                    <a:pt x="10330" y="11442"/>
                    <a:pt x="9391" y="12814"/>
                    <a:pt x="8139" y="14014"/>
                  </a:cubicBezTo>
                  <a:cubicBezTo>
                    <a:pt x="6887" y="15214"/>
                    <a:pt x="5322" y="16242"/>
                    <a:pt x="5322" y="17099"/>
                  </a:cubicBezTo>
                  <a:cubicBezTo>
                    <a:pt x="5322" y="17956"/>
                    <a:pt x="6887" y="18642"/>
                    <a:pt x="9861" y="19328"/>
                  </a:cubicBezTo>
                  <a:cubicBezTo>
                    <a:pt x="12835" y="20014"/>
                    <a:pt x="17217" y="20699"/>
                    <a:pt x="2160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9632950" y="4637579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740900" y="4574079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9994900" y="4669329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0426700" y="4669329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0680700" y="4669329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0871200" y="468837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1150600" y="4343180"/>
              <a:ext cx="251884" cy="62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5792" y="731"/>
                  </a:moveTo>
                  <a:cubicBezTo>
                    <a:pt x="16336" y="441"/>
                    <a:pt x="16881" y="151"/>
                    <a:pt x="17607" y="43"/>
                  </a:cubicBezTo>
                  <a:cubicBezTo>
                    <a:pt x="18333" y="-66"/>
                    <a:pt x="19240" y="6"/>
                    <a:pt x="20057" y="586"/>
                  </a:cubicBezTo>
                  <a:cubicBezTo>
                    <a:pt x="20874" y="1166"/>
                    <a:pt x="21600" y="2253"/>
                    <a:pt x="21600" y="3449"/>
                  </a:cubicBezTo>
                  <a:cubicBezTo>
                    <a:pt x="21600" y="4645"/>
                    <a:pt x="20874" y="5950"/>
                    <a:pt x="19694" y="6892"/>
                  </a:cubicBezTo>
                  <a:cubicBezTo>
                    <a:pt x="18514" y="7835"/>
                    <a:pt x="16881" y="8415"/>
                    <a:pt x="15701" y="8813"/>
                  </a:cubicBezTo>
                  <a:cubicBezTo>
                    <a:pt x="14521" y="9212"/>
                    <a:pt x="13795" y="9429"/>
                    <a:pt x="13432" y="9719"/>
                  </a:cubicBezTo>
                  <a:cubicBezTo>
                    <a:pt x="13069" y="10009"/>
                    <a:pt x="13069" y="10372"/>
                    <a:pt x="13432" y="11133"/>
                  </a:cubicBezTo>
                  <a:cubicBezTo>
                    <a:pt x="13795" y="11894"/>
                    <a:pt x="14521" y="13053"/>
                    <a:pt x="14793" y="14249"/>
                  </a:cubicBezTo>
                  <a:cubicBezTo>
                    <a:pt x="15066" y="15445"/>
                    <a:pt x="14884" y="16678"/>
                    <a:pt x="14793" y="17620"/>
                  </a:cubicBezTo>
                  <a:cubicBezTo>
                    <a:pt x="14703" y="18562"/>
                    <a:pt x="14703" y="19215"/>
                    <a:pt x="13976" y="19794"/>
                  </a:cubicBezTo>
                  <a:cubicBezTo>
                    <a:pt x="13250" y="20374"/>
                    <a:pt x="11798" y="20882"/>
                    <a:pt x="9711" y="21172"/>
                  </a:cubicBezTo>
                  <a:cubicBezTo>
                    <a:pt x="7624" y="21462"/>
                    <a:pt x="4901" y="21534"/>
                    <a:pt x="3176" y="21389"/>
                  </a:cubicBezTo>
                  <a:cubicBezTo>
                    <a:pt x="1452" y="21244"/>
                    <a:pt x="726" y="20882"/>
                    <a:pt x="0" y="20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0" y="6225079"/>
              <a:ext cx="121983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14"/>
                  </a:moveTo>
                  <a:cubicBezTo>
                    <a:pt x="49" y="7606"/>
                    <a:pt x="97" y="6997"/>
                    <a:pt x="186" y="6592"/>
                  </a:cubicBezTo>
                  <a:cubicBezTo>
                    <a:pt x="274" y="6186"/>
                    <a:pt x="401" y="5983"/>
                    <a:pt x="530" y="5730"/>
                  </a:cubicBezTo>
                  <a:cubicBezTo>
                    <a:pt x="660" y="5476"/>
                    <a:pt x="791" y="5172"/>
                    <a:pt x="933" y="4918"/>
                  </a:cubicBezTo>
                  <a:cubicBezTo>
                    <a:pt x="1076" y="4665"/>
                    <a:pt x="1229" y="4462"/>
                    <a:pt x="1379" y="4310"/>
                  </a:cubicBezTo>
                  <a:cubicBezTo>
                    <a:pt x="1529" y="4158"/>
                    <a:pt x="1675" y="4056"/>
                    <a:pt x="1829" y="4006"/>
                  </a:cubicBezTo>
                  <a:cubicBezTo>
                    <a:pt x="1983" y="3955"/>
                    <a:pt x="2144" y="3955"/>
                    <a:pt x="2286" y="4006"/>
                  </a:cubicBezTo>
                  <a:cubicBezTo>
                    <a:pt x="2429" y="4056"/>
                    <a:pt x="2552" y="4158"/>
                    <a:pt x="2685" y="4208"/>
                  </a:cubicBezTo>
                  <a:cubicBezTo>
                    <a:pt x="2819" y="4259"/>
                    <a:pt x="2961" y="4259"/>
                    <a:pt x="3115" y="4259"/>
                  </a:cubicBezTo>
                  <a:cubicBezTo>
                    <a:pt x="3268" y="4259"/>
                    <a:pt x="3433" y="4259"/>
                    <a:pt x="3576" y="4259"/>
                  </a:cubicBezTo>
                  <a:cubicBezTo>
                    <a:pt x="3718" y="4259"/>
                    <a:pt x="3838" y="4259"/>
                    <a:pt x="3962" y="4158"/>
                  </a:cubicBezTo>
                  <a:cubicBezTo>
                    <a:pt x="4085" y="4056"/>
                    <a:pt x="4213" y="3854"/>
                    <a:pt x="4340" y="3701"/>
                  </a:cubicBezTo>
                  <a:cubicBezTo>
                    <a:pt x="4468" y="3549"/>
                    <a:pt x="4595" y="3448"/>
                    <a:pt x="4734" y="3296"/>
                  </a:cubicBezTo>
                  <a:cubicBezTo>
                    <a:pt x="4872" y="3144"/>
                    <a:pt x="5022" y="2941"/>
                    <a:pt x="5169" y="2738"/>
                  </a:cubicBezTo>
                  <a:cubicBezTo>
                    <a:pt x="5315" y="2535"/>
                    <a:pt x="5457" y="2332"/>
                    <a:pt x="5605" y="2130"/>
                  </a:cubicBezTo>
                  <a:cubicBezTo>
                    <a:pt x="5753" y="1927"/>
                    <a:pt x="5907" y="1724"/>
                    <a:pt x="6059" y="1572"/>
                  </a:cubicBezTo>
                  <a:cubicBezTo>
                    <a:pt x="6211" y="1420"/>
                    <a:pt x="6360" y="1318"/>
                    <a:pt x="6516" y="1217"/>
                  </a:cubicBezTo>
                  <a:cubicBezTo>
                    <a:pt x="6672" y="1115"/>
                    <a:pt x="6833" y="1014"/>
                    <a:pt x="6994" y="913"/>
                  </a:cubicBezTo>
                  <a:cubicBezTo>
                    <a:pt x="7155" y="811"/>
                    <a:pt x="7316" y="710"/>
                    <a:pt x="7440" y="659"/>
                  </a:cubicBezTo>
                  <a:cubicBezTo>
                    <a:pt x="7564" y="608"/>
                    <a:pt x="7650" y="608"/>
                    <a:pt x="7740" y="558"/>
                  </a:cubicBezTo>
                  <a:cubicBezTo>
                    <a:pt x="7830" y="507"/>
                    <a:pt x="7923" y="406"/>
                    <a:pt x="8051" y="355"/>
                  </a:cubicBezTo>
                  <a:cubicBezTo>
                    <a:pt x="8178" y="304"/>
                    <a:pt x="8339" y="304"/>
                    <a:pt x="8472" y="254"/>
                  </a:cubicBezTo>
                  <a:cubicBezTo>
                    <a:pt x="8606" y="203"/>
                    <a:pt x="8710" y="101"/>
                    <a:pt x="8804" y="51"/>
                  </a:cubicBezTo>
                  <a:cubicBezTo>
                    <a:pt x="8898" y="0"/>
                    <a:pt x="8980" y="0"/>
                    <a:pt x="9070" y="0"/>
                  </a:cubicBezTo>
                  <a:cubicBezTo>
                    <a:pt x="9160" y="0"/>
                    <a:pt x="9258" y="0"/>
                    <a:pt x="9353" y="0"/>
                  </a:cubicBezTo>
                  <a:cubicBezTo>
                    <a:pt x="9449" y="0"/>
                    <a:pt x="9543" y="0"/>
                    <a:pt x="9634" y="0"/>
                  </a:cubicBezTo>
                  <a:cubicBezTo>
                    <a:pt x="9726" y="0"/>
                    <a:pt x="9816" y="0"/>
                    <a:pt x="9962" y="0"/>
                  </a:cubicBezTo>
                  <a:cubicBezTo>
                    <a:pt x="10108" y="0"/>
                    <a:pt x="10311" y="0"/>
                    <a:pt x="10502" y="0"/>
                  </a:cubicBezTo>
                  <a:cubicBezTo>
                    <a:pt x="10693" y="0"/>
                    <a:pt x="10873" y="0"/>
                    <a:pt x="11016" y="0"/>
                  </a:cubicBezTo>
                  <a:cubicBezTo>
                    <a:pt x="11158" y="0"/>
                    <a:pt x="11263" y="0"/>
                    <a:pt x="11360" y="0"/>
                  </a:cubicBezTo>
                  <a:cubicBezTo>
                    <a:pt x="11458" y="0"/>
                    <a:pt x="11548" y="0"/>
                    <a:pt x="11694" y="51"/>
                  </a:cubicBezTo>
                  <a:cubicBezTo>
                    <a:pt x="11840" y="101"/>
                    <a:pt x="12042" y="203"/>
                    <a:pt x="12187" y="254"/>
                  </a:cubicBezTo>
                  <a:cubicBezTo>
                    <a:pt x="12331" y="304"/>
                    <a:pt x="12417" y="304"/>
                    <a:pt x="12511" y="355"/>
                  </a:cubicBezTo>
                  <a:cubicBezTo>
                    <a:pt x="12605" y="406"/>
                    <a:pt x="12706" y="507"/>
                    <a:pt x="12805" y="558"/>
                  </a:cubicBezTo>
                  <a:cubicBezTo>
                    <a:pt x="12905" y="608"/>
                    <a:pt x="13002" y="608"/>
                    <a:pt x="13098" y="659"/>
                  </a:cubicBezTo>
                  <a:cubicBezTo>
                    <a:pt x="13193" y="710"/>
                    <a:pt x="13287" y="811"/>
                    <a:pt x="13381" y="913"/>
                  </a:cubicBezTo>
                  <a:cubicBezTo>
                    <a:pt x="13474" y="1014"/>
                    <a:pt x="13568" y="1115"/>
                    <a:pt x="13671" y="1217"/>
                  </a:cubicBezTo>
                  <a:cubicBezTo>
                    <a:pt x="13774" y="1318"/>
                    <a:pt x="13887" y="1420"/>
                    <a:pt x="14033" y="1572"/>
                  </a:cubicBezTo>
                  <a:cubicBezTo>
                    <a:pt x="14179" y="1724"/>
                    <a:pt x="14359" y="1927"/>
                    <a:pt x="14501" y="2079"/>
                  </a:cubicBezTo>
                  <a:cubicBezTo>
                    <a:pt x="14644" y="2231"/>
                    <a:pt x="14749" y="2332"/>
                    <a:pt x="14846" y="2485"/>
                  </a:cubicBezTo>
                  <a:cubicBezTo>
                    <a:pt x="14943" y="2637"/>
                    <a:pt x="15033" y="2839"/>
                    <a:pt x="15123" y="2992"/>
                  </a:cubicBezTo>
                  <a:cubicBezTo>
                    <a:pt x="15213" y="3144"/>
                    <a:pt x="15303" y="3245"/>
                    <a:pt x="15403" y="3397"/>
                  </a:cubicBezTo>
                  <a:cubicBezTo>
                    <a:pt x="15502" y="3549"/>
                    <a:pt x="15611" y="3752"/>
                    <a:pt x="15708" y="3904"/>
                  </a:cubicBezTo>
                  <a:cubicBezTo>
                    <a:pt x="15806" y="4056"/>
                    <a:pt x="15892" y="4158"/>
                    <a:pt x="15985" y="4310"/>
                  </a:cubicBezTo>
                  <a:cubicBezTo>
                    <a:pt x="16079" y="4462"/>
                    <a:pt x="16180" y="4665"/>
                    <a:pt x="16280" y="4868"/>
                  </a:cubicBezTo>
                  <a:cubicBezTo>
                    <a:pt x="16379" y="5070"/>
                    <a:pt x="16476" y="5273"/>
                    <a:pt x="16572" y="5476"/>
                  </a:cubicBezTo>
                  <a:cubicBezTo>
                    <a:pt x="16668" y="5679"/>
                    <a:pt x="16761" y="5882"/>
                    <a:pt x="16855" y="6085"/>
                  </a:cubicBezTo>
                  <a:cubicBezTo>
                    <a:pt x="16949" y="6287"/>
                    <a:pt x="17042" y="6490"/>
                    <a:pt x="17142" y="6744"/>
                  </a:cubicBezTo>
                  <a:cubicBezTo>
                    <a:pt x="17241" y="6997"/>
                    <a:pt x="17346" y="7301"/>
                    <a:pt x="17488" y="7707"/>
                  </a:cubicBezTo>
                  <a:cubicBezTo>
                    <a:pt x="17631" y="8113"/>
                    <a:pt x="17811" y="8620"/>
                    <a:pt x="17951" y="8975"/>
                  </a:cubicBezTo>
                  <a:cubicBezTo>
                    <a:pt x="18092" y="9330"/>
                    <a:pt x="18193" y="9532"/>
                    <a:pt x="18328" y="9887"/>
                  </a:cubicBezTo>
                  <a:cubicBezTo>
                    <a:pt x="18463" y="10242"/>
                    <a:pt x="18632" y="10749"/>
                    <a:pt x="18759" y="11155"/>
                  </a:cubicBezTo>
                  <a:cubicBezTo>
                    <a:pt x="18886" y="11561"/>
                    <a:pt x="18973" y="11865"/>
                    <a:pt x="19098" y="12270"/>
                  </a:cubicBezTo>
                  <a:cubicBezTo>
                    <a:pt x="19224" y="12676"/>
                    <a:pt x="19389" y="13183"/>
                    <a:pt x="19542" y="13690"/>
                  </a:cubicBezTo>
                  <a:cubicBezTo>
                    <a:pt x="19696" y="14197"/>
                    <a:pt x="19838" y="14704"/>
                    <a:pt x="20003" y="15262"/>
                  </a:cubicBezTo>
                  <a:cubicBezTo>
                    <a:pt x="20168" y="15820"/>
                    <a:pt x="20356" y="16428"/>
                    <a:pt x="20536" y="17087"/>
                  </a:cubicBezTo>
                  <a:cubicBezTo>
                    <a:pt x="20715" y="17746"/>
                    <a:pt x="20888" y="18456"/>
                    <a:pt x="21064" y="19217"/>
                  </a:cubicBezTo>
                  <a:cubicBezTo>
                    <a:pt x="21240" y="19977"/>
                    <a:pt x="21420" y="207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95350" y="6625129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52450" y="7089104"/>
              <a:ext cx="738717" cy="5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2414" y="16919"/>
                    <a:pt x="4828" y="12419"/>
                    <a:pt x="7179" y="8819"/>
                  </a:cubicBezTo>
                  <a:cubicBezTo>
                    <a:pt x="9531" y="5219"/>
                    <a:pt x="11821" y="2519"/>
                    <a:pt x="14111" y="1169"/>
                  </a:cubicBezTo>
                  <a:cubicBezTo>
                    <a:pt x="16401" y="-181"/>
                    <a:pt x="18691" y="-181"/>
                    <a:pt x="19991" y="269"/>
                  </a:cubicBezTo>
                  <a:cubicBezTo>
                    <a:pt x="21291" y="719"/>
                    <a:pt x="21600" y="1619"/>
                    <a:pt x="21600" y="3869"/>
                  </a:cubicBezTo>
                  <a:cubicBezTo>
                    <a:pt x="21600" y="6119"/>
                    <a:pt x="21291" y="9719"/>
                    <a:pt x="20981" y="12419"/>
                  </a:cubicBezTo>
                  <a:cubicBezTo>
                    <a:pt x="20672" y="15119"/>
                    <a:pt x="20362" y="16919"/>
                    <a:pt x="20053" y="18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39750" y="7304579"/>
              <a:ext cx="38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82"/>
                    <a:pt x="7200" y="5365"/>
                    <a:pt x="9600" y="8612"/>
                  </a:cubicBezTo>
                  <a:cubicBezTo>
                    <a:pt x="12000" y="11859"/>
                    <a:pt x="13200" y="15671"/>
                    <a:pt x="15000" y="17929"/>
                  </a:cubicBezTo>
                  <a:cubicBezTo>
                    <a:pt x="16800" y="20188"/>
                    <a:pt x="19200" y="208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23899" y="7437929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457"/>
                    <a:pt x="11077" y="11314"/>
                    <a:pt x="14677" y="7714"/>
                  </a:cubicBezTo>
                  <a:cubicBezTo>
                    <a:pt x="18277" y="4114"/>
                    <a:pt x="1993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47750" y="7274565"/>
              <a:ext cx="266700" cy="28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4568"/>
                  </a:moveTo>
                  <a:cubicBezTo>
                    <a:pt x="514" y="3942"/>
                    <a:pt x="1029" y="3315"/>
                    <a:pt x="1714" y="3159"/>
                  </a:cubicBezTo>
                  <a:cubicBezTo>
                    <a:pt x="2400" y="3002"/>
                    <a:pt x="3257" y="3315"/>
                    <a:pt x="4371" y="4020"/>
                  </a:cubicBezTo>
                  <a:cubicBezTo>
                    <a:pt x="5486" y="4724"/>
                    <a:pt x="6857" y="5820"/>
                    <a:pt x="6943" y="8246"/>
                  </a:cubicBezTo>
                  <a:cubicBezTo>
                    <a:pt x="7029" y="10672"/>
                    <a:pt x="5829" y="14429"/>
                    <a:pt x="4971" y="16698"/>
                  </a:cubicBezTo>
                  <a:cubicBezTo>
                    <a:pt x="4114" y="18968"/>
                    <a:pt x="3600" y="19750"/>
                    <a:pt x="2829" y="20376"/>
                  </a:cubicBezTo>
                  <a:cubicBezTo>
                    <a:pt x="2057" y="21002"/>
                    <a:pt x="1029" y="21472"/>
                    <a:pt x="514" y="21237"/>
                  </a:cubicBezTo>
                  <a:cubicBezTo>
                    <a:pt x="0" y="21002"/>
                    <a:pt x="0" y="20063"/>
                    <a:pt x="1371" y="18107"/>
                  </a:cubicBezTo>
                  <a:cubicBezTo>
                    <a:pt x="2743" y="16150"/>
                    <a:pt x="5486" y="13176"/>
                    <a:pt x="8143" y="10281"/>
                  </a:cubicBezTo>
                  <a:cubicBezTo>
                    <a:pt x="10800" y="7385"/>
                    <a:pt x="13371" y="4568"/>
                    <a:pt x="14914" y="2768"/>
                  </a:cubicBezTo>
                  <a:cubicBezTo>
                    <a:pt x="16457" y="968"/>
                    <a:pt x="16971" y="185"/>
                    <a:pt x="16886" y="29"/>
                  </a:cubicBezTo>
                  <a:cubicBezTo>
                    <a:pt x="16800" y="-128"/>
                    <a:pt x="16114" y="342"/>
                    <a:pt x="15086" y="2142"/>
                  </a:cubicBezTo>
                  <a:cubicBezTo>
                    <a:pt x="14057" y="3942"/>
                    <a:pt x="12686" y="7072"/>
                    <a:pt x="12000" y="9498"/>
                  </a:cubicBezTo>
                  <a:cubicBezTo>
                    <a:pt x="11314" y="11924"/>
                    <a:pt x="11314" y="13646"/>
                    <a:pt x="12086" y="14898"/>
                  </a:cubicBezTo>
                  <a:cubicBezTo>
                    <a:pt x="12857" y="16150"/>
                    <a:pt x="14400" y="16933"/>
                    <a:pt x="16114" y="17011"/>
                  </a:cubicBezTo>
                  <a:cubicBezTo>
                    <a:pt x="17829" y="17089"/>
                    <a:pt x="19714" y="16463"/>
                    <a:pt x="21600" y="15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720850" y="7027295"/>
              <a:ext cx="2095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0800"/>
                    <a:pt x="12218" y="0"/>
                    <a:pt x="15818" y="0"/>
                  </a:cubicBezTo>
                  <a:cubicBezTo>
                    <a:pt x="19418" y="0"/>
                    <a:pt x="2050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777999" y="719662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565400" y="6841029"/>
              <a:ext cx="381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47"/>
                    <a:pt x="9600" y="9095"/>
                    <a:pt x="13200" y="12695"/>
                  </a:cubicBezTo>
                  <a:cubicBezTo>
                    <a:pt x="16800" y="16295"/>
                    <a:pt x="19200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755900" y="7052695"/>
              <a:ext cx="2984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0800"/>
                    <a:pt x="9498" y="0"/>
                    <a:pt x="13098" y="0"/>
                  </a:cubicBezTo>
                  <a:cubicBezTo>
                    <a:pt x="16698" y="0"/>
                    <a:pt x="1914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895600" y="6942629"/>
              <a:ext cx="31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817"/>
                    <a:pt x="12960" y="5635"/>
                    <a:pt x="9360" y="9235"/>
                  </a:cubicBezTo>
                  <a:cubicBezTo>
                    <a:pt x="5760" y="12835"/>
                    <a:pt x="2880" y="172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308350" y="6830894"/>
              <a:ext cx="311150" cy="27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3729"/>
                  </a:moveTo>
                  <a:cubicBezTo>
                    <a:pt x="147" y="2420"/>
                    <a:pt x="294" y="1111"/>
                    <a:pt x="735" y="457"/>
                  </a:cubicBezTo>
                  <a:cubicBezTo>
                    <a:pt x="1176" y="-198"/>
                    <a:pt x="1910" y="-198"/>
                    <a:pt x="3380" y="784"/>
                  </a:cubicBezTo>
                  <a:cubicBezTo>
                    <a:pt x="4849" y="1766"/>
                    <a:pt x="7053" y="3729"/>
                    <a:pt x="8155" y="6429"/>
                  </a:cubicBezTo>
                  <a:cubicBezTo>
                    <a:pt x="9257" y="9129"/>
                    <a:pt x="9257" y="12566"/>
                    <a:pt x="8522" y="15184"/>
                  </a:cubicBezTo>
                  <a:cubicBezTo>
                    <a:pt x="7788" y="17802"/>
                    <a:pt x="6318" y="19602"/>
                    <a:pt x="5069" y="20502"/>
                  </a:cubicBezTo>
                  <a:cubicBezTo>
                    <a:pt x="3820" y="21402"/>
                    <a:pt x="2792" y="21402"/>
                    <a:pt x="2424" y="20747"/>
                  </a:cubicBezTo>
                  <a:cubicBezTo>
                    <a:pt x="2057" y="20093"/>
                    <a:pt x="2351" y="18784"/>
                    <a:pt x="3967" y="16575"/>
                  </a:cubicBezTo>
                  <a:cubicBezTo>
                    <a:pt x="5584" y="14366"/>
                    <a:pt x="8522" y="11257"/>
                    <a:pt x="10359" y="9375"/>
                  </a:cubicBezTo>
                  <a:cubicBezTo>
                    <a:pt x="12196" y="7493"/>
                    <a:pt x="12931" y="6838"/>
                    <a:pt x="13592" y="6102"/>
                  </a:cubicBezTo>
                  <a:cubicBezTo>
                    <a:pt x="14253" y="5366"/>
                    <a:pt x="14841" y="4547"/>
                    <a:pt x="14841" y="4466"/>
                  </a:cubicBezTo>
                  <a:cubicBezTo>
                    <a:pt x="14841" y="4384"/>
                    <a:pt x="14253" y="5038"/>
                    <a:pt x="13445" y="6593"/>
                  </a:cubicBezTo>
                  <a:cubicBezTo>
                    <a:pt x="12637" y="8147"/>
                    <a:pt x="11608" y="10602"/>
                    <a:pt x="11020" y="12484"/>
                  </a:cubicBezTo>
                  <a:cubicBezTo>
                    <a:pt x="10433" y="14366"/>
                    <a:pt x="10286" y="15675"/>
                    <a:pt x="11682" y="16820"/>
                  </a:cubicBezTo>
                  <a:cubicBezTo>
                    <a:pt x="13078" y="17966"/>
                    <a:pt x="16016" y="18947"/>
                    <a:pt x="17927" y="19275"/>
                  </a:cubicBezTo>
                  <a:cubicBezTo>
                    <a:pt x="19837" y="19602"/>
                    <a:pt x="20718" y="19275"/>
                    <a:pt x="21600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790950" y="6955329"/>
              <a:ext cx="298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21600"/>
                    <a:pt x="9804" y="21600"/>
                    <a:pt x="13404" y="18000"/>
                  </a:cubicBezTo>
                  <a:cubicBezTo>
                    <a:pt x="17004" y="14400"/>
                    <a:pt x="1930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937000" y="6872779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615"/>
                    <a:pt x="12000" y="9231"/>
                    <a:pt x="15600" y="12831"/>
                  </a:cubicBezTo>
                  <a:cubicBezTo>
                    <a:pt x="19200" y="16431"/>
                    <a:pt x="20400" y="190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146550" y="6830429"/>
              <a:ext cx="260350" cy="22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3434"/>
                  </a:moveTo>
                  <a:cubicBezTo>
                    <a:pt x="0" y="2222"/>
                    <a:pt x="0" y="1011"/>
                    <a:pt x="439" y="406"/>
                  </a:cubicBezTo>
                  <a:cubicBezTo>
                    <a:pt x="878" y="-200"/>
                    <a:pt x="1756" y="-200"/>
                    <a:pt x="3161" y="910"/>
                  </a:cubicBezTo>
                  <a:cubicBezTo>
                    <a:pt x="4566" y="2021"/>
                    <a:pt x="6498" y="4241"/>
                    <a:pt x="6937" y="7168"/>
                  </a:cubicBezTo>
                  <a:cubicBezTo>
                    <a:pt x="7376" y="10095"/>
                    <a:pt x="6322" y="13729"/>
                    <a:pt x="5532" y="15950"/>
                  </a:cubicBezTo>
                  <a:cubicBezTo>
                    <a:pt x="4741" y="18170"/>
                    <a:pt x="4215" y="18978"/>
                    <a:pt x="3337" y="19785"/>
                  </a:cubicBezTo>
                  <a:cubicBezTo>
                    <a:pt x="2459" y="20593"/>
                    <a:pt x="1229" y="21400"/>
                    <a:pt x="790" y="21198"/>
                  </a:cubicBezTo>
                  <a:cubicBezTo>
                    <a:pt x="351" y="20996"/>
                    <a:pt x="702" y="19785"/>
                    <a:pt x="2546" y="16858"/>
                  </a:cubicBezTo>
                  <a:cubicBezTo>
                    <a:pt x="4390" y="13931"/>
                    <a:pt x="7727" y="9288"/>
                    <a:pt x="9834" y="6664"/>
                  </a:cubicBezTo>
                  <a:cubicBezTo>
                    <a:pt x="11941" y="4039"/>
                    <a:pt x="12820" y="3434"/>
                    <a:pt x="13698" y="2727"/>
                  </a:cubicBezTo>
                  <a:cubicBezTo>
                    <a:pt x="14576" y="2021"/>
                    <a:pt x="15454" y="1213"/>
                    <a:pt x="15629" y="1415"/>
                  </a:cubicBezTo>
                  <a:cubicBezTo>
                    <a:pt x="15805" y="1617"/>
                    <a:pt x="15278" y="2828"/>
                    <a:pt x="14663" y="5049"/>
                  </a:cubicBezTo>
                  <a:cubicBezTo>
                    <a:pt x="14049" y="7269"/>
                    <a:pt x="13346" y="10499"/>
                    <a:pt x="12995" y="12619"/>
                  </a:cubicBezTo>
                  <a:cubicBezTo>
                    <a:pt x="12644" y="14738"/>
                    <a:pt x="12644" y="15748"/>
                    <a:pt x="14137" y="16050"/>
                  </a:cubicBezTo>
                  <a:cubicBezTo>
                    <a:pt x="15629" y="16353"/>
                    <a:pt x="18615" y="15950"/>
                    <a:pt x="21600" y="15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381500" y="6575775"/>
              <a:ext cx="165100" cy="18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3474"/>
                  </a:moveTo>
                  <a:cubicBezTo>
                    <a:pt x="277" y="2261"/>
                    <a:pt x="554" y="1047"/>
                    <a:pt x="1523" y="441"/>
                  </a:cubicBezTo>
                  <a:cubicBezTo>
                    <a:pt x="2492" y="-166"/>
                    <a:pt x="4154" y="-166"/>
                    <a:pt x="6231" y="562"/>
                  </a:cubicBezTo>
                  <a:cubicBezTo>
                    <a:pt x="8308" y="1290"/>
                    <a:pt x="10800" y="2746"/>
                    <a:pt x="11492" y="4809"/>
                  </a:cubicBezTo>
                  <a:cubicBezTo>
                    <a:pt x="12185" y="6872"/>
                    <a:pt x="11077" y="9542"/>
                    <a:pt x="9415" y="11726"/>
                  </a:cubicBezTo>
                  <a:cubicBezTo>
                    <a:pt x="7754" y="13910"/>
                    <a:pt x="5538" y="15609"/>
                    <a:pt x="3877" y="17065"/>
                  </a:cubicBezTo>
                  <a:cubicBezTo>
                    <a:pt x="2215" y="18522"/>
                    <a:pt x="1108" y="19735"/>
                    <a:pt x="1246" y="20463"/>
                  </a:cubicBezTo>
                  <a:cubicBezTo>
                    <a:pt x="1385" y="21191"/>
                    <a:pt x="2769" y="21434"/>
                    <a:pt x="6369" y="21070"/>
                  </a:cubicBezTo>
                  <a:cubicBezTo>
                    <a:pt x="9969" y="20706"/>
                    <a:pt x="15785" y="19735"/>
                    <a:pt x="21600" y="18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603750" y="6910879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8000"/>
                    <a:pt x="12505" y="14400"/>
                    <a:pt x="16105" y="10800"/>
                  </a:cubicBezTo>
                  <a:cubicBezTo>
                    <a:pt x="19705" y="7200"/>
                    <a:pt x="2065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773980" y="6783879"/>
              <a:ext cx="3932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476" y="0"/>
                  </a:moveTo>
                  <a:cubicBezTo>
                    <a:pt x="4065" y="4400"/>
                    <a:pt x="655" y="8800"/>
                    <a:pt x="86" y="12100"/>
                  </a:cubicBezTo>
                  <a:cubicBezTo>
                    <a:pt x="-482" y="15400"/>
                    <a:pt x="1792" y="17600"/>
                    <a:pt x="5771" y="19000"/>
                  </a:cubicBezTo>
                  <a:cubicBezTo>
                    <a:pt x="9750" y="20400"/>
                    <a:pt x="15434" y="21000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003800" y="696167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283200" y="6948979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467350" y="6929929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657850" y="694897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124700" y="6654762"/>
              <a:ext cx="82550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215"/>
                  </a:moveTo>
                  <a:cubicBezTo>
                    <a:pt x="21046" y="3161"/>
                    <a:pt x="20492" y="2107"/>
                    <a:pt x="20492" y="1317"/>
                  </a:cubicBezTo>
                  <a:cubicBezTo>
                    <a:pt x="20492" y="527"/>
                    <a:pt x="21046" y="0"/>
                    <a:pt x="20215" y="0"/>
                  </a:cubicBezTo>
                  <a:cubicBezTo>
                    <a:pt x="19385" y="0"/>
                    <a:pt x="17169" y="527"/>
                    <a:pt x="13846" y="2160"/>
                  </a:cubicBezTo>
                  <a:cubicBezTo>
                    <a:pt x="10523" y="3793"/>
                    <a:pt x="6092" y="6533"/>
                    <a:pt x="4154" y="9536"/>
                  </a:cubicBezTo>
                  <a:cubicBezTo>
                    <a:pt x="2215" y="12539"/>
                    <a:pt x="2769" y="15805"/>
                    <a:pt x="3323" y="17701"/>
                  </a:cubicBezTo>
                  <a:cubicBezTo>
                    <a:pt x="3877" y="19598"/>
                    <a:pt x="4431" y="20125"/>
                    <a:pt x="3877" y="20546"/>
                  </a:cubicBezTo>
                  <a:cubicBezTo>
                    <a:pt x="3323" y="20968"/>
                    <a:pt x="1662" y="212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054850" y="6934162"/>
              <a:ext cx="19050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6063"/>
                  </a:moveTo>
                  <a:cubicBezTo>
                    <a:pt x="5520" y="4547"/>
                    <a:pt x="11040" y="3032"/>
                    <a:pt x="14640" y="1895"/>
                  </a:cubicBezTo>
                  <a:cubicBezTo>
                    <a:pt x="18240" y="758"/>
                    <a:pt x="19920" y="0"/>
                    <a:pt x="20160" y="0"/>
                  </a:cubicBezTo>
                  <a:cubicBezTo>
                    <a:pt x="20400" y="0"/>
                    <a:pt x="19200" y="758"/>
                    <a:pt x="18240" y="3032"/>
                  </a:cubicBezTo>
                  <a:cubicBezTo>
                    <a:pt x="17280" y="5305"/>
                    <a:pt x="16560" y="9095"/>
                    <a:pt x="16320" y="12316"/>
                  </a:cubicBezTo>
                  <a:cubicBezTo>
                    <a:pt x="16080" y="15537"/>
                    <a:pt x="16320" y="18189"/>
                    <a:pt x="17160" y="19705"/>
                  </a:cubicBezTo>
                  <a:cubicBezTo>
                    <a:pt x="18000" y="21221"/>
                    <a:pt x="19440" y="21600"/>
                    <a:pt x="20280" y="20842"/>
                  </a:cubicBezTo>
                  <a:cubicBezTo>
                    <a:pt x="21120" y="20084"/>
                    <a:pt x="21360" y="18189"/>
                    <a:pt x="21480" y="16295"/>
                  </a:cubicBezTo>
                  <a:cubicBezTo>
                    <a:pt x="21600" y="14400"/>
                    <a:pt x="21600" y="12505"/>
                    <a:pt x="21360" y="10611"/>
                  </a:cubicBezTo>
                  <a:cubicBezTo>
                    <a:pt x="21120" y="8716"/>
                    <a:pt x="20640" y="6821"/>
                    <a:pt x="20640" y="5684"/>
                  </a:cubicBezTo>
                  <a:cubicBezTo>
                    <a:pt x="20640" y="4547"/>
                    <a:pt x="21120" y="4168"/>
                    <a:pt x="21600" y="3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281333" y="6904529"/>
              <a:ext cx="135468" cy="17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58" fill="norm" stroke="1" extrusionOk="0">
                  <a:moveTo>
                    <a:pt x="333" y="4741"/>
                  </a:moveTo>
                  <a:cubicBezTo>
                    <a:pt x="0" y="3424"/>
                    <a:pt x="-332" y="2107"/>
                    <a:pt x="665" y="1449"/>
                  </a:cubicBezTo>
                  <a:cubicBezTo>
                    <a:pt x="1662" y="790"/>
                    <a:pt x="3988" y="790"/>
                    <a:pt x="6646" y="1844"/>
                  </a:cubicBezTo>
                  <a:cubicBezTo>
                    <a:pt x="9305" y="2898"/>
                    <a:pt x="12296" y="5005"/>
                    <a:pt x="13459" y="8298"/>
                  </a:cubicBezTo>
                  <a:cubicBezTo>
                    <a:pt x="14622" y="11590"/>
                    <a:pt x="13957" y="16068"/>
                    <a:pt x="12628" y="18571"/>
                  </a:cubicBezTo>
                  <a:cubicBezTo>
                    <a:pt x="11299" y="21073"/>
                    <a:pt x="9305" y="21600"/>
                    <a:pt x="8142" y="21073"/>
                  </a:cubicBezTo>
                  <a:cubicBezTo>
                    <a:pt x="6979" y="20546"/>
                    <a:pt x="6646" y="18966"/>
                    <a:pt x="7311" y="15805"/>
                  </a:cubicBezTo>
                  <a:cubicBezTo>
                    <a:pt x="7976" y="12644"/>
                    <a:pt x="9637" y="7902"/>
                    <a:pt x="12130" y="5005"/>
                  </a:cubicBezTo>
                  <a:cubicBezTo>
                    <a:pt x="14622" y="2107"/>
                    <a:pt x="17945" y="1054"/>
                    <a:pt x="212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375218" y="6851764"/>
              <a:ext cx="222683" cy="1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916" fill="norm" stroke="1" extrusionOk="0">
                  <a:moveTo>
                    <a:pt x="41" y="913"/>
                  </a:moveTo>
                  <a:cubicBezTo>
                    <a:pt x="1050" y="216"/>
                    <a:pt x="2059" y="-481"/>
                    <a:pt x="3674" y="448"/>
                  </a:cubicBezTo>
                  <a:cubicBezTo>
                    <a:pt x="5289" y="1377"/>
                    <a:pt x="7510" y="3932"/>
                    <a:pt x="8418" y="6835"/>
                  </a:cubicBezTo>
                  <a:cubicBezTo>
                    <a:pt x="9327" y="9738"/>
                    <a:pt x="8923" y="12990"/>
                    <a:pt x="7813" y="15429"/>
                  </a:cubicBezTo>
                  <a:cubicBezTo>
                    <a:pt x="6702" y="17867"/>
                    <a:pt x="4886" y="19493"/>
                    <a:pt x="3473" y="20306"/>
                  </a:cubicBezTo>
                  <a:cubicBezTo>
                    <a:pt x="2059" y="21119"/>
                    <a:pt x="1050" y="21119"/>
                    <a:pt x="444" y="20306"/>
                  </a:cubicBezTo>
                  <a:cubicBezTo>
                    <a:pt x="-161" y="19493"/>
                    <a:pt x="-363" y="17867"/>
                    <a:pt x="1252" y="15661"/>
                  </a:cubicBezTo>
                  <a:cubicBezTo>
                    <a:pt x="2867" y="13454"/>
                    <a:pt x="6299" y="10667"/>
                    <a:pt x="8923" y="8693"/>
                  </a:cubicBezTo>
                  <a:cubicBezTo>
                    <a:pt x="11547" y="6719"/>
                    <a:pt x="13364" y="5558"/>
                    <a:pt x="15080" y="4396"/>
                  </a:cubicBezTo>
                  <a:cubicBezTo>
                    <a:pt x="16796" y="3235"/>
                    <a:pt x="18411" y="2074"/>
                    <a:pt x="18714" y="1725"/>
                  </a:cubicBezTo>
                  <a:cubicBezTo>
                    <a:pt x="19016" y="1377"/>
                    <a:pt x="18007" y="1842"/>
                    <a:pt x="16695" y="3119"/>
                  </a:cubicBezTo>
                  <a:cubicBezTo>
                    <a:pt x="15383" y="4396"/>
                    <a:pt x="13768" y="6487"/>
                    <a:pt x="13061" y="8693"/>
                  </a:cubicBezTo>
                  <a:cubicBezTo>
                    <a:pt x="12355" y="10900"/>
                    <a:pt x="12557" y="13222"/>
                    <a:pt x="14071" y="14848"/>
                  </a:cubicBezTo>
                  <a:cubicBezTo>
                    <a:pt x="15585" y="16474"/>
                    <a:pt x="18411" y="17403"/>
                    <a:pt x="21237" y="18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907920" y="6844114"/>
              <a:ext cx="166231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5" fill="norm" stroke="1" extrusionOk="0">
                  <a:moveTo>
                    <a:pt x="15731" y="2396"/>
                  </a:moveTo>
                  <a:cubicBezTo>
                    <a:pt x="16551" y="1126"/>
                    <a:pt x="17372" y="-145"/>
                    <a:pt x="17235" y="14"/>
                  </a:cubicBezTo>
                  <a:cubicBezTo>
                    <a:pt x="17098" y="173"/>
                    <a:pt x="16005" y="1761"/>
                    <a:pt x="13544" y="4302"/>
                  </a:cubicBezTo>
                  <a:cubicBezTo>
                    <a:pt x="11083" y="6843"/>
                    <a:pt x="7255" y="10337"/>
                    <a:pt x="4521" y="13037"/>
                  </a:cubicBezTo>
                  <a:cubicBezTo>
                    <a:pt x="1787" y="15737"/>
                    <a:pt x="146" y="17643"/>
                    <a:pt x="10" y="18914"/>
                  </a:cubicBezTo>
                  <a:cubicBezTo>
                    <a:pt x="-127" y="20184"/>
                    <a:pt x="1240" y="20820"/>
                    <a:pt x="5068" y="21137"/>
                  </a:cubicBezTo>
                  <a:cubicBezTo>
                    <a:pt x="8896" y="21455"/>
                    <a:pt x="15184" y="21455"/>
                    <a:pt x="21473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232900" y="6783879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500"/>
                    <a:pt x="17280" y="9000"/>
                    <a:pt x="19440" y="12600"/>
                  </a:cubicBezTo>
                  <a:cubicBezTo>
                    <a:pt x="21600" y="16200"/>
                    <a:pt x="17280" y="1890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028144" y="6871647"/>
              <a:ext cx="194109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73" fill="norm" stroke="1" extrusionOk="0">
                  <a:moveTo>
                    <a:pt x="17925" y="2607"/>
                  </a:moveTo>
                  <a:cubicBezTo>
                    <a:pt x="19551" y="1240"/>
                    <a:pt x="21177" y="-127"/>
                    <a:pt x="21293" y="10"/>
                  </a:cubicBezTo>
                  <a:cubicBezTo>
                    <a:pt x="21409" y="146"/>
                    <a:pt x="20015" y="1787"/>
                    <a:pt x="16415" y="4931"/>
                  </a:cubicBezTo>
                  <a:cubicBezTo>
                    <a:pt x="12815" y="8076"/>
                    <a:pt x="7009" y="12724"/>
                    <a:pt x="3757" y="15595"/>
                  </a:cubicBezTo>
                  <a:cubicBezTo>
                    <a:pt x="506" y="18465"/>
                    <a:pt x="-191" y="19559"/>
                    <a:pt x="41" y="20106"/>
                  </a:cubicBezTo>
                  <a:cubicBezTo>
                    <a:pt x="274" y="20653"/>
                    <a:pt x="1435" y="20653"/>
                    <a:pt x="4338" y="20789"/>
                  </a:cubicBezTo>
                  <a:cubicBezTo>
                    <a:pt x="7241" y="20926"/>
                    <a:pt x="11886" y="21200"/>
                    <a:pt x="16532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994650" y="7101379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713238" y="6897469"/>
              <a:ext cx="218328" cy="25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55" fill="norm" stroke="1" extrusionOk="0">
                  <a:moveTo>
                    <a:pt x="15477" y="2693"/>
                  </a:moveTo>
                  <a:cubicBezTo>
                    <a:pt x="15477" y="1815"/>
                    <a:pt x="15477" y="937"/>
                    <a:pt x="14865" y="410"/>
                  </a:cubicBezTo>
                  <a:cubicBezTo>
                    <a:pt x="14254" y="-116"/>
                    <a:pt x="13031" y="-292"/>
                    <a:pt x="10892" y="849"/>
                  </a:cubicBezTo>
                  <a:cubicBezTo>
                    <a:pt x="8752" y="1991"/>
                    <a:pt x="5695" y="4449"/>
                    <a:pt x="3658" y="7347"/>
                  </a:cubicBezTo>
                  <a:cubicBezTo>
                    <a:pt x="1620" y="10245"/>
                    <a:pt x="601" y="13581"/>
                    <a:pt x="194" y="15688"/>
                  </a:cubicBezTo>
                  <a:cubicBezTo>
                    <a:pt x="-214" y="17796"/>
                    <a:pt x="-10" y="18674"/>
                    <a:pt x="1111" y="19552"/>
                  </a:cubicBezTo>
                  <a:cubicBezTo>
                    <a:pt x="2231" y="20430"/>
                    <a:pt x="4269" y="21308"/>
                    <a:pt x="6816" y="21132"/>
                  </a:cubicBezTo>
                  <a:cubicBezTo>
                    <a:pt x="9363" y="20957"/>
                    <a:pt x="12420" y="19728"/>
                    <a:pt x="14967" y="17445"/>
                  </a:cubicBezTo>
                  <a:cubicBezTo>
                    <a:pt x="17514" y="15162"/>
                    <a:pt x="19552" y="11825"/>
                    <a:pt x="20469" y="9191"/>
                  </a:cubicBezTo>
                  <a:cubicBezTo>
                    <a:pt x="21386" y="6557"/>
                    <a:pt x="21182" y="4625"/>
                    <a:pt x="19654" y="3308"/>
                  </a:cubicBezTo>
                  <a:cubicBezTo>
                    <a:pt x="18126" y="1991"/>
                    <a:pt x="15273" y="1288"/>
                    <a:pt x="12420" y="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285999" y="6771179"/>
              <a:ext cx="381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130"/>
                    <a:pt x="2400" y="6261"/>
                    <a:pt x="4200" y="9430"/>
                  </a:cubicBezTo>
                  <a:cubicBezTo>
                    <a:pt x="6000" y="12600"/>
                    <a:pt x="8400" y="15809"/>
                    <a:pt x="11400" y="17843"/>
                  </a:cubicBezTo>
                  <a:cubicBezTo>
                    <a:pt x="14400" y="19878"/>
                    <a:pt x="18000" y="2073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222499" y="6666156"/>
              <a:ext cx="636577" cy="78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53" fill="norm" stroke="1" extrusionOk="0">
                  <a:moveTo>
                    <a:pt x="3004" y="3752"/>
                  </a:moveTo>
                  <a:cubicBezTo>
                    <a:pt x="2432" y="3462"/>
                    <a:pt x="1860" y="3172"/>
                    <a:pt x="1466" y="2881"/>
                  </a:cubicBezTo>
                  <a:cubicBezTo>
                    <a:pt x="1073" y="2591"/>
                    <a:pt x="858" y="2301"/>
                    <a:pt x="894" y="2068"/>
                  </a:cubicBezTo>
                  <a:cubicBezTo>
                    <a:pt x="930" y="1836"/>
                    <a:pt x="1216" y="1662"/>
                    <a:pt x="2503" y="1343"/>
                  </a:cubicBezTo>
                  <a:cubicBezTo>
                    <a:pt x="3791" y="1023"/>
                    <a:pt x="6079" y="559"/>
                    <a:pt x="8511" y="297"/>
                  </a:cubicBezTo>
                  <a:cubicBezTo>
                    <a:pt x="10943" y="36"/>
                    <a:pt x="13518" y="-22"/>
                    <a:pt x="15485" y="7"/>
                  </a:cubicBezTo>
                  <a:cubicBezTo>
                    <a:pt x="17452" y="36"/>
                    <a:pt x="18811" y="152"/>
                    <a:pt x="19740" y="326"/>
                  </a:cubicBezTo>
                  <a:cubicBezTo>
                    <a:pt x="20670" y="501"/>
                    <a:pt x="21171" y="733"/>
                    <a:pt x="21385" y="1343"/>
                  </a:cubicBezTo>
                  <a:cubicBezTo>
                    <a:pt x="21600" y="1952"/>
                    <a:pt x="21528" y="2939"/>
                    <a:pt x="21242" y="4304"/>
                  </a:cubicBezTo>
                  <a:cubicBezTo>
                    <a:pt x="20956" y="5668"/>
                    <a:pt x="20456" y="7410"/>
                    <a:pt x="20313" y="9355"/>
                  </a:cubicBezTo>
                  <a:cubicBezTo>
                    <a:pt x="20170" y="11301"/>
                    <a:pt x="20384" y="13449"/>
                    <a:pt x="20599" y="15307"/>
                  </a:cubicBezTo>
                  <a:cubicBezTo>
                    <a:pt x="20813" y="17165"/>
                    <a:pt x="21028" y="18733"/>
                    <a:pt x="21135" y="19662"/>
                  </a:cubicBezTo>
                  <a:cubicBezTo>
                    <a:pt x="21242" y="20591"/>
                    <a:pt x="21242" y="20881"/>
                    <a:pt x="21099" y="21113"/>
                  </a:cubicBezTo>
                  <a:cubicBezTo>
                    <a:pt x="20956" y="21346"/>
                    <a:pt x="20670" y="21520"/>
                    <a:pt x="19633" y="21549"/>
                  </a:cubicBezTo>
                  <a:cubicBezTo>
                    <a:pt x="18596" y="21578"/>
                    <a:pt x="16808" y="21462"/>
                    <a:pt x="14412" y="21317"/>
                  </a:cubicBezTo>
                  <a:cubicBezTo>
                    <a:pt x="12016" y="21172"/>
                    <a:pt x="9012" y="20997"/>
                    <a:pt x="6509" y="20794"/>
                  </a:cubicBezTo>
                  <a:cubicBezTo>
                    <a:pt x="4005" y="20591"/>
                    <a:pt x="2003" y="20359"/>
                    <a:pt x="0" y="2012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249083" y="6707679"/>
              <a:ext cx="3386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82"/>
                    <a:pt x="10800" y="5564"/>
                    <a:pt x="6750" y="8223"/>
                  </a:cubicBezTo>
                  <a:cubicBezTo>
                    <a:pt x="2700" y="10882"/>
                    <a:pt x="0" y="13418"/>
                    <a:pt x="0" y="15627"/>
                  </a:cubicBezTo>
                  <a:cubicBezTo>
                    <a:pt x="0" y="17836"/>
                    <a:pt x="2700" y="19718"/>
                    <a:pt x="54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250073" y="6701858"/>
              <a:ext cx="446421" cy="64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16" fill="norm" stroke="1" extrusionOk="0">
                  <a:moveTo>
                    <a:pt x="659" y="2744"/>
                  </a:moveTo>
                  <a:cubicBezTo>
                    <a:pt x="256" y="2107"/>
                    <a:pt x="-148" y="1469"/>
                    <a:pt x="54" y="1080"/>
                  </a:cubicBezTo>
                  <a:cubicBezTo>
                    <a:pt x="256" y="690"/>
                    <a:pt x="1063" y="549"/>
                    <a:pt x="3233" y="407"/>
                  </a:cubicBezTo>
                  <a:cubicBezTo>
                    <a:pt x="5403" y="265"/>
                    <a:pt x="8936" y="124"/>
                    <a:pt x="11863" y="53"/>
                  </a:cubicBezTo>
                  <a:cubicBezTo>
                    <a:pt x="14790" y="-18"/>
                    <a:pt x="17112" y="-18"/>
                    <a:pt x="18575" y="53"/>
                  </a:cubicBezTo>
                  <a:cubicBezTo>
                    <a:pt x="20039" y="124"/>
                    <a:pt x="20645" y="265"/>
                    <a:pt x="20998" y="513"/>
                  </a:cubicBezTo>
                  <a:cubicBezTo>
                    <a:pt x="21351" y="761"/>
                    <a:pt x="21452" y="1115"/>
                    <a:pt x="20897" y="2000"/>
                  </a:cubicBezTo>
                  <a:cubicBezTo>
                    <a:pt x="20342" y="2886"/>
                    <a:pt x="19131" y="4302"/>
                    <a:pt x="18626" y="6143"/>
                  </a:cubicBezTo>
                  <a:cubicBezTo>
                    <a:pt x="18121" y="7985"/>
                    <a:pt x="18323" y="10251"/>
                    <a:pt x="18828" y="12340"/>
                  </a:cubicBezTo>
                  <a:cubicBezTo>
                    <a:pt x="19332" y="14429"/>
                    <a:pt x="20140" y="16341"/>
                    <a:pt x="20544" y="17687"/>
                  </a:cubicBezTo>
                  <a:cubicBezTo>
                    <a:pt x="20947" y="19032"/>
                    <a:pt x="20947" y="19812"/>
                    <a:pt x="20745" y="20343"/>
                  </a:cubicBezTo>
                  <a:cubicBezTo>
                    <a:pt x="20544" y="20874"/>
                    <a:pt x="20140" y="21157"/>
                    <a:pt x="18979" y="21334"/>
                  </a:cubicBezTo>
                  <a:cubicBezTo>
                    <a:pt x="17818" y="21511"/>
                    <a:pt x="15901" y="21582"/>
                    <a:pt x="12973" y="21440"/>
                  </a:cubicBezTo>
                  <a:cubicBezTo>
                    <a:pt x="10046" y="21299"/>
                    <a:pt x="6110" y="20945"/>
                    <a:pt x="2173" y="2059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140200" y="6472729"/>
              <a:ext cx="76200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692"/>
                    <a:pt x="0" y="5384"/>
                    <a:pt x="300" y="7857"/>
                  </a:cubicBezTo>
                  <a:cubicBezTo>
                    <a:pt x="600" y="10330"/>
                    <a:pt x="1200" y="12584"/>
                    <a:pt x="2400" y="14494"/>
                  </a:cubicBezTo>
                  <a:cubicBezTo>
                    <a:pt x="3600" y="16403"/>
                    <a:pt x="5400" y="17969"/>
                    <a:pt x="8700" y="19096"/>
                  </a:cubicBezTo>
                  <a:cubicBezTo>
                    <a:pt x="12000" y="20223"/>
                    <a:pt x="16800" y="2091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089400" y="6456584"/>
              <a:ext cx="569409" cy="85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80" fill="norm" stroke="1" extrusionOk="0">
                  <a:moveTo>
                    <a:pt x="0" y="1370"/>
                  </a:moveTo>
                  <a:cubicBezTo>
                    <a:pt x="2640" y="996"/>
                    <a:pt x="5280" y="622"/>
                    <a:pt x="8000" y="381"/>
                  </a:cubicBezTo>
                  <a:cubicBezTo>
                    <a:pt x="10720" y="140"/>
                    <a:pt x="13520" y="33"/>
                    <a:pt x="15520" y="7"/>
                  </a:cubicBezTo>
                  <a:cubicBezTo>
                    <a:pt x="17520" y="-20"/>
                    <a:pt x="18720" y="33"/>
                    <a:pt x="19600" y="140"/>
                  </a:cubicBezTo>
                  <a:cubicBezTo>
                    <a:pt x="20480" y="247"/>
                    <a:pt x="21040" y="408"/>
                    <a:pt x="21320" y="622"/>
                  </a:cubicBezTo>
                  <a:cubicBezTo>
                    <a:pt x="21600" y="835"/>
                    <a:pt x="21600" y="1103"/>
                    <a:pt x="21240" y="1825"/>
                  </a:cubicBezTo>
                  <a:cubicBezTo>
                    <a:pt x="20880" y="2546"/>
                    <a:pt x="20160" y="3723"/>
                    <a:pt x="19760" y="5246"/>
                  </a:cubicBezTo>
                  <a:cubicBezTo>
                    <a:pt x="19360" y="6770"/>
                    <a:pt x="19280" y="8641"/>
                    <a:pt x="19280" y="10513"/>
                  </a:cubicBezTo>
                  <a:cubicBezTo>
                    <a:pt x="19280" y="12384"/>
                    <a:pt x="19360" y="14255"/>
                    <a:pt x="19320" y="15726"/>
                  </a:cubicBezTo>
                  <a:cubicBezTo>
                    <a:pt x="19280" y="17196"/>
                    <a:pt x="19120" y="18265"/>
                    <a:pt x="19040" y="18960"/>
                  </a:cubicBezTo>
                  <a:cubicBezTo>
                    <a:pt x="18960" y="19655"/>
                    <a:pt x="18960" y="19976"/>
                    <a:pt x="18720" y="20190"/>
                  </a:cubicBezTo>
                  <a:cubicBezTo>
                    <a:pt x="18480" y="20404"/>
                    <a:pt x="18000" y="20511"/>
                    <a:pt x="16160" y="20698"/>
                  </a:cubicBezTo>
                  <a:cubicBezTo>
                    <a:pt x="14320" y="20885"/>
                    <a:pt x="11120" y="21152"/>
                    <a:pt x="9000" y="21313"/>
                  </a:cubicBezTo>
                  <a:cubicBezTo>
                    <a:pt x="6880" y="21473"/>
                    <a:pt x="5840" y="21527"/>
                    <a:pt x="4800" y="2158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175925" y="4421679"/>
              <a:ext cx="63076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7855" y="77"/>
                    <a:pt x="14255" y="153"/>
                    <a:pt x="12095" y="383"/>
                  </a:cubicBezTo>
                  <a:cubicBezTo>
                    <a:pt x="9935" y="613"/>
                    <a:pt x="9215" y="996"/>
                    <a:pt x="9935" y="2260"/>
                  </a:cubicBezTo>
                  <a:cubicBezTo>
                    <a:pt x="10655" y="3523"/>
                    <a:pt x="12815" y="5668"/>
                    <a:pt x="12455" y="8196"/>
                  </a:cubicBezTo>
                  <a:cubicBezTo>
                    <a:pt x="12095" y="10723"/>
                    <a:pt x="9215" y="13634"/>
                    <a:pt x="6695" y="15702"/>
                  </a:cubicBezTo>
                  <a:cubicBezTo>
                    <a:pt x="4175" y="17770"/>
                    <a:pt x="2015" y="18996"/>
                    <a:pt x="935" y="19800"/>
                  </a:cubicBezTo>
                  <a:cubicBezTo>
                    <a:pt x="-145" y="20604"/>
                    <a:pt x="-145" y="20987"/>
                    <a:pt x="215" y="21217"/>
                  </a:cubicBezTo>
                  <a:cubicBezTo>
                    <a:pt x="575" y="21447"/>
                    <a:pt x="1295" y="21523"/>
                    <a:pt x="2015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099300" y="4403270"/>
              <a:ext cx="425852" cy="63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46" fill="norm" stroke="1" extrusionOk="0">
                  <a:moveTo>
                    <a:pt x="3192" y="2553"/>
                  </a:moveTo>
                  <a:cubicBezTo>
                    <a:pt x="2873" y="2124"/>
                    <a:pt x="2554" y="1695"/>
                    <a:pt x="2660" y="1373"/>
                  </a:cubicBezTo>
                  <a:cubicBezTo>
                    <a:pt x="2767" y="1051"/>
                    <a:pt x="3299" y="836"/>
                    <a:pt x="5107" y="622"/>
                  </a:cubicBezTo>
                  <a:cubicBezTo>
                    <a:pt x="6916" y="407"/>
                    <a:pt x="10002" y="193"/>
                    <a:pt x="12236" y="85"/>
                  </a:cubicBezTo>
                  <a:cubicBezTo>
                    <a:pt x="14471" y="-22"/>
                    <a:pt x="15854" y="-22"/>
                    <a:pt x="17291" y="50"/>
                  </a:cubicBezTo>
                  <a:cubicBezTo>
                    <a:pt x="18727" y="121"/>
                    <a:pt x="20217" y="264"/>
                    <a:pt x="20908" y="550"/>
                  </a:cubicBezTo>
                  <a:cubicBezTo>
                    <a:pt x="21600" y="836"/>
                    <a:pt x="21494" y="1265"/>
                    <a:pt x="21068" y="2303"/>
                  </a:cubicBezTo>
                  <a:cubicBezTo>
                    <a:pt x="20642" y="3340"/>
                    <a:pt x="19898" y="4985"/>
                    <a:pt x="19472" y="7059"/>
                  </a:cubicBezTo>
                  <a:cubicBezTo>
                    <a:pt x="19046" y="9133"/>
                    <a:pt x="18940" y="11636"/>
                    <a:pt x="18993" y="13853"/>
                  </a:cubicBezTo>
                  <a:cubicBezTo>
                    <a:pt x="19046" y="16071"/>
                    <a:pt x="19259" y="18002"/>
                    <a:pt x="19312" y="19146"/>
                  </a:cubicBezTo>
                  <a:cubicBezTo>
                    <a:pt x="19366" y="20291"/>
                    <a:pt x="19259" y="20648"/>
                    <a:pt x="18408" y="20970"/>
                  </a:cubicBezTo>
                  <a:cubicBezTo>
                    <a:pt x="17557" y="21292"/>
                    <a:pt x="15961" y="21578"/>
                    <a:pt x="13407" y="21542"/>
                  </a:cubicBezTo>
                  <a:cubicBezTo>
                    <a:pt x="10853" y="21506"/>
                    <a:pt x="7342" y="21149"/>
                    <a:pt x="4948" y="20720"/>
                  </a:cubicBezTo>
                  <a:cubicBezTo>
                    <a:pt x="2554" y="20291"/>
                    <a:pt x="1277" y="19790"/>
                    <a:pt x="0" y="1928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715779" y="4358179"/>
              <a:ext cx="50271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975" y="1762"/>
                    <a:pt x="10575" y="3523"/>
                    <a:pt x="6975" y="5860"/>
                  </a:cubicBezTo>
                  <a:cubicBezTo>
                    <a:pt x="3375" y="8196"/>
                    <a:pt x="1575" y="11106"/>
                    <a:pt x="675" y="13557"/>
                  </a:cubicBezTo>
                  <a:cubicBezTo>
                    <a:pt x="-225" y="16009"/>
                    <a:pt x="-225" y="18000"/>
                    <a:pt x="675" y="19264"/>
                  </a:cubicBezTo>
                  <a:cubicBezTo>
                    <a:pt x="1575" y="20528"/>
                    <a:pt x="3375" y="21064"/>
                    <a:pt x="4725" y="21332"/>
                  </a:cubicBezTo>
                  <a:cubicBezTo>
                    <a:pt x="6075" y="21600"/>
                    <a:pt x="6975" y="21600"/>
                    <a:pt x="7875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664450" y="4353945"/>
              <a:ext cx="933450" cy="66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1616" y="3439"/>
                  </a:moveTo>
                  <a:cubicBezTo>
                    <a:pt x="2155" y="3027"/>
                    <a:pt x="2694" y="2614"/>
                    <a:pt x="3845" y="2167"/>
                  </a:cubicBezTo>
                  <a:cubicBezTo>
                    <a:pt x="4996" y="1720"/>
                    <a:pt x="6759" y="1238"/>
                    <a:pt x="8547" y="929"/>
                  </a:cubicBezTo>
                  <a:cubicBezTo>
                    <a:pt x="10335" y="619"/>
                    <a:pt x="12147" y="482"/>
                    <a:pt x="13837" y="378"/>
                  </a:cubicBezTo>
                  <a:cubicBezTo>
                    <a:pt x="15527" y="275"/>
                    <a:pt x="17094" y="206"/>
                    <a:pt x="18171" y="138"/>
                  </a:cubicBezTo>
                  <a:cubicBezTo>
                    <a:pt x="19249" y="69"/>
                    <a:pt x="19837" y="0"/>
                    <a:pt x="20253" y="0"/>
                  </a:cubicBezTo>
                  <a:cubicBezTo>
                    <a:pt x="20669" y="0"/>
                    <a:pt x="20914" y="69"/>
                    <a:pt x="21037" y="275"/>
                  </a:cubicBezTo>
                  <a:cubicBezTo>
                    <a:pt x="21159" y="482"/>
                    <a:pt x="21159" y="825"/>
                    <a:pt x="21184" y="1685"/>
                  </a:cubicBezTo>
                  <a:cubicBezTo>
                    <a:pt x="21208" y="2545"/>
                    <a:pt x="21257" y="3921"/>
                    <a:pt x="21355" y="5675"/>
                  </a:cubicBezTo>
                  <a:cubicBezTo>
                    <a:pt x="21453" y="7429"/>
                    <a:pt x="21600" y="9562"/>
                    <a:pt x="21600" y="11729"/>
                  </a:cubicBezTo>
                  <a:cubicBezTo>
                    <a:pt x="21600" y="13896"/>
                    <a:pt x="21453" y="16097"/>
                    <a:pt x="21355" y="17576"/>
                  </a:cubicBezTo>
                  <a:cubicBezTo>
                    <a:pt x="21257" y="19055"/>
                    <a:pt x="21208" y="19811"/>
                    <a:pt x="21110" y="20362"/>
                  </a:cubicBezTo>
                  <a:cubicBezTo>
                    <a:pt x="21012" y="20912"/>
                    <a:pt x="20865" y="21256"/>
                    <a:pt x="20645" y="21428"/>
                  </a:cubicBezTo>
                  <a:cubicBezTo>
                    <a:pt x="20424" y="21600"/>
                    <a:pt x="20131" y="21600"/>
                    <a:pt x="19200" y="21256"/>
                  </a:cubicBezTo>
                  <a:cubicBezTo>
                    <a:pt x="18269" y="20912"/>
                    <a:pt x="16702" y="20224"/>
                    <a:pt x="15037" y="19777"/>
                  </a:cubicBezTo>
                  <a:cubicBezTo>
                    <a:pt x="13371" y="19330"/>
                    <a:pt x="11608" y="19124"/>
                    <a:pt x="9698" y="18952"/>
                  </a:cubicBezTo>
                  <a:cubicBezTo>
                    <a:pt x="7788" y="18780"/>
                    <a:pt x="5731" y="18642"/>
                    <a:pt x="4090" y="18504"/>
                  </a:cubicBezTo>
                  <a:cubicBezTo>
                    <a:pt x="2449" y="18367"/>
                    <a:pt x="1224" y="18229"/>
                    <a:pt x="0" y="1809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794750" y="4218479"/>
              <a:ext cx="2885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9257" y="0"/>
                  </a:moveTo>
                  <a:cubicBezTo>
                    <a:pt x="12343" y="1455"/>
                    <a:pt x="15429" y="2909"/>
                    <a:pt x="17743" y="5055"/>
                  </a:cubicBezTo>
                  <a:cubicBezTo>
                    <a:pt x="20057" y="7200"/>
                    <a:pt x="21600" y="10036"/>
                    <a:pt x="20829" y="12582"/>
                  </a:cubicBezTo>
                  <a:cubicBezTo>
                    <a:pt x="20057" y="15127"/>
                    <a:pt x="16971" y="17382"/>
                    <a:pt x="13114" y="18836"/>
                  </a:cubicBezTo>
                  <a:cubicBezTo>
                    <a:pt x="9257" y="20291"/>
                    <a:pt x="4629" y="2094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760605" y="4167679"/>
              <a:ext cx="859645" cy="7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3" fill="norm" stroke="1" extrusionOk="0">
                  <a:moveTo>
                    <a:pt x="217" y="2520"/>
                  </a:moveTo>
                  <a:cubicBezTo>
                    <a:pt x="7" y="2340"/>
                    <a:pt x="-204" y="2160"/>
                    <a:pt x="376" y="1950"/>
                  </a:cubicBezTo>
                  <a:cubicBezTo>
                    <a:pt x="955" y="1740"/>
                    <a:pt x="2325" y="1500"/>
                    <a:pt x="3958" y="1320"/>
                  </a:cubicBezTo>
                  <a:cubicBezTo>
                    <a:pt x="5591" y="1140"/>
                    <a:pt x="7488" y="1020"/>
                    <a:pt x="9384" y="900"/>
                  </a:cubicBezTo>
                  <a:cubicBezTo>
                    <a:pt x="11281" y="780"/>
                    <a:pt x="13177" y="660"/>
                    <a:pt x="14863" y="510"/>
                  </a:cubicBezTo>
                  <a:cubicBezTo>
                    <a:pt x="16549" y="360"/>
                    <a:pt x="18024" y="180"/>
                    <a:pt x="18894" y="90"/>
                  </a:cubicBezTo>
                  <a:cubicBezTo>
                    <a:pt x="19763" y="0"/>
                    <a:pt x="20026" y="0"/>
                    <a:pt x="20342" y="0"/>
                  </a:cubicBezTo>
                  <a:cubicBezTo>
                    <a:pt x="20658" y="0"/>
                    <a:pt x="21027" y="0"/>
                    <a:pt x="21212" y="150"/>
                  </a:cubicBezTo>
                  <a:cubicBezTo>
                    <a:pt x="21396" y="300"/>
                    <a:pt x="21396" y="600"/>
                    <a:pt x="21396" y="1890"/>
                  </a:cubicBezTo>
                  <a:cubicBezTo>
                    <a:pt x="21396" y="3180"/>
                    <a:pt x="21396" y="5460"/>
                    <a:pt x="21343" y="7770"/>
                  </a:cubicBezTo>
                  <a:cubicBezTo>
                    <a:pt x="21291" y="10080"/>
                    <a:pt x="21185" y="12420"/>
                    <a:pt x="21106" y="14490"/>
                  </a:cubicBezTo>
                  <a:cubicBezTo>
                    <a:pt x="21027" y="16560"/>
                    <a:pt x="20975" y="18360"/>
                    <a:pt x="20922" y="19500"/>
                  </a:cubicBezTo>
                  <a:cubicBezTo>
                    <a:pt x="20869" y="20640"/>
                    <a:pt x="20816" y="21120"/>
                    <a:pt x="20579" y="21360"/>
                  </a:cubicBezTo>
                  <a:cubicBezTo>
                    <a:pt x="20342" y="21600"/>
                    <a:pt x="19921" y="21600"/>
                    <a:pt x="18867" y="21450"/>
                  </a:cubicBezTo>
                  <a:cubicBezTo>
                    <a:pt x="17814" y="21300"/>
                    <a:pt x="16128" y="21000"/>
                    <a:pt x="14336" y="20730"/>
                  </a:cubicBezTo>
                  <a:cubicBezTo>
                    <a:pt x="12545" y="20460"/>
                    <a:pt x="10649" y="20220"/>
                    <a:pt x="8436" y="19980"/>
                  </a:cubicBezTo>
                  <a:cubicBezTo>
                    <a:pt x="6223" y="19740"/>
                    <a:pt x="3695" y="19500"/>
                    <a:pt x="1166" y="1926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956300" y="5619566"/>
              <a:ext cx="2095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745" y="12793"/>
                    <a:pt x="3491" y="5170"/>
                    <a:pt x="7091" y="1993"/>
                  </a:cubicBezTo>
                  <a:cubicBezTo>
                    <a:pt x="10691" y="-1183"/>
                    <a:pt x="1614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924550" y="5761529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280"/>
                    <a:pt x="8229" y="12960"/>
                    <a:pt x="11829" y="9360"/>
                  </a:cubicBezTo>
                  <a:cubicBezTo>
                    <a:pt x="15429" y="5760"/>
                    <a:pt x="1851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410477" y="5489927"/>
              <a:ext cx="171112" cy="62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516" fill="norm" stroke="1" extrusionOk="0">
                  <a:moveTo>
                    <a:pt x="1910" y="6540"/>
                  </a:moveTo>
                  <a:cubicBezTo>
                    <a:pt x="1139" y="8810"/>
                    <a:pt x="367" y="11079"/>
                    <a:pt x="110" y="13203"/>
                  </a:cubicBezTo>
                  <a:cubicBezTo>
                    <a:pt x="-147" y="15326"/>
                    <a:pt x="110" y="17303"/>
                    <a:pt x="239" y="18548"/>
                  </a:cubicBezTo>
                  <a:cubicBezTo>
                    <a:pt x="367" y="19793"/>
                    <a:pt x="367" y="20305"/>
                    <a:pt x="624" y="20745"/>
                  </a:cubicBezTo>
                  <a:cubicBezTo>
                    <a:pt x="882" y="21184"/>
                    <a:pt x="1396" y="21550"/>
                    <a:pt x="1782" y="21513"/>
                  </a:cubicBezTo>
                  <a:cubicBezTo>
                    <a:pt x="2167" y="21477"/>
                    <a:pt x="2424" y="21037"/>
                    <a:pt x="2553" y="19427"/>
                  </a:cubicBezTo>
                  <a:cubicBezTo>
                    <a:pt x="2682" y="17816"/>
                    <a:pt x="2682" y="15033"/>
                    <a:pt x="2553" y="12397"/>
                  </a:cubicBezTo>
                  <a:cubicBezTo>
                    <a:pt x="2424" y="9762"/>
                    <a:pt x="2167" y="7272"/>
                    <a:pt x="2553" y="5332"/>
                  </a:cubicBezTo>
                  <a:cubicBezTo>
                    <a:pt x="2939" y="3391"/>
                    <a:pt x="3967" y="2000"/>
                    <a:pt x="4996" y="1195"/>
                  </a:cubicBezTo>
                  <a:cubicBezTo>
                    <a:pt x="6024" y="389"/>
                    <a:pt x="7053" y="170"/>
                    <a:pt x="8210" y="60"/>
                  </a:cubicBezTo>
                  <a:cubicBezTo>
                    <a:pt x="9367" y="-50"/>
                    <a:pt x="10653" y="-50"/>
                    <a:pt x="12967" y="426"/>
                  </a:cubicBezTo>
                  <a:cubicBezTo>
                    <a:pt x="15282" y="902"/>
                    <a:pt x="18624" y="1854"/>
                    <a:pt x="20039" y="3062"/>
                  </a:cubicBezTo>
                  <a:cubicBezTo>
                    <a:pt x="21453" y="4270"/>
                    <a:pt x="20939" y="5734"/>
                    <a:pt x="17853" y="6943"/>
                  </a:cubicBezTo>
                  <a:cubicBezTo>
                    <a:pt x="14767" y="8151"/>
                    <a:pt x="9110" y="9103"/>
                    <a:pt x="3453" y="10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756400" y="5672629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391400" y="5386879"/>
              <a:ext cx="423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792"/>
                    <a:pt x="21600" y="5584"/>
                    <a:pt x="21600" y="9184"/>
                  </a:cubicBezTo>
                  <a:cubicBezTo>
                    <a:pt x="21600" y="12784"/>
                    <a:pt x="10800" y="171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124700" y="5723854"/>
              <a:ext cx="958850" cy="5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7919"/>
                  </a:moveTo>
                  <a:cubicBezTo>
                    <a:pt x="1812" y="6119"/>
                    <a:pt x="3624" y="4319"/>
                    <a:pt x="5364" y="2969"/>
                  </a:cubicBezTo>
                  <a:cubicBezTo>
                    <a:pt x="7105" y="1619"/>
                    <a:pt x="8774" y="719"/>
                    <a:pt x="10490" y="269"/>
                  </a:cubicBezTo>
                  <a:cubicBezTo>
                    <a:pt x="12207" y="-181"/>
                    <a:pt x="13971" y="-181"/>
                    <a:pt x="15687" y="1169"/>
                  </a:cubicBezTo>
                  <a:cubicBezTo>
                    <a:pt x="17404" y="2519"/>
                    <a:pt x="19073" y="5219"/>
                    <a:pt x="20026" y="7469"/>
                  </a:cubicBezTo>
                  <a:cubicBezTo>
                    <a:pt x="20980" y="9719"/>
                    <a:pt x="21219" y="11519"/>
                    <a:pt x="21362" y="13769"/>
                  </a:cubicBezTo>
                  <a:cubicBezTo>
                    <a:pt x="21505" y="16019"/>
                    <a:pt x="21552" y="18719"/>
                    <a:pt x="2160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131050" y="5844079"/>
              <a:ext cx="38100" cy="25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2400" y="4249"/>
                    <a:pt x="4800" y="8498"/>
                    <a:pt x="5400" y="11597"/>
                  </a:cubicBezTo>
                  <a:cubicBezTo>
                    <a:pt x="6000" y="14695"/>
                    <a:pt x="4800" y="16643"/>
                    <a:pt x="4200" y="18236"/>
                  </a:cubicBezTo>
                  <a:cubicBezTo>
                    <a:pt x="3600" y="19830"/>
                    <a:pt x="3600" y="21069"/>
                    <a:pt x="6600" y="21334"/>
                  </a:cubicBezTo>
                  <a:cubicBezTo>
                    <a:pt x="9600" y="21600"/>
                    <a:pt x="15600" y="20892"/>
                    <a:pt x="21600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232650" y="5983779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547248" y="5851425"/>
              <a:ext cx="117203" cy="24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13" fill="norm" stroke="1" extrusionOk="0">
                  <a:moveTo>
                    <a:pt x="20983" y="2128"/>
                  </a:moveTo>
                  <a:cubicBezTo>
                    <a:pt x="19467" y="1021"/>
                    <a:pt x="17951" y="-87"/>
                    <a:pt x="15678" y="5"/>
                  </a:cubicBezTo>
                  <a:cubicBezTo>
                    <a:pt x="13404" y="98"/>
                    <a:pt x="10372" y="1390"/>
                    <a:pt x="7341" y="3882"/>
                  </a:cubicBezTo>
                  <a:cubicBezTo>
                    <a:pt x="4309" y="6375"/>
                    <a:pt x="1278" y="10067"/>
                    <a:pt x="330" y="13021"/>
                  </a:cubicBezTo>
                  <a:cubicBezTo>
                    <a:pt x="-617" y="15975"/>
                    <a:pt x="520" y="18190"/>
                    <a:pt x="3172" y="19482"/>
                  </a:cubicBezTo>
                  <a:cubicBezTo>
                    <a:pt x="5825" y="20775"/>
                    <a:pt x="9994" y="21144"/>
                    <a:pt x="14162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734941" y="5888529"/>
              <a:ext cx="1840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900"/>
                    <a:pt x="6473" y="1800"/>
                    <a:pt x="2873" y="4613"/>
                  </a:cubicBezTo>
                  <a:cubicBezTo>
                    <a:pt x="-727" y="7425"/>
                    <a:pt x="-727" y="12150"/>
                    <a:pt x="1673" y="15300"/>
                  </a:cubicBezTo>
                  <a:cubicBezTo>
                    <a:pt x="4073" y="18450"/>
                    <a:pt x="8873" y="20025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816850" y="5977429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026400" y="5868963"/>
              <a:ext cx="99894" cy="33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36" fill="norm" stroke="1" extrusionOk="0">
                  <a:moveTo>
                    <a:pt x="2700" y="7278"/>
                  </a:moveTo>
                  <a:cubicBezTo>
                    <a:pt x="2250" y="11571"/>
                    <a:pt x="1800" y="15864"/>
                    <a:pt x="1575" y="18346"/>
                  </a:cubicBezTo>
                  <a:cubicBezTo>
                    <a:pt x="1350" y="20828"/>
                    <a:pt x="1350" y="21499"/>
                    <a:pt x="1125" y="21432"/>
                  </a:cubicBezTo>
                  <a:cubicBezTo>
                    <a:pt x="900" y="21365"/>
                    <a:pt x="450" y="20560"/>
                    <a:pt x="900" y="17608"/>
                  </a:cubicBezTo>
                  <a:cubicBezTo>
                    <a:pt x="1350" y="14657"/>
                    <a:pt x="2700" y="9559"/>
                    <a:pt x="3600" y="6473"/>
                  </a:cubicBezTo>
                  <a:cubicBezTo>
                    <a:pt x="4500" y="3387"/>
                    <a:pt x="4950" y="2314"/>
                    <a:pt x="5850" y="1509"/>
                  </a:cubicBezTo>
                  <a:cubicBezTo>
                    <a:pt x="6750" y="704"/>
                    <a:pt x="8100" y="167"/>
                    <a:pt x="9900" y="33"/>
                  </a:cubicBezTo>
                  <a:cubicBezTo>
                    <a:pt x="11700" y="-101"/>
                    <a:pt x="13950" y="167"/>
                    <a:pt x="16200" y="1039"/>
                  </a:cubicBezTo>
                  <a:cubicBezTo>
                    <a:pt x="18450" y="1911"/>
                    <a:pt x="20700" y="3387"/>
                    <a:pt x="21150" y="4930"/>
                  </a:cubicBezTo>
                  <a:cubicBezTo>
                    <a:pt x="21600" y="6473"/>
                    <a:pt x="20250" y="8083"/>
                    <a:pt x="18450" y="9156"/>
                  </a:cubicBezTo>
                  <a:cubicBezTo>
                    <a:pt x="16650" y="10229"/>
                    <a:pt x="14400" y="10766"/>
                    <a:pt x="12150" y="11169"/>
                  </a:cubicBezTo>
                  <a:cubicBezTo>
                    <a:pt x="9900" y="11571"/>
                    <a:pt x="7650" y="11839"/>
                    <a:pt x="5625" y="11705"/>
                  </a:cubicBezTo>
                  <a:cubicBezTo>
                    <a:pt x="3600" y="11571"/>
                    <a:pt x="1800" y="11034"/>
                    <a:pt x="0" y="1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121650" y="5817456"/>
              <a:ext cx="102040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536" fill="norm" stroke="1" extrusionOk="0">
                  <a:moveTo>
                    <a:pt x="0" y="544"/>
                  </a:moveTo>
                  <a:cubicBezTo>
                    <a:pt x="2160" y="240"/>
                    <a:pt x="4320" y="-64"/>
                    <a:pt x="6480" y="12"/>
                  </a:cubicBezTo>
                  <a:cubicBezTo>
                    <a:pt x="8640" y="88"/>
                    <a:pt x="10800" y="544"/>
                    <a:pt x="13176" y="2142"/>
                  </a:cubicBezTo>
                  <a:cubicBezTo>
                    <a:pt x="15552" y="3739"/>
                    <a:pt x="18144" y="6477"/>
                    <a:pt x="19656" y="8987"/>
                  </a:cubicBezTo>
                  <a:cubicBezTo>
                    <a:pt x="21168" y="11497"/>
                    <a:pt x="21600" y="13778"/>
                    <a:pt x="18576" y="15832"/>
                  </a:cubicBezTo>
                  <a:cubicBezTo>
                    <a:pt x="15552" y="17885"/>
                    <a:pt x="9072" y="19711"/>
                    <a:pt x="2592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534400" y="5751722"/>
              <a:ext cx="1841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521700" y="5850429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055100" y="5523002"/>
              <a:ext cx="98200" cy="39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40" fill="norm" stroke="1" extrusionOk="0">
                  <a:moveTo>
                    <a:pt x="2700" y="10030"/>
                  </a:moveTo>
                  <a:cubicBezTo>
                    <a:pt x="1800" y="12744"/>
                    <a:pt x="900" y="15458"/>
                    <a:pt x="675" y="17155"/>
                  </a:cubicBezTo>
                  <a:cubicBezTo>
                    <a:pt x="450" y="18851"/>
                    <a:pt x="900" y="19530"/>
                    <a:pt x="900" y="20152"/>
                  </a:cubicBezTo>
                  <a:cubicBezTo>
                    <a:pt x="900" y="20774"/>
                    <a:pt x="450" y="21339"/>
                    <a:pt x="225" y="21226"/>
                  </a:cubicBezTo>
                  <a:cubicBezTo>
                    <a:pt x="0" y="21113"/>
                    <a:pt x="0" y="20321"/>
                    <a:pt x="225" y="17833"/>
                  </a:cubicBezTo>
                  <a:cubicBezTo>
                    <a:pt x="450" y="15345"/>
                    <a:pt x="900" y="11161"/>
                    <a:pt x="2025" y="8221"/>
                  </a:cubicBezTo>
                  <a:cubicBezTo>
                    <a:pt x="3150" y="5280"/>
                    <a:pt x="4950" y="3584"/>
                    <a:pt x="6300" y="2453"/>
                  </a:cubicBezTo>
                  <a:cubicBezTo>
                    <a:pt x="7650" y="1322"/>
                    <a:pt x="8550" y="757"/>
                    <a:pt x="10125" y="361"/>
                  </a:cubicBezTo>
                  <a:cubicBezTo>
                    <a:pt x="11700" y="-35"/>
                    <a:pt x="13950" y="-261"/>
                    <a:pt x="16425" y="531"/>
                  </a:cubicBezTo>
                  <a:cubicBezTo>
                    <a:pt x="18900" y="1322"/>
                    <a:pt x="21600" y="3132"/>
                    <a:pt x="20700" y="4602"/>
                  </a:cubicBezTo>
                  <a:cubicBezTo>
                    <a:pt x="19800" y="6072"/>
                    <a:pt x="15300" y="7203"/>
                    <a:pt x="11250" y="7825"/>
                  </a:cubicBezTo>
                  <a:cubicBezTo>
                    <a:pt x="7200" y="8447"/>
                    <a:pt x="3600" y="8560"/>
                    <a:pt x="0" y="8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226549" y="5755179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563099" y="5488479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58"/>
                    <a:pt x="12000" y="8716"/>
                    <a:pt x="8400" y="12316"/>
                  </a:cubicBezTo>
                  <a:cubicBezTo>
                    <a:pt x="4800" y="15916"/>
                    <a:pt x="2400" y="18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467850" y="5767316"/>
              <a:ext cx="2667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29" y="11375"/>
                    <a:pt x="9257" y="2735"/>
                    <a:pt x="12857" y="575"/>
                  </a:cubicBezTo>
                  <a:cubicBezTo>
                    <a:pt x="16457" y="-1585"/>
                    <a:pt x="1902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541679" y="5849221"/>
              <a:ext cx="172120" cy="38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00" fill="norm" stroke="1" extrusionOk="0">
                  <a:moveTo>
                    <a:pt x="2634" y="7545"/>
                  </a:moveTo>
                  <a:cubicBezTo>
                    <a:pt x="2373" y="11461"/>
                    <a:pt x="2113" y="15378"/>
                    <a:pt x="1723" y="17811"/>
                  </a:cubicBezTo>
                  <a:cubicBezTo>
                    <a:pt x="1332" y="20244"/>
                    <a:pt x="812" y="21193"/>
                    <a:pt x="422" y="21371"/>
                  </a:cubicBezTo>
                  <a:cubicBezTo>
                    <a:pt x="31" y="21549"/>
                    <a:pt x="-229" y="20956"/>
                    <a:pt x="291" y="18404"/>
                  </a:cubicBezTo>
                  <a:cubicBezTo>
                    <a:pt x="812" y="15852"/>
                    <a:pt x="2113" y="11342"/>
                    <a:pt x="4195" y="8019"/>
                  </a:cubicBezTo>
                  <a:cubicBezTo>
                    <a:pt x="6277" y="4696"/>
                    <a:pt x="9140" y="2560"/>
                    <a:pt x="11612" y="1373"/>
                  </a:cubicBezTo>
                  <a:cubicBezTo>
                    <a:pt x="14084" y="186"/>
                    <a:pt x="16166" y="-51"/>
                    <a:pt x="17728" y="8"/>
                  </a:cubicBezTo>
                  <a:cubicBezTo>
                    <a:pt x="19289" y="68"/>
                    <a:pt x="20330" y="424"/>
                    <a:pt x="20851" y="1195"/>
                  </a:cubicBezTo>
                  <a:cubicBezTo>
                    <a:pt x="21371" y="1967"/>
                    <a:pt x="21371" y="3153"/>
                    <a:pt x="19810" y="4400"/>
                  </a:cubicBezTo>
                  <a:cubicBezTo>
                    <a:pt x="18248" y="5646"/>
                    <a:pt x="15125" y="6951"/>
                    <a:pt x="11872" y="7545"/>
                  </a:cubicBezTo>
                  <a:cubicBezTo>
                    <a:pt x="8619" y="8138"/>
                    <a:pt x="5236" y="8019"/>
                    <a:pt x="1853" y="7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083800" y="572977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033000" y="5856779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382249" y="5621829"/>
              <a:ext cx="825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3733"/>
                    <a:pt x="18277" y="7467"/>
                    <a:pt x="14677" y="11067"/>
                  </a:cubicBezTo>
                  <a:cubicBezTo>
                    <a:pt x="11077" y="14667"/>
                    <a:pt x="5538" y="18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3" name="Drawing"/>
          <p:cNvGrpSpPr/>
          <p:nvPr/>
        </p:nvGrpSpPr>
        <p:grpSpPr>
          <a:xfrm>
            <a:off x="609600" y="1631950"/>
            <a:ext cx="12252932" cy="8045451"/>
            <a:chOff x="0" y="0"/>
            <a:chExt cx="12252932" cy="8045450"/>
          </a:xfrm>
        </p:grpSpPr>
        <p:sp>
          <p:nvSpPr>
            <p:cNvPr id="2302" name="Line"/>
            <p:cNvSpPr/>
            <p:nvPr/>
          </p:nvSpPr>
          <p:spPr>
            <a:xfrm>
              <a:off x="1416050" y="552450"/>
              <a:ext cx="323850" cy="54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0"/>
                  </a:moveTo>
                  <a:cubicBezTo>
                    <a:pt x="3247" y="1495"/>
                    <a:pt x="6494" y="2991"/>
                    <a:pt x="9318" y="5234"/>
                  </a:cubicBezTo>
                  <a:cubicBezTo>
                    <a:pt x="12141" y="7477"/>
                    <a:pt x="14541" y="10468"/>
                    <a:pt x="16165" y="13168"/>
                  </a:cubicBezTo>
                  <a:cubicBezTo>
                    <a:pt x="17788" y="15868"/>
                    <a:pt x="18635" y="18277"/>
                    <a:pt x="19200" y="19689"/>
                  </a:cubicBezTo>
                  <a:cubicBezTo>
                    <a:pt x="19765" y="21102"/>
                    <a:pt x="20047" y="21517"/>
                    <a:pt x="20400" y="21558"/>
                  </a:cubicBezTo>
                  <a:cubicBezTo>
                    <a:pt x="20753" y="21600"/>
                    <a:pt x="21176" y="21268"/>
                    <a:pt x="21600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492250" y="488950"/>
              <a:ext cx="298450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74" y="809"/>
                    <a:pt x="19149" y="1618"/>
                    <a:pt x="17311" y="3560"/>
                  </a:cubicBezTo>
                  <a:cubicBezTo>
                    <a:pt x="15472" y="5501"/>
                    <a:pt x="13021" y="8575"/>
                    <a:pt x="10647" y="11204"/>
                  </a:cubicBezTo>
                  <a:cubicBezTo>
                    <a:pt x="8272" y="13834"/>
                    <a:pt x="5974" y="16018"/>
                    <a:pt x="4213" y="17676"/>
                  </a:cubicBezTo>
                  <a:cubicBezTo>
                    <a:pt x="2451" y="19335"/>
                    <a:pt x="1226" y="20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006599" y="671104"/>
              <a:ext cx="2349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6032" y="13094"/>
                    <a:pt x="12065" y="5581"/>
                    <a:pt x="15665" y="2294"/>
                  </a:cubicBezTo>
                  <a:cubicBezTo>
                    <a:pt x="19265" y="-993"/>
                    <a:pt x="20432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082799" y="8445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941763" y="198695"/>
              <a:ext cx="258637" cy="111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66" fill="norm" stroke="1" extrusionOk="0">
                  <a:moveTo>
                    <a:pt x="21458" y="1068"/>
                  </a:moveTo>
                  <a:cubicBezTo>
                    <a:pt x="20229" y="741"/>
                    <a:pt x="18999" y="414"/>
                    <a:pt x="16804" y="209"/>
                  </a:cubicBezTo>
                  <a:cubicBezTo>
                    <a:pt x="14609" y="5"/>
                    <a:pt x="11448" y="-77"/>
                    <a:pt x="8814" y="87"/>
                  </a:cubicBezTo>
                  <a:cubicBezTo>
                    <a:pt x="6180" y="250"/>
                    <a:pt x="4073" y="659"/>
                    <a:pt x="3282" y="1068"/>
                  </a:cubicBezTo>
                  <a:cubicBezTo>
                    <a:pt x="2492" y="1478"/>
                    <a:pt x="3019" y="1887"/>
                    <a:pt x="5214" y="2541"/>
                  </a:cubicBezTo>
                  <a:cubicBezTo>
                    <a:pt x="7409" y="3196"/>
                    <a:pt x="11273" y="4096"/>
                    <a:pt x="13643" y="4893"/>
                  </a:cubicBezTo>
                  <a:cubicBezTo>
                    <a:pt x="16014" y="5691"/>
                    <a:pt x="16892" y="6387"/>
                    <a:pt x="16014" y="7021"/>
                  </a:cubicBezTo>
                  <a:cubicBezTo>
                    <a:pt x="15136" y="7655"/>
                    <a:pt x="12502" y="8228"/>
                    <a:pt x="10658" y="8534"/>
                  </a:cubicBezTo>
                  <a:cubicBezTo>
                    <a:pt x="8814" y="8841"/>
                    <a:pt x="7760" y="8882"/>
                    <a:pt x="6619" y="8903"/>
                  </a:cubicBezTo>
                  <a:cubicBezTo>
                    <a:pt x="5478" y="8923"/>
                    <a:pt x="4248" y="8923"/>
                    <a:pt x="4160" y="9005"/>
                  </a:cubicBezTo>
                  <a:cubicBezTo>
                    <a:pt x="4073" y="9087"/>
                    <a:pt x="5126" y="9250"/>
                    <a:pt x="6707" y="9721"/>
                  </a:cubicBezTo>
                  <a:cubicBezTo>
                    <a:pt x="8287" y="10191"/>
                    <a:pt x="10395" y="10968"/>
                    <a:pt x="10834" y="11909"/>
                  </a:cubicBezTo>
                  <a:cubicBezTo>
                    <a:pt x="11273" y="12850"/>
                    <a:pt x="10043" y="13955"/>
                    <a:pt x="8199" y="15141"/>
                  </a:cubicBezTo>
                  <a:cubicBezTo>
                    <a:pt x="6356" y="16328"/>
                    <a:pt x="3897" y="17596"/>
                    <a:pt x="2404" y="18537"/>
                  </a:cubicBezTo>
                  <a:cubicBezTo>
                    <a:pt x="912" y="19478"/>
                    <a:pt x="385" y="20091"/>
                    <a:pt x="121" y="20521"/>
                  </a:cubicBezTo>
                  <a:cubicBezTo>
                    <a:pt x="-142" y="20950"/>
                    <a:pt x="-142" y="21196"/>
                    <a:pt x="1878" y="21339"/>
                  </a:cubicBezTo>
                  <a:cubicBezTo>
                    <a:pt x="3897" y="21482"/>
                    <a:pt x="7936" y="21523"/>
                    <a:pt x="11448" y="21359"/>
                  </a:cubicBezTo>
                  <a:cubicBezTo>
                    <a:pt x="14960" y="21196"/>
                    <a:pt x="17946" y="20828"/>
                    <a:pt x="20931" y="20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569640" y="0"/>
              <a:ext cx="151460" cy="30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12" fill="norm" stroke="1" extrusionOk="0">
                  <a:moveTo>
                    <a:pt x="9633" y="0"/>
                  </a:moveTo>
                  <a:cubicBezTo>
                    <a:pt x="6970" y="4950"/>
                    <a:pt x="4307" y="9900"/>
                    <a:pt x="2828" y="12750"/>
                  </a:cubicBezTo>
                  <a:cubicBezTo>
                    <a:pt x="1348" y="15600"/>
                    <a:pt x="1052" y="16350"/>
                    <a:pt x="609" y="17475"/>
                  </a:cubicBezTo>
                  <a:cubicBezTo>
                    <a:pt x="165" y="18600"/>
                    <a:pt x="-427" y="20100"/>
                    <a:pt x="461" y="20850"/>
                  </a:cubicBezTo>
                  <a:cubicBezTo>
                    <a:pt x="1348" y="21600"/>
                    <a:pt x="3715" y="21600"/>
                    <a:pt x="7414" y="20850"/>
                  </a:cubicBezTo>
                  <a:cubicBezTo>
                    <a:pt x="11113" y="20100"/>
                    <a:pt x="16143" y="18600"/>
                    <a:pt x="21173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676650" y="146050"/>
              <a:ext cx="38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87"/>
                    <a:pt x="16800" y="6574"/>
                    <a:pt x="13200" y="10174"/>
                  </a:cubicBezTo>
                  <a:cubicBezTo>
                    <a:pt x="9600" y="13774"/>
                    <a:pt x="4800" y="17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674511" y="177800"/>
              <a:ext cx="172656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33" fill="norm" stroke="1" extrusionOk="0">
                  <a:moveTo>
                    <a:pt x="3048" y="0"/>
                  </a:moveTo>
                  <a:cubicBezTo>
                    <a:pt x="1994" y="800"/>
                    <a:pt x="941" y="1600"/>
                    <a:pt x="414" y="4533"/>
                  </a:cubicBezTo>
                  <a:cubicBezTo>
                    <a:pt x="-113" y="7467"/>
                    <a:pt x="-113" y="12533"/>
                    <a:pt x="282" y="15600"/>
                  </a:cubicBezTo>
                  <a:cubicBezTo>
                    <a:pt x="677" y="18667"/>
                    <a:pt x="1467" y="19733"/>
                    <a:pt x="2389" y="19867"/>
                  </a:cubicBezTo>
                  <a:cubicBezTo>
                    <a:pt x="3311" y="20000"/>
                    <a:pt x="4365" y="19200"/>
                    <a:pt x="5024" y="18133"/>
                  </a:cubicBezTo>
                  <a:cubicBezTo>
                    <a:pt x="5682" y="17067"/>
                    <a:pt x="5946" y="15733"/>
                    <a:pt x="6472" y="15600"/>
                  </a:cubicBezTo>
                  <a:cubicBezTo>
                    <a:pt x="6999" y="15467"/>
                    <a:pt x="7789" y="16533"/>
                    <a:pt x="9370" y="17733"/>
                  </a:cubicBezTo>
                  <a:cubicBezTo>
                    <a:pt x="10950" y="18933"/>
                    <a:pt x="13321" y="20267"/>
                    <a:pt x="15297" y="20933"/>
                  </a:cubicBezTo>
                  <a:cubicBezTo>
                    <a:pt x="17272" y="21600"/>
                    <a:pt x="18853" y="21600"/>
                    <a:pt x="19907" y="20933"/>
                  </a:cubicBezTo>
                  <a:cubicBezTo>
                    <a:pt x="20960" y="20267"/>
                    <a:pt x="21487" y="18933"/>
                    <a:pt x="21487" y="16533"/>
                  </a:cubicBezTo>
                  <a:cubicBezTo>
                    <a:pt x="21487" y="14133"/>
                    <a:pt x="20960" y="10667"/>
                    <a:pt x="20170" y="8267"/>
                  </a:cubicBezTo>
                  <a:cubicBezTo>
                    <a:pt x="19380" y="5867"/>
                    <a:pt x="18326" y="4533"/>
                    <a:pt x="18194" y="4400"/>
                  </a:cubicBezTo>
                  <a:cubicBezTo>
                    <a:pt x="18063" y="4267"/>
                    <a:pt x="18853" y="5333"/>
                    <a:pt x="19643" y="6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933949" y="2540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991100" y="94030"/>
              <a:ext cx="135955" cy="40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798" fill="norm" stroke="1" extrusionOk="0">
                  <a:moveTo>
                    <a:pt x="2945" y="11190"/>
                  </a:moveTo>
                  <a:cubicBezTo>
                    <a:pt x="1964" y="13045"/>
                    <a:pt x="982" y="14899"/>
                    <a:pt x="818" y="17027"/>
                  </a:cubicBezTo>
                  <a:cubicBezTo>
                    <a:pt x="655" y="19154"/>
                    <a:pt x="1309" y="21554"/>
                    <a:pt x="1800" y="20572"/>
                  </a:cubicBezTo>
                  <a:cubicBezTo>
                    <a:pt x="2291" y="19590"/>
                    <a:pt x="2618" y="15227"/>
                    <a:pt x="3600" y="11572"/>
                  </a:cubicBezTo>
                  <a:cubicBezTo>
                    <a:pt x="4582" y="7918"/>
                    <a:pt x="6218" y="4972"/>
                    <a:pt x="7527" y="3227"/>
                  </a:cubicBezTo>
                  <a:cubicBezTo>
                    <a:pt x="8836" y="1481"/>
                    <a:pt x="9818" y="936"/>
                    <a:pt x="11127" y="554"/>
                  </a:cubicBezTo>
                  <a:cubicBezTo>
                    <a:pt x="12436" y="172"/>
                    <a:pt x="14073" y="-46"/>
                    <a:pt x="15545" y="9"/>
                  </a:cubicBezTo>
                  <a:cubicBezTo>
                    <a:pt x="17018" y="63"/>
                    <a:pt x="18327" y="390"/>
                    <a:pt x="19473" y="1427"/>
                  </a:cubicBezTo>
                  <a:cubicBezTo>
                    <a:pt x="20618" y="2463"/>
                    <a:pt x="21600" y="4209"/>
                    <a:pt x="20618" y="5954"/>
                  </a:cubicBezTo>
                  <a:cubicBezTo>
                    <a:pt x="19636" y="7699"/>
                    <a:pt x="16691" y="9445"/>
                    <a:pt x="14400" y="10481"/>
                  </a:cubicBezTo>
                  <a:cubicBezTo>
                    <a:pt x="12109" y="11518"/>
                    <a:pt x="10473" y="11845"/>
                    <a:pt x="8182" y="11736"/>
                  </a:cubicBezTo>
                  <a:cubicBezTo>
                    <a:pt x="5891" y="11627"/>
                    <a:pt x="2945" y="11081"/>
                    <a:pt x="0" y="1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086350" y="247650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614408" y="89460"/>
              <a:ext cx="174167" cy="50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87" fill="norm" stroke="1" extrusionOk="0">
                  <a:moveTo>
                    <a:pt x="5215" y="9080"/>
                  </a:moveTo>
                  <a:cubicBezTo>
                    <a:pt x="4961" y="12026"/>
                    <a:pt x="4707" y="14971"/>
                    <a:pt x="4199" y="16890"/>
                  </a:cubicBezTo>
                  <a:cubicBezTo>
                    <a:pt x="3691" y="18809"/>
                    <a:pt x="2928" y="19702"/>
                    <a:pt x="2166" y="20371"/>
                  </a:cubicBezTo>
                  <a:cubicBezTo>
                    <a:pt x="1404" y="21041"/>
                    <a:pt x="641" y="21487"/>
                    <a:pt x="260" y="21487"/>
                  </a:cubicBezTo>
                  <a:cubicBezTo>
                    <a:pt x="-121" y="21487"/>
                    <a:pt x="-121" y="21041"/>
                    <a:pt x="514" y="19389"/>
                  </a:cubicBezTo>
                  <a:cubicBezTo>
                    <a:pt x="1150" y="17738"/>
                    <a:pt x="2420" y="14882"/>
                    <a:pt x="4199" y="12026"/>
                  </a:cubicBezTo>
                  <a:cubicBezTo>
                    <a:pt x="5978" y="9170"/>
                    <a:pt x="8265" y="6313"/>
                    <a:pt x="10044" y="4350"/>
                  </a:cubicBezTo>
                  <a:cubicBezTo>
                    <a:pt x="11823" y="2386"/>
                    <a:pt x="13093" y="1315"/>
                    <a:pt x="14364" y="690"/>
                  </a:cubicBezTo>
                  <a:cubicBezTo>
                    <a:pt x="15634" y="66"/>
                    <a:pt x="16905" y="-113"/>
                    <a:pt x="17921" y="66"/>
                  </a:cubicBezTo>
                  <a:cubicBezTo>
                    <a:pt x="18938" y="244"/>
                    <a:pt x="19700" y="780"/>
                    <a:pt x="20335" y="1851"/>
                  </a:cubicBezTo>
                  <a:cubicBezTo>
                    <a:pt x="20971" y="2922"/>
                    <a:pt x="21479" y="4528"/>
                    <a:pt x="19573" y="6046"/>
                  </a:cubicBezTo>
                  <a:cubicBezTo>
                    <a:pt x="17667" y="7563"/>
                    <a:pt x="13347" y="8991"/>
                    <a:pt x="9027" y="10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156200" y="35560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651898" y="970986"/>
              <a:ext cx="211684" cy="41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345" fill="norm" stroke="1" extrusionOk="0">
                  <a:moveTo>
                    <a:pt x="16600" y="6215"/>
                  </a:moveTo>
                  <a:cubicBezTo>
                    <a:pt x="16600" y="5022"/>
                    <a:pt x="16600" y="3828"/>
                    <a:pt x="15674" y="2959"/>
                  </a:cubicBezTo>
                  <a:cubicBezTo>
                    <a:pt x="14749" y="2091"/>
                    <a:pt x="12897" y="1548"/>
                    <a:pt x="10223" y="1602"/>
                  </a:cubicBezTo>
                  <a:cubicBezTo>
                    <a:pt x="7549" y="1657"/>
                    <a:pt x="4051" y="2308"/>
                    <a:pt x="1994" y="3285"/>
                  </a:cubicBezTo>
                  <a:cubicBezTo>
                    <a:pt x="-63" y="4262"/>
                    <a:pt x="-680" y="5564"/>
                    <a:pt x="863" y="6921"/>
                  </a:cubicBezTo>
                  <a:cubicBezTo>
                    <a:pt x="2406" y="8278"/>
                    <a:pt x="6109" y="9689"/>
                    <a:pt x="9091" y="11263"/>
                  </a:cubicBezTo>
                  <a:cubicBezTo>
                    <a:pt x="12074" y="12837"/>
                    <a:pt x="14337" y="14573"/>
                    <a:pt x="15057" y="16093"/>
                  </a:cubicBezTo>
                  <a:cubicBezTo>
                    <a:pt x="15777" y="17612"/>
                    <a:pt x="14954" y="18915"/>
                    <a:pt x="13103" y="19892"/>
                  </a:cubicBezTo>
                  <a:cubicBezTo>
                    <a:pt x="11251" y="20869"/>
                    <a:pt x="8371" y="21520"/>
                    <a:pt x="5903" y="21303"/>
                  </a:cubicBezTo>
                  <a:cubicBezTo>
                    <a:pt x="3434" y="21086"/>
                    <a:pt x="1377" y="20000"/>
                    <a:pt x="966" y="18427"/>
                  </a:cubicBezTo>
                  <a:cubicBezTo>
                    <a:pt x="554" y="16853"/>
                    <a:pt x="1789" y="14790"/>
                    <a:pt x="4051" y="12837"/>
                  </a:cubicBezTo>
                  <a:cubicBezTo>
                    <a:pt x="6314" y="10883"/>
                    <a:pt x="9606" y="9038"/>
                    <a:pt x="12589" y="7355"/>
                  </a:cubicBezTo>
                  <a:cubicBezTo>
                    <a:pt x="15571" y="5673"/>
                    <a:pt x="18246" y="4153"/>
                    <a:pt x="19583" y="3122"/>
                  </a:cubicBezTo>
                  <a:cubicBezTo>
                    <a:pt x="20920" y="2091"/>
                    <a:pt x="20920" y="1548"/>
                    <a:pt x="19480" y="1060"/>
                  </a:cubicBezTo>
                  <a:cubicBezTo>
                    <a:pt x="18040" y="571"/>
                    <a:pt x="15160" y="137"/>
                    <a:pt x="13514" y="29"/>
                  </a:cubicBezTo>
                  <a:cubicBezTo>
                    <a:pt x="11869" y="-80"/>
                    <a:pt x="11457" y="137"/>
                    <a:pt x="11046" y="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747683" y="1169396"/>
              <a:ext cx="187414" cy="21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20" fill="norm" stroke="1" extrusionOk="0">
                  <a:moveTo>
                    <a:pt x="960" y="2372"/>
                  </a:moveTo>
                  <a:cubicBezTo>
                    <a:pt x="960" y="1137"/>
                    <a:pt x="960" y="-97"/>
                    <a:pt x="720" y="6"/>
                  </a:cubicBezTo>
                  <a:cubicBezTo>
                    <a:pt x="480" y="109"/>
                    <a:pt x="0" y="1549"/>
                    <a:pt x="0" y="4840"/>
                  </a:cubicBezTo>
                  <a:cubicBezTo>
                    <a:pt x="0" y="8132"/>
                    <a:pt x="480" y="13274"/>
                    <a:pt x="840" y="16360"/>
                  </a:cubicBezTo>
                  <a:cubicBezTo>
                    <a:pt x="1200" y="19446"/>
                    <a:pt x="1440" y="20474"/>
                    <a:pt x="2160" y="20989"/>
                  </a:cubicBezTo>
                  <a:cubicBezTo>
                    <a:pt x="2880" y="21503"/>
                    <a:pt x="4080" y="21503"/>
                    <a:pt x="5160" y="20372"/>
                  </a:cubicBezTo>
                  <a:cubicBezTo>
                    <a:pt x="6240" y="19240"/>
                    <a:pt x="7200" y="16977"/>
                    <a:pt x="8040" y="16257"/>
                  </a:cubicBezTo>
                  <a:cubicBezTo>
                    <a:pt x="8880" y="15537"/>
                    <a:pt x="9600" y="16360"/>
                    <a:pt x="10560" y="16772"/>
                  </a:cubicBezTo>
                  <a:cubicBezTo>
                    <a:pt x="11520" y="17183"/>
                    <a:pt x="12720" y="17183"/>
                    <a:pt x="14520" y="16977"/>
                  </a:cubicBezTo>
                  <a:cubicBezTo>
                    <a:pt x="16320" y="16772"/>
                    <a:pt x="18720" y="16360"/>
                    <a:pt x="20040" y="15023"/>
                  </a:cubicBezTo>
                  <a:cubicBezTo>
                    <a:pt x="21360" y="13686"/>
                    <a:pt x="21600" y="11423"/>
                    <a:pt x="20760" y="9160"/>
                  </a:cubicBezTo>
                  <a:cubicBezTo>
                    <a:pt x="19920" y="6897"/>
                    <a:pt x="18000" y="4634"/>
                    <a:pt x="16080" y="2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022850" y="130810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086350" y="1100251"/>
              <a:ext cx="122142" cy="50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2" fill="norm" stroke="1" extrusionOk="0">
                  <a:moveTo>
                    <a:pt x="4393" y="7488"/>
                  </a:moveTo>
                  <a:cubicBezTo>
                    <a:pt x="4027" y="9648"/>
                    <a:pt x="3661" y="11808"/>
                    <a:pt x="3844" y="13833"/>
                  </a:cubicBezTo>
                  <a:cubicBezTo>
                    <a:pt x="4027" y="15858"/>
                    <a:pt x="4759" y="17748"/>
                    <a:pt x="4759" y="19098"/>
                  </a:cubicBezTo>
                  <a:cubicBezTo>
                    <a:pt x="4759" y="20448"/>
                    <a:pt x="4027" y="21258"/>
                    <a:pt x="3295" y="21393"/>
                  </a:cubicBezTo>
                  <a:cubicBezTo>
                    <a:pt x="2563" y="21528"/>
                    <a:pt x="1831" y="20988"/>
                    <a:pt x="1281" y="19143"/>
                  </a:cubicBezTo>
                  <a:cubicBezTo>
                    <a:pt x="732" y="17298"/>
                    <a:pt x="366" y="14148"/>
                    <a:pt x="549" y="11178"/>
                  </a:cubicBezTo>
                  <a:cubicBezTo>
                    <a:pt x="732" y="8208"/>
                    <a:pt x="1464" y="5418"/>
                    <a:pt x="2380" y="3753"/>
                  </a:cubicBezTo>
                  <a:cubicBezTo>
                    <a:pt x="3295" y="2088"/>
                    <a:pt x="4393" y="1548"/>
                    <a:pt x="5492" y="1098"/>
                  </a:cubicBezTo>
                  <a:cubicBezTo>
                    <a:pt x="6590" y="648"/>
                    <a:pt x="7688" y="288"/>
                    <a:pt x="9519" y="108"/>
                  </a:cubicBezTo>
                  <a:cubicBezTo>
                    <a:pt x="11349" y="-72"/>
                    <a:pt x="13912" y="-72"/>
                    <a:pt x="16475" y="468"/>
                  </a:cubicBezTo>
                  <a:cubicBezTo>
                    <a:pt x="19037" y="1008"/>
                    <a:pt x="21600" y="2088"/>
                    <a:pt x="21051" y="3528"/>
                  </a:cubicBezTo>
                  <a:cubicBezTo>
                    <a:pt x="20502" y="4968"/>
                    <a:pt x="16841" y="6768"/>
                    <a:pt x="12814" y="7983"/>
                  </a:cubicBezTo>
                  <a:cubicBezTo>
                    <a:pt x="8786" y="9198"/>
                    <a:pt x="4393" y="9828"/>
                    <a:pt x="0" y="1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314950" y="125095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950527" y="1060450"/>
              <a:ext cx="12642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3032"/>
                  </a:moveTo>
                  <a:cubicBezTo>
                    <a:pt x="20062" y="2274"/>
                    <a:pt x="18622" y="1516"/>
                    <a:pt x="17182" y="947"/>
                  </a:cubicBezTo>
                  <a:cubicBezTo>
                    <a:pt x="15742" y="379"/>
                    <a:pt x="14302" y="0"/>
                    <a:pt x="12862" y="0"/>
                  </a:cubicBezTo>
                  <a:cubicBezTo>
                    <a:pt x="11422" y="0"/>
                    <a:pt x="9982" y="379"/>
                    <a:pt x="7822" y="2211"/>
                  </a:cubicBezTo>
                  <a:cubicBezTo>
                    <a:pt x="5662" y="4042"/>
                    <a:pt x="2782" y="7326"/>
                    <a:pt x="1342" y="10358"/>
                  </a:cubicBezTo>
                  <a:cubicBezTo>
                    <a:pt x="-98" y="13389"/>
                    <a:pt x="-98" y="16168"/>
                    <a:pt x="82" y="18000"/>
                  </a:cubicBezTo>
                  <a:cubicBezTo>
                    <a:pt x="262" y="19832"/>
                    <a:pt x="622" y="20716"/>
                    <a:pt x="1702" y="21158"/>
                  </a:cubicBezTo>
                  <a:cubicBezTo>
                    <a:pt x="2782" y="21600"/>
                    <a:pt x="4582" y="21600"/>
                    <a:pt x="63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112933" y="1174750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210300" y="1250950"/>
              <a:ext cx="133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300"/>
                    <a:pt x="10286" y="9000"/>
                    <a:pt x="13886" y="5400"/>
                  </a:cubicBezTo>
                  <a:cubicBezTo>
                    <a:pt x="17486" y="1800"/>
                    <a:pt x="1954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421966" y="1080451"/>
              <a:ext cx="151411" cy="47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26" fill="norm" stroke="1" extrusionOk="0">
                  <a:moveTo>
                    <a:pt x="4086" y="8636"/>
                  </a:moveTo>
                  <a:cubicBezTo>
                    <a:pt x="2919" y="11528"/>
                    <a:pt x="1751" y="14421"/>
                    <a:pt x="1168" y="16109"/>
                  </a:cubicBezTo>
                  <a:cubicBezTo>
                    <a:pt x="584" y="17796"/>
                    <a:pt x="584" y="18278"/>
                    <a:pt x="438" y="19146"/>
                  </a:cubicBezTo>
                  <a:cubicBezTo>
                    <a:pt x="292" y="20014"/>
                    <a:pt x="0" y="21268"/>
                    <a:pt x="0" y="21412"/>
                  </a:cubicBezTo>
                  <a:cubicBezTo>
                    <a:pt x="0" y="21557"/>
                    <a:pt x="292" y="20593"/>
                    <a:pt x="1314" y="18423"/>
                  </a:cubicBezTo>
                  <a:cubicBezTo>
                    <a:pt x="2335" y="16253"/>
                    <a:pt x="4086" y="12878"/>
                    <a:pt x="6130" y="9696"/>
                  </a:cubicBezTo>
                  <a:cubicBezTo>
                    <a:pt x="8173" y="6514"/>
                    <a:pt x="10508" y="3525"/>
                    <a:pt x="12259" y="1886"/>
                  </a:cubicBezTo>
                  <a:cubicBezTo>
                    <a:pt x="14011" y="246"/>
                    <a:pt x="15178" y="-43"/>
                    <a:pt x="16346" y="5"/>
                  </a:cubicBezTo>
                  <a:cubicBezTo>
                    <a:pt x="17514" y="53"/>
                    <a:pt x="18681" y="439"/>
                    <a:pt x="19703" y="1500"/>
                  </a:cubicBezTo>
                  <a:cubicBezTo>
                    <a:pt x="20724" y="2561"/>
                    <a:pt x="21600" y="4296"/>
                    <a:pt x="19995" y="5694"/>
                  </a:cubicBezTo>
                  <a:cubicBezTo>
                    <a:pt x="18389" y="7093"/>
                    <a:pt x="14303" y="8153"/>
                    <a:pt x="11238" y="8684"/>
                  </a:cubicBezTo>
                  <a:cubicBezTo>
                    <a:pt x="8173" y="9214"/>
                    <a:pt x="6130" y="9214"/>
                    <a:pt x="4086" y="9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718300" y="1028700"/>
              <a:ext cx="58032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600" fill="norm" stroke="1" extrusionOk="0">
                  <a:moveTo>
                    <a:pt x="2234" y="0"/>
                  </a:moveTo>
                  <a:cubicBezTo>
                    <a:pt x="8193" y="1080"/>
                    <a:pt x="14152" y="2160"/>
                    <a:pt x="17503" y="4500"/>
                  </a:cubicBezTo>
                  <a:cubicBezTo>
                    <a:pt x="20855" y="6840"/>
                    <a:pt x="21600" y="10440"/>
                    <a:pt x="18248" y="13500"/>
                  </a:cubicBezTo>
                  <a:cubicBezTo>
                    <a:pt x="14897" y="16560"/>
                    <a:pt x="7448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342586" y="2863335"/>
              <a:ext cx="198901" cy="65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21" fill="norm" stroke="1" extrusionOk="0">
                  <a:moveTo>
                    <a:pt x="3435" y="7809"/>
                  </a:moveTo>
                  <a:cubicBezTo>
                    <a:pt x="2535" y="8425"/>
                    <a:pt x="1635" y="9040"/>
                    <a:pt x="1297" y="10441"/>
                  </a:cubicBezTo>
                  <a:cubicBezTo>
                    <a:pt x="960" y="11842"/>
                    <a:pt x="1185" y="14030"/>
                    <a:pt x="1410" y="16320"/>
                  </a:cubicBezTo>
                  <a:cubicBezTo>
                    <a:pt x="1635" y="18609"/>
                    <a:pt x="1860" y="21002"/>
                    <a:pt x="1747" y="21207"/>
                  </a:cubicBezTo>
                  <a:cubicBezTo>
                    <a:pt x="1635" y="21412"/>
                    <a:pt x="1185" y="19430"/>
                    <a:pt x="735" y="17174"/>
                  </a:cubicBezTo>
                  <a:cubicBezTo>
                    <a:pt x="285" y="14918"/>
                    <a:pt x="-165" y="12389"/>
                    <a:pt x="60" y="9860"/>
                  </a:cubicBezTo>
                  <a:cubicBezTo>
                    <a:pt x="285" y="7331"/>
                    <a:pt x="1185" y="4802"/>
                    <a:pt x="2535" y="3196"/>
                  </a:cubicBezTo>
                  <a:cubicBezTo>
                    <a:pt x="3885" y="1589"/>
                    <a:pt x="5685" y="906"/>
                    <a:pt x="8047" y="461"/>
                  </a:cubicBezTo>
                  <a:cubicBezTo>
                    <a:pt x="10410" y="17"/>
                    <a:pt x="13335" y="-188"/>
                    <a:pt x="15922" y="222"/>
                  </a:cubicBezTo>
                  <a:cubicBezTo>
                    <a:pt x="18510" y="632"/>
                    <a:pt x="20760" y="1658"/>
                    <a:pt x="21098" y="2990"/>
                  </a:cubicBezTo>
                  <a:cubicBezTo>
                    <a:pt x="21435" y="4323"/>
                    <a:pt x="19860" y="5964"/>
                    <a:pt x="17497" y="7126"/>
                  </a:cubicBezTo>
                  <a:cubicBezTo>
                    <a:pt x="15135" y="8288"/>
                    <a:pt x="11985" y="8971"/>
                    <a:pt x="9397" y="9382"/>
                  </a:cubicBezTo>
                  <a:cubicBezTo>
                    <a:pt x="6810" y="9792"/>
                    <a:pt x="4785" y="9928"/>
                    <a:pt x="3210" y="9928"/>
                  </a:cubicBezTo>
                  <a:cubicBezTo>
                    <a:pt x="1635" y="9928"/>
                    <a:pt x="510" y="9792"/>
                    <a:pt x="397" y="9587"/>
                  </a:cubicBezTo>
                  <a:cubicBezTo>
                    <a:pt x="285" y="9382"/>
                    <a:pt x="1185" y="9108"/>
                    <a:pt x="2085" y="8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616200" y="3117850"/>
              <a:ext cx="139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254"/>
                    <a:pt x="11127" y="10508"/>
                    <a:pt x="14727" y="14108"/>
                  </a:cubicBezTo>
                  <a:cubicBezTo>
                    <a:pt x="18327" y="17708"/>
                    <a:pt x="19964" y="196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652639" y="3105150"/>
              <a:ext cx="14136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7720" y="1980"/>
                    <a:pt x="14226" y="3960"/>
                    <a:pt x="10573" y="6930"/>
                  </a:cubicBezTo>
                  <a:cubicBezTo>
                    <a:pt x="6920" y="9900"/>
                    <a:pt x="3108" y="13860"/>
                    <a:pt x="1361" y="16470"/>
                  </a:cubicBezTo>
                  <a:cubicBezTo>
                    <a:pt x="-386" y="19080"/>
                    <a:pt x="-68" y="20340"/>
                    <a:pt x="2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932993" y="2882900"/>
              <a:ext cx="12135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20990" y="815"/>
                  </a:moveTo>
                  <a:cubicBezTo>
                    <a:pt x="19159" y="408"/>
                    <a:pt x="17329" y="0"/>
                    <a:pt x="15682" y="0"/>
                  </a:cubicBezTo>
                  <a:cubicBezTo>
                    <a:pt x="14034" y="0"/>
                    <a:pt x="12570" y="408"/>
                    <a:pt x="10007" y="2445"/>
                  </a:cubicBezTo>
                  <a:cubicBezTo>
                    <a:pt x="7444" y="4483"/>
                    <a:pt x="3783" y="8151"/>
                    <a:pt x="1770" y="11072"/>
                  </a:cubicBezTo>
                  <a:cubicBezTo>
                    <a:pt x="-244" y="13992"/>
                    <a:pt x="-610" y="16166"/>
                    <a:pt x="1037" y="17796"/>
                  </a:cubicBezTo>
                  <a:cubicBezTo>
                    <a:pt x="2685" y="19426"/>
                    <a:pt x="6346" y="20513"/>
                    <a:pt x="100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116078" y="2971800"/>
              <a:ext cx="179573" cy="1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01" fill="norm" stroke="1" extrusionOk="0">
                  <a:moveTo>
                    <a:pt x="208" y="0"/>
                  </a:moveTo>
                  <a:cubicBezTo>
                    <a:pt x="2691" y="1137"/>
                    <a:pt x="5173" y="2274"/>
                    <a:pt x="6291" y="5002"/>
                  </a:cubicBezTo>
                  <a:cubicBezTo>
                    <a:pt x="7408" y="7731"/>
                    <a:pt x="7160" y="12051"/>
                    <a:pt x="6042" y="15234"/>
                  </a:cubicBezTo>
                  <a:cubicBezTo>
                    <a:pt x="4925" y="18417"/>
                    <a:pt x="2939" y="20463"/>
                    <a:pt x="1573" y="21032"/>
                  </a:cubicBezTo>
                  <a:cubicBezTo>
                    <a:pt x="208" y="21600"/>
                    <a:pt x="-537" y="20691"/>
                    <a:pt x="456" y="18985"/>
                  </a:cubicBezTo>
                  <a:cubicBezTo>
                    <a:pt x="1449" y="17280"/>
                    <a:pt x="4180" y="14779"/>
                    <a:pt x="7035" y="12278"/>
                  </a:cubicBezTo>
                  <a:cubicBezTo>
                    <a:pt x="9891" y="9777"/>
                    <a:pt x="12870" y="7276"/>
                    <a:pt x="14980" y="5684"/>
                  </a:cubicBezTo>
                  <a:cubicBezTo>
                    <a:pt x="17091" y="4093"/>
                    <a:pt x="18332" y="3411"/>
                    <a:pt x="18332" y="3638"/>
                  </a:cubicBezTo>
                  <a:cubicBezTo>
                    <a:pt x="18332" y="3865"/>
                    <a:pt x="17091" y="5002"/>
                    <a:pt x="15973" y="6935"/>
                  </a:cubicBezTo>
                  <a:cubicBezTo>
                    <a:pt x="14856" y="8867"/>
                    <a:pt x="13863" y="11596"/>
                    <a:pt x="13366" y="13756"/>
                  </a:cubicBezTo>
                  <a:cubicBezTo>
                    <a:pt x="12870" y="15916"/>
                    <a:pt x="12870" y="17507"/>
                    <a:pt x="14235" y="18531"/>
                  </a:cubicBezTo>
                  <a:cubicBezTo>
                    <a:pt x="15601" y="19554"/>
                    <a:pt x="18332" y="20008"/>
                    <a:pt x="21063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441699" y="2838450"/>
              <a:ext cx="6065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8" h="21600" fill="norm" stroke="1" extrusionOk="0">
                  <a:moveTo>
                    <a:pt x="0" y="0"/>
                  </a:moveTo>
                  <a:cubicBezTo>
                    <a:pt x="8361" y="3668"/>
                    <a:pt x="16723" y="7336"/>
                    <a:pt x="19161" y="10528"/>
                  </a:cubicBezTo>
                  <a:cubicBezTo>
                    <a:pt x="21600" y="13721"/>
                    <a:pt x="18116" y="16438"/>
                    <a:pt x="13935" y="18204"/>
                  </a:cubicBezTo>
                  <a:cubicBezTo>
                    <a:pt x="9755" y="19970"/>
                    <a:pt x="4877" y="207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829050" y="2978150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816350" y="3124200"/>
              <a:ext cx="2032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578350" y="2706837"/>
              <a:ext cx="151797" cy="37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00" fill="norm" stroke="1" extrusionOk="0">
                  <a:moveTo>
                    <a:pt x="0" y="1731"/>
                  </a:moveTo>
                  <a:cubicBezTo>
                    <a:pt x="888" y="1120"/>
                    <a:pt x="1775" y="510"/>
                    <a:pt x="4586" y="205"/>
                  </a:cubicBezTo>
                  <a:cubicBezTo>
                    <a:pt x="7397" y="-100"/>
                    <a:pt x="12132" y="-100"/>
                    <a:pt x="15386" y="449"/>
                  </a:cubicBezTo>
                  <a:cubicBezTo>
                    <a:pt x="18641" y="998"/>
                    <a:pt x="20416" y="2097"/>
                    <a:pt x="21008" y="3622"/>
                  </a:cubicBezTo>
                  <a:cubicBezTo>
                    <a:pt x="21600" y="5147"/>
                    <a:pt x="21008" y="7100"/>
                    <a:pt x="18493" y="9236"/>
                  </a:cubicBezTo>
                  <a:cubicBezTo>
                    <a:pt x="15978" y="11371"/>
                    <a:pt x="11540" y="13690"/>
                    <a:pt x="9321" y="15520"/>
                  </a:cubicBezTo>
                  <a:cubicBezTo>
                    <a:pt x="7101" y="17351"/>
                    <a:pt x="7101" y="18693"/>
                    <a:pt x="7841" y="19608"/>
                  </a:cubicBezTo>
                  <a:cubicBezTo>
                    <a:pt x="8581" y="20524"/>
                    <a:pt x="10060" y="21012"/>
                    <a:pt x="1154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616449" y="32575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396818" y="2624777"/>
              <a:ext cx="175233" cy="56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98" fill="norm" stroke="1" extrusionOk="0">
                  <a:moveTo>
                    <a:pt x="864" y="5456"/>
                  </a:moveTo>
                  <a:cubicBezTo>
                    <a:pt x="1366" y="8186"/>
                    <a:pt x="1868" y="10916"/>
                    <a:pt x="2748" y="13445"/>
                  </a:cubicBezTo>
                  <a:cubicBezTo>
                    <a:pt x="3627" y="15975"/>
                    <a:pt x="4882" y="18303"/>
                    <a:pt x="5636" y="19668"/>
                  </a:cubicBezTo>
                  <a:cubicBezTo>
                    <a:pt x="6389" y="21034"/>
                    <a:pt x="6641" y="21435"/>
                    <a:pt x="6389" y="21395"/>
                  </a:cubicBezTo>
                  <a:cubicBezTo>
                    <a:pt x="6138" y="21355"/>
                    <a:pt x="5385" y="20873"/>
                    <a:pt x="4255" y="19187"/>
                  </a:cubicBezTo>
                  <a:cubicBezTo>
                    <a:pt x="3124" y="17500"/>
                    <a:pt x="1617" y="14610"/>
                    <a:pt x="738" y="11920"/>
                  </a:cubicBezTo>
                  <a:cubicBezTo>
                    <a:pt x="-141" y="9230"/>
                    <a:pt x="-392" y="6741"/>
                    <a:pt x="864" y="4813"/>
                  </a:cubicBezTo>
                  <a:cubicBezTo>
                    <a:pt x="2120" y="2886"/>
                    <a:pt x="4882" y="1521"/>
                    <a:pt x="7645" y="758"/>
                  </a:cubicBezTo>
                  <a:cubicBezTo>
                    <a:pt x="10408" y="-4"/>
                    <a:pt x="13171" y="-165"/>
                    <a:pt x="15557" y="156"/>
                  </a:cubicBezTo>
                  <a:cubicBezTo>
                    <a:pt x="17943" y="477"/>
                    <a:pt x="19952" y="1280"/>
                    <a:pt x="20580" y="2164"/>
                  </a:cubicBezTo>
                  <a:cubicBezTo>
                    <a:pt x="21208" y="3047"/>
                    <a:pt x="20455" y="4010"/>
                    <a:pt x="18194" y="4894"/>
                  </a:cubicBezTo>
                  <a:cubicBezTo>
                    <a:pt x="15934" y="5777"/>
                    <a:pt x="12166" y="6580"/>
                    <a:pt x="9655" y="6981"/>
                  </a:cubicBezTo>
                  <a:cubicBezTo>
                    <a:pt x="7143" y="7383"/>
                    <a:pt x="5887" y="7383"/>
                    <a:pt x="4631" y="7343"/>
                  </a:cubicBezTo>
                  <a:cubicBezTo>
                    <a:pt x="3375" y="7303"/>
                    <a:pt x="2120" y="7222"/>
                    <a:pt x="1743" y="6821"/>
                  </a:cubicBezTo>
                  <a:cubicBezTo>
                    <a:pt x="1366" y="6419"/>
                    <a:pt x="1868" y="5697"/>
                    <a:pt x="2371" y="4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664450" y="2190750"/>
              <a:ext cx="133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32"/>
                    <a:pt x="3429" y="465"/>
                    <a:pt x="6514" y="3252"/>
                  </a:cubicBezTo>
                  <a:cubicBezTo>
                    <a:pt x="9600" y="6039"/>
                    <a:pt x="14057" y="11381"/>
                    <a:pt x="16629" y="14865"/>
                  </a:cubicBezTo>
                  <a:cubicBezTo>
                    <a:pt x="19200" y="18348"/>
                    <a:pt x="19886" y="19974"/>
                    <a:pt x="20400" y="20787"/>
                  </a:cubicBezTo>
                  <a:cubicBezTo>
                    <a:pt x="20914" y="21600"/>
                    <a:pt x="2125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720377" y="2120900"/>
              <a:ext cx="10917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6025" y="5000"/>
                    <a:pt x="10625" y="10000"/>
                    <a:pt x="7510" y="13000"/>
                  </a:cubicBezTo>
                  <a:cubicBezTo>
                    <a:pt x="4394" y="16000"/>
                    <a:pt x="3563" y="17000"/>
                    <a:pt x="2525" y="18000"/>
                  </a:cubicBezTo>
                  <a:cubicBezTo>
                    <a:pt x="1487" y="19000"/>
                    <a:pt x="240" y="20000"/>
                    <a:pt x="33" y="20600"/>
                  </a:cubicBezTo>
                  <a:cubicBezTo>
                    <a:pt x="-175" y="21200"/>
                    <a:pt x="656" y="21400"/>
                    <a:pt x="1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702550" y="2260600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677150" y="2393950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8000"/>
                    <a:pt x="9853" y="14400"/>
                    <a:pt x="12884" y="12150"/>
                  </a:cubicBezTo>
                  <a:cubicBezTo>
                    <a:pt x="15916" y="9900"/>
                    <a:pt x="17053" y="9000"/>
                    <a:pt x="18189" y="7650"/>
                  </a:cubicBezTo>
                  <a:cubicBezTo>
                    <a:pt x="19326" y="6300"/>
                    <a:pt x="20463" y="4500"/>
                    <a:pt x="21032" y="3150"/>
                  </a:cubicBezTo>
                  <a:cubicBezTo>
                    <a:pt x="21600" y="1800"/>
                    <a:pt x="216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766484" y="2457450"/>
              <a:ext cx="75766" cy="13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33" fill="norm" stroke="1" extrusionOk="0">
                  <a:moveTo>
                    <a:pt x="10388" y="0"/>
                  </a:moveTo>
                  <a:cubicBezTo>
                    <a:pt x="7469" y="5062"/>
                    <a:pt x="4550" y="10125"/>
                    <a:pt x="2507" y="13838"/>
                  </a:cubicBezTo>
                  <a:cubicBezTo>
                    <a:pt x="464" y="17550"/>
                    <a:pt x="-704" y="19912"/>
                    <a:pt x="464" y="20756"/>
                  </a:cubicBezTo>
                  <a:cubicBezTo>
                    <a:pt x="1631" y="21600"/>
                    <a:pt x="5134" y="20925"/>
                    <a:pt x="8928" y="19744"/>
                  </a:cubicBezTo>
                  <a:cubicBezTo>
                    <a:pt x="12723" y="18563"/>
                    <a:pt x="16810" y="16875"/>
                    <a:pt x="20896" y="15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835336" y="2520950"/>
              <a:ext cx="1961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27"/>
                    <a:pt x="2735" y="7855"/>
                    <a:pt x="575" y="11455"/>
                  </a:cubicBezTo>
                  <a:cubicBezTo>
                    <a:pt x="-1585" y="15055"/>
                    <a:pt x="2735" y="1832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147049" y="238760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388350" y="2203449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00"/>
                    <a:pt x="8640" y="9600"/>
                    <a:pt x="12240" y="13200"/>
                  </a:cubicBezTo>
                  <a:cubicBezTo>
                    <a:pt x="15840" y="16800"/>
                    <a:pt x="1872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769466" y="2605387"/>
              <a:ext cx="139585" cy="34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83" fill="norm" stroke="1" extrusionOk="0">
                  <a:moveTo>
                    <a:pt x="21260" y="1847"/>
                  </a:moveTo>
                  <a:cubicBezTo>
                    <a:pt x="19648" y="1192"/>
                    <a:pt x="18036" y="538"/>
                    <a:pt x="16263" y="210"/>
                  </a:cubicBezTo>
                  <a:cubicBezTo>
                    <a:pt x="14490" y="-117"/>
                    <a:pt x="12556" y="-117"/>
                    <a:pt x="10460" y="603"/>
                  </a:cubicBezTo>
                  <a:cubicBezTo>
                    <a:pt x="8364" y="1323"/>
                    <a:pt x="6108" y="2763"/>
                    <a:pt x="4173" y="5578"/>
                  </a:cubicBezTo>
                  <a:cubicBezTo>
                    <a:pt x="2239" y="8392"/>
                    <a:pt x="627" y="12581"/>
                    <a:pt x="144" y="15330"/>
                  </a:cubicBezTo>
                  <a:cubicBezTo>
                    <a:pt x="-340" y="18079"/>
                    <a:pt x="305" y="19388"/>
                    <a:pt x="3529" y="20174"/>
                  </a:cubicBezTo>
                  <a:cubicBezTo>
                    <a:pt x="6753" y="20959"/>
                    <a:pt x="12556" y="21221"/>
                    <a:pt x="18359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348140" y="2662387"/>
              <a:ext cx="127192" cy="40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11" fill="norm" stroke="1" extrusionOk="0">
                  <a:moveTo>
                    <a:pt x="3030" y="5530"/>
                  </a:moveTo>
                  <a:cubicBezTo>
                    <a:pt x="1613" y="8286"/>
                    <a:pt x="197" y="11041"/>
                    <a:pt x="20" y="14347"/>
                  </a:cubicBezTo>
                  <a:cubicBezTo>
                    <a:pt x="-157" y="17653"/>
                    <a:pt x="905" y="21510"/>
                    <a:pt x="1436" y="20959"/>
                  </a:cubicBezTo>
                  <a:cubicBezTo>
                    <a:pt x="1968" y="20408"/>
                    <a:pt x="1968" y="15449"/>
                    <a:pt x="2499" y="11481"/>
                  </a:cubicBezTo>
                  <a:cubicBezTo>
                    <a:pt x="3030" y="7514"/>
                    <a:pt x="4092" y="4539"/>
                    <a:pt x="5509" y="2775"/>
                  </a:cubicBezTo>
                  <a:cubicBezTo>
                    <a:pt x="6925" y="1012"/>
                    <a:pt x="8695" y="461"/>
                    <a:pt x="10643" y="186"/>
                  </a:cubicBezTo>
                  <a:cubicBezTo>
                    <a:pt x="12591" y="-90"/>
                    <a:pt x="14715" y="-90"/>
                    <a:pt x="16840" y="406"/>
                  </a:cubicBezTo>
                  <a:cubicBezTo>
                    <a:pt x="18964" y="902"/>
                    <a:pt x="21089" y="1894"/>
                    <a:pt x="21266" y="3326"/>
                  </a:cubicBezTo>
                  <a:cubicBezTo>
                    <a:pt x="21443" y="4759"/>
                    <a:pt x="19673" y="6632"/>
                    <a:pt x="17371" y="7900"/>
                  </a:cubicBezTo>
                  <a:cubicBezTo>
                    <a:pt x="15069" y="9167"/>
                    <a:pt x="12236" y="9828"/>
                    <a:pt x="9935" y="10159"/>
                  </a:cubicBezTo>
                  <a:cubicBezTo>
                    <a:pt x="7633" y="10490"/>
                    <a:pt x="5863" y="10490"/>
                    <a:pt x="4977" y="10214"/>
                  </a:cubicBezTo>
                  <a:cubicBezTo>
                    <a:pt x="4092" y="9939"/>
                    <a:pt x="4092" y="9388"/>
                    <a:pt x="4092" y="8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531349" y="2571749"/>
              <a:ext cx="9314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7043" y="0"/>
                  </a:moveTo>
                  <a:cubicBezTo>
                    <a:pt x="12209" y="2571"/>
                    <a:pt x="17374" y="5143"/>
                    <a:pt x="19487" y="8164"/>
                  </a:cubicBezTo>
                  <a:cubicBezTo>
                    <a:pt x="21600" y="11186"/>
                    <a:pt x="20661" y="14657"/>
                    <a:pt x="18313" y="16971"/>
                  </a:cubicBezTo>
                  <a:cubicBezTo>
                    <a:pt x="15965" y="19286"/>
                    <a:pt x="12209" y="20443"/>
                    <a:pt x="8922" y="21021"/>
                  </a:cubicBezTo>
                  <a:cubicBezTo>
                    <a:pt x="5635" y="21600"/>
                    <a:pt x="2817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639300" y="2116666"/>
              <a:ext cx="190500" cy="22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3369"/>
                  </a:moveTo>
                  <a:cubicBezTo>
                    <a:pt x="240" y="2378"/>
                    <a:pt x="480" y="1387"/>
                    <a:pt x="1200" y="793"/>
                  </a:cubicBezTo>
                  <a:cubicBezTo>
                    <a:pt x="1920" y="198"/>
                    <a:pt x="3120" y="0"/>
                    <a:pt x="4320" y="0"/>
                  </a:cubicBezTo>
                  <a:cubicBezTo>
                    <a:pt x="5520" y="0"/>
                    <a:pt x="6720" y="198"/>
                    <a:pt x="7800" y="1982"/>
                  </a:cubicBezTo>
                  <a:cubicBezTo>
                    <a:pt x="8880" y="3765"/>
                    <a:pt x="9840" y="7134"/>
                    <a:pt x="9360" y="10404"/>
                  </a:cubicBezTo>
                  <a:cubicBezTo>
                    <a:pt x="8880" y="13673"/>
                    <a:pt x="6960" y="16844"/>
                    <a:pt x="5400" y="18727"/>
                  </a:cubicBezTo>
                  <a:cubicBezTo>
                    <a:pt x="3840" y="20609"/>
                    <a:pt x="2640" y="21204"/>
                    <a:pt x="2640" y="21402"/>
                  </a:cubicBezTo>
                  <a:cubicBezTo>
                    <a:pt x="2640" y="21600"/>
                    <a:pt x="3840" y="21402"/>
                    <a:pt x="7200" y="21105"/>
                  </a:cubicBezTo>
                  <a:cubicBezTo>
                    <a:pt x="10560" y="20807"/>
                    <a:pt x="16080" y="20411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931399" y="223520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306050" y="2063750"/>
              <a:ext cx="120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418"/>
                    <a:pt x="11368" y="8836"/>
                    <a:pt x="14968" y="12436"/>
                  </a:cubicBezTo>
                  <a:cubicBezTo>
                    <a:pt x="18568" y="16036"/>
                    <a:pt x="20084" y="188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0331449" y="2082800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360"/>
                    <a:pt x="18600" y="720"/>
                    <a:pt x="16350" y="2790"/>
                  </a:cubicBezTo>
                  <a:cubicBezTo>
                    <a:pt x="14100" y="4860"/>
                    <a:pt x="11100" y="8640"/>
                    <a:pt x="8250" y="12060"/>
                  </a:cubicBezTo>
                  <a:cubicBezTo>
                    <a:pt x="5400" y="15480"/>
                    <a:pt x="2700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0293349" y="2362200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342069" y="2412999"/>
              <a:ext cx="122731" cy="12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74" fill="norm" stroke="1" extrusionOk="0">
                  <a:moveTo>
                    <a:pt x="11343" y="0"/>
                  </a:moveTo>
                  <a:cubicBezTo>
                    <a:pt x="8781" y="3135"/>
                    <a:pt x="6218" y="6271"/>
                    <a:pt x="4387" y="8710"/>
                  </a:cubicBezTo>
                  <a:cubicBezTo>
                    <a:pt x="2557" y="11148"/>
                    <a:pt x="1459" y="12890"/>
                    <a:pt x="726" y="14981"/>
                  </a:cubicBezTo>
                  <a:cubicBezTo>
                    <a:pt x="-6" y="17071"/>
                    <a:pt x="-372" y="19510"/>
                    <a:pt x="543" y="20555"/>
                  </a:cubicBezTo>
                  <a:cubicBezTo>
                    <a:pt x="1459" y="21600"/>
                    <a:pt x="3655" y="21252"/>
                    <a:pt x="7316" y="20032"/>
                  </a:cubicBezTo>
                  <a:cubicBezTo>
                    <a:pt x="10977" y="18813"/>
                    <a:pt x="16103" y="16723"/>
                    <a:pt x="21228" y="14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426699" y="2457450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25"/>
                    <a:pt x="14400" y="4050"/>
                    <a:pt x="10800" y="7650"/>
                  </a:cubicBezTo>
                  <a:cubicBezTo>
                    <a:pt x="7200" y="11250"/>
                    <a:pt x="3600" y="164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780819" y="2594921"/>
              <a:ext cx="178782" cy="49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20" fill="norm" stroke="1" extrusionOk="0">
                  <a:moveTo>
                    <a:pt x="20970" y="3420"/>
                  </a:moveTo>
                  <a:cubicBezTo>
                    <a:pt x="19480" y="2220"/>
                    <a:pt x="17991" y="1020"/>
                    <a:pt x="16129" y="420"/>
                  </a:cubicBezTo>
                  <a:cubicBezTo>
                    <a:pt x="14267" y="-180"/>
                    <a:pt x="12032" y="-180"/>
                    <a:pt x="9425" y="697"/>
                  </a:cubicBezTo>
                  <a:cubicBezTo>
                    <a:pt x="6818" y="1574"/>
                    <a:pt x="3839" y="3328"/>
                    <a:pt x="1977" y="5543"/>
                  </a:cubicBezTo>
                  <a:cubicBezTo>
                    <a:pt x="115" y="7758"/>
                    <a:pt x="-630" y="10435"/>
                    <a:pt x="611" y="12928"/>
                  </a:cubicBezTo>
                  <a:cubicBezTo>
                    <a:pt x="1853" y="15420"/>
                    <a:pt x="5080" y="17728"/>
                    <a:pt x="7811" y="19112"/>
                  </a:cubicBezTo>
                  <a:cubicBezTo>
                    <a:pt x="10542" y="20497"/>
                    <a:pt x="12777" y="20958"/>
                    <a:pt x="15011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058937" y="2768600"/>
              <a:ext cx="84813" cy="1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78" fill="norm" stroke="1" extrusionOk="0">
                  <a:moveTo>
                    <a:pt x="564" y="0"/>
                  </a:moveTo>
                  <a:cubicBezTo>
                    <a:pt x="37" y="4488"/>
                    <a:pt x="-490" y="8977"/>
                    <a:pt x="827" y="12623"/>
                  </a:cubicBezTo>
                  <a:cubicBezTo>
                    <a:pt x="2144" y="16270"/>
                    <a:pt x="5305" y="19075"/>
                    <a:pt x="8730" y="20338"/>
                  </a:cubicBezTo>
                  <a:cubicBezTo>
                    <a:pt x="12154" y="21600"/>
                    <a:pt x="15842" y="21319"/>
                    <a:pt x="17949" y="21039"/>
                  </a:cubicBezTo>
                  <a:cubicBezTo>
                    <a:pt x="20056" y="20758"/>
                    <a:pt x="20583" y="20478"/>
                    <a:pt x="21110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200900" y="2825750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588250" y="2555522"/>
              <a:ext cx="123066" cy="49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77" fill="norm" stroke="1" extrusionOk="0">
                  <a:moveTo>
                    <a:pt x="0" y="1539"/>
                  </a:moveTo>
                  <a:cubicBezTo>
                    <a:pt x="720" y="985"/>
                    <a:pt x="1440" y="431"/>
                    <a:pt x="3600" y="154"/>
                  </a:cubicBezTo>
                  <a:cubicBezTo>
                    <a:pt x="5760" y="-123"/>
                    <a:pt x="9360" y="-123"/>
                    <a:pt x="12780" y="985"/>
                  </a:cubicBezTo>
                  <a:cubicBezTo>
                    <a:pt x="16200" y="2092"/>
                    <a:pt x="19440" y="4308"/>
                    <a:pt x="20520" y="6939"/>
                  </a:cubicBezTo>
                  <a:cubicBezTo>
                    <a:pt x="21600" y="9569"/>
                    <a:pt x="20520" y="12615"/>
                    <a:pt x="17640" y="15108"/>
                  </a:cubicBezTo>
                  <a:cubicBezTo>
                    <a:pt x="14760" y="17600"/>
                    <a:pt x="10080" y="19539"/>
                    <a:pt x="54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0" y="3613150"/>
              <a:ext cx="117792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20"/>
                  </a:moveTo>
                  <a:cubicBezTo>
                    <a:pt x="116" y="6960"/>
                    <a:pt x="233" y="6000"/>
                    <a:pt x="353" y="5340"/>
                  </a:cubicBezTo>
                  <a:cubicBezTo>
                    <a:pt x="474" y="4680"/>
                    <a:pt x="598" y="4320"/>
                    <a:pt x="734" y="4260"/>
                  </a:cubicBezTo>
                  <a:cubicBezTo>
                    <a:pt x="869" y="4200"/>
                    <a:pt x="1017" y="4440"/>
                    <a:pt x="1159" y="4620"/>
                  </a:cubicBezTo>
                  <a:cubicBezTo>
                    <a:pt x="1300" y="4800"/>
                    <a:pt x="1436" y="4920"/>
                    <a:pt x="1580" y="4980"/>
                  </a:cubicBezTo>
                  <a:cubicBezTo>
                    <a:pt x="1723" y="5040"/>
                    <a:pt x="1875" y="5040"/>
                    <a:pt x="2024" y="4920"/>
                  </a:cubicBezTo>
                  <a:cubicBezTo>
                    <a:pt x="2174" y="4800"/>
                    <a:pt x="2321" y="4560"/>
                    <a:pt x="2472" y="4320"/>
                  </a:cubicBezTo>
                  <a:cubicBezTo>
                    <a:pt x="2624" y="4080"/>
                    <a:pt x="2779" y="3840"/>
                    <a:pt x="2936" y="3600"/>
                  </a:cubicBezTo>
                  <a:cubicBezTo>
                    <a:pt x="3093" y="3360"/>
                    <a:pt x="3253" y="3120"/>
                    <a:pt x="3402" y="2880"/>
                  </a:cubicBezTo>
                  <a:cubicBezTo>
                    <a:pt x="3551" y="2640"/>
                    <a:pt x="3691" y="2400"/>
                    <a:pt x="3831" y="2220"/>
                  </a:cubicBezTo>
                  <a:cubicBezTo>
                    <a:pt x="3971" y="2040"/>
                    <a:pt x="4110" y="1920"/>
                    <a:pt x="4254" y="1800"/>
                  </a:cubicBezTo>
                  <a:cubicBezTo>
                    <a:pt x="4398" y="1680"/>
                    <a:pt x="4545" y="1560"/>
                    <a:pt x="4696" y="1440"/>
                  </a:cubicBezTo>
                  <a:cubicBezTo>
                    <a:pt x="4848" y="1320"/>
                    <a:pt x="5003" y="1200"/>
                    <a:pt x="5164" y="1080"/>
                  </a:cubicBezTo>
                  <a:cubicBezTo>
                    <a:pt x="5325" y="960"/>
                    <a:pt x="5492" y="840"/>
                    <a:pt x="5657" y="780"/>
                  </a:cubicBezTo>
                  <a:cubicBezTo>
                    <a:pt x="5822" y="720"/>
                    <a:pt x="5985" y="720"/>
                    <a:pt x="6127" y="660"/>
                  </a:cubicBezTo>
                  <a:cubicBezTo>
                    <a:pt x="6268" y="600"/>
                    <a:pt x="6389" y="480"/>
                    <a:pt x="6507" y="360"/>
                  </a:cubicBezTo>
                  <a:cubicBezTo>
                    <a:pt x="6626" y="240"/>
                    <a:pt x="6742" y="120"/>
                    <a:pt x="6862" y="60"/>
                  </a:cubicBezTo>
                  <a:cubicBezTo>
                    <a:pt x="6983" y="0"/>
                    <a:pt x="7107" y="0"/>
                    <a:pt x="7233" y="0"/>
                  </a:cubicBezTo>
                  <a:cubicBezTo>
                    <a:pt x="7359" y="0"/>
                    <a:pt x="7487" y="0"/>
                    <a:pt x="7615" y="0"/>
                  </a:cubicBezTo>
                  <a:cubicBezTo>
                    <a:pt x="7743" y="0"/>
                    <a:pt x="7871" y="0"/>
                    <a:pt x="8002" y="0"/>
                  </a:cubicBezTo>
                  <a:cubicBezTo>
                    <a:pt x="8132" y="0"/>
                    <a:pt x="8264" y="0"/>
                    <a:pt x="8397" y="60"/>
                  </a:cubicBezTo>
                  <a:cubicBezTo>
                    <a:pt x="8531" y="120"/>
                    <a:pt x="8667" y="240"/>
                    <a:pt x="8840" y="360"/>
                  </a:cubicBezTo>
                  <a:cubicBezTo>
                    <a:pt x="9013" y="480"/>
                    <a:pt x="9222" y="600"/>
                    <a:pt x="9389" y="720"/>
                  </a:cubicBezTo>
                  <a:cubicBezTo>
                    <a:pt x="9556" y="840"/>
                    <a:pt x="9680" y="960"/>
                    <a:pt x="9816" y="1080"/>
                  </a:cubicBezTo>
                  <a:cubicBezTo>
                    <a:pt x="9952" y="1200"/>
                    <a:pt x="10099" y="1320"/>
                    <a:pt x="10241" y="1440"/>
                  </a:cubicBezTo>
                  <a:cubicBezTo>
                    <a:pt x="10383" y="1560"/>
                    <a:pt x="10519" y="1680"/>
                    <a:pt x="10654" y="1800"/>
                  </a:cubicBezTo>
                  <a:cubicBezTo>
                    <a:pt x="10790" y="1920"/>
                    <a:pt x="10926" y="2040"/>
                    <a:pt x="11066" y="2160"/>
                  </a:cubicBezTo>
                  <a:cubicBezTo>
                    <a:pt x="11206" y="2280"/>
                    <a:pt x="11349" y="2400"/>
                    <a:pt x="11499" y="2580"/>
                  </a:cubicBezTo>
                  <a:cubicBezTo>
                    <a:pt x="11648" y="2760"/>
                    <a:pt x="11803" y="3000"/>
                    <a:pt x="11953" y="3180"/>
                  </a:cubicBezTo>
                  <a:cubicBezTo>
                    <a:pt x="12102" y="3360"/>
                    <a:pt x="12246" y="3480"/>
                    <a:pt x="12393" y="3600"/>
                  </a:cubicBezTo>
                  <a:cubicBezTo>
                    <a:pt x="12541" y="3720"/>
                    <a:pt x="12692" y="3840"/>
                    <a:pt x="12842" y="3960"/>
                  </a:cubicBezTo>
                  <a:cubicBezTo>
                    <a:pt x="12991" y="4080"/>
                    <a:pt x="13139" y="4200"/>
                    <a:pt x="13282" y="4320"/>
                  </a:cubicBezTo>
                  <a:cubicBezTo>
                    <a:pt x="13426" y="4440"/>
                    <a:pt x="13565" y="4560"/>
                    <a:pt x="13715" y="4740"/>
                  </a:cubicBezTo>
                  <a:cubicBezTo>
                    <a:pt x="13864" y="4920"/>
                    <a:pt x="14024" y="5160"/>
                    <a:pt x="14179" y="5340"/>
                  </a:cubicBezTo>
                  <a:cubicBezTo>
                    <a:pt x="14334" y="5520"/>
                    <a:pt x="14485" y="5640"/>
                    <a:pt x="14637" y="5760"/>
                  </a:cubicBezTo>
                  <a:cubicBezTo>
                    <a:pt x="14788" y="5880"/>
                    <a:pt x="14940" y="6000"/>
                    <a:pt x="15093" y="6180"/>
                  </a:cubicBezTo>
                  <a:cubicBezTo>
                    <a:pt x="15246" y="6360"/>
                    <a:pt x="15401" y="6600"/>
                    <a:pt x="15555" y="6780"/>
                  </a:cubicBezTo>
                  <a:cubicBezTo>
                    <a:pt x="15708" y="6960"/>
                    <a:pt x="15859" y="7080"/>
                    <a:pt x="16007" y="7260"/>
                  </a:cubicBezTo>
                  <a:cubicBezTo>
                    <a:pt x="16154" y="7440"/>
                    <a:pt x="16298" y="7680"/>
                    <a:pt x="16449" y="7920"/>
                  </a:cubicBezTo>
                  <a:cubicBezTo>
                    <a:pt x="16601" y="8160"/>
                    <a:pt x="16760" y="8400"/>
                    <a:pt x="16913" y="8640"/>
                  </a:cubicBezTo>
                  <a:cubicBezTo>
                    <a:pt x="17067" y="8880"/>
                    <a:pt x="17214" y="9120"/>
                    <a:pt x="17358" y="9360"/>
                  </a:cubicBezTo>
                  <a:cubicBezTo>
                    <a:pt x="17501" y="9600"/>
                    <a:pt x="17641" y="9840"/>
                    <a:pt x="17787" y="10080"/>
                  </a:cubicBezTo>
                  <a:cubicBezTo>
                    <a:pt x="17932" y="10320"/>
                    <a:pt x="18083" y="10560"/>
                    <a:pt x="18229" y="10860"/>
                  </a:cubicBezTo>
                  <a:cubicBezTo>
                    <a:pt x="18375" y="11160"/>
                    <a:pt x="18514" y="11520"/>
                    <a:pt x="18650" y="11880"/>
                  </a:cubicBezTo>
                  <a:cubicBezTo>
                    <a:pt x="18786" y="12240"/>
                    <a:pt x="18918" y="12600"/>
                    <a:pt x="19050" y="12960"/>
                  </a:cubicBezTo>
                  <a:cubicBezTo>
                    <a:pt x="19182" y="13320"/>
                    <a:pt x="19314" y="13680"/>
                    <a:pt x="19477" y="14160"/>
                  </a:cubicBezTo>
                  <a:cubicBezTo>
                    <a:pt x="19640" y="14640"/>
                    <a:pt x="19834" y="15240"/>
                    <a:pt x="19997" y="15720"/>
                  </a:cubicBezTo>
                  <a:cubicBezTo>
                    <a:pt x="20160" y="16200"/>
                    <a:pt x="20292" y="16560"/>
                    <a:pt x="20453" y="17040"/>
                  </a:cubicBezTo>
                  <a:cubicBezTo>
                    <a:pt x="20614" y="17520"/>
                    <a:pt x="20804" y="18120"/>
                    <a:pt x="21000" y="18900"/>
                  </a:cubicBezTo>
                  <a:cubicBezTo>
                    <a:pt x="21196" y="19680"/>
                    <a:pt x="21398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038349" y="4171949"/>
              <a:ext cx="2476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5" y="2663"/>
                    <a:pt x="5169" y="5326"/>
                    <a:pt x="8308" y="8186"/>
                  </a:cubicBezTo>
                  <a:cubicBezTo>
                    <a:pt x="11446" y="11047"/>
                    <a:pt x="15138" y="14104"/>
                    <a:pt x="17446" y="16373"/>
                  </a:cubicBezTo>
                  <a:cubicBezTo>
                    <a:pt x="19754" y="18641"/>
                    <a:pt x="20677" y="201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120899" y="4171950"/>
              <a:ext cx="2667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530"/>
                    <a:pt x="18171" y="3060"/>
                    <a:pt x="16286" y="5175"/>
                  </a:cubicBezTo>
                  <a:cubicBezTo>
                    <a:pt x="14400" y="7290"/>
                    <a:pt x="12343" y="9990"/>
                    <a:pt x="9857" y="12465"/>
                  </a:cubicBezTo>
                  <a:cubicBezTo>
                    <a:pt x="7371" y="14940"/>
                    <a:pt x="4457" y="17190"/>
                    <a:pt x="2743" y="18675"/>
                  </a:cubicBezTo>
                  <a:cubicBezTo>
                    <a:pt x="1029" y="20160"/>
                    <a:pt x="514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571750" y="4381499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571750" y="452755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277546" y="4328273"/>
              <a:ext cx="329255" cy="28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24" fill="norm" stroke="1" extrusionOk="0">
                  <a:moveTo>
                    <a:pt x="14061" y="6753"/>
                  </a:moveTo>
                  <a:cubicBezTo>
                    <a:pt x="13923" y="5188"/>
                    <a:pt x="13784" y="3623"/>
                    <a:pt x="13161" y="2370"/>
                  </a:cubicBezTo>
                  <a:cubicBezTo>
                    <a:pt x="12538" y="1118"/>
                    <a:pt x="11430" y="179"/>
                    <a:pt x="10253" y="23"/>
                  </a:cubicBezTo>
                  <a:cubicBezTo>
                    <a:pt x="9076" y="-134"/>
                    <a:pt x="7830" y="492"/>
                    <a:pt x="6238" y="2527"/>
                  </a:cubicBezTo>
                  <a:cubicBezTo>
                    <a:pt x="4646" y="4562"/>
                    <a:pt x="2707" y="8005"/>
                    <a:pt x="1530" y="10901"/>
                  </a:cubicBezTo>
                  <a:cubicBezTo>
                    <a:pt x="353" y="13796"/>
                    <a:pt x="-62" y="16144"/>
                    <a:pt x="7" y="17866"/>
                  </a:cubicBezTo>
                  <a:cubicBezTo>
                    <a:pt x="76" y="19588"/>
                    <a:pt x="630" y="20683"/>
                    <a:pt x="1946" y="21075"/>
                  </a:cubicBezTo>
                  <a:cubicBezTo>
                    <a:pt x="3261" y="21466"/>
                    <a:pt x="5338" y="21153"/>
                    <a:pt x="7276" y="19353"/>
                  </a:cubicBezTo>
                  <a:cubicBezTo>
                    <a:pt x="9215" y="17553"/>
                    <a:pt x="11015" y="14266"/>
                    <a:pt x="11984" y="12153"/>
                  </a:cubicBezTo>
                  <a:cubicBezTo>
                    <a:pt x="12953" y="10040"/>
                    <a:pt x="13092" y="9101"/>
                    <a:pt x="13230" y="7927"/>
                  </a:cubicBezTo>
                  <a:cubicBezTo>
                    <a:pt x="13369" y="6753"/>
                    <a:pt x="13507" y="5344"/>
                    <a:pt x="13715" y="5344"/>
                  </a:cubicBezTo>
                  <a:cubicBezTo>
                    <a:pt x="13923" y="5344"/>
                    <a:pt x="14200" y="6753"/>
                    <a:pt x="14615" y="8866"/>
                  </a:cubicBezTo>
                  <a:cubicBezTo>
                    <a:pt x="15030" y="10979"/>
                    <a:pt x="15584" y="13796"/>
                    <a:pt x="16415" y="15831"/>
                  </a:cubicBezTo>
                  <a:cubicBezTo>
                    <a:pt x="17246" y="17866"/>
                    <a:pt x="18353" y="19118"/>
                    <a:pt x="19253" y="19744"/>
                  </a:cubicBezTo>
                  <a:cubicBezTo>
                    <a:pt x="20153" y="20370"/>
                    <a:pt x="20846" y="20370"/>
                    <a:pt x="21538" y="20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771900" y="45085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975100" y="4318000"/>
              <a:ext cx="1" cy="304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960546" y="4221630"/>
              <a:ext cx="163930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30" fill="norm" stroke="1" extrusionOk="0">
                  <a:moveTo>
                    <a:pt x="3476" y="6298"/>
                  </a:moveTo>
                  <a:cubicBezTo>
                    <a:pt x="2126" y="5028"/>
                    <a:pt x="776" y="3757"/>
                    <a:pt x="236" y="2833"/>
                  </a:cubicBezTo>
                  <a:cubicBezTo>
                    <a:pt x="-304" y="1909"/>
                    <a:pt x="-34" y="1332"/>
                    <a:pt x="2261" y="812"/>
                  </a:cubicBezTo>
                  <a:cubicBezTo>
                    <a:pt x="4556" y="292"/>
                    <a:pt x="8876" y="-170"/>
                    <a:pt x="12116" y="61"/>
                  </a:cubicBezTo>
                  <a:cubicBezTo>
                    <a:pt x="15356" y="292"/>
                    <a:pt x="17516" y="1216"/>
                    <a:pt x="17381" y="2602"/>
                  </a:cubicBezTo>
                  <a:cubicBezTo>
                    <a:pt x="17246" y="3988"/>
                    <a:pt x="14816" y="5836"/>
                    <a:pt x="12656" y="7107"/>
                  </a:cubicBezTo>
                  <a:cubicBezTo>
                    <a:pt x="10496" y="8378"/>
                    <a:pt x="8606" y="9071"/>
                    <a:pt x="7526" y="9706"/>
                  </a:cubicBezTo>
                  <a:cubicBezTo>
                    <a:pt x="6446" y="10341"/>
                    <a:pt x="6176" y="10919"/>
                    <a:pt x="6581" y="11381"/>
                  </a:cubicBezTo>
                  <a:cubicBezTo>
                    <a:pt x="6986" y="11843"/>
                    <a:pt x="8066" y="12189"/>
                    <a:pt x="10631" y="13056"/>
                  </a:cubicBezTo>
                  <a:cubicBezTo>
                    <a:pt x="13196" y="13922"/>
                    <a:pt x="17246" y="15308"/>
                    <a:pt x="19271" y="16405"/>
                  </a:cubicBezTo>
                  <a:cubicBezTo>
                    <a:pt x="21296" y="17503"/>
                    <a:pt x="21296" y="18311"/>
                    <a:pt x="20081" y="19062"/>
                  </a:cubicBezTo>
                  <a:cubicBezTo>
                    <a:pt x="18866" y="19813"/>
                    <a:pt x="16436" y="20506"/>
                    <a:pt x="13871" y="20910"/>
                  </a:cubicBezTo>
                  <a:cubicBezTo>
                    <a:pt x="11306" y="21314"/>
                    <a:pt x="8606" y="21430"/>
                    <a:pt x="6581" y="21430"/>
                  </a:cubicBezTo>
                  <a:cubicBezTo>
                    <a:pt x="4556" y="21430"/>
                    <a:pt x="3206" y="21314"/>
                    <a:pt x="2936" y="21026"/>
                  </a:cubicBezTo>
                  <a:cubicBezTo>
                    <a:pt x="2666" y="20737"/>
                    <a:pt x="3476" y="20275"/>
                    <a:pt x="4961" y="19928"/>
                  </a:cubicBezTo>
                  <a:cubicBezTo>
                    <a:pt x="6446" y="19582"/>
                    <a:pt x="8606" y="19351"/>
                    <a:pt x="10766" y="19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196850" y="4405768"/>
              <a:ext cx="133851" cy="17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997" fill="norm" stroke="1" extrusionOk="0">
                  <a:moveTo>
                    <a:pt x="3069" y="13697"/>
                  </a:moveTo>
                  <a:cubicBezTo>
                    <a:pt x="6725" y="11185"/>
                    <a:pt x="10380" y="8674"/>
                    <a:pt x="12540" y="6790"/>
                  </a:cubicBezTo>
                  <a:cubicBezTo>
                    <a:pt x="14700" y="4906"/>
                    <a:pt x="15365" y="3650"/>
                    <a:pt x="15531" y="2395"/>
                  </a:cubicBezTo>
                  <a:cubicBezTo>
                    <a:pt x="15697" y="1139"/>
                    <a:pt x="15365" y="-117"/>
                    <a:pt x="13039" y="9"/>
                  </a:cubicBezTo>
                  <a:cubicBezTo>
                    <a:pt x="10712" y="134"/>
                    <a:pt x="6392" y="1641"/>
                    <a:pt x="3568" y="3902"/>
                  </a:cubicBezTo>
                  <a:cubicBezTo>
                    <a:pt x="743" y="6162"/>
                    <a:pt x="-586" y="9176"/>
                    <a:pt x="245" y="12316"/>
                  </a:cubicBezTo>
                  <a:cubicBezTo>
                    <a:pt x="1076" y="15455"/>
                    <a:pt x="4066" y="18720"/>
                    <a:pt x="7888" y="20102"/>
                  </a:cubicBezTo>
                  <a:cubicBezTo>
                    <a:pt x="11709" y="21483"/>
                    <a:pt x="16362" y="20981"/>
                    <a:pt x="21014" y="20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368799" y="4425950"/>
              <a:ext cx="158751" cy="1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683"/>
                  </a:moveTo>
                  <a:cubicBezTo>
                    <a:pt x="3456" y="3647"/>
                    <a:pt x="6912" y="5610"/>
                    <a:pt x="9216" y="8135"/>
                  </a:cubicBezTo>
                  <a:cubicBezTo>
                    <a:pt x="11520" y="10660"/>
                    <a:pt x="12672" y="13745"/>
                    <a:pt x="13104" y="16130"/>
                  </a:cubicBezTo>
                  <a:cubicBezTo>
                    <a:pt x="13536" y="18514"/>
                    <a:pt x="13248" y="20197"/>
                    <a:pt x="11808" y="20899"/>
                  </a:cubicBezTo>
                  <a:cubicBezTo>
                    <a:pt x="10368" y="21600"/>
                    <a:pt x="7776" y="21319"/>
                    <a:pt x="6336" y="19636"/>
                  </a:cubicBezTo>
                  <a:cubicBezTo>
                    <a:pt x="4896" y="17953"/>
                    <a:pt x="4608" y="14868"/>
                    <a:pt x="7344" y="11361"/>
                  </a:cubicBezTo>
                  <a:cubicBezTo>
                    <a:pt x="10080" y="7855"/>
                    <a:pt x="1584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540249" y="4428576"/>
              <a:ext cx="109174" cy="16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95" fill="norm" stroke="1" extrusionOk="0">
                  <a:moveTo>
                    <a:pt x="1246" y="1285"/>
                  </a:moveTo>
                  <a:cubicBezTo>
                    <a:pt x="831" y="6955"/>
                    <a:pt x="415" y="12625"/>
                    <a:pt x="208" y="16135"/>
                  </a:cubicBezTo>
                  <a:cubicBezTo>
                    <a:pt x="0" y="19645"/>
                    <a:pt x="0" y="20995"/>
                    <a:pt x="0" y="20995"/>
                  </a:cubicBezTo>
                  <a:cubicBezTo>
                    <a:pt x="0" y="20995"/>
                    <a:pt x="0" y="19645"/>
                    <a:pt x="1454" y="16675"/>
                  </a:cubicBezTo>
                  <a:cubicBezTo>
                    <a:pt x="2908" y="13705"/>
                    <a:pt x="5815" y="9115"/>
                    <a:pt x="7892" y="6145"/>
                  </a:cubicBezTo>
                  <a:cubicBezTo>
                    <a:pt x="9969" y="3175"/>
                    <a:pt x="11215" y="1825"/>
                    <a:pt x="12877" y="880"/>
                  </a:cubicBezTo>
                  <a:cubicBezTo>
                    <a:pt x="14538" y="-65"/>
                    <a:pt x="16615" y="-605"/>
                    <a:pt x="18277" y="1150"/>
                  </a:cubicBezTo>
                  <a:cubicBezTo>
                    <a:pt x="19938" y="2905"/>
                    <a:pt x="21185" y="6955"/>
                    <a:pt x="21392" y="10465"/>
                  </a:cubicBezTo>
                  <a:cubicBezTo>
                    <a:pt x="21600" y="13975"/>
                    <a:pt x="20769" y="16945"/>
                    <a:pt x="19938" y="19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758923" y="4316503"/>
              <a:ext cx="124227" cy="27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39" fill="norm" stroke="1" extrusionOk="0">
                  <a:moveTo>
                    <a:pt x="20048" y="114"/>
                  </a:moveTo>
                  <a:cubicBezTo>
                    <a:pt x="17168" y="-47"/>
                    <a:pt x="14288" y="-208"/>
                    <a:pt x="10868" y="920"/>
                  </a:cubicBezTo>
                  <a:cubicBezTo>
                    <a:pt x="7448" y="2049"/>
                    <a:pt x="3488" y="4467"/>
                    <a:pt x="1508" y="7529"/>
                  </a:cubicBezTo>
                  <a:cubicBezTo>
                    <a:pt x="-472" y="10592"/>
                    <a:pt x="-472" y="14299"/>
                    <a:pt x="1328" y="16798"/>
                  </a:cubicBezTo>
                  <a:cubicBezTo>
                    <a:pt x="3128" y="19296"/>
                    <a:pt x="6728" y="20586"/>
                    <a:pt x="10328" y="20989"/>
                  </a:cubicBezTo>
                  <a:cubicBezTo>
                    <a:pt x="13928" y="21392"/>
                    <a:pt x="17528" y="20908"/>
                    <a:pt x="21128" y="20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4898769" y="4396666"/>
              <a:ext cx="152383" cy="38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82" fill="norm" stroke="1" extrusionOk="0">
                  <a:moveTo>
                    <a:pt x="5727" y="5063"/>
                  </a:moveTo>
                  <a:cubicBezTo>
                    <a:pt x="3975" y="6564"/>
                    <a:pt x="2224" y="8066"/>
                    <a:pt x="1203" y="10376"/>
                  </a:cubicBezTo>
                  <a:cubicBezTo>
                    <a:pt x="181" y="12686"/>
                    <a:pt x="-111" y="15805"/>
                    <a:pt x="35" y="17884"/>
                  </a:cubicBezTo>
                  <a:cubicBezTo>
                    <a:pt x="181" y="19963"/>
                    <a:pt x="765" y="21003"/>
                    <a:pt x="1057" y="21234"/>
                  </a:cubicBezTo>
                  <a:cubicBezTo>
                    <a:pt x="1348" y="21465"/>
                    <a:pt x="1348" y="20887"/>
                    <a:pt x="1786" y="18982"/>
                  </a:cubicBezTo>
                  <a:cubicBezTo>
                    <a:pt x="2224" y="17076"/>
                    <a:pt x="3100" y="13841"/>
                    <a:pt x="4121" y="10896"/>
                  </a:cubicBezTo>
                  <a:cubicBezTo>
                    <a:pt x="5143" y="7951"/>
                    <a:pt x="6311" y="5294"/>
                    <a:pt x="7478" y="3504"/>
                  </a:cubicBezTo>
                  <a:cubicBezTo>
                    <a:pt x="8646" y="1713"/>
                    <a:pt x="9813" y="789"/>
                    <a:pt x="11127" y="327"/>
                  </a:cubicBezTo>
                  <a:cubicBezTo>
                    <a:pt x="12440" y="-135"/>
                    <a:pt x="13900" y="-135"/>
                    <a:pt x="15797" y="500"/>
                  </a:cubicBezTo>
                  <a:cubicBezTo>
                    <a:pt x="17694" y="1136"/>
                    <a:pt x="20030" y="2406"/>
                    <a:pt x="20759" y="3677"/>
                  </a:cubicBezTo>
                  <a:cubicBezTo>
                    <a:pt x="21489" y="4947"/>
                    <a:pt x="20613" y="6218"/>
                    <a:pt x="18570" y="7142"/>
                  </a:cubicBezTo>
                  <a:cubicBezTo>
                    <a:pt x="16527" y="8066"/>
                    <a:pt x="13316" y="8644"/>
                    <a:pt x="10689" y="8528"/>
                  </a:cubicBezTo>
                  <a:cubicBezTo>
                    <a:pt x="8062" y="8413"/>
                    <a:pt x="6019" y="7604"/>
                    <a:pt x="3975" y="6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067300" y="4279900"/>
              <a:ext cx="10822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6231" y="0"/>
                  </a:moveTo>
                  <a:cubicBezTo>
                    <a:pt x="9969" y="988"/>
                    <a:pt x="13708" y="1976"/>
                    <a:pt x="16615" y="4094"/>
                  </a:cubicBezTo>
                  <a:cubicBezTo>
                    <a:pt x="19523" y="6212"/>
                    <a:pt x="21600" y="9459"/>
                    <a:pt x="21185" y="12353"/>
                  </a:cubicBezTo>
                  <a:cubicBezTo>
                    <a:pt x="20769" y="15247"/>
                    <a:pt x="17862" y="17788"/>
                    <a:pt x="13915" y="19271"/>
                  </a:cubicBezTo>
                  <a:cubicBezTo>
                    <a:pt x="9969" y="20753"/>
                    <a:pt x="4985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499099" y="4464050"/>
              <a:ext cx="323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6457"/>
                    <a:pt x="10447" y="11314"/>
                    <a:pt x="14047" y="7714"/>
                  </a:cubicBezTo>
                  <a:cubicBezTo>
                    <a:pt x="17647" y="4114"/>
                    <a:pt x="1962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676900" y="4387850"/>
              <a:ext cx="190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16"/>
                    <a:pt x="9600" y="10232"/>
                    <a:pt x="13200" y="13832"/>
                  </a:cubicBezTo>
                  <a:cubicBezTo>
                    <a:pt x="16800" y="17432"/>
                    <a:pt x="19200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064250" y="4171949"/>
              <a:ext cx="182034" cy="44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3767" y="0"/>
                  </a:moveTo>
                  <a:cubicBezTo>
                    <a:pt x="4270" y="2047"/>
                    <a:pt x="4772" y="4095"/>
                    <a:pt x="4772" y="7012"/>
                  </a:cubicBezTo>
                  <a:cubicBezTo>
                    <a:pt x="4772" y="9930"/>
                    <a:pt x="4270" y="13718"/>
                    <a:pt x="3767" y="16021"/>
                  </a:cubicBezTo>
                  <a:cubicBezTo>
                    <a:pt x="3265" y="18324"/>
                    <a:pt x="2763" y="19143"/>
                    <a:pt x="2386" y="19911"/>
                  </a:cubicBezTo>
                  <a:cubicBezTo>
                    <a:pt x="2009" y="20679"/>
                    <a:pt x="1758" y="21395"/>
                    <a:pt x="1633" y="21498"/>
                  </a:cubicBezTo>
                  <a:cubicBezTo>
                    <a:pt x="1507" y="21600"/>
                    <a:pt x="1507" y="21088"/>
                    <a:pt x="2260" y="19604"/>
                  </a:cubicBezTo>
                  <a:cubicBezTo>
                    <a:pt x="3014" y="18119"/>
                    <a:pt x="4521" y="15663"/>
                    <a:pt x="5777" y="14178"/>
                  </a:cubicBezTo>
                  <a:cubicBezTo>
                    <a:pt x="7033" y="12694"/>
                    <a:pt x="8037" y="12182"/>
                    <a:pt x="9293" y="11926"/>
                  </a:cubicBezTo>
                  <a:cubicBezTo>
                    <a:pt x="10549" y="11670"/>
                    <a:pt x="12056" y="11670"/>
                    <a:pt x="13814" y="12028"/>
                  </a:cubicBezTo>
                  <a:cubicBezTo>
                    <a:pt x="15572" y="12387"/>
                    <a:pt x="17581" y="13103"/>
                    <a:pt x="19088" y="13973"/>
                  </a:cubicBezTo>
                  <a:cubicBezTo>
                    <a:pt x="20595" y="14844"/>
                    <a:pt x="21600" y="15867"/>
                    <a:pt x="21600" y="16891"/>
                  </a:cubicBezTo>
                  <a:cubicBezTo>
                    <a:pt x="21600" y="17915"/>
                    <a:pt x="20595" y="18938"/>
                    <a:pt x="18712" y="19655"/>
                  </a:cubicBezTo>
                  <a:cubicBezTo>
                    <a:pt x="16828" y="20372"/>
                    <a:pt x="14065" y="20781"/>
                    <a:pt x="10800" y="20679"/>
                  </a:cubicBezTo>
                  <a:cubicBezTo>
                    <a:pt x="7535" y="20576"/>
                    <a:pt x="3767" y="19962"/>
                    <a:pt x="1884" y="19604"/>
                  </a:cubicBezTo>
                  <a:cubicBezTo>
                    <a:pt x="0" y="19245"/>
                    <a:pt x="0" y="19143"/>
                    <a:pt x="0" y="19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308850" y="342900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77"/>
                    <a:pt x="8640" y="7754"/>
                    <a:pt x="12240" y="11354"/>
                  </a:cubicBezTo>
                  <a:cubicBezTo>
                    <a:pt x="15840" y="14954"/>
                    <a:pt x="18720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283450" y="288140"/>
              <a:ext cx="156407" cy="33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36" fill="norm" stroke="1" extrusionOk="0">
                  <a:moveTo>
                    <a:pt x="0" y="6368"/>
                  </a:moveTo>
                  <a:cubicBezTo>
                    <a:pt x="864" y="4466"/>
                    <a:pt x="1728" y="2564"/>
                    <a:pt x="4032" y="1409"/>
                  </a:cubicBezTo>
                  <a:cubicBezTo>
                    <a:pt x="6336" y="255"/>
                    <a:pt x="10080" y="-153"/>
                    <a:pt x="13248" y="51"/>
                  </a:cubicBezTo>
                  <a:cubicBezTo>
                    <a:pt x="16416" y="255"/>
                    <a:pt x="19008" y="1070"/>
                    <a:pt x="19584" y="2496"/>
                  </a:cubicBezTo>
                  <a:cubicBezTo>
                    <a:pt x="20160" y="3922"/>
                    <a:pt x="18720" y="5960"/>
                    <a:pt x="17280" y="7251"/>
                  </a:cubicBezTo>
                  <a:cubicBezTo>
                    <a:pt x="15840" y="8541"/>
                    <a:pt x="14400" y="9085"/>
                    <a:pt x="12960" y="9560"/>
                  </a:cubicBezTo>
                  <a:cubicBezTo>
                    <a:pt x="11520" y="10036"/>
                    <a:pt x="10080" y="10443"/>
                    <a:pt x="10080" y="10647"/>
                  </a:cubicBezTo>
                  <a:cubicBezTo>
                    <a:pt x="10080" y="10851"/>
                    <a:pt x="11520" y="10851"/>
                    <a:pt x="12960" y="10919"/>
                  </a:cubicBezTo>
                  <a:cubicBezTo>
                    <a:pt x="14400" y="10987"/>
                    <a:pt x="15840" y="11122"/>
                    <a:pt x="17424" y="11938"/>
                  </a:cubicBezTo>
                  <a:cubicBezTo>
                    <a:pt x="19008" y="12753"/>
                    <a:pt x="20736" y="14247"/>
                    <a:pt x="21168" y="15809"/>
                  </a:cubicBezTo>
                  <a:cubicBezTo>
                    <a:pt x="21600" y="17372"/>
                    <a:pt x="20736" y="19002"/>
                    <a:pt x="19584" y="20021"/>
                  </a:cubicBezTo>
                  <a:cubicBezTo>
                    <a:pt x="18432" y="21039"/>
                    <a:pt x="16992" y="21447"/>
                    <a:pt x="15120" y="21311"/>
                  </a:cubicBezTo>
                  <a:cubicBezTo>
                    <a:pt x="13248" y="21175"/>
                    <a:pt x="10944" y="20496"/>
                    <a:pt x="9648" y="19817"/>
                  </a:cubicBezTo>
                  <a:cubicBezTo>
                    <a:pt x="8352" y="19138"/>
                    <a:pt x="8064" y="18458"/>
                    <a:pt x="7776" y="17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442200" y="476277"/>
              <a:ext cx="146050" cy="9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2" fill="norm" stroke="1" extrusionOk="0">
                  <a:moveTo>
                    <a:pt x="0" y="19297"/>
                  </a:moveTo>
                  <a:cubicBezTo>
                    <a:pt x="3130" y="16999"/>
                    <a:pt x="6261" y="14701"/>
                    <a:pt x="8296" y="12403"/>
                  </a:cubicBezTo>
                  <a:cubicBezTo>
                    <a:pt x="10330" y="10105"/>
                    <a:pt x="11270" y="7807"/>
                    <a:pt x="11583" y="5509"/>
                  </a:cubicBezTo>
                  <a:cubicBezTo>
                    <a:pt x="11896" y="3212"/>
                    <a:pt x="11583" y="914"/>
                    <a:pt x="10643" y="224"/>
                  </a:cubicBezTo>
                  <a:cubicBezTo>
                    <a:pt x="9704" y="-465"/>
                    <a:pt x="8139" y="454"/>
                    <a:pt x="6261" y="2752"/>
                  </a:cubicBezTo>
                  <a:cubicBezTo>
                    <a:pt x="4383" y="5050"/>
                    <a:pt x="2191" y="8726"/>
                    <a:pt x="1096" y="12173"/>
                  </a:cubicBezTo>
                  <a:cubicBezTo>
                    <a:pt x="0" y="15620"/>
                    <a:pt x="0" y="18837"/>
                    <a:pt x="3600" y="19986"/>
                  </a:cubicBezTo>
                  <a:cubicBezTo>
                    <a:pt x="7200" y="21135"/>
                    <a:pt x="14400" y="20216"/>
                    <a:pt x="21600" y="19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575549" y="416784"/>
              <a:ext cx="209551" cy="16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4400"/>
                  </a:moveTo>
                  <a:cubicBezTo>
                    <a:pt x="1964" y="6861"/>
                    <a:pt x="3927" y="9322"/>
                    <a:pt x="5345" y="11509"/>
                  </a:cubicBezTo>
                  <a:cubicBezTo>
                    <a:pt x="6764" y="13696"/>
                    <a:pt x="7636" y="15610"/>
                    <a:pt x="7964" y="17387"/>
                  </a:cubicBezTo>
                  <a:cubicBezTo>
                    <a:pt x="8291" y="19165"/>
                    <a:pt x="8073" y="20805"/>
                    <a:pt x="7636" y="21079"/>
                  </a:cubicBezTo>
                  <a:cubicBezTo>
                    <a:pt x="7200" y="21352"/>
                    <a:pt x="6545" y="20258"/>
                    <a:pt x="6327" y="17387"/>
                  </a:cubicBezTo>
                  <a:cubicBezTo>
                    <a:pt x="6109" y="14517"/>
                    <a:pt x="6327" y="9868"/>
                    <a:pt x="6764" y="6861"/>
                  </a:cubicBezTo>
                  <a:cubicBezTo>
                    <a:pt x="7200" y="3853"/>
                    <a:pt x="7855" y="2486"/>
                    <a:pt x="8836" y="1529"/>
                  </a:cubicBezTo>
                  <a:cubicBezTo>
                    <a:pt x="9818" y="572"/>
                    <a:pt x="11127" y="25"/>
                    <a:pt x="12000" y="436"/>
                  </a:cubicBezTo>
                  <a:cubicBezTo>
                    <a:pt x="12873" y="846"/>
                    <a:pt x="13309" y="2213"/>
                    <a:pt x="13636" y="4263"/>
                  </a:cubicBezTo>
                  <a:cubicBezTo>
                    <a:pt x="13964" y="6314"/>
                    <a:pt x="14182" y="9048"/>
                    <a:pt x="14291" y="11099"/>
                  </a:cubicBezTo>
                  <a:cubicBezTo>
                    <a:pt x="14400" y="13149"/>
                    <a:pt x="14400" y="14517"/>
                    <a:pt x="14182" y="14517"/>
                  </a:cubicBezTo>
                  <a:cubicBezTo>
                    <a:pt x="13964" y="14517"/>
                    <a:pt x="13527" y="13149"/>
                    <a:pt x="13855" y="10552"/>
                  </a:cubicBezTo>
                  <a:cubicBezTo>
                    <a:pt x="14182" y="7955"/>
                    <a:pt x="15273" y="4127"/>
                    <a:pt x="16364" y="2076"/>
                  </a:cubicBezTo>
                  <a:cubicBezTo>
                    <a:pt x="17455" y="25"/>
                    <a:pt x="18545" y="-248"/>
                    <a:pt x="19418" y="162"/>
                  </a:cubicBezTo>
                  <a:cubicBezTo>
                    <a:pt x="20291" y="572"/>
                    <a:pt x="20945" y="1666"/>
                    <a:pt x="21273" y="4400"/>
                  </a:cubicBezTo>
                  <a:cubicBezTo>
                    <a:pt x="21600" y="7134"/>
                    <a:pt x="21600" y="11509"/>
                    <a:pt x="21600" y="15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880350" y="43180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912100" y="463550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073685" y="130424"/>
              <a:ext cx="168615" cy="67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86" fill="norm" stroke="1" extrusionOk="0">
                  <a:moveTo>
                    <a:pt x="15452" y="2726"/>
                  </a:moveTo>
                  <a:cubicBezTo>
                    <a:pt x="14399" y="1781"/>
                    <a:pt x="13345" y="836"/>
                    <a:pt x="12028" y="364"/>
                  </a:cubicBezTo>
                  <a:cubicBezTo>
                    <a:pt x="10711" y="-109"/>
                    <a:pt x="9130" y="-109"/>
                    <a:pt x="7155" y="296"/>
                  </a:cubicBezTo>
                  <a:cubicBezTo>
                    <a:pt x="5179" y="701"/>
                    <a:pt x="2808" y="1511"/>
                    <a:pt x="1360" y="2254"/>
                  </a:cubicBezTo>
                  <a:cubicBezTo>
                    <a:pt x="-89" y="2996"/>
                    <a:pt x="-616" y="3671"/>
                    <a:pt x="964" y="4346"/>
                  </a:cubicBezTo>
                  <a:cubicBezTo>
                    <a:pt x="2545" y="5021"/>
                    <a:pt x="6233" y="5696"/>
                    <a:pt x="8604" y="6135"/>
                  </a:cubicBezTo>
                  <a:cubicBezTo>
                    <a:pt x="10974" y="6574"/>
                    <a:pt x="12028" y="6776"/>
                    <a:pt x="12555" y="7046"/>
                  </a:cubicBezTo>
                  <a:cubicBezTo>
                    <a:pt x="13082" y="7316"/>
                    <a:pt x="13082" y="7653"/>
                    <a:pt x="12555" y="7957"/>
                  </a:cubicBezTo>
                  <a:cubicBezTo>
                    <a:pt x="12028" y="8261"/>
                    <a:pt x="10974" y="8531"/>
                    <a:pt x="9921" y="8767"/>
                  </a:cubicBezTo>
                  <a:cubicBezTo>
                    <a:pt x="8867" y="9004"/>
                    <a:pt x="7813" y="9206"/>
                    <a:pt x="6760" y="9442"/>
                  </a:cubicBezTo>
                  <a:cubicBezTo>
                    <a:pt x="5706" y="9678"/>
                    <a:pt x="4652" y="9949"/>
                    <a:pt x="4257" y="10252"/>
                  </a:cubicBezTo>
                  <a:cubicBezTo>
                    <a:pt x="3862" y="10556"/>
                    <a:pt x="4125" y="10893"/>
                    <a:pt x="4784" y="11164"/>
                  </a:cubicBezTo>
                  <a:cubicBezTo>
                    <a:pt x="5443" y="11434"/>
                    <a:pt x="6496" y="11636"/>
                    <a:pt x="7418" y="12142"/>
                  </a:cubicBezTo>
                  <a:cubicBezTo>
                    <a:pt x="8340" y="12649"/>
                    <a:pt x="9130" y="13459"/>
                    <a:pt x="8604" y="14606"/>
                  </a:cubicBezTo>
                  <a:cubicBezTo>
                    <a:pt x="8077" y="15754"/>
                    <a:pt x="6233" y="17238"/>
                    <a:pt x="5179" y="18217"/>
                  </a:cubicBezTo>
                  <a:cubicBezTo>
                    <a:pt x="4125" y="19196"/>
                    <a:pt x="3862" y="19668"/>
                    <a:pt x="3730" y="20107"/>
                  </a:cubicBezTo>
                  <a:cubicBezTo>
                    <a:pt x="3599" y="20546"/>
                    <a:pt x="3599" y="20951"/>
                    <a:pt x="4389" y="21187"/>
                  </a:cubicBezTo>
                  <a:cubicBezTo>
                    <a:pt x="5179" y="21424"/>
                    <a:pt x="6760" y="21491"/>
                    <a:pt x="9657" y="21154"/>
                  </a:cubicBezTo>
                  <a:cubicBezTo>
                    <a:pt x="12555" y="20816"/>
                    <a:pt x="16769" y="20073"/>
                    <a:pt x="20984" y="19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331200" y="31750"/>
              <a:ext cx="12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20"/>
                    <a:pt x="14400" y="11239"/>
                    <a:pt x="18000" y="14839"/>
                  </a:cubicBezTo>
                  <a:cubicBezTo>
                    <a:pt x="21600" y="18439"/>
                    <a:pt x="21600" y="200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540750" y="114300"/>
              <a:ext cx="95250" cy="7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720" y="15347"/>
                  </a:cubicBezTo>
                  <a:cubicBezTo>
                    <a:pt x="1440" y="19326"/>
                    <a:pt x="2880" y="21600"/>
                    <a:pt x="4560" y="20747"/>
                  </a:cubicBezTo>
                  <a:cubicBezTo>
                    <a:pt x="6240" y="19895"/>
                    <a:pt x="8160" y="15916"/>
                    <a:pt x="10080" y="14779"/>
                  </a:cubicBezTo>
                  <a:cubicBezTo>
                    <a:pt x="12000" y="13642"/>
                    <a:pt x="13920" y="15347"/>
                    <a:pt x="15600" y="15063"/>
                  </a:cubicBezTo>
                  <a:cubicBezTo>
                    <a:pt x="17280" y="14779"/>
                    <a:pt x="18720" y="12505"/>
                    <a:pt x="19680" y="10232"/>
                  </a:cubicBezTo>
                  <a:cubicBezTo>
                    <a:pt x="20640" y="7958"/>
                    <a:pt x="21120" y="5684"/>
                    <a:pt x="21600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693150" y="1714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284868" y="554566"/>
              <a:ext cx="114228" cy="2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047" fill="norm" stroke="1" extrusionOk="0">
                  <a:moveTo>
                    <a:pt x="14228" y="1646"/>
                  </a:moveTo>
                  <a:cubicBezTo>
                    <a:pt x="13071" y="823"/>
                    <a:pt x="11914" y="0"/>
                    <a:pt x="10564" y="0"/>
                  </a:cubicBezTo>
                  <a:cubicBezTo>
                    <a:pt x="9214" y="0"/>
                    <a:pt x="7671" y="823"/>
                    <a:pt x="5742" y="3291"/>
                  </a:cubicBezTo>
                  <a:cubicBezTo>
                    <a:pt x="3814" y="5760"/>
                    <a:pt x="1500" y="9874"/>
                    <a:pt x="535" y="13063"/>
                  </a:cubicBezTo>
                  <a:cubicBezTo>
                    <a:pt x="-429" y="16251"/>
                    <a:pt x="-43" y="18514"/>
                    <a:pt x="1307" y="19851"/>
                  </a:cubicBezTo>
                  <a:cubicBezTo>
                    <a:pt x="2657" y="21189"/>
                    <a:pt x="4971" y="21600"/>
                    <a:pt x="8442" y="20057"/>
                  </a:cubicBezTo>
                  <a:cubicBezTo>
                    <a:pt x="11914" y="18514"/>
                    <a:pt x="16542" y="15017"/>
                    <a:pt x="18857" y="11931"/>
                  </a:cubicBezTo>
                  <a:cubicBezTo>
                    <a:pt x="21171" y="8846"/>
                    <a:pt x="21171" y="6171"/>
                    <a:pt x="20207" y="4217"/>
                  </a:cubicBezTo>
                  <a:cubicBezTo>
                    <a:pt x="19242" y="2263"/>
                    <a:pt x="17314" y="1029"/>
                    <a:pt x="16350" y="1131"/>
                  </a:cubicBezTo>
                  <a:cubicBezTo>
                    <a:pt x="15385" y="1234"/>
                    <a:pt x="15385" y="2674"/>
                    <a:pt x="15385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557683" y="596900"/>
              <a:ext cx="87112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54" fill="norm" stroke="1" extrusionOk="0">
                  <a:moveTo>
                    <a:pt x="2057" y="0"/>
                  </a:moveTo>
                  <a:cubicBezTo>
                    <a:pt x="1029" y="2769"/>
                    <a:pt x="0" y="5538"/>
                    <a:pt x="0" y="8308"/>
                  </a:cubicBezTo>
                  <a:cubicBezTo>
                    <a:pt x="0" y="11077"/>
                    <a:pt x="1029" y="13846"/>
                    <a:pt x="2314" y="16338"/>
                  </a:cubicBezTo>
                  <a:cubicBezTo>
                    <a:pt x="3600" y="18831"/>
                    <a:pt x="5143" y="21046"/>
                    <a:pt x="7200" y="21323"/>
                  </a:cubicBezTo>
                  <a:cubicBezTo>
                    <a:pt x="9257" y="21600"/>
                    <a:pt x="11829" y="19938"/>
                    <a:pt x="14400" y="18554"/>
                  </a:cubicBezTo>
                  <a:cubicBezTo>
                    <a:pt x="16971" y="17169"/>
                    <a:pt x="19543" y="16062"/>
                    <a:pt x="20571" y="14123"/>
                  </a:cubicBezTo>
                  <a:cubicBezTo>
                    <a:pt x="21600" y="12185"/>
                    <a:pt x="21086" y="9415"/>
                    <a:pt x="20571" y="7754"/>
                  </a:cubicBezTo>
                  <a:cubicBezTo>
                    <a:pt x="20057" y="6092"/>
                    <a:pt x="19543" y="5538"/>
                    <a:pt x="19029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705850" y="6477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086703" y="5121221"/>
              <a:ext cx="205648" cy="28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08" fill="norm" stroke="1" extrusionOk="0">
                  <a:moveTo>
                    <a:pt x="11496" y="2149"/>
                  </a:moveTo>
                  <a:cubicBezTo>
                    <a:pt x="11716" y="1037"/>
                    <a:pt x="11936" y="-75"/>
                    <a:pt x="11936" y="4"/>
                  </a:cubicBezTo>
                  <a:cubicBezTo>
                    <a:pt x="11936" y="84"/>
                    <a:pt x="11716" y="1354"/>
                    <a:pt x="10283" y="3975"/>
                  </a:cubicBezTo>
                  <a:cubicBezTo>
                    <a:pt x="8851" y="6596"/>
                    <a:pt x="6206" y="10566"/>
                    <a:pt x="4553" y="13028"/>
                  </a:cubicBezTo>
                  <a:cubicBezTo>
                    <a:pt x="2900" y="15490"/>
                    <a:pt x="2238" y="16443"/>
                    <a:pt x="1467" y="17634"/>
                  </a:cubicBezTo>
                  <a:cubicBezTo>
                    <a:pt x="696" y="18825"/>
                    <a:pt x="-186" y="20254"/>
                    <a:pt x="34" y="20890"/>
                  </a:cubicBezTo>
                  <a:cubicBezTo>
                    <a:pt x="255" y="21525"/>
                    <a:pt x="1577" y="21366"/>
                    <a:pt x="4222" y="20890"/>
                  </a:cubicBezTo>
                  <a:cubicBezTo>
                    <a:pt x="6867" y="20413"/>
                    <a:pt x="10834" y="19619"/>
                    <a:pt x="13920" y="19063"/>
                  </a:cubicBezTo>
                  <a:cubicBezTo>
                    <a:pt x="17006" y="18507"/>
                    <a:pt x="19210" y="18190"/>
                    <a:pt x="21414" y="17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260600" y="5295900"/>
              <a:ext cx="254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95"/>
                    <a:pt x="10800" y="3789"/>
                    <a:pt x="7200" y="7389"/>
                  </a:cubicBezTo>
                  <a:cubicBezTo>
                    <a:pt x="3600" y="10989"/>
                    <a:pt x="1800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527300" y="5251450"/>
              <a:ext cx="190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7100"/>
                    <a:pt x="7680" y="12600"/>
                    <a:pt x="11280" y="9000"/>
                  </a:cubicBezTo>
                  <a:cubicBezTo>
                    <a:pt x="14880" y="5400"/>
                    <a:pt x="1824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571750" y="538480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215216" y="5192229"/>
              <a:ext cx="232835" cy="23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3" fill="norm" stroke="1" extrusionOk="0">
                  <a:moveTo>
                    <a:pt x="15709" y="6382"/>
                  </a:moveTo>
                  <a:cubicBezTo>
                    <a:pt x="15513" y="4503"/>
                    <a:pt x="15316" y="2625"/>
                    <a:pt x="14825" y="1404"/>
                  </a:cubicBezTo>
                  <a:cubicBezTo>
                    <a:pt x="14335" y="183"/>
                    <a:pt x="13549" y="-380"/>
                    <a:pt x="11291" y="277"/>
                  </a:cubicBezTo>
                  <a:cubicBezTo>
                    <a:pt x="9033" y="935"/>
                    <a:pt x="5302" y="2813"/>
                    <a:pt x="3044" y="6194"/>
                  </a:cubicBezTo>
                  <a:cubicBezTo>
                    <a:pt x="785" y="9575"/>
                    <a:pt x="0" y="14458"/>
                    <a:pt x="0" y="17370"/>
                  </a:cubicBezTo>
                  <a:cubicBezTo>
                    <a:pt x="0" y="20281"/>
                    <a:pt x="785" y="21220"/>
                    <a:pt x="3142" y="20375"/>
                  </a:cubicBezTo>
                  <a:cubicBezTo>
                    <a:pt x="5498" y="19530"/>
                    <a:pt x="9425" y="16900"/>
                    <a:pt x="11782" y="13989"/>
                  </a:cubicBezTo>
                  <a:cubicBezTo>
                    <a:pt x="14138" y="11077"/>
                    <a:pt x="14924" y="7884"/>
                    <a:pt x="15218" y="5818"/>
                  </a:cubicBezTo>
                  <a:cubicBezTo>
                    <a:pt x="15513" y="3752"/>
                    <a:pt x="15316" y="2813"/>
                    <a:pt x="15022" y="2813"/>
                  </a:cubicBezTo>
                  <a:cubicBezTo>
                    <a:pt x="14727" y="2813"/>
                    <a:pt x="14335" y="3752"/>
                    <a:pt x="14433" y="6288"/>
                  </a:cubicBezTo>
                  <a:cubicBezTo>
                    <a:pt x="14531" y="8823"/>
                    <a:pt x="15120" y="12956"/>
                    <a:pt x="15905" y="15585"/>
                  </a:cubicBezTo>
                  <a:cubicBezTo>
                    <a:pt x="16691" y="18215"/>
                    <a:pt x="17673" y="19342"/>
                    <a:pt x="18655" y="19811"/>
                  </a:cubicBezTo>
                  <a:cubicBezTo>
                    <a:pt x="19636" y="20281"/>
                    <a:pt x="20618" y="20093"/>
                    <a:pt x="21600" y="19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536950" y="5340350"/>
              <a:ext cx="25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549650" y="5308600"/>
              <a:ext cx="273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6800"/>
                    <a:pt x="9712" y="12000"/>
                    <a:pt x="13312" y="8400"/>
                  </a:cubicBezTo>
                  <a:cubicBezTo>
                    <a:pt x="16912" y="4800"/>
                    <a:pt x="1925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721100" y="5219700"/>
              <a:ext cx="127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21"/>
                    <a:pt x="0" y="6442"/>
                    <a:pt x="3600" y="10042"/>
                  </a:cubicBezTo>
                  <a:cubicBezTo>
                    <a:pt x="7200" y="13642"/>
                    <a:pt x="14400" y="17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917950" y="5048250"/>
              <a:ext cx="192617" cy="38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3560" y="0"/>
                  </a:moveTo>
                  <a:cubicBezTo>
                    <a:pt x="3560" y="3970"/>
                    <a:pt x="3560" y="7939"/>
                    <a:pt x="3560" y="11267"/>
                  </a:cubicBezTo>
                  <a:cubicBezTo>
                    <a:pt x="3560" y="14595"/>
                    <a:pt x="3560" y="17280"/>
                    <a:pt x="3442" y="19031"/>
                  </a:cubicBezTo>
                  <a:cubicBezTo>
                    <a:pt x="3323" y="20783"/>
                    <a:pt x="3086" y="21600"/>
                    <a:pt x="2967" y="21483"/>
                  </a:cubicBezTo>
                  <a:cubicBezTo>
                    <a:pt x="2848" y="21366"/>
                    <a:pt x="2848" y="20316"/>
                    <a:pt x="3323" y="18798"/>
                  </a:cubicBezTo>
                  <a:cubicBezTo>
                    <a:pt x="3798" y="17280"/>
                    <a:pt x="4747" y="15295"/>
                    <a:pt x="5459" y="14011"/>
                  </a:cubicBezTo>
                  <a:cubicBezTo>
                    <a:pt x="6171" y="12726"/>
                    <a:pt x="6646" y="12143"/>
                    <a:pt x="7240" y="11617"/>
                  </a:cubicBezTo>
                  <a:cubicBezTo>
                    <a:pt x="7833" y="11092"/>
                    <a:pt x="8545" y="10625"/>
                    <a:pt x="9613" y="10391"/>
                  </a:cubicBezTo>
                  <a:cubicBezTo>
                    <a:pt x="10681" y="10158"/>
                    <a:pt x="12105" y="10158"/>
                    <a:pt x="14004" y="10683"/>
                  </a:cubicBezTo>
                  <a:cubicBezTo>
                    <a:pt x="15903" y="11209"/>
                    <a:pt x="18277" y="12259"/>
                    <a:pt x="19701" y="13427"/>
                  </a:cubicBezTo>
                  <a:cubicBezTo>
                    <a:pt x="21125" y="14595"/>
                    <a:pt x="21600" y="15879"/>
                    <a:pt x="21600" y="16930"/>
                  </a:cubicBezTo>
                  <a:cubicBezTo>
                    <a:pt x="21600" y="17981"/>
                    <a:pt x="21125" y="18798"/>
                    <a:pt x="19582" y="19382"/>
                  </a:cubicBezTo>
                  <a:cubicBezTo>
                    <a:pt x="18040" y="19965"/>
                    <a:pt x="15429" y="20316"/>
                    <a:pt x="11987" y="20024"/>
                  </a:cubicBezTo>
                  <a:cubicBezTo>
                    <a:pt x="8545" y="19732"/>
                    <a:pt x="4273" y="18798"/>
                    <a:pt x="0" y="17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088083" y="5764715"/>
              <a:ext cx="248107" cy="37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70" fill="norm" stroke="1" extrusionOk="0">
                  <a:moveTo>
                    <a:pt x="11526" y="4715"/>
                  </a:moveTo>
                  <a:cubicBezTo>
                    <a:pt x="11345" y="3402"/>
                    <a:pt x="11163" y="2089"/>
                    <a:pt x="9802" y="1194"/>
                  </a:cubicBezTo>
                  <a:cubicBezTo>
                    <a:pt x="8441" y="299"/>
                    <a:pt x="5899" y="-178"/>
                    <a:pt x="3994" y="61"/>
                  </a:cubicBezTo>
                  <a:cubicBezTo>
                    <a:pt x="2088" y="299"/>
                    <a:pt x="817" y="1254"/>
                    <a:pt x="273" y="2567"/>
                  </a:cubicBezTo>
                  <a:cubicBezTo>
                    <a:pt x="-272" y="3879"/>
                    <a:pt x="-90" y="5550"/>
                    <a:pt x="1634" y="7460"/>
                  </a:cubicBezTo>
                  <a:cubicBezTo>
                    <a:pt x="3358" y="9369"/>
                    <a:pt x="6625" y="11517"/>
                    <a:pt x="8713" y="13247"/>
                  </a:cubicBezTo>
                  <a:cubicBezTo>
                    <a:pt x="10800" y="14978"/>
                    <a:pt x="11708" y="16291"/>
                    <a:pt x="12252" y="17245"/>
                  </a:cubicBezTo>
                  <a:cubicBezTo>
                    <a:pt x="12797" y="18200"/>
                    <a:pt x="12978" y="18797"/>
                    <a:pt x="12706" y="19393"/>
                  </a:cubicBezTo>
                  <a:cubicBezTo>
                    <a:pt x="12434" y="19990"/>
                    <a:pt x="11708" y="20587"/>
                    <a:pt x="10891" y="20945"/>
                  </a:cubicBezTo>
                  <a:cubicBezTo>
                    <a:pt x="10074" y="21303"/>
                    <a:pt x="9167" y="21422"/>
                    <a:pt x="7987" y="21004"/>
                  </a:cubicBezTo>
                  <a:cubicBezTo>
                    <a:pt x="6807" y="20587"/>
                    <a:pt x="5355" y="19632"/>
                    <a:pt x="4810" y="18439"/>
                  </a:cubicBezTo>
                  <a:cubicBezTo>
                    <a:pt x="4266" y="17245"/>
                    <a:pt x="4629" y="15813"/>
                    <a:pt x="6535" y="14202"/>
                  </a:cubicBezTo>
                  <a:cubicBezTo>
                    <a:pt x="8441" y="12591"/>
                    <a:pt x="11889" y="10801"/>
                    <a:pt x="14521" y="9429"/>
                  </a:cubicBezTo>
                  <a:cubicBezTo>
                    <a:pt x="17153" y="8056"/>
                    <a:pt x="18968" y="7102"/>
                    <a:pt x="19967" y="6326"/>
                  </a:cubicBezTo>
                  <a:cubicBezTo>
                    <a:pt x="20965" y="5550"/>
                    <a:pt x="21146" y="4953"/>
                    <a:pt x="21237" y="4297"/>
                  </a:cubicBezTo>
                  <a:cubicBezTo>
                    <a:pt x="21328" y="3641"/>
                    <a:pt x="21328" y="2925"/>
                    <a:pt x="20420" y="2328"/>
                  </a:cubicBezTo>
                  <a:cubicBezTo>
                    <a:pt x="19513" y="1731"/>
                    <a:pt x="17698" y="1254"/>
                    <a:pt x="15701" y="1672"/>
                  </a:cubicBezTo>
                  <a:cubicBezTo>
                    <a:pt x="13704" y="2089"/>
                    <a:pt x="11526" y="3402"/>
                    <a:pt x="10256" y="4357"/>
                  </a:cubicBezTo>
                  <a:cubicBezTo>
                    <a:pt x="8985" y="5312"/>
                    <a:pt x="8622" y="5908"/>
                    <a:pt x="8259" y="6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647950" y="60071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654300" y="614045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169646" y="5952362"/>
              <a:ext cx="233955" cy="23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78" fill="norm" stroke="1" extrusionOk="0">
                  <a:moveTo>
                    <a:pt x="14503" y="5616"/>
                  </a:moveTo>
                  <a:cubicBezTo>
                    <a:pt x="14697" y="4643"/>
                    <a:pt x="14892" y="3670"/>
                    <a:pt x="14113" y="2600"/>
                  </a:cubicBezTo>
                  <a:cubicBezTo>
                    <a:pt x="13335" y="1529"/>
                    <a:pt x="11584" y="362"/>
                    <a:pt x="9540" y="70"/>
                  </a:cubicBezTo>
                  <a:cubicBezTo>
                    <a:pt x="7497" y="-222"/>
                    <a:pt x="5162" y="362"/>
                    <a:pt x="3313" y="2502"/>
                  </a:cubicBezTo>
                  <a:cubicBezTo>
                    <a:pt x="1465" y="4643"/>
                    <a:pt x="103" y="8340"/>
                    <a:pt x="5" y="11551"/>
                  </a:cubicBezTo>
                  <a:cubicBezTo>
                    <a:pt x="-92" y="14762"/>
                    <a:pt x="1076" y="17486"/>
                    <a:pt x="2632" y="18556"/>
                  </a:cubicBezTo>
                  <a:cubicBezTo>
                    <a:pt x="4189" y="19627"/>
                    <a:pt x="6135" y="19043"/>
                    <a:pt x="8178" y="16319"/>
                  </a:cubicBezTo>
                  <a:cubicBezTo>
                    <a:pt x="10222" y="13594"/>
                    <a:pt x="12362" y="8729"/>
                    <a:pt x="13724" y="7951"/>
                  </a:cubicBezTo>
                  <a:cubicBezTo>
                    <a:pt x="15086" y="7173"/>
                    <a:pt x="15670" y="10481"/>
                    <a:pt x="16838" y="13400"/>
                  </a:cubicBezTo>
                  <a:cubicBezTo>
                    <a:pt x="18005" y="16319"/>
                    <a:pt x="19757" y="18848"/>
                    <a:pt x="21508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562350" y="60642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635556" y="5880100"/>
              <a:ext cx="164887" cy="31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38" fill="norm" stroke="1" extrusionOk="0">
                  <a:moveTo>
                    <a:pt x="13977" y="3941"/>
                  </a:moveTo>
                  <a:cubicBezTo>
                    <a:pt x="13444" y="3211"/>
                    <a:pt x="12910" y="2481"/>
                    <a:pt x="11977" y="2043"/>
                  </a:cubicBezTo>
                  <a:cubicBezTo>
                    <a:pt x="11044" y="1605"/>
                    <a:pt x="9710" y="1459"/>
                    <a:pt x="8510" y="1824"/>
                  </a:cubicBezTo>
                  <a:cubicBezTo>
                    <a:pt x="7310" y="2189"/>
                    <a:pt x="6244" y="3065"/>
                    <a:pt x="4644" y="5692"/>
                  </a:cubicBezTo>
                  <a:cubicBezTo>
                    <a:pt x="3044" y="8319"/>
                    <a:pt x="910" y="12697"/>
                    <a:pt x="244" y="15543"/>
                  </a:cubicBezTo>
                  <a:cubicBezTo>
                    <a:pt x="-423" y="18389"/>
                    <a:pt x="377" y="19703"/>
                    <a:pt x="1444" y="20505"/>
                  </a:cubicBezTo>
                  <a:cubicBezTo>
                    <a:pt x="2510" y="21308"/>
                    <a:pt x="3844" y="21600"/>
                    <a:pt x="5844" y="21527"/>
                  </a:cubicBezTo>
                  <a:cubicBezTo>
                    <a:pt x="7844" y="21454"/>
                    <a:pt x="10510" y="21016"/>
                    <a:pt x="13177" y="19265"/>
                  </a:cubicBezTo>
                  <a:cubicBezTo>
                    <a:pt x="15844" y="17514"/>
                    <a:pt x="18510" y="14449"/>
                    <a:pt x="19844" y="11676"/>
                  </a:cubicBezTo>
                  <a:cubicBezTo>
                    <a:pt x="21177" y="8903"/>
                    <a:pt x="21177" y="6422"/>
                    <a:pt x="19177" y="4524"/>
                  </a:cubicBezTo>
                  <a:cubicBezTo>
                    <a:pt x="17177" y="2627"/>
                    <a:pt x="13177" y="1314"/>
                    <a:pt x="91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000500" y="6102350"/>
              <a:ext cx="190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127500" y="5981700"/>
              <a:ext cx="127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333610" y="5778500"/>
              <a:ext cx="156632" cy="44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37" fill="norm" stroke="1" extrusionOk="0">
                  <a:moveTo>
                    <a:pt x="4725" y="0"/>
                  </a:moveTo>
                  <a:cubicBezTo>
                    <a:pt x="3872" y="3685"/>
                    <a:pt x="3019" y="7371"/>
                    <a:pt x="2451" y="10800"/>
                  </a:cubicBezTo>
                  <a:cubicBezTo>
                    <a:pt x="1882" y="14229"/>
                    <a:pt x="1598" y="17403"/>
                    <a:pt x="1172" y="19245"/>
                  </a:cubicBezTo>
                  <a:cubicBezTo>
                    <a:pt x="746" y="21088"/>
                    <a:pt x="177" y="21600"/>
                    <a:pt x="35" y="21395"/>
                  </a:cubicBezTo>
                  <a:cubicBezTo>
                    <a:pt x="-107" y="21191"/>
                    <a:pt x="177" y="20269"/>
                    <a:pt x="888" y="19041"/>
                  </a:cubicBezTo>
                  <a:cubicBezTo>
                    <a:pt x="1598" y="17812"/>
                    <a:pt x="2735" y="16277"/>
                    <a:pt x="3588" y="15253"/>
                  </a:cubicBezTo>
                  <a:cubicBezTo>
                    <a:pt x="4440" y="14229"/>
                    <a:pt x="5009" y="13718"/>
                    <a:pt x="5861" y="13308"/>
                  </a:cubicBezTo>
                  <a:cubicBezTo>
                    <a:pt x="6714" y="12899"/>
                    <a:pt x="7851" y="12591"/>
                    <a:pt x="9130" y="12489"/>
                  </a:cubicBezTo>
                  <a:cubicBezTo>
                    <a:pt x="10409" y="12387"/>
                    <a:pt x="11830" y="12489"/>
                    <a:pt x="13819" y="13103"/>
                  </a:cubicBezTo>
                  <a:cubicBezTo>
                    <a:pt x="15809" y="13718"/>
                    <a:pt x="18367" y="14844"/>
                    <a:pt x="19788" y="15918"/>
                  </a:cubicBezTo>
                  <a:cubicBezTo>
                    <a:pt x="21209" y="16993"/>
                    <a:pt x="21493" y="18017"/>
                    <a:pt x="20214" y="18887"/>
                  </a:cubicBezTo>
                  <a:cubicBezTo>
                    <a:pt x="18935" y="19757"/>
                    <a:pt x="16093" y="20474"/>
                    <a:pt x="13109" y="20832"/>
                  </a:cubicBezTo>
                  <a:cubicBezTo>
                    <a:pt x="10125" y="21191"/>
                    <a:pt x="6998" y="21191"/>
                    <a:pt x="4867" y="20730"/>
                  </a:cubicBezTo>
                  <a:cubicBezTo>
                    <a:pt x="2735" y="20269"/>
                    <a:pt x="1598" y="19348"/>
                    <a:pt x="461" y="18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940300" y="5213350"/>
              <a:ext cx="199721" cy="109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0" y="0"/>
                  </a:moveTo>
                  <a:cubicBezTo>
                    <a:pt x="2925" y="84"/>
                    <a:pt x="5850" y="167"/>
                    <a:pt x="8775" y="649"/>
                  </a:cubicBezTo>
                  <a:cubicBezTo>
                    <a:pt x="11700" y="1130"/>
                    <a:pt x="14625" y="2009"/>
                    <a:pt x="15300" y="3035"/>
                  </a:cubicBezTo>
                  <a:cubicBezTo>
                    <a:pt x="15975" y="4060"/>
                    <a:pt x="14400" y="5233"/>
                    <a:pt x="12150" y="6363"/>
                  </a:cubicBezTo>
                  <a:cubicBezTo>
                    <a:pt x="9900" y="7493"/>
                    <a:pt x="6975" y="8581"/>
                    <a:pt x="5400" y="9523"/>
                  </a:cubicBezTo>
                  <a:cubicBezTo>
                    <a:pt x="3825" y="10465"/>
                    <a:pt x="3600" y="11260"/>
                    <a:pt x="5288" y="11972"/>
                  </a:cubicBezTo>
                  <a:cubicBezTo>
                    <a:pt x="6975" y="12684"/>
                    <a:pt x="10575" y="13312"/>
                    <a:pt x="13612" y="14002"/>
                  </a:cubicBezTo>
                  <a:cubicBezTo>
                    <a:pt x="16650" y="14693"/>
                    <a:pt x="19125" y="15447"/>
                    <a:pt x="20362" y="16179"/>
                  </a:cubicBezTo>
                  <a:cubicBezTo>
                    <a:pt x="21600" y="16912"/>
                    <a:pt x="21600" y="17623"/>
                    <a:pt x="19800" y="18440"/>
                  </a:cubicBezTo>
                  <a:cubicBezTo>
                    <a:pt x="18000" y="19256"/>
                    <a:pt x="14400" y="20177"/>
                    <a:pt x="12262" y="20721"/>
                  </a:cubicBezTo>
                  <a:cubicBezTo>
                    <a:pt x="10125" y="21265"/>
                    <a:pt x="9450" y="21433"/>
                    <a:pt x="87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670549" y="5257800"/>
              <a:ext cx="2349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8" y="240"/>
                    <a:pt x="2335" y="480"/>
                    <a:pt x="3697" y="1140"/>
                  </a:cubicBezTo>
                  <a:cubicBezTo>
                    <a:pt x="5059" y="1800"/>
                    <a:pt x="6616" y="2880"/>
                    <a:pt x="8659" y="4980"/>
                  </a:cubicBezTo>
                  <a:cubicBezTo>
                    <a:pt x="10703" y="7080"/>
                    <a:pt x="13232" y="10200"/>
                    <a:pt x="15470" y="13140"/>
                  </a:cubicBezTo>
                  <a:cubicBezTo>
                    <a:pt x="17708" y="16080"/>
                    <a:pt x="19654" y="18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727700" y="5238750"/>
              <a:ext cx="1905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3541"/>
                    <a:pt x="15360" y="7082"/>
                    <a:pt x="11880" y="10328"/>
                  </a:cubicBezTo>
                  <a:cubicBezTo>
                    <a:pt x="8400" y="13574"/>
                    <a:pt x="4560" y="16525"/>
                    <a:pt x="2520" y="18354"/>
                  </a:cubicBezTo>
                  <a:cubicBezTo>
                    <a:pt x="480" y="20184"/>
                    <a:pt x="240" y="20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076950" y="5416550"/>
              <a:ext cx="152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070600" y="55689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597650" y="5461000"/>
              <a:ext cx="209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7280"/>
                    <a:pt x="12218" y="12960"/>
                    <a:pt x="15818" y="9360"/>
                  </a:cubicBezTo>
                  <a:cubicBezTo>
                    <a:pt x="19418" y="5760"/>
                    <a:pt x="2050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859684" y="5245100"/>
              <a:ext cx="138016" cy="27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75" fill="norm" stroke="1" extrusionOk="0">
                  <a:moveTo>
                    <a:pt x="12317" y="0"/>
                  </a:moveTo>
                  <a:cubicBezTo>
                    <a:pt x="11994" y="2455"/>
                    <a:pt x="11672" y="4909"/>
                    <a:pt x="9737" y="8018"/>
                  </a:cubicBezTo>
                  <a:cubicBezTo>
                    <a:pt x="7803" y="11127"/>
                    <a:pt x="4257" y="14891"/>
                    <a:pt x="2161" y="17345"/>
                  </a:cubicBezTo>
                  <a:cubicBezTo>
                    <a:pt x="66" y="19800"/>
                    <a:pt x="-579" y="20945"/>
                    <a:pt x="549" y="21273"/>
                  </a:cubicBezTo>
                  <a:cubicBezTo>
                    <a:pt x="1678" y="21600"/>
                    <a:pt x="4579" y="21109"/>
                    <a:pt x="8287" y="20291"/>
                  </a:cubicBezTo>
                  <a:cubicBezTo>
                    <a:pt x="11994" y="19473"/>
                    <a:pt x="16508" y="18327"/>
                    <a:pt x="21021" y="17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978650" y="5429250"/>
              <a:ext cx="1" cy="158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150100" y="54546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334250" y="5302250"/>
              <a:ext cx="63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821"/>
                    <a:pt x="14400" y="13642"/>
                    <a:pt x="18000" y="17242"/>
                  </a:cubicBezTo>
                  <a:cubicBezTo>
                    <a:pt x="21600" y="20842"/>
                    <a:pt x="21600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329055" y="5227521"/>
              <a:ext cx="131225" cy="33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233" fill="norm" stroke="1" extrusionOk="0">
                  <a:moveTo>
                    <a:pt x="1841" y="5139"/>
                  </a:moveTo>
                  <a:cubicBezTo>
                    <a:pt x="1166" y="4334"/>
                    <a:pt x="491" y="3530"/>
                    <a:pt x="153" y="2725"/>
                  </a:cubicBezTo>
                  <a:cubicBezTo>
                    <a:pt x="-184" y="1920"/>
                    <a:pt x="-184" y="1115"/>
                    <a:pt x="2516" y="578"/>
                  </a:cubicBezTo>
                  <a:cubicBezTo>
                    <a:pt x="5216" y="41"/>
                    <a:pt x="10616" y="-227"/>
                    <a:pt x="14329" y="243"/>
                  </a:cubicBezTo>
                  <a:cubicBezTo>
                    <a:pt x="18041" y="712"/>
                    <a:pt x="20066" y="1920"/>
                    <a:pt x="20066" y="3395"/>
                  </a:cubicBezTo>
                  <a:cubicBezTo>
                    <a:pt x="20066" y="4871"/>
                    <a:pt x="18041" y="6615"/>
                    <a:pt x="15678" y="7823"/>
                  </a:cubicBezTo>
                  <a:cubicBezTo>
                    <a:pt x="13316" y="9030"/>
                    <a:pt x="10616" y="9701"/>
                    <a:pt x="10447" y="10372"/>
                  </a:cubicBezTo>
                  <a:cubicBezTo>
                    <a:pt x="10279" y="11043"/>
                    <a:pt x="12641" y="11713"/>
                    <a:pt x="15003" y="12518"/>
                  </a:cubicBezTo>
                  <a:cubicBezTo>
                    <a:pt x="17366" y="13323"/>
                    <a:pt x="19728" y="14262"/>
                    <a:pt x="20572" y="15470"/>
                  </a:cubicBezTo>
                  <a:cubicBezTo>
                    <a:pt x="21416" y="16677"/>
                    <a:pt x="20741" y="18153"/>
                    <a:pt x="18547" y="19226"/>
                  </a:cubicBezTo>
                  <a:cubicBezTo>
                    <a:pt x="16354" y="20300"/>
                    <a:pt x="12641" y="20971"/>
                    <a:pt x="9941" y="21172"/>
                  </a:cubicBezTo>
                  <a:cubicBezTo>
                    <a:pt x="7241" y="21373"/>
                    <a:pt x="5553" y="21105"/>
                    <a:pt x="5385" y="19964"/>
                  </a:cubicBezTo>
                  <a:cubicBezTo>
                    <a:pt x="5216" y="18824"/>
                    <a:pt x="6566" y="16812"/>
                    <a:pt x="7916" y="14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520898" y="5376438"/>
              <a:ext cx="105452" cy="13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51" fill="norm" stroke="1" extrusionOk="0">
                  <a:moveTo>
                    <a:pt x="2041" y="12279"/>
                  </a:moveTo>
                  <a:cubicBezTo>
                    <a:pt x="5853" y="9620"/>
                    <a:pt x="9665" y="6962"/>
                    <a:pt x="11782" y="4802"/>
                  </a:cubicBezTo>
                  <a:cubicBezTo>
                    <a:pt x="13900" y="2642"/>
                    <a:pt x="14324" y="980"/>
                    <a:pt x="13265" y="316"/>
                  </a:cubicBezTo>
                  <a:cubicBezTo>
                    <a:pt x="12206" y="-349"/>
                    <a:pt x="9665" y="-17"/>
                    <a:pt x="7124" y="1811"/>
                  </a:cubicBezTo>
                  <a:cubicBezTo>
                    <a:pt x="4582" y="3639"/>
                    <a:pt x="2041" y="6962"/>
                    <a:pt x="771" y="9953"/>
                  </a:cubicBezTo>
                  <a:cubicBezTo>
                    <a:pt x="-500" y="12943"/>
                    <a:pt x="-500" y="15602"/>
                    <a:pt x="3100" y="17429"/>
                  </a:cubicBezTo>
                  <a:cubicBezTo>
                    <a:pt x="6700" y="19257"/>
                    <a:pt x="13900" y="20254"/>
                    <a:pt x="2110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649487" y="5351893"/>
              <a:ext cx="260497" cy="18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11" fill="norm" stroke="1" extrusionOk="0">
                  <a:moveTo>
                    <a:pt x="186" y="5891"/>
                  </a:moveTo>
                  <a:cubicBezTo>
                    <a:pt x="12" y="4691"/>
                    <a:pt x="-162" y="3491"/>
                    <a:pt x="273" y="3131"/>
                  </a:cubicBezTo>
                  <a:cubicBezTo>
                    <a:pt x="709" y="2771"/>
                    <a:pt x="1754" y="3251"/>
                    <a:pt x="2886" y="5051"/>
                  </a:cubicBezTo>
                  <a:cubicBezTo>
                    <a:pt x="4019" y="6851"/>
                    <a:pt x="5238" y="9971"/>
                    <a:pt x="5848" y="12131"/>
                  </a:cubicBezTo>
                  <a:cubicBezTo>
                    <a:pt x="6457" y="14291"/>
                    <a:pt x="6457" y="15491"/>
                    <a:pt x="6283" y="16691"/>
                  </a:cubicBezTo>
                  <a:cubicBezTo>
                    <a:pt x="6109" y="17891"/>
                    <a:pt x="5761" y="19091"/>
                    <a:pt x="5238" y="19331"/>
                  </a:cubicBezTo>
                  <a:cubicBezTo>
                    <a:pt x="4715" y="19571"/>
                    <a:pt x="4019" y="18851"/>
                    <a:pt x="3844" y="16571"/>
                  </a:cubicBezTo>
                  <a:cubicBezTo>
                    <a:pt x="3670" y="14291"/>
                    <a:pt x="4019" y="10451"/>
                    <a:pt x="4541" y="7571"/>
                  </a:cubicBezTo>
                  <a:cubicBezTo>
                    <a:pt x="5064" y="4691"/>
                    <a:pt x="5761" y="2771"/>
                    <a:pt x="6632" y="1451"/>
                  </a:cubicBezTo>
                  <a:cubicBezTo>
                    <a:pt x="7503" y="131"/>
                    <a:pt x="8548" y="-589"/>
                    <a:pt x="9506" y="611"/>
                  </a:cubicBezTo>
                  <a:cubicBezTo>
                    <a:pt x="10464" y="1811"/>
                    <a:pt x="11335" y="4931"/>
                    <a:pt x="11770" y="7811"/>
                  </a:cubicBezTo>
                  <a:cubicBezTo>
                    <a:pt x="12206" y="10691"/>
                    <a:pt x="12206" y="13331"/>
                    <a:pt x="12206" y="15251"/>
                  </a:cubicBezTo>
                  <a:cubicBezTo>
                    <a:pt x="12206" y="17171"/>
                    <a:pt x="12206" y="18371"/>
                    <a:pt x="12206" y="18371"/>
                  </a:cubicBezTo>
                  <a:cubicBezTo>
                    <a:pt x="12206" y="18371"/>
                    <a:pt x="12206" y="17171"/>
                    <a:pt x="12728" y="14531"/>
                  </a:cubicBezTo>
                  <a:cubicBezTo>
                    <a:pt x="13251" y="11891"/>
                    <a:pt x="14296" y="7811"/>
                    <a:pt x="15167" y="5291"/>
                  </a:cubicBezTo>
                  <a:cubicBezTo>
                    <a:pt x="16038" y="2771"/>
                    <a:pt x="16735" y="1811"/>
                    <a:pt x="17519" y="1571"/>
                  </a:cubicBezTo>
                  <a:cubicBezTo>
                    <a:pt x="18303" y="1331"/>
                    <a:pt x="19173" y="1811"/>
                    <a:pt x="19957" y="3251"/>
                  </a:cubicBezTo>
                  <a:cubicBezTo>
                    <a:pt x="20741" y="4691"/>
                    <a:pt x="21438" y="7091"/>
                    <a:pt x="21438" y="10211"/>
                  </a:cubicBezTo>
                  <a:cubicBezTo>
                    <a:pt x="21438" y="13331"/>
                    <a:pt x="20741" y="17171"/>
                    <a:pt x="20044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8242300" y="5458006"/>
              <a:ext cx="177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14" y="11918"/>
                    <a:pt x="11829" y="3818"/>
                    <a:pt x="15429" y="1118"/>
                  </a:cubicBezTo>
                  <a:cubicBezTo>
                    <a:pt x="19029" y="-1582"/>
                    <a:pt x="2031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357241" y="5397500"/>
              <a:ext cx="2475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0254" y="0"/>
                  </a:moveTo>
                  <a:cubicBezTo>
                    <a:pt x="6654" y="4950"/>
                    <a:pt x="3054" y="9900"/>
                    <a:pt x="1254" y="12937"/>
                  </a:cubicBezTo>
                  <a:cubicBezTo>
                    <a:pt x="-546" y="15975"/>
                    <a:pt x="-546" y="17100"/>
                    <a:pt x="2154" y="18225"/>
                  </a:cubicBezTo>
                  <a:cubicBezTo>
                    <a:pt x="4854" y="19350"/>
                    <a:pt x="10254" y="20475"/>
                    <a:pt x="13854" y="21037"/>
                  </a:cubicBezTo>
                  <a:cubicBezTo>
                    <a:pt x="17454" y="21600"/>
                    <a:pt x="19254" y="21600"/>
                    <a:pt x="2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536781" y="5226050"/>
              <a:ext cx="181685" cy="34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91" fill="norm" stroke="1" extrusionOk="0">
                  <a:moveTo>
                    <a:pt x="15188" y="2766"/>
                  </a:moveTo>
                  <a:cubicBezTo>
                    <a:pt x="14206" y="2107"/>
                    <a:pt x="13224" y="1449"/>
                    <a:pt x="11506" y="1120"/>
                  </a:cubicBezTo>
                  <a:cubicBezTo>
                    <a:pt x="9788" y="790"/>
                    <a:pt x="7333" y="790"/>
                    <a:pt x="5247" y="1317"/>
                  </a:cubicBezTo>
                  <a:cubicBezTo>
                    <a:pt x="3160" y="1844"/>
                    <a:pt x="1442" y="2898"/>
                    <a:pt x="583" y="3754"/>
                  </a:cubicBezTo>
                  <a:cubicBezTo>
                    <a:pt x="-276" y="4610"/>
                    <a:pt x="-276" y="5268"/>
                    <a:pt x="1197" y="6388"/>
                  </a:cubicBezTo>
                  <a:cubicBezTo>
                    <a:pt x="2669" y="7507"/>
                    <a:pt x="5615" y="9088"/>
                    <a:pt x="8315" y="10668"/>
                  </a:cubicBezTo>
                  <a:cubicBezTo>
                    <a:pt x="11015" y="12249"/>
                    <a:pt x="13469" y="13829"/>
                    <a:pt x="14819" y="15080"/>
                  </a:cubicBezTo>
                  <a:cubicBezTo>
                    <a:pt x="16169" y="16332"/>
                    <a:pt x="16415" y="17254"/>
                    <a:pt x="16292" y="18044"/>
                  </a:cubicBezTo>
                  <a:cubicBezTo>
                    <a:pt x="16169" y="18834"/>
                    <a:pt x="15679" y="19493"/>
                    <a:pt x="14697" y="20085"/>
                  </a:cubicBezTo>
                  <a:cubicBezTo>
                    <a:pt x="13715" y="20678"/>
                    <a:pt x="12242" y="21205"/>
                    <a:pt x="10892" y="21402"/>
                  </a:cubicBezTo>
                  <a:cubicBezTo>
                    <a:pt x="9542" y="21600"/>
                    <a:pt x="8315" y="21468"/>
                    <a:pt x="7456" y="21007"/>
                  </a:cubicBezTo>
                  <a:cubicBezTo>
                    <a:pt x="6597" y="20546"/>
                    <a:pt x="6106" y="19756"/>
                    <a:pt x="6597" y="18307"/>
                  </a:cubicBezTo>
                  <a:cubicBezTo>
                    <a:pt x="7088" y="16859"/>
                    <a:pt x="8560" y="14751"/>
                    <a:pt x="11015" y="12776"/>
                  </a:cubicBezTo>
                  <a:cubicBezTo>
                    <a:pt x="13469" y="10800"/>
                    <a:pt x="16906" y="8956"/>
                    <a:pt x="18869" y="7639"/>
                  </a:cubicBezTo>
                  <a:cubicBezTo>
                    <a:pt x="20833" y="6322"/>
                    <a:pt x="21324" y="5532"/>
                    <a:pt x="20956" y="4610"/>
                  </a:cubicBezTo>
                  <a:cubicBezTo>
                    <a:pt x="20588" y="3688"/>
                    <a:pt x="19360" y="2634"/>
                    <a:pt x="16783" y="1844"/>
                  </a:cubicBezTo>
                  <a:cubicBezTo>
                    <a:pt x="14206" y="1054"/>
                    <a:pt x="10279" y="527"/>
                    <a:pt x="6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194800" y="5410200"/>
              <a:ext cx="374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3" y="2400"/>
                    <a:pt x="10007" y="4800"/>
                    <a:pt x="13607" y="8400"/>
                  </a:cubicBezTo>
                  <a:cubicBezTo>
                    <a:pt x="17207" y="12000"/>
                    <a:pt x="19403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9188450" y="5416550"/>
              <a:ext cx="393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2" y="19800"/>
                    <a:pt x="7665" y="18000"/>
                    <a:pt x="11265" y="14400"/>
                  </a:cubicBezTo>
                  <a:cubicBezTo>
                    <a:pt x="14865" y="10800"/>
                    <a:pt x="18232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9467925" y="5318622"/>
              <a:ext cx="153940" cy="24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463" fill="norm" stroke="1" extrusionOk="0">
                  <a:moveTo>
                    <a:pt x="6636" y="235"/>
                  </a:moveTo>
                  <a:cubicBezTo>
                    <a:pt x="3867" y="49"/>
                    <a:pt x="1098" y="-137"/>
                    <a:pt x="267" y="142"/>
                  </a:cubicBezTo>
                  <a:cubicBezTo>
                    <a:pt x="-564" y="422"/>
                    <a:pt x="544" y="1166"/>
                    <a:pt x="3590" y="2284"/>
                  </a:cubicBezTo>
                  <a:cubicBezTo>
                    <a:pt x="6636" y="3401"/>
                    <a:pt x="11621" y="4891"/>
                    <a:pt x="15221" y="6473"/>
                  </a:cubicBezTo>
                  <a:cubicBezTo>
                    <a:pt x="18821" y="8056"/>
                    <a:pt x="21036" y="9732"/>
                    <a:pt x="19790" y="12246"/>
                  </a:cubicBezTo>
                  <a:cubicBezTo>
                    <a:pt x="18544" y="14760"/>
                    <a:pt x="13836" y="18111"/>
                    <a:pt x="9128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085916" y="5245100"/>
              <a:ext cx="423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60"/>
                    <a:pt x="0" y="8320"/>
                    <a:pt x="0" y="11920"/>
                  </a:cubicBezTo>
                  <a:cubicBezTo>
                    <a:pt x="0" y="15520"/>
                    <a:pt x="10800" y="18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051118" y="5215538"/>
              <a:ext cx="114072" cy="3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195" fill="norm" stroke="1" extrusionOk="0">
                  <a:moveTo>
                    <a:pt x="5851" y="5656"/>
                  </a:moveTo>
                  <a:cubicBezTo>
                    <a:pt x="3956" y="4762"/>
                    <a:pt x="2062" y="3868"/>
                    <a:pt x="925" y="2974"/>
                  </a:cubicBezTo>
                  <a:cubicBezTo>
                    <a:pt x="-212" y="2080"/>
                    <a:pt x="-591" y="1187"/>
                    <a:pt x="1493" y="591"/>
                  </a:cubicBezTo>
                  <a:cubicBezTo>
                    <a:pt x="3577" y="-5"/>
                    <a:pt x="8125" y="-303"/>
                    <a:pt x="12104" y="442"/>
                  </a:cubicBezTo>
                  <a:cubicBezTo>
                    <a:pt x="16083" y="1187"/>
                    <a:pt x="19493" y="2974"/>
                    <a:pt x="20251" y="4613"/>
                  </a:cubicBezTo>
                  <a:cubicBezTo>
                    <a:pt x="21009" y="6251"/>
                    <a:pt x="19114" y="7741"/>
                    <a:pt x="17220" y="8709"/>
                  </a:cubicBezTo>
                  <a:cubicBezTo>
                    <a:pt x="15325" y="9678"/>
                    <a:pt x="13430" y="10125"/>
                    <a:pt x="11535" y="10497"/>
                  </a:cubicBezTo>
                  <a:cubicBezTo>
                    <a:pt x="9641" y="10869"/>
                    <a:pt x="7746" y="11167"/>
                    <a:pt x="7367" y="11614"/>
                  </a:cubicBezTo>
                  <a:cubicBezTo>
                    <a:pt x="6988" y="12061"/>
                    <a:pt x="8125" y="12657"/>
                    <a:pt x="10209" y="13551"/>
                  </a:cubicBezTo>
                  <a:cubicBezTo>
                    <a:pt x="12293" y="14445"/>
                    <a:pt x="15325" y="15636"/>
                    <a:pt x="16841" y="16605"/>
                  </a:cubicBezTo>
                  <a:cubicBezTo>
                    <a:pt x="18356" y="17573"/>
                    <a:pt x="18356" y="18318"/>
                    <a:pt x="17220" y="19063"/>
                  </a:cubicBezTo>
                  <a:cubicBezTo>
                    <a:pt x="16083" y="19807"/>
                    <a:pt x="13809" y="20552"/>
                    <a:pt x="11725" y="20925"/>
                  </a:cubicBezTo>
                  <a:cubicBezTo>
                    <a:pt x="9641" y="21297"/>
                    <a:pt x="7746" y="21297"/>
                    <a:pt x="6988" y="20850"/>
                  </a:cubicBezTo>
                  <a:cubicBezTo>
                    <a:pt x="6230" y="20403"/>
                    <a:pt x="6609" y="19509"/>
                    <a:pt x="8314" y="18467"/>
                  </a:cubicBezTo>
                  <a:cubicBezTo>
                    <a:pt x="10020" y="17424"/>
                    <a:pt x="13051" y="16232"/>
                    <a:pt x="16083" y="15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196218" y="5355141"/>
              <a:ext cx="109833" cy="12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983" fill="norm" stroke="1" extrusionOk="0">
                  <a:moveTo>
                    <a:pt x="6475" y="10975"/>
                  </a:moveTo>
                  <a:cubicBezTo>
                    <a:pt x="8105" y="9604"/>
                    <a:pt x="9736" y="8232"/>
                    <a:pt x="10755" y="6347"/>
                  </a:cubicBezTo>
                  <a:cubicBezTo>
                    <a:pt x="11773" y="4461"/>
                    <a:pt x="12181" y="2061"/>
                    <a:pt x="11366" y="861"/>
                  </a:cubicBezTo>
                  <a:cubicBezTo>
                    <a:pt x="10551" y="-339"/>
                    <a:pt x="8513" y="-339"/>
                    <a:pt x="6272" y="1204"/>
                  </a:cubicBezTo>
                  <a:cubicBezTo>
                    <a:pt x="4030" y="2747"/>
                    <a:pt x="1585" y="5832"/>
                    <a:pt x="566" y="9090"/>
                  </a:cubicBezTo>
                  <a:cubicBezTo>
                    <a:pt x="-453" y="12347"/>
                    <a:pt x="-45" y="15775"/>
                    <a:pt x="1381" y="18004"/>
                  </a:cubicBezTo>
                  <a:cubicBezTo>
                    <a:pt x="2807" y="20232"/>
                    <a:pt x="5253" y="21261"/>
                    <a:pt x="8717" y="20918"/>
                  </a:cubicBezTo>
                  <a:cubicBezTo>
                    <a:pt x="12181" y="20575"/>
                    <a:pt x="16664" y="18861"/>
                    <a:pt x="21147" y="17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0299700" y="5354763"/>
              <a:ext cx="206194" cy="16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777" fill="norm" stroke="1" extrusionOk="0">
                  <a:moveTo>
                    <a:pt x="0" y="591"/>
                  </a:moveTo>
                  <a:cubicBezTo>
                    <a:pt x="1543" y="2751"/>
                    <a:pt x="3086" y="4911"/>
                    <a:pt x="4188" y="7476"/>
                  </a:cubicBezTo>
                  <a:cubicBezTo>
                    <a:pt x="5290" y="10041"/>
                    <a:pt x="5951" y="13011"/>
                    <a:pt x="5841" y="14901"/>
                  </a:cubicBezTo>
                  <a:cubicBezTo>
                    <a:pt x="5731" y="16791"/>
                    <a:pt x="4849" y="17601"/>
                    <a:pt x="3967" y="17601"/>
                  </a:cubicBezTo>
                  <a:cubicBezTo>
                    <a:pt x="3086" y="17601"/>
                    <a:pt x="2204" y="16791"/>
                    <a:pt x="1984" y="15036"/>
                  </a:cubicBezTo>
                  <a:cubicBezTo>
                    <a:pt x="1763" y="13281"/>
                    <a:pt x="2204" y="10581"/>
                    <a:pt x="3306" y="8151"/>
                  </a:cubicBezTo>
                  <a:cubicBezTo>
                    <a:pt x="4408" y="5721"/>
                    <a:pt x="6171" y="3561"/>
                    <a:pt x="7935" y="2076"/>
                  </a:cubicBezTo>
                  <a:cubicBezTo>
                    <a:pt x="9698" y="591"/>
                    <a:pt x="11461" y="-219"/>
                    <a:pt x="12233" y="51"/>
                  </a:cubicBezTo>
                  <a:cubicBezTo>
                    <a:pt x="13004" y="321"/>
                    <a:pt x="12784" y="1671"/>
                    <a:pt x="12673" y="4506"/>
                  </a:cubicBezTo>
                  <a:cubicBezTo>
                    <a:pt x="12563" y="7341"/>
                    <a:pt x="12563" y="11661"/>
                    <a:pt x="12453" y="14901"/>
                  </a:cubicBezTo>
                  <a:cubicBezTo>
                    <a:pt x="12343" y="18141"/>
                    <a:pt x="12122" y="20301"/>
                    <a:pt x="12012" y="20706"/>
                  </a:cubicBezTo>
                  <a:cubicBezTo>
                    <a:pt x="11902" y="21111"/>
                    <a:pt x="11902" y="19761"/>
                    <a:pt x="12343" y="17061"/>
                  </a:cubicBezTo>
                  <a:cubicBezTo>
                    <a:pt x="12784" y="14361"/>
                    <a:pt x="13665" y="10311"/>
                    <a:pt x="14437" y="7341"/>
                  </a:cubicBezTo>
                  <a:cubicBezTo>
                    <a:pt x="15208" y="4371"/>
                    <a:pt x="15869" y="2481"/>
                    <a:pt x="16751" y="1266"/>
                  </a:cubicBezTo>
                  <a:cubicBezTo>
                    <a:pt x="17633" y="51"/>
                    <a:pt x="18735" y="-489"/>
                    <a:pt x="19616" y="1131"/>
                  </a:cubicBezTo>
                  <a:cubicBezTo>
                    <a:pt x="20498" y="2751"/>
                    <a:pt x="21159" y="6531"/>
                    <a:pt x="21380" y="9906"/>
                  </a:cubicBezTo>
                  <a:cubicBezTo>
                    <a:pt x="21600" y="13281"/>
                    <a:pt x="21380" y="16251"/>
                    <a:pt x="21159" y="19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617199" y="53911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623550" y="55054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1057645" y="5240866"/>
              <a:ext cx="195775" cy="35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22" fill="norm" stroke="1" extrusionOk="0">
                  <a:moveTo>
                    <a:pt x="12031" y="4090"/>
                  </a:moveTo>
                  <a:cubicBezTo>
                    <a:pt x="12486" y="3451"/>
                    <a:pt x="12941" y="2812"/>
                    <a:pt x="12713" y="2173"/>
                  </a:cubicBezTo>
                  <a:cubicBezTo>
                    <a:pt x="12486" y="1534"/>
                    <a:pt x="11577" y="895"/>
                    <a:pt x="9985" y="511"/>
                  </a:cubicBezTo>
                  <a:cubicBezTo>
                    <a:pt x="8393" y="128"/>
                    <a:pt x="6120" y="0"/>
                    <a:pt x="4414" y="0"/>
                  </a:cubicBezTo>
                  <a:cubicBezTo>
                    <a:pt x="2709" y="0"/>
                    <a:pt x="1572" y="128"/>
                    <a:pt x="777" y="831"/>
                  </a:cubicBezTo>
                  <a:cubicBezTo>
                    <a:pt x="-19" y="1534"/>
                    <a:pt x="-474" y="2812"/>
                    <a:pt x="777" y="4537"/>
                  </a:cubicBezTo>
                  <a:cubicBezTo>
                    <a:pt x="2027" y="6263"/>
                    <a:pt x="4983" y="8436"/>
                    <a:pt x="7257" y="10800"/>
                  </a:cubicBezTo>
                  <a:cubicBezTo>
                    <a:pt x="9530" y="13164"/>
                    <a:pt x="11122" y="15721"/>
                    <a:pt x="11463" y="17510"/>
                  </a:cubicBezTo>
                  <a:cubicBezTo>
                    <a:pt x="11804" y="19299"/>
                    <a:pt x="10894" y="20322"/>
                    <a:pt x="9871" y="20897"/>
                  </a:cubicBezTo>
                  <a:cubicBezTo>
                    <a:pt x="8848" y="21472"/>
                    <a:pt x="7711" y="21600"/>
                    <a:pt x="6347" y="21153"/>
                  </a:cubicBezTo>
                  <a:cubicBezTo>
                    <a:pt x="4983" y="20705"/>
                    <a:pt x="3391" y="19683"/>
                    <a:pt x="2595" y="18405"/>
                  </a:cubicBezTo>
                  <a:cubicBezTo>
                    <a:pt x="1800" y="17127"/>
                    <a:pt x="1800" y="15593"/>
                    <a:pt x="3391" y="13867"/>
                  </a:cubicBezTo>
                  <a:cubicBezTo>
                    <a:pt x="4983" y="12142"/>
                    <a:pt x="8166" y="10225"/>
                    <a:pt x="11122" y="8627"/>
                  </a:cubicBezTo>
                  <a:cubicBezTo>
                    <a:pt x="14078" y="7030"/>
                    <a:pt x="16806" y="5751"/>
                    <a:pt x="18511" y="4793"/>
                  </a:cubicBezTo>
                  <a:cubicBezTo>
                    <a:pt x="20217" y="3834"/>
                    <a:pt x="20899" y="3195"/>
                    <a:pt x="21012" y="2556"/>
                  </a:cubicBezTo>
                  <a:cubicBezTo>
                    <a:pt x="21126" y="1917"/>
                    <a:pt x="20671" y="1278"/>
                    <a:pt x="19875" y="895"/>
                  </a:cubicBezTo>
                  <a:cubicBezTo>
                    <a:pt x="19080" y="511"/>
                    <a:pt x="17943" y="383"/>
                    <a:pt x="15669" y="703"/>
                  </a:cubicBezTo>
                  <a:cubicBezTo>
                    <a:pt x="13395" y="1022"/>
                    <a:pt x="9985" y="1789"/>
                    <a:pt x="8621" y="3067"/>
                  </a:cubicBezTo>
                  <a:cubicBezTo>
                    <a:pt x="7257" y="4346"/>
                    <a:pt x="7939" y="6135"/>
                    <a:pt x="8621" y="7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1360150" y="547370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1722099" y="5295900"/>
              <a:ext cx="1651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607"/>
                    <a:pt x="6646" y="5214"/>
                    <a:pt x="10108" y="8069"/>
                  </a:cubicBezTo>
                  <a:cubicBezTo>
                    <a:pt x="13569" y="10924"/>
                    <a:pt x="17169" y="14028"/>
                    <a:pt x="19108" y="16324"/>
                  </a:cubicBezTo>
                  <a:cubicBezTo>
                    <a:pt x="21046" y="18621"/>
                    <a:pt x="21323" y="201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1696699" y="5378450"/>
              <a:ext cx="2349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4" y="837"/>
                    <a:pt x="17708" y="1674"/>
                    <a:pt x="15081" y="3684"/>
                  </a:cubicBezTo>
                  <a:cubicBezTo>
                    <a:pt x="12454" y="5693"/>
                    <a:pt x="9146" y="8874"/>
                    <a:pt x="6519" y="12056"/>
                  </a:cubicBezTo>
                  <a:cubicBezTo>
                    <a:pt x="3892" y="15237"/>
                    <a:pt x="1946" y="184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966449" y="5746750"/>
              <a:ext cx="1060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1" y="19543"/>
                    <a:pt x="3363" y="17486"/>
                    <a:pt x="4937" y="16457"/>
                  </a:cubicBezTo>
                  <a:cubicBezTo>
                    <a:pt x="6510" y="15429"/>
                    <a:pt x="7976" y="15429"/>
                    <a:pt x="9593" y="14914"/>
                  </a:cubicBezTo>
                  <a:cubicBezTo>
                    <a:pt x="11210" y="14400"/>
                    <a:pt x="12977" y="13371"/>
                    <a:pt x="14745" y="12857"/>
                  </a:cubicBezTo>
                  <a:cubicBezTo>
                    <a:pt x="16513" y="12343"/>
                    <a:pt x="18280" y="12343"/>
                    <a:pt x="19423" y="10286"/>
                  </a:cubicBezTo>
                  <a:cubicBezTo>
                    <a:pt x="20565" y="8229"/>
                    <a:pt x="21083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1355521" y="5842000"/>
              <a:ext cx="20148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6692" y="0"/>
                  </a:moveTo>
                  <a:cubicBezTo>
                    <a:pt x="14217" y="2314"/>
                    <a:pt x="11742" y="4629"/>
                    <a:pt x="9155" y="7329"/>
                  </a:cubicBezTo>
                  <a:cubicBezTo>
                    <a:pt x="6567" y="10029"/>
                    <a:pt x="3867" y="13114"/>
                    <a:pt x="2179" y="15300"/>
                  </a:cubicBezTo>
                  <a:cubicBezTo>
                    <a:pt x="492" y="17486"/>
                    <a:pt x="-183" y="18771"/>
                    <a:pt x="42" y="19800"/>
                  </a:cubicBezTo>
                  <a:cubicBezTo>
                    <a:pt x="267" y="20829"/>
                    <a:pt x="1392" y="21600"/>
                    <a:pt x="4542" y="21600"/>
                  </a:cubicBezTo>
                  <a:cubicBezTo>
                    <a:pt x="7692" y="21600"/>
                    <a:pt x="12867" y="20829"/>
                    <a:pt x="16017" y="20057"/>
                  </a:cubicBezTo>
                  <a:cubicBezTo>
                    <a:pt x="19167" y="19286"/>
                    <a:pt x="20292" y="18514"/>
                    <a:pt x="21417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1499849" y="5924550"/>
              <a:ext cx="508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200"/>
                    <a:pt x="12600" y="4400"/>
                    <a:pt x="9000" y="8000"/>
                  </a:cubicBezTo>
                  <a:cubicBezTo>
                    <a:pt x="5400" y="11600"/>
                    <a:pt x="2700" y="16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775667" y="4787900"/>
              <a:ext cx="1477266" cy="149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65" fill="norm" stroke="1" extrusionOk="0">
                  <a:moveTo>
                    <a:pt x="14128" y="3753"/>
                  </a:moveTo>
                  <a:cubicBezTo>
                    <a:pt x="14343" y="3295"/>
                    <a:pt x="14558" y="2837"/>
                    <a:pt x="14681" y="2532"/>
                  </a:cubicBezTo>
                  <a:cubicBezTo>
                    <a:pt x="14805" y="2227"/>
                    <a:pt x="14835" y="2075"/>
                    <a:pt x="14774" y="1937"/>
                  </a:cubicBezTo>
                  <a:cubicBezTo>
                    <a:pt x="14712" y="1800"/>
                    <a:pt x="14558" y="1678"/>
                    <a:pt x="14051" y="1480"/>
                  </a:cubicBezTo>
                  <a:cubicBezTo>
                    <a:pt x="13543" y="1281"/>
                    <a:pt x="12681" y="1007"/>
                    <a:pt x="11958" y="854"/>
                  </a:cubicBezTo>
                  <a:cubicBezTo>
                    <a:pt x="11235" y="702"/>
                    <a:pt x="10651" y="671"/>
                    <a:pt x="10051" y="824"/>
                  </a:cubicBezTo>
                  <a:cubicBezTo>
                    <a:pt x="9451" y="976"/>
                    <a:pt x="8835" y="1312"/>
                    <a:pt x="8128" y="1739"/>
                  </a:cubicBezTo>
                  <a:cubicBezTo>
                    <a:pt x="7420" y="2166"/>
                    <a:pt x="6620" y="2685"/>
                    <a:pt x="5943" y="3203"/>
                  </a:cubicBezTo>
                  <a:cubicBezTo>
                    <a:pt x="5266" y="3722"/>
                    <a:pt x="4712" y="4241"/>
                    <a:pt x="4097" y="4851"/>
                  </a:cubicBezTo>
                  <a:cubicBezTo>
                    <a:pt x="3481" y="5461"/>
                    <a:pt x="2805" y="6163"/>
                    <a:pt x="2251" y="6880"/>
                  </a:cubicBezTo>
                  <a:cubicBezTo>
                    <a:pt x="1697" y="7597"/>
                    <a:pt x="1266" y="8329"/>
                    <a:pt x="912" y="9107"/>
                  </a:cubicBezTo>
                  <a:cubicBezTo>
                    <a:pt x="558" y="9885"/>
                    <a:pt x="281" y="10708"/>
                    <a:pt x="128" y="11578"/>
                  </a:cubicBezTo>
                  <a:cubicBezTo>
                    <a:pt x="-26" y="12447"/>
                    <a:pt x="-57" y="13363"/>
                    <a:pt x="128" y="14217"/>
                  </a:cubicBezTo>
                  <a:cubicBezTo>
                    <a:pt x="312" y="15071"/>
                    <a:pt x="712" y="15864"/>
                    <a:pt x="1189" y="16520"/>
                  </a:cubicBezTo>
                  <a:cubicBezTo>
                    <a:pt x="1666" y="17176"/>
                    <a:pt x="2220" y="17695"/>
                    <a:pt x="3020" y="18259"/>
                  </a:cubicBezTo>
                  <a:cubicBezTo>
                    <a:pt x="3820" y="18824"/>
                    <a:pt x="4866" y="19434"/>
                    <a:pt x="5758" y="19968"/>
                  </a:cubicBezTo>
                  <a:cubicBezTo>
                    <a:pt x="6651" y="20502"/>
                    <a:pt x="7389" y="20959"/>
                    <a:pt x="8235" y="21234"/>
                  </a:cubicBezTo>
                  <a:cubicBezTo>
                    <a:pt x="9081" y="21508"/>
                    <a:pt x="10035" y="21600"/>
                    <a:pt x="11005" y="21554"/>
                  </a:cubicBezTo>
                  <a:cubicBezTo>
                    <a:pt x="11974" y="21508"/>
                    <a:pt x="12958" y="21325"/>
                    <a:pt x="13805" y="21051"/>
                  </a:cubicBezTo>
                  <a:cubicBezTo>
                    <a:pt x="14651" y="20776"/>
                    <a:pt x="15358" y="20410"/>
                    <a:pt x="16066" y="19937"/>
                  </a:cubicBezTo>
                  <a:cubicBezTo>
                    <a:pt x="16774" y="19464"/>
                    <a:pt x="17481" y="18885"/>
                    <a:pt x="18189" y="18229"/>
                  </a:cubicBezTo>
                  <a:cubicBezTo>
                    <a:pt x="18897" y="17573"/>
                    <a:pt x="19605" y="16841"/>
                    <a:pt x="20174" y="16063"/>
                  </a:cubicBezTo>
                  <a:cubicBezTo>
                    <a:pt x="20743" y="15285"/>
                    <a:pt x="21174" y="14461"/>
                    <a:pt x="21358" y="13775"/>
                  </a:cubicBezTo>
                  <a:cubicBezTo>
                    <a:pt x="21543" y="13088"/>
                    <a:pt x="21481" y="12539"/>
                    <a:pt x="21358" y="11776"/>
                  </a:cubicBezTo>
                  <a:cubicBezTo>
                    <a:pt x="21235" y="11014"/>
                    <a:pt x="21051" y="10037"/>
                    <a:pt x="20805" y="9061"/>
                  </a:cubicBezTo>
                  <a:cubicBezTo>
                    <a:pt x="20558" y="8085"/>
                    <a:pt x="20251" y="7108"/>
                    <a:pt x="19881" y="6254"/>
                  </a:cubicBezTo>
                  <a:cubicBezTo>
                    <a:pt x="19512" y="5400"/>
                    <a:pt x="19081" y="4668"/>
                    <a:pt x="18558" y="3844"/>
                  </a:cubicBezTo>
                  <a:cubicBezTo>
                    <a:pt x="18035" y="3020"/>
                    <a:pt x="17420" y="2105"/>
                    <a:pt x="17035" y="1449"/>
                  </a:cubicBezTo>
                  <a:cubicBezTo>
                    <a:pt x="16651" y="793"/>
                    <a:pt x="16497" y="397"/>
                    <a:pt x="16343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65199" y="7101716"/>
              <a:ext cx="211041" cy="73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75" fill="norm" stroke="1" extrusionOk="0">
                  <a:moveTo>
                    <a:pt x="4491" y="6242"/>
                  </a:moveTo>
                  <a:cubicBezTo>
                    <a:pt x="4063" y="8470"/>
                    <a:pt x="3636" y="10698"/>
                    <a:pt x="3636" y="12988"/>
                  </a:cubicBezTo>
                  <a:cubicBezTo>
                    <a:pt x="3636" y="15278"/>
                    <a:pt x="4063" y="17630"/>
                    <a:pt x="4277" y="18961"/>
                  </a:cubicBezTo>
                  <a:cubicBezTo>
                    <a:pt x="4491" y="20291"/>
                    <a:pt x="4491" y="20601"/>
                    <a:pt x="4491" y="20910"/>
                  </a:cubicBezTo>
                  <a:cubicBezTo>
                    <a:pt x="4491" y="21220"/>
                    <a:pt x="4491" y="21529"/>
                    <a:pt x="4384" y="21467"/>
                  </a:cubicBezTo>
                  <a:cubicBezTo>
                    <a:pt x="4277" y="21405"/>
                    <a:pt x="4063" y="20972"/>
                    <a:pt x="3850" y="19579"/>
                  </a:cubicBezTo>
                  <a:cubicBezTo>
                    <a:pt x="3636" y="18187"/>
                    <a:pt x="3422" y="15835"/>
                    <a:pt x="3101" y="13390"/>
                  </a:cubicBezTo>
                  <a:cubicBezTo>
                    <a:pt x="2780" y="10946"/>
                    <a:pt x="2352" y="8408"/>
                    <a:pt x="2887" y="6304"/>
                  </a:cubicBezTo>
                  <a:cubicBezTo>
                    <a:pt x="3422" y="4199"/>
                    <a:pt x="4919" y="2528"/>
                    <a:pt x="6630" y="1507"/>
                  </a:cubicBezTo>
                  <a:cubicBezTo>
                    <a:pt x="8341" y="486"/>
                    <a:pt x="10265" y="115"/>
                    <a:pt x="12297" y="22"/>
                  </a:cubicBezTo>
                  <a:cubicBezTo>
                    <a:pt x="14329" y="-71"/>
                    <a:pt x="16467" y="115"/>
                    <a:pt x="18285" y="826"/>
                  </a:cubicBezTo>
                  <a:cubicBezTo>
                    <a:pt x="20103" y="1538"/>
                    <a:pt x="21600" y="2776"/>
                    <a:pt x="21279" y="3859"/>
                  </a:cubicBezTo>
                  <a:cubicBezTo>
                    <a:pt x="20958" y="4942"/>
                    <a:pt x="18820" y="5871"/>
                    <a:pt x="14970" y="6520"/>
                  </a:cubicBezTo>
                  <a:cubicBezTo>
                    <a:pt x="11121" y="7170"/>
                    <a:pt x="5560" y="7542"/>
                    <a:pt x="0" y="7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225550" y="7461250"/>
              <a:ext cx="762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200150" y="7416800"/>
              <a:ext cx="139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32"/>
                    <a:pt x="18327" y="465"/>
                    <a:pt x="14727" y="4065"/>
                  </a:cubicBezTo>
                  <a:cubicBezTo>
                    <a:pt x="11127" y="7665"/>
                    <a:pt x="5564" y="146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481262" y="7171648"/>
              <a:ext cx="106238" cy="31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0" fill="norm" stroke="1" extrusionOk="0">
                  <a:moveTo>
                    <a:pt x="21257" y="2422"/>
                  </a:moveTo>
                  <a:cubicBezTo>
                    <a:pt x="19986" y="1558"/>
                    <a:pt x="18716" y="694"/>
                    <a:pt x="16598" y="262"/>
                  </a:cubicBezTo>
                  <a:cubicBezTo>
                    <a:pt x="14481" y="-170"/>
                    <a:pt x="11516" y="-170"/>
                    <a:pt x="8551" y="1054"/>
                  </a:cubicBezTo>
                  <a:cubicBezTo>
                    <a:pt x="5586" y="2278"/>
                    <a:pt x="2622" y="4726"/>
                    <a:pt x="1139" y="8038"/>
                  </a:cubicBezTo>
                  <a:cubicBezTo>
                    <a:pt x="-343" y="11350"/>
                    <a:pt x="-343" y="15526"/>
                    <a:pt x="928" y="17902"/>
                  </a:cubicBezTo>
                  <a:cubicBezTo>
                    <a:pt x="2198" y="20278"/>
                    <a:pt x="4739" y="20854"/>
                    <a:pt x="7281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606550" y="7251737"/>
              <a:ext cx="203200" cy="19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6889"/>
                  </a:moveTo>
                  <a:cubicBezTo>
                    <a:pt x="0" y="4821"/>
                    <a:pt x="0" y="2753"/>
                    <a:pt x="562" y="1489"/>
                  </a:cubicBezTo>
                  <a:cubicBezTo>
                    <a:pt x="1125" y="226"/>
                    <a:pt x="2250" y="-234"/>
                    <a:pt x="3938" y="111"/>
                  </a:cubicBezTo>
                  <a:cubicBezTo>
                    <a:pt x="5625" y="455"/>
                    <a:pt x="7875" y="1604"/>
                    <a:pt x="8550" y="5051"/>
                  </a:cubicBezTo>
                  <a:cubicBezTo>
                    <a:pt x="9225" y="8498"/>
                    <a:pt x="8325" y="14243"/>
                    <a:pt x="7425" y="17460"/>
                  </a:cubicBezTo>
                  <a:cubicBezTo>
                    <a:pt x="6525" y="20677"/>
                    <a:pt x="5625" y="21366"/>
                    <a:pt x="5175" y="21021"/>
                  </a:cubicBezTo>
                  <a:cubicBezTo>
                    <a:pt x="4725" y="20677"/>
                    <a:pt x="4725" y="19298"/>
                    <a:pt x="5738" y="16311"/>
                  </a:cubicBezTo>
                  <a:cubicBezTo>
                    <a:pt x="6750" y="13323"/>
                    <a:pt x="8775" y="8728"/>
                    <a:pt x="10462" y="5970"/>
                  </a:cubicBezTo>
                  <a:cubicBezTo>
                    <a:pt x="12150" y="3213"/>
                    <a:pt x="13500" y="2294"/>
                    <a:pt x="13838" y="3213"/>
                  </a:cubicBezTo>
                  <a:cubicBezTo>
                    <a:pt x="14175" y="4132"/>
                    <a:pt x="13500" y="6889"/>
                    <a:pt x="13275" y="8843"/>
                  </a:cubicBezTo>
                  <a:cubicBezTo>
                    <a:pt x="13050" y="10796"/>
                    <a:pt x="13275" y="11945"/>
                    <a:pt x="14738" y="13094"/>
                  </a:cubicBezTo>
                  <a:cubicBezTo>
                    <a:pt x="16200" y="14243"/>
                    <a:pt x="18900" y="15392"/>
                    <a:pt x="21600" y="16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847849" y="7131050"/>
              <a:ext cx="8609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7" h="21600" fill="norm" stroke="1" extrusionOk="0">
                  <a:moveTo>
                    <a:pt x="0" y="0"/>
                  </a:moveTo>
                  <a:cubicBezTo>
                    <a:pt x="8345" y="3130"/>
                    <a:pt x="16691" y="6261"/>
                    <a:pt x="19145" y="9287"/>
                  </a:cubicBezTo>
                  <a:cubicBezTo>
                    <a:pt x="21600" y="12313"/>
                    <a:pt x="18164" y="15235"/>
                    <a:pt x="13991" y="17270"/>
                  </a:cubicBezTo>
                  <a:cubicBezTo>
                    <a:pt x="9818" y="19304"/>
                    <a:pt x="4909" y="204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260600" y="7312522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33" y="12302"/>
                    <a:pt x="9067" y="4448"/>
                    <a:pt x="12667" y="1502"/>
                  </a:cubicBezTo>
                  <a:cubicBezTo>
                    <a:pt x="16267" y="-1443"/>
                    <a:pt x="1893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203449" y="7473950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959100" y="7154142"/>
              <a:ext cx="200113" cy="62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0" fill="norm" stroke="1" extrusionOk="0">
                  <a:moveTo>
                    <a:pt x="682" y="5098"/>
                  </a:moveTo>
                  <a:cubicBezTo>
                    <a:pt x="1137" y="6479"/>
                    <a:pt x="1592" y="7861"/>
                    <a:pt x="1933" y="10007"/>
                  </a:cubicBezTo>
                  <a:cubicBezTo>
                    <a:pt x="2274" y="12152"/>
                    <a:pt x="2501" y="15061"/>
                    <a:pt x="2615" y="16952"/>
                  </a:cubicBezTo>
                  <a:cubicBezTo>
                    <a:pt x="2728" y="18843"/>
                    <a:pt x="2728" y="19716"/>
                    <a:pt x="2728" y="20370"/>
                  </a:cubicBezTo>
                  <a:cubicBezTo>
                    <a:pt x="2728" y="21025"/>
                    <a:pt x="2728" y="21461"/>
                    <a:pt x="2615" y="21498"/>
                  </a:cubicBezTo>
                  <a:cubicBezTo>
                    <a:pt x="2501" y="21534"/>
                    <a:pt x="2274" y="21170"/>
                    <a:pt x="2160" y="19534"/>
                  </a:cubicBezTo>
                  <a:cubicBezTo>
                    <a:pt x="2046" y="17898"/>
                    <a:pt x="2046" y="14989"/>
                    <a:pt x="2274" y="12298"/>
                  </a:cubicBezTo>
                  <a:cubicBezTo>
                    <a:pt x="2501" y="9607"/>
                    <a:pt x="2956" y="7134"/>
                    <a:pt x="3979" y="5243"/>
                  </a:cubicBezTo>
                  <a:cubicBezTo>
                    <a:pt x="5002" y="3352"/>
                    <a:pt x="6594" y="2043"/>
                    <a:pt x="7844" y="1279"/>
                  </a:cubicBezTo>
                  <a:cubicBezTo>
                    <a:pt x="9095" y="516"/>
                    <a:pt x="10004" y="298"/>
                    <a:pt x="11255" y="152"/>
                  </a:cubicBezTo>
                  <a:cubicBezTo>
                    <a:pt x="12505" y="7"/>
                    <a:pt x="14097" y="-66"/>
                    <a:pt x="15461" y="79"/>
                  </a:cubicBezTo>
                  <a:cubicBezTo>
                    <a:pt x="16825" y="225"/>
                    <a:pt x="17962" y="589"/>
                    <a:pt x="19099" y="1461"/>
                  </a:cubicBezTo>
                  <a:cubicBezTo>
                    <a:pt x="20236" y="2334"/>
                    <a:pt x="21373" y="3716"/>
                    <a:pt x="21486" y="4734"/>
                  </a:cubicBezTo>
                  <a:cubicBezTo>
                    <a:pt x="21600" y="5752"/>
                    <a:pt x="20691" y="6407"/>
                    <a:pt x="18189" y="6952"/>
                  </a:cubicBezTo>
                  <a:cubicBezTo>
                    <a:pt x="15688" y="7498"/>
                    <a:pt x="11596" y="7934"/>
                    <a:pt x="8299" y="7970"/>
                  </a:cubicBezTo>
                  <a:cubicBezTo>
                    <a:pt x="5002" y="8007"/>
                    <a:pt x="2501" y="7643"/>
                    <a:pt x="0" y="7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171192" y="6721196"/>
              <a:ext cx="110007" cy="25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54" fill="norm" stroke="1" extrusionOk="0">
                  <a:moveTo>
                    <a:pt x="15120" y="5154"/>
                  </a:moveTo>
                  <a:cubicBezTo>
                    <a:pt x="14720" y="4254"/>
                    <a:pt x="14320" y="3354"/>
                    <a:pt x="13120" y="2904"/>
                  </a:cubicBezTo>
                  <a:cubicBezTo>
                    <a:pt x="11920" y="2454"/>
                    <a:pt x="9920" y="2454"/>
                    <a:pt x="7520" y="2904"/>
                  </a:cubicBezTo>
                  <a:cubicBezTo>
                    <a:pt x="5120" y="3354"/>
                    <a:pt x="2320" y="4254"/>
                    <a:pt x="920" y="5154"/>
                  </a:cubicBezTo>
                  <a:cubicBezTo>
                    <a:pt x="-480" y="6054"/>
                    <a:pt x="-480" y="6954"/>
                    <a:pt x="2320" y="8934"/>
                  </a:cubicBezTo>
                  <a:cubicBezTo>
                    <a:pt x="5120" y="10914"/>
                    <a:pt x="10720" y="13974"/>
                    <a:pt x="13520" y="16044"/>
                  </a:cubicBezTo>
                  <a:cubicBezTo>
                    <a:pt x="16320" y="18114"/>
                    <a:pt x="16320" y="19194"/>
                    <a:pt x="15520" y="20004"/>
                  </a:cubicBezTo>
                  <a:cubicBezTo>
                    <a:pt x="14720" y="20814"/>
                    <a:pt x="13120" y="21354"/>
                    <a:pt x="11320" y="21354"/>
                  </a:cubicBezTo>
                  <a:cubicBezTo>
                    <a:pt x="9520" y="21354"/>
                    <a:pt x="7520" y="20814"/>
                    <a:pt x="6520" y="19194"/>
                  </a:cubicBezTo>
                  <a:cubicBezTo>
                    <a:pt x="5520" y="17574"/>
                    <a:pt x="5520" y="14874"/>
                    <a:pt x="8120" y="12174"/>
                  </a:cubicBezTo>
                  <a:cubicBezTo>
                    <a:pt x="10720" y="9474"/>
                    <a:pt x="15920" y="6774"/>
                    <a:pt x="18520" y="4884"/>
                  </a:cubicBezTo>
                  <a:cubicBezTo>
                    <a:pt x="21120" y="2994"/>
                    <a:pt x="21120" y="1914"/>
                    <a:pt x="20320" y="1104"/>
                  </a:cubicBezTo>
                  <a:cubicBezTo>
                    <a:pt x="19520" y="294"/>
                    <a:pt x="17920" y="-246"/>
                    <a:pt x="15720" y="114"/>
                  </a:cubicBezTo>
                  <a:cubicBezTo>
                    <a:pt x="13520" y="474"/>
                    <a:pt x="10720" y="1734"/>
                    <a:pt x="9320" y="2814"/>
                  </a:cubicBezTo>
                  <a:cubicBezTo>
                    <a:pt x="7920" y="3894"/>
                    <a:pt x="7920" y="4794"/>
                    <a:pt x="7920" y="5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352800" y="6832600"/>
              <a:ext cx="114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492500" y="6736138"/>
              <a:ext cx="165100" cy="14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000"/>
                  </a:moveTo>
                  <a:cubicBezTo>
                    <a:pt x="1108" y="1087"/>
                    <a:pt x="2215" y="174"/>
                    <a:pt x="3600" y="22"/>
                  </a:cubicBezTo>
                  <a:cubicBezTo>
                    <a:pt x="4985" y="-130"/>
                    <a:pt x="6646" y="478"/>
                    <a:pt x="7892" y="2760"/>
                  </a:cubicBezTo>
                  <a:cubicBezTo>
                    <a:pt x="9138" y="5042"/>
                    <a:pt x="9969" y="8997"/>
                    <a:pt x="9415" y="12191"/>
                  </a:cubicBezTo>
                  <a:cubicBezTo>
                    <a:pt x="8862" y="15385"/>
                    <a:pt x="6923" y="17819"/>
                    <a:pt x="5262" y="19340"/>
                  </a:cubicBezTo>
                  <a:cubicBezTo>
                    <a:pt x="3600" y="20862"/>
                    <a:pt x="2215" y="21470"/>
                    <a:pt x="1662" y="20862"/>
                  </a:cubicBezTo>
                  <a:cubicBezTo>
                    <a:pt x="1108" y="20253"/>
                    <a:pt x="1385" y="18428"/>
                    <a:pt x="3323" y="15690"/>
                  </a:cubicBezTo>
                  <a:cubicBezTo>
                    <a:pt x="5262" y="12952"/>
                    <a:pt x="8862" y="9301"/>
                    <a:pt x="11354" y="7019"/>
                  </a:cubicBezTo>
                  <a:cubicBezTo>
                    <a:pt x="13846" y="4738"/>
                    <a:pt x="15231" y="3825"/>
                    <a:pt x="16477" y="2760"/>
                  </a:cubicBezTo>
                  <a:cubicBezTo>
                    <a:pt x="17723" y="1695"/>
                    <a:pt x="18831" y="478"/>
                    <a:pt x="18831" y="326"/>
                  </a:cubicBezTo>
                  <a:cubicBezTo>
                    <a:pt x="18831" y="174"/>
                    <a:pt x="17723" y="1087"/>
                    <a:pt x="16200" y="3064"/>
                  </a:cubicBezTo>
                  <a:cubicBezTo>
                    <a:pt x="14677" y="5042"/>
                    <a:pt x="12738" y="8084"/>
                    <a:pt x="11631" y="10670"/>
                  </a:cubicBezTo>
                  <a:cubicBezTo>
                    <a:pt x="10523" y="13256"/>
                    <a:pt x="10246" y="15385"/>
                    <a:pt x="12046" y="16907"/>
                  </a:cubicBezTo>
                  <a:cubicBezTo>
                    <a:pt x="13846" y="18428"/>
                    <a:pt x="17723" y="19340"/>
                    <a:pt x="21600" y="20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251200" y="6959600"/>
              <a:ext cx="336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5840"/>
                    <a:pt x="8423" y="10080"/>
                    <a:pt x="12023" y="6480"/>
                  </a:cubicBezTo>
                  <a:cubicBezTo>
                    <a:pt x="15623" y="2880"/>
                    <a:pt x="1861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398958" y="6991350"/>
              <a:ext cx="93543" cy="10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20" fill="norm" stroke="1" extrusionOk="0">
                  <a:moveTo>
                    <a:pt x="11132" y="0"/>
                  </a:moveTo>
                  <a:cubicBezTo>
                    <a:pt x="8252" y="4752"/>
                    <a:pt x="5372" y="9504"/>
                    <a:pt x="3212" y="13176"/>
                  </a:cubicBezTo>
                  <a:cubicBezTo>
                    <a:pt x="1052" y="16848"/>
                    <a:pt x="-388" y="19440"/>
                    <a:pt x="92" y="20520"/>
                  </a:cubicBezTo>
                  <a:cubicBezTo>
                    <a:pt x="572" y="21600"/>
                    <a:pt x="2972" y="21168"/>
                    <a:pt x="6812" y="19656"/>
                  </a:cubicBezTo>
                  <a:cubicBezTo>
                    <a:pt x="10652" y="18144"/>
                    <a:pt x="15932" y="15552"/>
                    <a:pt x="21212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467100" y="7016750"/>
              <a:ext cx="19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4012069" y="7090708"/>
              <a:ext cx="166232" cy="37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5" fill="norm" stroke="1" extrusionOk="0">
                  <a:moveTo>
                    <a:pt x="21473" y="1235"/>
                  </a:moveTo>
                  <a:cubicBezTo>
                    <a:pt x="20379" y="744"/>
                    <a:pt x="19286" y="253"/>
                    <a:pt x="18055" y="69"/>
                  </a:cubicBezTo>
                  <a:cubicBezTo>
                    <a:pt x="16825" y="-115"/>
                    <a:pt x="15458" y="8"/>
                    <a:pt x="12860" y="1235"/>
                  </a:cubicBezTo>
                  <a:cubicBezTo>
                    <a:pt x="10263" y="2462"/>
                    <a:pt x="6435" y="4794"/>
                    <a:pt x="3838" y="7617"/>
                  </a:cubicBezTo>
                  <a:cubicBezTo>
                    <a:pt x="1240" y="10440"/>
                    <a:pt x="-127" y="13753"/>
                    <a:pt x="10" y="16024"/>
                  </a:cubicBezTo>
                  <a:cubicBezTo>
                    <a:pt x="146" y="18294"/>
                    <a:pt x="1787" y="19521"/>
                    <a:pt x="3564" y="20258"/>
                  </a:cubicBezTo>
                  <a:cubicBezTo>
                    <a:pt x="5341" y="20994"/>
                    <a:pt x="7255" y="21240"/>
                    <a:pt x="9169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273549" y="7156450"/>
              <a:ext cx="6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3600" y="15943"/>
                  </a:cubicBezTo>
                  <a:cubicBezTo>
                    <a:pt x="7200" y="19543"/>
                    <a:pt x="144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349749" y="72580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616449" y="7120165"/>
              <a:ext cx="159458" cy="49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50" fill="norm" stroke="1" extrusionOk="0">
                  <a:moveTo>
                    <a:pt x="5049" y="5912"/>
                  </a:moveTo>
                  <a:cubicBezTo>
                    <a:pt x="5049" y="9361"/>
                    <a:pt x="5049" y="12809"/>
                    <a:pt x="4909" y="15033"/>
                  </a:cubicBezTo>
                  <a:cubicBezTo>
                    <a:pt x="4769" y="17256"/>
                    <a:pt x="4488" y="18255"/>
                    <a:pt x="3927" y="19208"/>
                  </a:cubicBezTo>
                  <a:cubicBezTo>
                    <a:pt x="3366" y="20161"/>
                    <a:pt x="2525" y="21068"/>
                    <a:pt x="2104" y="21295"/>
                  </a:cubicBezTo>
                  <a:cubicBezTo>
                    <a:pt x="1683" y="21522"/>
                    <a:pt x="1683" y="21068"/>
                    <a:pt x="1964" y="19344"/>
                  </a:cubicBezTo>
                  <a:cubicBezTo>
                    <a:pt x="2244" y="17619"/>
                    <a:pt x="2805" y="14625"/>
                    <a:pt x="3226" y="11675"/>
                  </a:cubicBezTo>
                  <a:cubicBezTo>
                    <a:pt x="3647" y="8725"/>
                    <a:pt x="3927" y="5821"/>
                    <a:pt x="4348" y="4097"/>
                  </a:cubicBezTo>
                  <a:cubicBezTo>
                    <a:pt x="4769" y="2372"/>
                    <a:pt x="5330" y="1828"/>
                    <a:pt x="6031" y="1329"/>
                  </a:cubicBezTo>
                  <a:cubicBezTo>
                    <a:pt x="6732" y="830"/>
                    <a:pt x="7574" y="376"/>
                    <a:pt x="8696" y="149"/>
                  </a:cubicBezTo>
                  <a:cubicBezTo>
                    <a:pt x="9818" y="-78"/>
                    <a:pt x="11221" y="-78"/>
                    <a:pt x="13325" y="376"/>
                  </a:cubicBezTo>
                  <a:cubicBezTo>
                    <a:pt x="15429" y="830"/>
                    <a:pt x="18234" y="1737"/>
                    <a:pt x="19777" y="2645"/>
                  </a:cubicBezTo>
                  <a:cubicBezTo>
                    <a:pt x="21319" y="3552"/>
                    <a:pt x="21600" y="4460"/>
                    <a:pt x="20338" y="5277"/>
                  </a:cubicBezTo>
                  <a:cubicBezTo>
                    <a:pt x="19075" y="6093"/>
                    <a:pt x="16270" y="6819"/>
                    <a:pt x="13465" y="7273"/>
                  </a:cubicBezTo>
                  <a:cubicBezTo>
                    <a:pt x="10660" y="7727"/>
                    <a:pt x="7855" y="7909"/>
                    <a:pt x="5610" y="7954"/>
                  </a:cubicBezTo>
                  <a:cubicBezTo>
                    <a:pt x="3366" y="7999"/>
                    <a:pt x="1683" y="7909"/>
                    <a:pt x="842" y="7636"/>
                  </a:cubicBezTo>
                  <a:cubicBezTo>
                    <a:pt x="0" y="7364"/>
                    <a:pt x="0" y="6910"/>
                    <a:pt x="0" y="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864100" y="7018765"/>
              <a:ext cx="97022" cy="37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84" fill="norm" stroke="1" extrusionOk="0">
                  <a:moveTo>
                    <a:pt x="0" y="1715"/>
                  </a:moveTo>
                  <a:cubicBezTo>
                    <a:pt x="450" y="1104"/>
                    <a:pt x="900" y="494"/>
                    <a:pt x="2250" y="189"/>
                  </a:cubicBezTo>
                  <a:cubicBezTo>
                    <a:pt x="3600" y="-116"/>
                    <a:pt x="5850" y="-116"/>
                    <a:pt x="8775" y="677"/>
                  </a:cubicBezTo>
                  <a:cubicBezTo>
                    <a:pt x="11700" y="1470"/>
                    <a:pt x="15300" y="3057"/>
                    <a:pt x="17775" y="5376"/>
                  </a:cubicBezTo>
                  <a:cubicBezTo>
                    <a:pt x="20250" y="7694"/>
                    <a:pt x="21600" y="10745"/>
                    <a:pt x="19800" y="13430"/>
                  </a:cubicBezTo>
                  <a:cubicBezTo>
                    <a:pt x="18000" y="16115"/>
                    <a:pt x="13050" y="18433"/>
                    <a:pt x="9225" y="19715"/>
                  </a:cubicBezTo>
                  <a:cubicBezTo>
                    <a:pt x="5400" y="20996"/>
                    <a:pt x="2700" y="21240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933949" y="6584950"/>
              <a:ext cx="1810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3680"/>
                    <a:pt x="19200" y="7360"/>
                    <a:pt x="20400" y="10960"/>
                  </a:cubicBezTo>
                  <a:cubicBezTo>
                    <a:pt x="21600" y="14560"/>
                    <a:pt x="14400" y="18080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048250" y="6692900"/>
              <a:ext cx="196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6800"/>
                    <a:pt x="1394" y="12000"/>
                    <a:pt x="4994" y="8400"/>
                  </a:cubicBezTo>
                  <a:cubicBezTo>
                    <a:pt x="8594" y="4800"/>
                    <a:pt x="1509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5348492" y="6508749"/>
              <a:ext cx="10615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20833" y="0"/>
                  </a:moveTo>
                  <a:cubicBezTo>
                    <a:pt x="18756" y="120"/>
                    <a:pt x="16679" y="240"/>
                    <a:pt x="13771" y="1260"/>
                  </a:cubicBezTo>
                  <a:cubicBezTo>
                    <a:pt x="10864" y="2280"/>
                    <a:pt x="7125" y="4200"/>
                    <a:pt x="4218" y="6780"/>
                  </a:cubicBezTo>
                  <a:cubicBezTo>
                    <a:pt x="1310" y="9360"/>
                    <a:pt x="-767" y="12600"/>
                    <a:pt x="271" y="15180"/>
                  </a:cubicBezTo>
                  <a:cubicBezTo>
                    <a:pt x="1310" y="17760"/>
                    <a:pt x="5464" y="19680"/>
                    <a:pt x="96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500096" y="6472102"/>
              <a:ext cx="98883" cy="23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86" fill="norm" stroke="1" extrusionOk="0">
                  <a:moveTo>
                    <a:pt x="17338" y="2182"/>
                  </a:moveTo>
                  <a:cubicBezTo>
                    <a:pt x="15988" y="1411"/>
                    <a:pt x="14638" y="639"/>
                    <a:pt x="12838" y="254"/>
                  </a:cubicBezTo>
                  <a:cubicBezTo>
                    <a:pt x="11038" y="-132"/>
                    <a:pt x="8788" y="-132"/>
                    <a:pt x="6088" y="639"/>
                  </a:cubicBezTo>
                  <a:cubicBezTo>
                    <a:pt x="3388" y="1411"/>
                    <a:pt x="238" y="2954"/>
                    <a:pt x="13" y="5075"/>
                  </a:cubicBezTo>
                  <a:cubicBezTo>
                    <a:pt x="-212" y="7197"/>
                    <a:pt x="2488" y="9897"/>
                    <a:pt x="5188" y="12114"/>
                  </a:cubicBezTo>
                  <a:cubicBezTo>
                    <a:pt x="7888" y="14332"/>
                    <a:pt x="10588" y="16068"/>
                    <a:pt x="11938" y="17418"/>
                  </a:cubicBezTo>
                  <a:cubicBezTo>
                    <a:pt x="13288" y="18768"/>
                    <a:pt x="13288" y="19732"/>
                    <a:pt x="12163" y="20407"/>
                  </a:cubicBezTo>
                  <a:cubicBezTo>
                    <a:pt x="11038" y="21082"/>
                    <a:pt x="8788" y="21468"/>
                    <a:pt x="6763" y="21372"/>
                  </a:cubicBezTo>
                  <a:cubicBezTo>
                    <a:pt x="4738" y="21275"/>
                    <a:pt x="2938" y="20697"/>
                    <a:pt x="2263" y="18864"/>
                  </a:cubicBezTo>
                  <a:cubicBezTo>
                    <a:pt x="1588" y="17032"/>
                    <a:pt x="2038" y="13947"/>
                    <a:pt x="4963" y="11247"/>
                  </a:cubicBezTo>
                  <a:cubicBezTo>
                    <a:pt x="7888" y="8547"/>
                    <a:pt x="13288" y="6232"/>
                    <a:pt x="16663" y="4593"/>
                  </a:cubicBezTo>
                  <a:cubicBezTo>
                    <a:pt x="20038" y="2954"/>
                    <a:pt x="21388" y="1989"/>
                    <a:pt x="20938" y="1411"/>
                  </a:cubicBezTo>
                  <a:cubicBezTo>
                    <a:pt x="20488" y="832"/>
                    <a:pt x="18238" y="639"/>
                    <a:pt x="16438" y="929"/>
                  </a:cubicBezTo>
                  <a:cubicBezTo>
                    <a:pt x="14638" y="1218"/>
                    <a:pt x="13288" y="1989"/>
                    <a:pt x="12388" y="2472"/>
                  </a:cubicBezTo>
                  <a:cubicBezTo>
                    <a:pt x="11488" y="2954"/>
                    <a:pt x="11038" y="3147"/>
                    <a:pt x="10588" y="3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651500" y="65849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799269" y="6489757"/>
              <a:ext cx="150681" cy="13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53" fill="norm" stroke="1" extrusionOk="0">
                  <a:moveTo>
                    <a:pt x="656" y="1003"/>
                  </a:moveTo>
                  <a:cubicBezTo>
                    <a:pt x="2156" y="1003"/>
                    <a:pt x="3656" y="1003"/>
                    <a:pt x="4856" y="1847"/>
                  </a:cubicBezTo>
                  <a:cubicBezTo>
                    <a:pt x="6056" y="2690"/>
                    <a:pt x="6956" y="4378"/>
                    <a:pt x="6656" y="7247"/>
                  </a:cubicBezTo>
                  <a:cubicBezTo>
                    <a:pt x="6356" y="10115"/>
                    <a:pt x="4856" y="14165"/>
                    <a:pt x="3356" y="16528"/>
                  </a:cubicBezTo>
                  <a:cubicBezTo>
                    <a:pt x="1856" y="18890"/>
                    <a:pt x="356" y="19566"/>
                    <a:pt x="56" y="19059"/>
                  </a:cubicBezTo>
                  <a:cubicBezTo>
                    <a:pt x="-244" y="18553"/>
                    <a:pt x="656" y="16865"/>
                    <a:pt x="2756" y="14165"/>
                  </a:cubicBezTo>
                  <a:cubicBezTo>
                    <a:pt x="4856" y="11465"/>
                    <a:pt x="8156" y="7753"/>
                    <a:pt x="10706" y="5053"/>
                  </a:cubicBezTo>
                  <a:cubicBezTo>
                    <a:pt x="13256" y="2353"/>
                    <a:pt x="15056" y="666"/>
                    <a:pt x="15206" y="159"/>
                  </a:cubicBezTo>
                  <a:cubicBezTo>
                    <a:pt x="15356" y="-347"/>
                    <a:pt x="13856" y="328"/>
                    <a:pt x="12506" y="2522"/>
                  </a:cubicBezTo>
                  <a:cubicBezTo>
                    <a:pt x="11156" y="4716"/>
                    <a:pt x="9956" y="8428"/>
                    <a:pt x="9656" y="11128"/>
                  </a:cubicBezTo>
                  <a:cubicBezTo>
                    <a:pt x="9356" y="13828"/>
                    <a:pt x="9956" y="15515"/>
                    <a:pt x="12056" y="17034"/>
                  </a:cubicBezTo>
                  <a:cubicBezTo>
                    <a:pt x="14156" y="18553"/>
                    <a:pt x="17756" y="19903"/>
                    <a:pt x="21356" y="2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549899" y="6686550"/>
              <a:ext cx="317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16800"/>
                    <a:pt x="864" y="12000"/>
                    <a:pt x="3528" y="8400"/>
                  </a:cubicBezTo>
                  <a:cubicBezTo>
                    <a:pt x="6192" y="4800"/>
                    <a:pt x="11088" y="2400"/>
                    <a:pt x="14472" y="1200"/>
                  </a:cubicBezTo>
                  <a:cubicBezTo>
                    <a:pt x="17856" y="0"/>
                    <a:pt x="1972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693747" y="6737350"/>
              <a:ext cx="103804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87" fill="norm" stroke="1" extrusionOk="0">
                  <a:moveTo>
                    <a:pt x="13410" y="0"/>
                  </a:moveTo>
                  <a:cubicBezTo>
                    <a:pt x="11250" y="771"/>
                    <a:pt x="9090" y="1543"/>
                    <a:pt x="6930" y="4050"/>
                  </a:cubicBezTo>
                  <a:cubicBezTo>
                    <a:pt x="4770" y="6557"/>
                    <a:pt x="2610" y="10800"/>
                    <a:pt x="1314" y="13886"/>
                  </a:cubicBezTo>
                  <a:cubicBezTo>
                    <a:pt x="18" y="16971"/>
                    <a:pt x="-414" y="18900"/>
                    <a:pt x="450" y="20057"/>
                  </a:cubicBezTo>
                  <a:cubicBezTo>
                    <a:pt x="1314" y="21214"/>
                    <a:pt x="3474" y="21600"/>
                    <a:pt x="7146" y="21021"/>
                  </a:cubicBezTo>
                  <a:cubicBezTo>
                    <a:pt x="10818" y="20443"/>
                    <a:pt x="16002" y="18900"/>
                    <a:pt x="21186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778500" y="678180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273"/>
                    <a:pt x="10800" y="6545"/>
                    <a:pt x="7200" y="10145"/>
                  </a:cubicBezTo>
                  <a:cubicBezTo>
                    <a:pt x="3600" y="13745"/>
                    <a:pt x="180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937250" y="6572250"/>
              <a:ext cx="14715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6663" y="0"/>
                  </a:moveTo>
                  <a:cubicBezTo>
                    <a:pt x="19131" y="2182"/>
                    <a:pt x="21600" y="4364"/>
                    <a:pt x="21446" y="6927"/>
                  </a:cubicBezTo>
                  <a:cubicBezTo>
                    <a:pt x="21291" y="9491"/>
                    <a:pt x="18514" y="12436"/>
                    <a:pt x="14503" y="14945"/>
                  </a:cubicBezTo>
                  <a:cubicBezTo>
                    <a:pt x="10491" y="17455"/>
                    <a:pt x="5246" y="195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578600" y="727075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4400"/>
                    <a:pt x="11250" y="7200"/>
                    <a:pt x="14850" y="360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584950" y="740410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378700" y="7100093"/>
              <a:ext cx="208483" cy="47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64" fill="norm" stroke="1" extrusionOk="0">
                  <a:moveTo>
                    <a:pt x="6545" y="5412"/>
                  </a:moveTo>
                  <a:cubicBezTo>
                    <a:pt x="6545" y="8852"/>
                    <a:pt x="6545" y="12293"/>
                    <a:pt x="6436" y="14826"/>
                  </a:cubicBezTo>
                  <a:cubicBezTo>
                    <a:pt x="6327" y="17359"/>
                    <a:pt x="6109" y="18983"/>
                    <a:pt x="5782" y="20035"/>
                  </a:cubicBezTo>
                  <a:cubicBezTo>
                    <a:pt x="5455" y="21086"/>
                    <a:pt x="5018" y="21564"/>
                    <a:pt x="4691" y="21564"/>
                  </a:cubicBezTo>
                  <a:cubicBezTo>
                    <a:pt x="4364" y="21564"/>
                    <a:pt x="4145" y="21086"/>
                    <a:pt x="4255" y="19557"/>
                  </a:cubicBezTo>
                  <a:cubicBezTo>
                    <a:pt x="4364" y="18028"/>
                    <a:pt x="4800" y="15447"/>
                    <a:pt x="5345" y="12532"/>
                  </a:cubicBezTo>
                  <a:cubicBezTo>
                    <a:pt x="5891" y="9617"/>
                    <a:pt x="6545" y="6368"/>
                    <a:pt x="7200" y="4360"/>
                  </a:cubicBezTo>
                  <a:cubicBezTo>
                    <a:pt x="7855" y="2353"/>
                    <a:pt x="8509" y="1589"/>
                    <a:pt x="9600" y="1063"/>
                  </a:cubicBezTo>
                  <a:cubicBezTo>
                    <a:pt x="10691" y="537"/>
                    <a:pt x="12218" y="251"/>
                    <a:pt x="13636" y="107"/>
                  </a:cubicBezTo>
                  <a:cubicBezTo>
                    <a:pt x="15055" y="-36"/>
                    <a:pt x="16364" y="-36"/>
                    <a:pt x="17455" y="107"/>
                  </a:cubicBezTo>
                  <a:cubicBezTo>
                    <a:pt x="18545" y="251"/>
                    <a:pt x="19418" y="537"/>
                    <a:pt x="20073" y="920"/>
                  </a:cubicBezTo>
                  <a:cubicBezTo>
                    <a:pt x="20727" y="1302"/>
                    <a:pt x="21164" y="1780"/>
                    <a:pt x="21382" y="2306"/>
                  </a:cubicBezTo>
                  <a:cubicBezTo>
                    <a:pt x="21600" y="2831"/>
                    <a:pt x="21600" y="3405"/>
                    <a:pt x="20291" y="4074"/>
                  </a:cubicBezTo>
                  <a:cubicBezTo>
                    <a:pt x="18982" y="4743"/>
                    <a:pt x="16364" y="5507"/>
                    <a:pt x="13200" y="5985"/>
                  </a:cubicBezTo>
                  <a:cubicBezTo>
                    <a:pt x="10036" y="6463"/>
                    <a:pt x="6327" y="6654"/>
                    <a:pt x="4036" y="6606"/>
                  </a:cubicBezTo>
                  <a:cubicBezTo>
                    <a:pt x="1745" y="6559"/>
                    <a:pt x="873" y="6272"/>
                    <a:pt x="0" y="5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620000" y="6735233"/>
              <a:ext cx="165100" cy="19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298"/>
                  </a:moveTo>
                  <a:cubicBezTo>
                    <a:pt x="1385" y="1149"/>
                    <a:pt x="2769" y="0"/>
                    <a:pt x="4985" y="0"/>
                  </a:cubicBezTo>
                  <a:cubicBezTo>
                    <a:pt x="7200" y="0"/>
                    <a:pt x="10246" y="1149"/>
                    <a:pt x="10938" y="3791"/>
                  </a:cubicBezTo>
                  <a:cubicBezTo>
                    <a:pt x="11631" y="6434"/>
                    <a:pt x="9969" y="10570"/>
                    <a:pt x="8585" y="13213"/>
                  </a:cubicBezTo>
                  <a:cubicBezTo>
                    <a:pt x="7200" y="15855"/>
                    <a:pt x="6092" y="17004"/>
                    <a:pt x="4431" y="18153"/>
                  </a:cubicBezTo>
                  <a:cubicBezTo>
                    <a:pt x="2769" y="19302"/>
                    <a:pt x="554" y="20451"/>
                    <a:pt x="277" y="21026"/>
                  </a:cubicBezTo>
                  <a:cubicBezTo>
                    <a:pt x="0" y="21600"/>
                    <a:pt x="1662" y="21600"/>
                    <a:pt x="4985" y="21255"/>
                  </a:cubicBezTo>
                  <a:cubicBezTo>
                    <a:pt x="8308" y="20911"/>
                    <a:pt x="13292" y="20221"/>
                    <a:pt x="16338" y="19532"/>
                  </a:cubicBezTo>
                  <a:cubicBezTo>
                    <a:pt x="19385" y="18843"/>
                    <a:pt x="20492" y="18153"/>
                    <a:pt x="21600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829550" y="678179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007350" y="6661876"/>
              <a:ext cx="165100" cy="10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4842"/>
                  </a:moveTo>
                  <a:cubicBezTo>
                    <a:pt x="831" y="3180"/>
                    <a:pt x="1662" y="1519"/>
                    <a:pt x="2908" y="688"/>
                  </a:cubicBezTo>
                  <a:cubicBezTo>
                    <a:pt x="4154" y="-143"/>
                    <a:pt x="5815" y="-143"/>
                    <a:pt x="7477" y="272"/>
                  </a:cubicBezTo>
                  <a:cubicBezTo>
                    <a:pt x="9138" y="688"/>
                    <a:pt x="10800" y="1519"/>
                    <a:pt x="11492" y="4219"/>
                  </a:cubicBezTo>
                  <a:cubicBezTo>
                    <a:pt x="12185" y="6919"/>
                    <a:pt x="11908" y="11488"/>
                    <a:pt x="11077" y="14395"/>
                  </a:cubicBezTo>
                  <a:cubicBezTo>
                    <a:pt x="10246" y="17303"/>
                    <a:pt x="8862" y="18549"/>
                    <a:pt x="7477" y="19588"/>
                  </a:cubicBezTo>
                  <a:cubicBezTo>
                    <a:pt x="6092" y="20626"/>
                    <a:pt x="4708" y="21457"/>
                    <a:pt x="4292" y="20834"/>
                  </a:cubicBezTo>
                  <a:cubicBezTo>
                    <a:pt x="3877" y="20211"/>
                    <a:pt x="4431" y="18134"/>
                    <a:pt x="6646" y="15434"/>
                  </a:cubicBezTo>
                  <a:cubicBezTo>
                    <a:pt x="8862" y="12734"/>
                    <a:pt x="12738" y="9411"/>
                    <a:pt x="15231" y="6919"/>
                  </a:cubicBezTo>
                  <a:cubicBezTo>
                    <a:pt x="17723" y="4426"/>
                    <a:pt x="18831" y="2765"/>
                    <a:pt x="18692" y="2557"/>
                  </a:cubicBezTo>
                  <a:cubicBezTo>
                    <a:pt x="18554" y="2349"/>
                    <a:pt x="17169" y="3595"/>
                    <a:pt x="16062" y="5049"/>
                  </a:cubicBezTo>
                  <a:cubicBezTo>
                    <a:pt x="14954" y="6503"/>
                    <a:pt x="14123" y="8165"/>
                    <a:pt x="13569" y="10449"/>
                  </a:cubicBezTo>
                  <a:cubicBezTo>
                    <a:pt x="13015" y="12734"/>
                    <a:pt x="12738" y="15642"/>
                    <a:pt x="14123" y="17511"/>
                  </a:cubicBezTo>
                  <a:cubicBezTo>
                    <a:pt x="15508" y="19380"/>
                    <a:pt x="18554" y="20211"/>
                    <a:pt x="21600" y="21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039100" y="6813550"/>
              <a:ext cx="190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092807" y="6851649"/>
              <a:ext cx="92344" cy="10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76" fill="norm" stroke="1" extrusionOk="0">
                  <a:moveTo>
                    <a:pt x="12301" y="0"/>
                  </a:moveTo>
                  <a:cubicBezTo>
                    <a:pt x="8941" y="3150"/>
                    <a:pt x="5581" y="6300"/>
                    <a:pt x="3181" y="9900"/>
                  </a:cubicBezTo>
                  <a:cubicBezTo>
                    <a:pt x="781" y="13500"/>
                    <a:pt x="-659" y="17550"/>
                    <a:pt x="301" y="19575"/>
                  </a:cubicBezTo>
                  <a:cubicBezTo>
                    <a:pt x="1261" y="21600"/>
                    <a:pt x="4621" y="21600"/>
                    <a:pt x="8461" y="20700"/>
                  </a:cubicBezTo>
                  <a:cubicBezTo>
                    <a:pt x="12301" y="19800"/>
                    <a:pt x="16621" y="18000"/>
                    <a:pt x="20941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166100" y="6877050"/>
              <a:ext cx="317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293100" y="72453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562308" y="6988832"/>
              <a:ext cx="101537" cy="35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95" fill="norm" stroke="1" extrusionOk="0">
                  <a:moveTo>
                    <a:pt x="20224" y="2094"/>
                  </a:moveTo>
                  <a:cubicBezTo>
                    <a:pt x="20656" y="1447"/>
                    <a:pt x="21088" y="800"/>
                    <a:pt x="20224" y="412"/>
                  </a:cubicBezTo>
                  <a:cubicBezTo>
                    <a:pt x="19360" y="24"/>
                    <a:pt x="17200" y="-105"/>
                    <a:pt x="15472" y="89"/>
                  </a:cubicBezTo>
                  <a:cubicBezTo>
                    <a:pt x="13744" y="283"/>
                    <a:pt x="12448" y="800"/>
                    <a:pt x="9856" y="2870"/>
                  </a:cubicBezTo>
                  <a:cubicBezTo>
                    <a:pt x="7264" y="4939"/>
                    <a:pt x="3376" y="8561"/>
                    <a:pt x="1432" y="11406"/>
                  </a:cubicBezTo>
                  <a:cubicBezTo>
                    <a:pt x="-512" y="14252"/>
                    <a:pt x="-512" y="16321"/>
                    <a:pt x="1648" y="17873"/>
                  </a:cubicBezTo>
                  <a:cubicBezTo>
                    <a:pt x="3808" y="19426"/>
                    <a:pt x="8128" y="20460"/>
                    <a:pt x="12448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801100" y="7073900"/>
              <a:ext cx="6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909050" y="71628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094476" y="6999120"/>
              <a:ext cx="188812" cy="48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01" fill="norm" stroke="1" extrusionOk="0">
                  <a:moveTo>
                    <a:pt x="9114" y="5523"/>
                  </a:moveTo>
                  <a:cubicBezTo>
                    <a:pt x="8165" y="7013"/>
                    <a:pt x="7215" y="8503"/>
                    <a:pt x="6384" y="10504"/>
                  </a:cubicBezTo>
                  <a:cubicBezTo>
                    <a:pt x="5554" y="12506"/>
                    <a:pt x="4842" y="15020"/>
                    <a:pt x="4130" y="16742"/>
                  </a:cubicBezTo>
                  <a:cubicBezTo>
                    <a:pt x="3417" y="18465"/>
                    <a:pt x="2705" y="19396"/>
                    <a:pt x="1993" y="20141"/>
                  </a:cubicBezTo>
                  <a:cubicBezTo>
                    <a:pt x="1281" y="20885"/>
                    <a:pt x="569" y="21444"/>
                    <a:pt x="213" y="21397"/>
                  </a:cubicBezTo>
                  <a:cubicBezTo>
                    <a:pt x="-143" y="21351"/>
                    <a:pt x="-143" y="20699"/>
                    <a:pt x="925" y="18604"/>
                  </a:cubicBezTo>
                  <a:cubicBezTo>
                    <a:pt x="1993" y="16510"/>
                    <a:pt x="4130" y="12972"/>
                    <a:pt x="6147" y="9899"/>
                  </a:cubicBezTo>
                  <a:cubicBezTo>
                    <a:pt x="8165" y="6827"/>
                    <a:pt x="10064" y="4220"/>
                    <a:pt x="11369" y="2684"/>
                  </a:cubicBezTo>
                  <a:cubicBezTo>
                    <a:pt x="12675" y="1147"/>
                    <a:pt x="13387" y="682"/>
                    <a:pt x="14336" y="356"/>
                  </a:cubicBezTo>
                  <a:cubicBezTo>
                    <a:pt x="15286" y="30"/>
                    <a:pt x="16472" y="-156"/>
                    <a:pt x="17541" y="170"/>
                  </a:cubicBezTo>
                  <a:cubicBezTo>
                    <a:pt x="18609" y="496"/>
                    <a:pt x="19558" y="1334"/>
                    <a:pt x="20270" y="2218"/>
                  </a:cubicBezTo>
                  <a:cubicBezTo>
                    <a:pt x="20982" y="3103"/>
                    <a:pt x="21457" y="4034"/>
                    <a:pt x="20982" y="4965"/>
                  </a:cubicBezTo>
                  <a:cubicBezTo>
                    <a:pt x="20508" y="5896"/>
                    <a:pt x="19083" y="6827"/>
                    <a:pt x="16472" y="7478"/>
                  </a:cubicBezTo>
                  <a:cubicBezTo>
                    <a:pt x="13861" y="8130"/>
                    <a:pt x="10064" y="8503"/>
                    <a:pt x="7690" y="8456"/>
                  </a:cubicBezTo>
                  <a:cubicBezTo>
                    <a:pt x="5316" y="8410"/>
                    <a:pt x="4367" y="7944"/>
                    <a:pt x="3417" y="7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264649" y="6936280"/>
              <a:ext cx="116036" cy="32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64" fill="norm" stroke="1" extrusionOk="0">
                  <a:moveTo>
                    <a:pt x="6943" y="1526"/>
                  </a:moveTo>
                  <a:cubicBezTo>
                    <a:pt x="8486" y="972"/>
                    <a:pt x="10029" y="418"/>
                    <a:pt x="11957" y="141"/>
                  </a:cubicBezTo>
                  <a:cubicBezTo>
                    <a:pt x="13886" y="-136"/>
                    <a:pt x="16200" y="-136"/>
                    <a:pt x="18129" y="1387"/>
                  </a:cubicBezTo>
                  <a:cubicBezTo>
                    <a:pt x="20057" y="2910"/>
                    <a:pt x="21600" y="5956"/>
                    <a:pt x="21021" y="8795"/>
                  </a:cubicBezTo>
                  <a:cubicBezTo>
                    <a:pt x="20443" y="11633"/>
                    <a:pt x="17743" y="14264"/>
                    <a:pt x="13886" y="16341"/>
                  </a:cubicBezTo>
                  <a:cubicBezTo>
                    <a:pt x="10029" y="18418"/>
                    <a:pt x="5014" y="19941"/>
                    <a:pt x="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9391649" y="6558335"/>
              <a:ext cx="215901" cy="17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732"/>
                  </a:moveTo>
                  <a:cubicBezTo>
                    <a:pt x="1059" y="1205"/>
                    <a:pt x="2118" y="678"/>
                    <a:pt x="3706" y="1600"/>
                  </a:cubicBezTo>
                  <a:cubicBezTo>
                    <a:pt x="5294" y="2522"/>
                    <a:pt x="7412" y="4893"/>
                    <a:pt x="8365" y="7659"/>
                  </a:cubicBezTo>
                  <a:cubicBezTo>
                    <a:pt x="9318" y="10425"/>
                    <a:pt x="9106" y="13586"/>
                    <a:pt x="8576" y="15561"/>
                  </a:cubicBezTo>
                  <a:cubicBezTo>
                    <a:pt x="8047" y="17537"/>
                    <a:pt x="7200" y="18327"/>
                    <a:pt x="6247" y="18986"/>
                  </a:cubicBezTo>
                  <a:cubicBezTo>
                    <a:pt x="5294" y="19644"/>
                    <a:pt x="4235" y="20171"/>
                    <a:pt x="3600" y="19776"/>
                  </a:cubicBezTo>
                  <a:cubicBezTo>
                    <a:pt x="2965" y="19381"/>
                    <a:pt x="2753" y="18064"/>
                    <a:pt x="2965" y="16088"/>
                  </a:cubicBezTo>
                  <a:cubicBezTo>
                    <a:pt x="3176" y="14112"/>
                    <a:pt x="3812" y="11478"/>
                    <a:pt x="5718" y="8844"/>
                  </a:cubicBezTo>
                  <a:cubicBezTo>
                    <a:pt x="7624" y="6210"/>
                    <a:pt x="10800" y="3576"/>
                    <a:pt x="12918" y="1995"/>
                  </a:cubicBezTo>
                  <a:cubicBezTo>
                    <a:pt x="15035" y="415"/>
                    <a:pt x="16094" y="-112"/>
                    <a:pt x="16200" y="20"/>
                  </a:cubicBezTo>
                  <a:cubicBezTo>
                    <a:pt x="16306" y="151"/>
                    <a:pt x="15459" y="942"/>
                    <a:pt x="14082" y="3576"/>
                  </a:cubicBezTo>
                  <a:cubicBezTo>
                    <a:pt x="12706" y="6210"/>
                    <a:pt x="10800" y="10688"/>
                    <a:pt x="9741" y="13586"/>
                  </a:cubicBezTo>
                  <a:cubicBezTo>
                    <a:pt x="8682" y="16483"/>
                    <a:pt x="8471" y="17800"/>
                    <a:pt x="9847" y="18986"/>
                  </a:cubicBezTo>
                  <a:cubicBezTo>
                    <a:pt x="11224" y="20171"/>
                    <a:pt x="14188" y="21225"/>
                    <a:pt x="16412" y="21356"/>
                  </a:cubicBezTo>
                  <a:cubicBezTo>
                    <a:pt x="18635" y="21488"/>
                    <a:pt x="20118" y="20698"/>
                    <a:pt x="21600" y="19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385300" y="6794500"/>
              <a:ext cx="222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9484529" y="6800849"/>
              <a:ext cx="110321" cy="13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19" fill="norm" stroke="1" extrusionOk="0">
                  <a:moveTo>
                    <a:pt x="7792" y="0"/>
                  </a:moveTo>
                  <a:cubicBezTo>
                    <a:pt x="6162" y="982"/>
                    <a:pt x="4532" y="1964"/>
                    <a:pt x="3309" y="4745"/>
                  </a:cubicBezTo>
                  <a:cubicBezTo>
                    <a:pt x="2086" y="7527"/>
                    <a:pt x="1271" y="12109"/>
                    <a:pt x="660" y="15218"/>
                  </a:cubicBezTo>
                  <a:cubicBezTo>
                    <a:pt x="49" y="18327"/>
                    <a:pt x="-359" y="19964"/>
                    <a:pt x="456" y="20782"/>
                  </a:cubicBezTo>
                  <a:cubicBezTo>
                    <a:pt x="1271" y="21600"/>
                    <a:pt x="3309" y="21600"/>
                    <a:pt x="6977" y="19964"/>
                  </a:cubicBezTo>
                  <a:cubicBezTo>
                    <a:pt x="10645" y="18327"/>
                    <a:pt x="15943" y="15055"/>
                    <a:pt x="21241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544049" y="6826250"/>
              <a:ext cx="25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717"/>
                    <a:pt x="10800" y="9434"/>
                    <a:pt x="7200" y="13034"/>
                  </a:cubicBezTo>
                  <a:cubicBezTo>
                    <a:pt x="3600" y="16634"/>
                    <a:pt x="1800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9766299" y="67754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944100" y="6648450"/>
              <a:ext cx="190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731"/>
                    <a:pt x="16800" y="9463"/>
                    <a:pt x="13200" y="13063"/>
                  </a:cubicBezTo>
                  <a:cubicBezTo>
                    <a:pt x="9600" y="16663"/>
                    <a:pt x="4800" y="19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934200" y="6312896"/>
              <a:ext cx="340784" cy="173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20124" y="779"/>
                  </a:moveTo>
                  <a:cubicBezTo>
                    <a:pt x="20527" y="621"/>
                    <a:pt x="20929" y="463"/>
                    <a:pt x="21198" y="304"/>
                  </a:cubicBezTo>
                  <a:cubicBezTo>
                    <a:pt x="21466" y="146"/>
                    <a:pt x="21600" y="-12"/>
                    <a:pt x="21600" y="1"/>
                  </a:cubicBezTo>
                  <a:cubicBezTo>
                    <a:pt x="21600" y="14"/>
                    <a:pt x="21466" y="199"/>
                    <a:pt x="21265" y="713"/>
                  </a:cubicBezTo>
                  <a:cubicBezTo>
                    <a:pt x="21063" y="1228"/>
                    <a:pt x="20795" y="2072"/>
                    <a:pt x="20527" y="2981"/>
                  </a:cubicBezTo>
                  <a:cubicBezTo>
                    <a:pt x="20258" y="3891"/>
                    <a:pt x="19990" y="4867"/>
                    <a:pt x="19588" y="5830"/>
                  </a:cubicBezTo>
                  <a:cubicBezTo>
                    <a:pt x="19185" y="6792"/>
                    <a:pt x="18648" y="7742"/>
                    <a:pt x="18045" y="8731"/>
                  </a:cubicBezTo>
                  <a:cubicBezTo>
                    <a:pt x="17441" y="9720"/>
                    <a:pt x="16770" y="10748"/>
                    <a:pt x="15898" y="11751"/>
                  </a:cubicBezTo>
                  <a:cubicBezTo>
                    <a:pt x="15026" y="12753"/>
                    <a:pt x="13953" y="13729"/>
                    <a:pt x="12611" y="14731"/>
                  </a:cubicBezTo>
                  <a:cubicBezTo>
                    <a:pt x="11270" y="15733"/>
                    <a:pt x="9660" y="16762"/>
                    <a:pt x="7781" y="17751"/>
                  </a:cubicBezTo>
                  <a:cubicBezTo>
                    <a:pt x="5903" y="18740"/>
                    <a:pt x="3757" y="19689"/>
                    <a:pt x="2415" y="20322"/>
                  </a:cubicBezTo>
                  <a:cubicBezTo>
                    <a:pt x="1073" y="20955"/>
                    <a:pt x="537" y="21272"/>
                    <a:pt x="0" y="2158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584950" y="6331313"/>
              <a:ext cx="3804359" cy="166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5" fill="norm" stroke="1" extrusionOk="0">
                  <a:moveTo>
                    <a:pt x="2774" y="490"/>
                  </a:moveTo>
                  <a:cubicBezTo>
                    <a:pt x="2810" y="380"/>
                    <a:pt x="2846" y="270"/>
                    <a:pt x="3020" y="187"/>
                  </a:cubicBezTo>
                  <a:cubicBezTo>
                    <a:pt x="3194" y="105"/>
                    <a:pt x="3506" y="50"/>
                    <a:pt x="3908" y="22"/>
                  </a:cubicBezTo>
                  <a:cubicBezTo>
                    <a:pt x="4310" y="-5"/>
                    <a:pt x="4803" y="-5"/>
                    <a:pt x="5265" y="9"/>
                  </a:cubicBezTo>
                  <a:cubicBezTo>
                    <a:pt x="5727" y="22"/>
                    <a:pt x="6159" y="50"/>
                    <a:pt x="6580" y="77"/>
                  </a:cubicBezTo>
                  <a:cubicBezTo>
                    <a:pt x="7000" y="105"/>
                    <a:pt x="7408" y="132"/>
                    <a:pt x="7834" y="160"/>
                  </a:cubicBezTo>
                  <a:cubicBezTo>
                    <a:pt x="8261" y="187"/>
                    <a:pt x="8705" y="215"/>
                    <a:pt x="9161" y="270"/>
                  </a:cubicBezTo>
                  <a:cubicBezTo>
                    <a:pt x="9617" y="325"/>
                    <a:pt x="10086" y="407"/>
                    <a:pt x="10530" y="476"/>
                  </a:cubicBezTo>
                  <a:cubicBezTo>
                    <a:pt x="10974" y="545"/>
                    <a:pt x="11394" y="600"/>
                    <a:pt x="11809" y="655"/>
                  </a:cubicBezTo>
                  <a:cubicBezTo>
                    <a:pt x="12223" y="710"/>
                    <a:pt x="12631" y="764"/>
                    <a:pt x="13057" y="819"/>
                  </a:cubicBezTo>
                  <a:cubicBezTo>
                    <a:pt x="13483" y="874"/>
                    <a:pt x="13928" y="929"/>
                    <a:pt x="14372" y="971"/>
                  </a:cubicBezTo>
                  <a:cubicBezTo>
                    <a:pt x="14816" y="1012"/>
                    <a:pt x="15260" y="1039"/>
                    <a:pt x="15729" y="1067"/>
                  </a:cubicBezTo>
                  <a:cubicBezTo>
                    <a:pt x="16197" y="1094"/>
                    <a:pt x="16689" y="1122"/>
                    <a:pt x="17158" y="1135"/>
                  </a:cubicBezTo>
                  <a:cubicBezTo>
                    <a:pt x="17626" y="1149"/>
                    <a:pt x="18070" y="1149"/>
                    <a:pt x="18550" y="1135"/>
                  </a:cubicBezTo>
                  <a:cubicBezTo>
                    <a:pt x="19031" y="1122"/>
                    <a:pt x="19547" y="1094"/>
                    <a:pt x="19997" y="1122"/>
                  </a:cubicBezTo>
                  <a:cubicBezTo>
                    <a:pt x="20447" y="1149"/>
                    <a:pt x="20832" y="1232"/>
                    <a:pt x="21090" y="1397"/>
                  </a:cubicBezTo>
                  <a:cubicBezTo>
                    <a:pt x="21348" y="1561"/>
                    <a:pt x="21480" y="1809"/>
                    <a:pt x="21540" y="2084"/>
                  </a:cubicBezTo>
                  <a:cubicBezTo>
                    <a:pt x="21600" y="2358"/>
                    <a:pt x="21588" y="2661"/>
                    <a:pt x="21534" y="3320"/>
                  </a:cubicBezTo>
                  <a:cubicBezTo>
                    <a:pt x="21480" y="3980"/>
                    <a:pt x="21384" y="4997"/>
                    <a:pt x="21294" y="6000"/>
                  </a:cubicBezTo>
                  <a:cubicBezTo>
                    <a:pt x="21204" y="7003"/>
                    <a:pt x="21120" y="7992"/>
                    <a:pt x="21018" y="8995"/>
                  </a:cubicBezTo>
                  <a:cubicBezTo>
                    <a:pt x="20916" y="9998"/>
                    <a:pt x="20796" y="11015"/>
                    <a:pt x="20663" y="12004"/>
                  </a:cubicBezTo>
                  <a:cubicBezTo>
                    <a:pt x="20531" y="12993"/>
                    <a:pt x="20387" y="13955"/>
                    <a:pt x="20231" y="14876"/>
                  </a:cubicBezTo>
                  <a:cubicBezTo>
                    <a:pt x="20075" y="15797"/>
                    <a:pt x="19907" y="16676"/>
                    <a:pt x="19721" y="17514"/>
                  </a:cubicBezTo>
                  <a:cubicBezTo>
                    <a:pt x="19535" y="18352"/>
                    <a:pt x="19331" y="19149"/>
                    <a:pt x="19121" y="19713"/>
                  </a:cubicBezTo>
                  <a:cubicBezTo>
                    <a:pt x="18911" y="20276"/>
                    <a:pt x="18694" y="20606"/>
                    <a:pt x="18430" y="20757"/>
                  </a:cubicBezTo>
                  <a:cubicBezTo>
                    <a:pt x="18166" y="20908"/>
                    <a:pt x="17854" y="20880"/>
                    <a:pt x="17500" y="20812"/>
                  </a:cubicBezTo>
                  <a:cubicBezTo>
                    <a:pt x="17146" y="20743"/>
                    <a:pt x="16749" y="20633"/>
                    <a:pt x="16329" y="20551"/>
                  </a:cubicBezTo>
                  <a:cubicBezTo>
                    <a:pt x="15909" y="20468"/>
                    <a:pt x="15465" y="20413"/>
                    <a:pt x="14990" y="20386"/>
                  </a:cubicBezTo>
                  <a:cubicBezTo>
                    <a:pt x="14516" y="20358"/>
                    <a:pt x="14012" y="20358"/>
                    <a:pt x="13526" y="20358"/>
                  </a:cubicBezTo>
                  <a:cubicBezTo>
                    <a:pt x="13039" y="20358"/>
                    <a:pt x="12571" y="20358"/>
                    <a:pt x="12133" y="20372"/>
                  </a:cubicBezTo>
                  <a:cubicBezTo>
                    <a:pt x="11694" y="20386"/>
                    <a:pt x="11286" y="20413"/>
                    <a:pt x="10866" y="20468"/>
                  </a:cubicBezTo>
                  <a:cubicBezTo>
                    <a:pt x="10446" y="20523"/>
                    <a:pt x="10014" y="20606"/>
                    <a:pt x="9575" y="20661"/>
                  </a:cubicBezTo>
                  <a:cubicBezTo>
                    <a:pt x="9137" y="20716"/>
                    <a:pt x="8693" y="20743"/>
                    <a:pt x="8225" y="20771"/>
                  </a:cubicBezTo>
                  <a:cubicBezTo>
                    <a:pt x="7756" y="20798"/>
                    <a:pt x="7264" y="20826"/>
                    <a:pt x="6820" y="20867"/>
                  </a:cubicBezTo>
                  <a:cubicBezTo>
                    <a:pt x="6376" y="20908"/>
                    <a:pt x="5979" y="20963"/>
                    <a:pt x="5559" y="21018"/>
                  </a:cubicBezTo>
                  <a:cubicBezTo>
                    <a:pt x="5139" y="21073"/>
                    <a:pt x="4695" y="21128"/>
                    <a:pt x="4256" y="21169"/>
                  </a:cubicBezTo>
                  <a:cubicBezTo>
                    <a:pt x="3818" y="21210"/>
                    <a:pt x="3386" y="21238"/>
                    <a:pt x="2900" y="21293"/>
                  </a:cubicBezTo>
                  <a:cubicBezTo>
                    <a:pt x="2413" y="21348"/>
                    <a:pt x="1873" y="21430"/>
                    <a:pt x="1381" y="21485"/>
                  </a:cubicBezTo>
                  <a:cubicBezTo>
                    <a:pt x="888" y="21540"/>
                    <a:pt x="444" y="21568"/>
                    <a:pt x="0" y="2159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24" name="Drawing"/>
          <p:cNvGrpSpPr/>
          <p:nvPr/>
        </p:nvGrpSpPr>
        <p:grpSpPr>
          <a:xfrm>
            <a:off x="9351433" y="1200150"/>
            <a:ext cx="3602567" cy="5283201"/>
            <a:chOff x="0" y="0"/>
            <a:chExt cx="3602566" cy="5283200"/>
          </a:xfrm>
        </p:grpSpPr>
        <p:sp>
          <p:nvSpPr>
            <p:cNvPr id="2494" name="Line"/>
            <p:cNvSpPr/>
            <p:nvPr/>
          </p:nvSpPr>
          <p:spPr>
            <a:xfrm>
              <a:off x="0" y="0"/>
              <a:ext cx="3602567" cy="219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8" y="0"/>
                  </a:moveTo>
                  <a:cubicBezTo>
                    <a:pt x="863" y="647"/>
                    <a:pt x="838" y="1294"/>
                    <a:pt x="838" y="1972"/>
                  </a:cubicBezTo>
                  <a:cubicBezTo>
                    <a:pt x="838" y="2650"/>
                    <a:pt x="863" y="3360"/>
                    <a:pt x="888" y="4132"/>
                  </a:cubicBezTo>
                  <a:cubicBezTo>
                    <a:pt x="914" y="4904"/>
                    <a:pt x="939" y="5739"/>
                    <a:pt x="958" y="6522"/>
                  </a:cubicBezTo>
                  <a:cubicBezTo>
                    <a:pt x="977" y="7304"/>
                    <a:pt x="990" y="8035"/>
                    <a:pt x="990" y="8797"/>
                  </a:cubicBezTo>
                  <a:cubicBezTo>
                    <a:pt x="990" y="9558"/>
                    <a:pt x="977" y="10351"/>
                    <a:pt x="945" y="11155"/>
                  </a:cubicBezTo>
                  <a:cubicBezTo>
                    <a:pt x="914" y="11958"/>
                    <a:pt x="863" y="12772"/>
                    <a:pt x="800" y="13586"/>
                  </a:cubicBezTo>
                  <a:cubicBezTo>
                    <a:pt x="736" y="14400"/>
                    <a:pt x="660" y="15214"/>
                    <a:pt x="577" y="15965"/>
                  </a:cubicBezTo>
                  <a:cubicBezTo>
                    <a:pt x="495" y="16717"/>
                    <a:pt x="406" y="17405"/>
                    <a:pt x="317" y="18031"/>
                  </a:cubicBezTo>
                  <a:cubicBezTo>
                    <a:pt x="228" y="18657"/>
                    <a:pt x="140" y="19221"/>
                    <a:pt x="82" y="19670"/>
                  </a:cubicBezTo>
                  <a:cubicBezTo>
                    <a:pt x="25" y="20118"/>
                    <a:pt x="0" y="20452"/>
                    <a:pt x="0" y="20671"/>
                  </a:cubicBezTo>
                  <a:cubicBezTo>
                    <a:pt x="0" y="20890"/>
                    <a:pt x="25" y="20995"/>
                    <a:pt x="159" y="21078"/>
                  </a:cubicBezTo>
                  <a:cubicBezTo>
                    <a:pt x="292" y="21162"/>
                    <a:pt x="533" y="21224"/>
                    <a:pt x="869" y="21266"/>
                  </a:cubicBezTo>
                  <a:cubicBezTo>
                    <a:pt x="1206" y="21308"/>
                    <a:pt x="1637" y="21329"/>
                    <a:pt x="2119" y="21308"/>
                  </a:cubicBezTo>
                  <a:cubicBezTo>
                    <a:pt x="2602" y="21287"/>
                    <a:pt x="3135" y="21224"/>
                    <a:pt x="3636" y="21162"/>
                  </a:cubicBezTo>
                  <a:cubicBezTo>
                    <a:pt x="4137" y="21099"/>
                    <a:pt x="4607" y="21037"/>
                    <a:pt x="5032" y="20984"/>
                  </a:cubicBezTo>
                  <a:cubicBezTo>
                    <a:pt x="5457" y="20932"/>
                    <a:pt x="5838" y="20890"/>
                    <a:pt x="6225" y="20838"/>
                  </a:cubicBezTo>
                  <a:cubicBezTo>
                    <a:pt x="6612" y="20786"/>
                    <a:pt x="7005" y="20723"/>
                    <a:pt x="7412" y="20661"/>
                  </a:cubicBezTo>
                  <a:cubicBezTo>
                    <a:pt x="7818" y="20598"/>
                    <a:pt x="8236" y="20536"/>
                    <a:pt x="8687" y="20494"/>
                  </a:cubicBezTo>
                  <a:cubicBezTo>
                    <a:pt x="9137" y="20452"/>
                    <a:pt x="9620" y="20431"/>
                    <a:pt x="10070" y="20421"/>
                  </a:cubicBezTo>
                  <a:cubicBezTo>
                    <a:pt x="10521" y="20410"/>
                    <a:pt x="10940" y="20410"/>
                    <a:pt x="11377" y="20410"/>
                  </a:cubicBezTo>
                  <a:cubicBezTo>
                    <a:pt x="11815" y="20410"/>
                    <a:pt x="12272" y="20410"/>
                    <a:pt x="12723" y="20431"/>
                  </a:cubicBezTo>
                  <a:cubicBezTo>
                    <a:pt x="13173" y="20452"/>
                    <a:pt x="13617" y="20494"/>
                    <a:pt x="14036" y="20536"/>
                  </a:cubicBezTo>
                  <a:cubicBezTo>
                    <a:pt x="14455" y="20577"/>
                    <a:pt x="14848" y="20619"/>
                    <a:pt x="15337" y="20692"/>
                  </a:cubicBezTo>
                  <a:cubicBezTo>
                    <a:pt x="15826" y="20765"/>
                    <a:pt x="16409" y="20870"/>
                    <a:pt x="16987" y="20963"/>
                  </a:cubicBezTo>
                  <a:cubicBezTo>
                    <a:pt x="17564" y="21057"/>
                    <a:pt x="18135" y="21141"/>
                    <a:pt x="18719" y="21214"/>
                  </a:cubicBezTo>
                  <a:cubicBezTo>
                    <a:pt x="19303" y="21287"/>
                    <a:pt x="19899" y="21350"/>
                    <a:pt x="20382" y="21412"/>
                  </a:cubicBezTo>
                  <a:cubicBezTo>
                    <a:pt x="20864" y="21475"/>
                    <a:pt x="21232" y="215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08035" y="496625"/>
              <a:ext cx="151478" cy="56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99" fill="norm" stroke="1" extrusionOk="0">
                  <a:moveTo>
                    <a:pt x="3789" y="6884"/>
                  </a:moveTo>
                  <a:cubicBezTo>
                    <a:pt x="4665" y="9754"/>
                    <a:pt x="5541" y="12623"/>
                    <a:pt x="5979" y="14735"/>
                  </a:cubicBezTo>
                  <a:cubicBezTo>
                    <a:pt x="6417" y="16847"/>
                    <a:pt x="6417" y="18202"/>
                    <a:pt x="6271" y="19278"/>
                  </a:cubicBezTo>
                  <a:cubicBezTo>
                    <a:pt x="6125" y="20354"/>
                    <a:pt x="5833" y="21151"/>
                    <a:pt x="5249" y="21351"/>
                  </a:cubicBezTo>
                  <a:cubicBezTo>
                    <a:pt x="4665" y="21550"/>
                    <a:pt x="3789" y="21151"/>
                    <a:pt x="2914" y="19836"/>
                  </a:cubicBezTo>
                  <a:cubicBezTo>
                    <a:pt x="2038" y="18521"/>
                    <a:pt x="1162" y="16289"/>
                    <a:pt x="579" y="13739"/>
                  </a:cubicBezTo>
                  <a:cubicBezTo>
                    <a:pt x="-5" y="11188"/>
                    <a:pt x="-297" y="8319"/>
                    <a:pt x="433" y="6087"/>
                  </a:cubicBezTo>
                  <a:cubicBezTo>
                    <a:pt x="1162" y="3856"/>
                    <a:pt x="2914" y="2261"/>
                    <a:pt x="4373" y="1345"/>
                  </a:cubicBezTo>
                  <a:cubicBezTo>
                    <a:pt x="5833" y="428"/>
                    <a:pt x="7000" y="189"/>
                    <a:pt x="8314" y="70"/>
                  </a:cubicBezTo>
                  <a:cubicBezTo>
                    <a:pt x="9627" y="-50"/>
                    <a:pt x="11087" y="-50"/>
                    <a:pt x="13276" y="349"/>
                  </a:cubicBezTo>
                  <a:cubicBezTo>
                    <a:pt x="15465" y="747"/>
                    <a:pt x="18384" y="1544"/>
                    <a:pt x="19844" y="2660"/>
                  </a:cubicBezTo>
                  <a:cubicBezTo>
                    <a:pt x="21303" y="3776"/>
                    <a:pt x="21303" y="5211"/>
                    <a:pt x="19406" y="6366"/>
                  </a:cubicBezTo>
                  <a:cubicBezTo>
                    <a:pt x="17508" y="7522"/>
                    <a:pt x="13714" y="8399"/>
                    <a:pt x="10503" y="8757"/>
                  </a:cubicBezTo>
                  <a:cubicBezTo>
                    <a:pt x="7292" y="9116"/>
                    <a:pt x="4665" y="8957"/>
                    <a:pt x="2038" y="8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19666" y="79375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13316" y="757766"/>
              <a:ext cx="78318" cy="17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4371"/>
                  </a:moveTo>
                  <a:cubicBezTo>
                    <a:pt x="0" y="3086"/>
                    <a:pt x="0" y="1800"/>
                    <a:pt x="1459" y="1029"/>
                  </a:cubicBezTo>
                  <a:cubicBezTo>
                    <a:pt x="2919" y="257"/>
                    <a:pt x="5838" y="0"/>
                    <a:pt x="9049" y="0"/>
                  </a:cubicBezTo>
                  <a:cubicBezTo>
                    <a:pt x="12259" y="0"/>
                    <a:pt x="15762" y="257"/>
                    <a:pt x="17805" y="1157"/>
                  </a:cubicBezTo>
                  <a:cubicBezTo>
                    <a:pt x="19849" y="2057"/>
                    <a:pt x="20432" y="3600"/>
                    <a:pt x="20141" y="5014"/>
                  </a:cubicBezTo>
                  <a:cubicBezTo>
                    <a:pt x="19849" y="6429"/>
                    <a:pt x="18681" y="7714"/>
                    <a:pt x="16930" y="8871"/>
                  </a:cubicBezTo>
                  <a:cubicBezTo>
                    <a:pt x="15178" y="10029"/>
                    <a:pt x="12843" y="11057"/>
                    <a:pt x="13135" y="11571"/>
                  </a:cubicBezTo>
                  <a:cubicBezTo>
                    <a:pt x="13427" y="12086"/>
                    <a:pt x="16346" y="12086"/>
                    <a:pt x="18389" y="12729"/>
                  </a:cubicBezTo>
                  <a:cubicBezTo>
                    <a:pt x="20432" y="13371"/>
                    <a:pt x="21600" y="14657"/>
                    <a:pt x="21600" y="16071"/>
                  </a:cubicBezTo>
                  <a:cubicBezTo>
                    <a:pt x="21600" y="17486"/>
                    <a:pt x="20432" y="19029"/>
                    <a:pt x="18097" y="20057"/>
                  </a:cubicBezTo>
                  <a:cubicBezTo>
                    <a:pt x="15762" y="21086"/>
                    <a:pt x="12259" y="21600"/>
                    <a:pt x="11384" y="20829"/>
                  </a:cubicBezTo>
                  <a:cubicBezTo>
                    <a:pt x="10508" y="20057"/>
                    <a:pt x="12259" y="18000"/>
                    <a:pt x="14011" y="15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21266" y="823247"/>
              <a:ext cx="57151" cy="9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1519"/>
                  </a:moveTo>
                  <a:cubicBezTo>
                    <a:pt x="4000" y="11519"/>
                    <a:pt x="8000" y="11519"/>
                    <a:pt x="11200" y="10600"/>
                  </a:cubicBezTo>
                  <a:cubicBezTo>
                    <a:pt x="14400" y="9681"/>
                    <a:pt x="16800" y="7842"/>
                    <a:pt x="18400" y="5774"/>
                  </a:cubicBezTo>
                  <a:cubicBezTo>
                    <a:pt x="20000" y="3706"/>
                    <a:pt x="20800" y="1408"/>
                    <a:pt x="19200" y="489"/>
                  </a:cubicBezTo>
                  <a:cubicBezTo>
                    <a:pt x="17600" y="-430"/>
                    <a:pt x="13600" y="30"/>
                    <a:pt x="10400" y="1179"/>
                  </a:cubicBezTo>
                  <a:cubicBezTo>
                    <a:pt x="7200" y="2327"/>
                    <a:pt x="4800" y="4166"/>
                    <a:pt x="3200" y="6693"/>
                  </a:cubicBezTo>
                  <a:cubicBezTo>
                    <a:pt x="1600" y="9221"/>
                    <a:pt x="800" y="12438"/>
                    <a:pt x="4000" y="14966"/>
                  </a:cubicBezTo>
                  <a:cubicBezTo>
                    <a:pt x="7200" y="17493"/>
                    <a:pt x="14400" y="19332"/>
                    <a:pt x="21600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03816" y="780784"/>
              <a:ext cx="171451" cy="13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4029"/>
                  </a:moveTo>
                  <a:cubicBezTo>
                    <a:pt x="1600" y="6687"/>
                    <a:pt x="3200" y="9346"/>
                    <a:pt x="4133" y="12004"/>
                  </a:cubicBezTo>
                  <a:cubicBezTo>
                    <a:pt x="5067" y="14663"/>
                    <a:pt x="5333" y="17321"/>
                    <a:pt x="4667" y="18983"/>
                  </a:cubicBezTo>
                  <a:cubicBezTo>
                    <a:pt x="4000" y="20644"/>
                    <a:pt x="2400" y="21309"/>
                    <a:pt x="1467" y="20811"/>
                  </a:cubicBezTo>
                  <a:cubicBezTo>
                    <a:pt x="533" y="20312"/>
                    <a:pt x="267" y="18651"/>
                    <a:pt x="267" y="16989"/>
                  </a:cubicBezTo>
                  <a:cubicBezTo>
                    <a:pt x="267" y="15327"/>
                    <a:pt x="533" y="13666"/>
                    <a:pt x="1733" y="11838"/>
                  </a:cubicBezTo>
                  <a:cubicBezTo>
                    <a:pt x="2933" y="10011"/>
                    <a:pt x="5067" y="8017"/>
                    <a:pt x="6800" y="6854"/>
                  </a:cubicBezTo>
                  <a:cubicBezTo>
                    <a:pt x="8533" y="5691"/>
                    <a:pt x="9867" y="5358"/>
                    <a:pt x="10667" y="6355"/>
                  </a:cubicBezTo>
                  <a:cubicBezTo>
                    <a:pt x="11467" y="7352"/>
                    <a:pt x="11733" y="9678"/>
                    <a:pt x="11867" y="11672"/>
                  </a:cubicBezTo>
                  <a:cubicBezTo>
                    <a:pt x="12000" y="13666"/>
                    <a:pt x="12000" y="15327"/>
                    <a:pt x="11867" y="16989"/>
                  </a:cubicBezTo>
                  <a:cubicBezTo>
                    <a:pt x="11733" y="18651"/>
                    <a:pt x="11467" y="20312"/>
                    <a:pt x="11333" y="20146"/>
                  </a:cubicBezTo>
                  <a:cubicBezTo>
                    <a:pt x="11200" y="19980"/>
                    <a:pt x="11200" y="17986"/>
                    <a:pt x="11467" y="15161"/>
                  </a:cubicBezTo>
                  <a:cubicBezTo>
                    <a:pt x="11733" y="12337"/>
                    <a:pt x="12267" y="8681"/>
                    <a:pt x="13200" y="5691"/>
                  </a:cubicBezTo>
                  <a:cubicBezTo>
                    <a:pt x="14133" y="2700"/>
                    <a:pt x="15467" y="374"/>
                    <a:pt x="16667" y="41"/>
                  </a:cubicBezTo>
                  <a:cubicBezTo>
                    <a:pt x="17867" y="-291"/>
                    <a:pt x="18933" y="1371"/>
                    <a:pt x="19733" y="4860"/>
                  </a:cubicBezTo>
                  <a:cubicBezTo>
                    <a:pt x="20533" y="8349"/>
                    <a:pt x="21067" y="13666"/>
                    <a:pt x="21600" y="18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207899" y="495300"/>
              <a:ext cx="13406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21048" y="0"/>
                  </a:moveTo>
                  <a:cubicBezTo>
                    <a:pt x="15399" y="1768"/>
                    <a:pt x="9750" y="3537"/>
                    <a:pt x="5762" y="5811"/>
                  </a:cubicBezTo>
                  <a:cubicBezTo>
                    <a:pt x="1774" y="8084"/>
                    <a:pt x="-552" y="10863"/>
                    <a:pt x="113" y="13453"/>
                  </a:cubicBezTo>
                  <a:cubicBezTo>
                    <a:pt x="777" y="16042"/>
                    <a:pt x="4433" y="18442"/>
                    <a:pt x="7423" y="19768"/>
                  </a:cubicBezTo>
                  <a:cubicBezTo>
                    <a:pt x="10414" y="21095"/>
                    <a:pt x="12740" y="21347"/>
                    <a:pt x="150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386416" y="628650"/>
              <a:ext cx="171451" cy="1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133" y="2255"/>
                  </a:cubicBezTo>
                  <a:cubicBezTo>
                    <a:pt x="5600" y="4510"/>
                    <a:pt x="7200" y="9020"/>
                    <a:pt x="7200" y="12462"/>
                  </a:cubicBezTo>
                  <a:cubicBezTo>
                    <a:pt x="7200" y="15903"/>
                    <a:pt x="5600" y="18277"/>
                    <a:pt x="4133" y="19701"/>
                  </a:cubicBezTo>
                  <a:cubicBezTo>
                    <a:pt x="2667" y="21125"/>
                    <a:pt x="1333" y="21600"/>
                    <a:pt x="667" y="21007"/>
                  </a:cubicBezTo>
                  <a:cubicBezTo>
                    <a:pt x="0" y="20413"/>
                    <a:pt x="0" y="18752"/>
                    <a:pt x="1600" y="15429"/>
                  </a:cubicBezTo>
                  <a:cubicBezTo>
                    <a:pt x="3200" y="12105"/>
                    <a:pt x="6400" y="7121"/>
                    <a:pt x="8533" y="4273"/>
                  </a:cubicBezTo>
                  <a:cubicBezTo>
                    <a:pt x="10667" y="1424"/>
                    <a:pt x="11733" y="712"/>
                    <a:pt x="12267" y="949"/>
                  </a:cubicBezTo>
                  <a:cubicBezTo>
                    <a:pt x="12800" y="1187"/>
                    <a:pt x="12800" y="2374"/>
                    <a:pt x="12667" y="4629"/>
                  </a:cubicBezTo>
                  <a:cubicBezTo>
                    <a:pt x="12533" y="6884"/>
                    <a:pt x="12267" y="10207"/>
                    <a:pt x="13733" y="12343"/>
                  </a:cubicBezTo>
                  <a:cubicBezTo>
                    <a:pt x="15200" y="14479"/>
                    <a:pt x="18400" y="15429"/>
                    <a:pt x="21600" y="16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618689" y="514350"/>
              <a:ext cx="53594" cy="33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2" h="21450" fill="norm" stroke="1" extrusionOk="0">
                  <a:moveTo>
                    <a:pt x="976" y="0"/>
                  </a:moveTo>
                  <a:cubicBezTo>
                    <a:pt x="8690" y="3668"/>
                    <a:pt x="16404" y="7336"/>
                    <a:pt x="18719" y="10460"/>
                  </a:cubicBezTo>
                  <a:cubicBezTo>
                    <a:pt x="21033" y="13585"/>
                    <a:pt x="17947" y="16166"/>
                    <a:pt x="15247" y="17796"/>
                  </a:cubicBezTo>
                  <a:cubicBezTo>
                    <a:pt x="12547" y="19426"/>
                    <a:pt x="10233" y="20106"/>
                    <a:pt x="7533" y="20649"/>
                  </a:cubicBezTo>
                  <a:cubicBezTo>
                    <a:pt x="4833" y="21192"/>
                    <a:pt x="1747" y="21600"/>
                    <a:pt x="590" y="21396"/>
                  </a:cubicBezTo>
                  <a:cubicBezTo>
                    <a:pt x="-567" y="21192"/>
                    <a:pt x="204" y="20377"/>
                    <a:pt x="976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805516" y="628086"/>
              <a:ext cx="1206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05" y="11375"/>
                    <a:pt x="10611" y="2735"/>
                    <a:pt x="14211" y="575"/>
                  </a:cubicBezTo>
                  <a:cubicBezTo>
                    <a:pt x="17811" y="-1585"/>
                    <a:pt x="1970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792816" y="7556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193508" y="515802"/>
              <a:ext cx="190989" cy="67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29" fill="norm" stroke="1" extrusionOk="0">
                  <a:moveTo>
                    <a:pt x="1352" y="5882"/>
                  </a:moveTo>
                  <a:cubicBezTo>
                    <a:pt x="1590" y="8648"/>
                    <a:pt x="1827" y="11414"/>
                    <a:pt x="1590" y="13916"/>
                  </a:cubicBezTo>
                  <a:cubicBezTo>
                    <a:pt x="1352" y="16418"/>
                    <a:pt x="640" y="18657"/>
                    <a:pt x="284" y="19942"/>
                  </a:cubicBezTo>
                  <a:cubicBezTo>
                    <a:pt x="-72" y="21226"/>
                    <a:pt x="-72" y="21555"/>
                    <a:pt x="165" y="20501"/>
                  </a:cubicBezTo>
                  <a:cubicBezTo>
                    <a:pt x="403" y="19448"/>
                    <a:pt x="877" y="17011"/>
                    <a:pt x="1352" y="14706"/>
                  </a:cubicBezTo>
                  <a:cubicBezTo>
                    <a:pt x="1827" y="12401"/>
                    <a:pt x="2302" y="10228"/>
                    <a:pt x="2895" y="8318"/>
                  </a:cubicBezTo>
                  <a:cubicBezTo>
                    <a:pt x="3488" y="6409"/>
                    <a:pt x="4201" y="4762"/>
                    <a:pt x="4913" y="3544"/>
                  </a:cubicBezTo>
                  <a:cubicBezTo>
                    <a:pt x="5625" y="2326"/>
                    <a:pt x="6337" y="1535"/>
                    <a:pt x="7049" y="1009"/>
                  </a:cubicBezTo>
                  <a:cubicBezTo>
                    <a:pt x="7761" y="482"/>
                    <a:pt x="8473" y="218"/>
                    <a:pt x="9423" y="87"/>
                  </a:cubicBezTo>
                  <a:cubicBezTo>
                    <a:pt x="10372" y="-45"/>
                    <a:pt x="11559" y="-45"/>
                    <a:pt x="13102" y="218"/>
                  </a:cubicBezTo>
                  <a:cubicBezTo>
                    <a:pt x="14644" y="482"/>
                    <a:pt x="16543" y="1009"/>
                    <a:pt x="18205" y="1700"/>
                  </a:cubicBezTo>
                  <a:cubicBezTo>
                    <a:pt x="19866" y="2392"/>
                    <a:pt x="21291" y="3248"/>
                    <a:pt x="21409" y="4038"/>
                  </a:cubicBezTo>
                  <a:cubicBezTo>
                    <a:pt x="21528" y="4828"/>
                    <a:pt x="20341" y="5553"/>
                    <a:pt x="17137" y="6178"/>
                  </a:cubicBezTo>
                  <a:cubicBezTo>
                    <a:pt x="13932" y="6804"/>
                    <a:pt x="8710" y="7331"/>
                    <a:pt x="5387" y="7561"/>
                  </a:cubicBezTo>
                  <a:cubicBezTo>
                    <a:pt x="2064" y="7792"/>
                    <a:pt x="640" y="7726"/>
                    <a:pt x="284" y="7495"/>
                  </a:cubicBezTo>
                  <a:cubicBezTo>
                    <a:pt x="-72" y="7265"/>
                    <a:pt x="640" y="6870"/>
                    <a:pt x="1946" y="6475"/>
                  </a:cubicBezTo>
                  <a:cubicBezTo>
                    <a:pt x="3251" y="6079"/>
                    <a:pt x="5150" y="5684"/>
                    <a:pt x="7049" y="5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345266" y="214194"/>
              <a:ext cx="228601" cy="21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686"/>
                  </a:moveTo>
                  <a:cubicBezTo>
                    <a:pt x="1000" y="2267"/>
                    <a:pt x="2000" y="1847"/>
                    <a:pt x="3700" y="3315"/>
                  </a:cubicBezTo>
                  <a:cubicBezTo>
                    <a:pt x="5400" y="4783"/>
                    <a:pt x="7800" y="8138"/>
                    <a:pt x="8800" y="10969"/>
                  </a:cubicBezTo>
                  <a:cubicBezTo>
                    <a:pt x="9800" y="13800"/>
                    <a:pt x="9400" y="16107"/>
                    <a:pt x="8800" y="17680"/>
                  </a:cubicBezTo>
                  <a:cubicBezTo>
                    <a:pt x="8200" y="19253"/>
                    <a:pt x="7400" y="20092"/>
                    <a:pt x="6500" y="20616"/>
                  </a:cubicBezTo>
                  <a:cubicBezTo>
                    <a:pt x="5600" y="21140"/>
                    <a:pt x="4600" y="21350"/>
                    <a:pt x="4000" y="20931"/>
                  </a:cubicBezTo>
                  <a:cubicBezTo>
                    <a:pt x="3400" y="20511"/>
                    <a:pt x="3200" y="19463"/>
                    <a:pt x="4200" y="16841"/>
                  </a:cubicBezTo>
                  <a:cubicBezTo>
                    <a:pt x="5200" y="14220"/>
                    <a:pt x="7400" y="10026"/>
                    <a:pt x="8800" y="7509"/>
                  </a:cubicBezTo>
                  <a:cubicBezTo>
                    <a:pt x="10200" y="4993"/>
                    <a:pt x="10800" y="4154"/>
                    <a:pt x="11600" y="3000"/>
                  </a:cubicBezTo>
                  <a:cubicBezTo>
                    <a:pt x="12400" y="1847"/>
                    <a:pt x="13400" y="379"/>
                    <a:pt x="13600" y="65"/>
                  </a:cubicBezTo>
                  <a:cubicBezTo>
                    <a:pt x="13800" y="-250"/>
                    <a:pt x="13200" y="589"/>
                    <a:pt x="12500" y="2686"/>
                  </a:cubicBezTo>
                  <a:cubicBezTo>
                    <a:pt x="11800" y="4783"/>
                    <a:pt x="11000" y="8138"/>
                    <a:pt x="11100" y="10760"/>
                  </a:cubicBezTo>
                  <a:cubicBezTo>
                    <a:pt x="11200" y="13381"/>
                    <a:pt x="12200" y="15268"/>
                    <a:pt x="14100" y="16422"/>
                  </a:cubicBezTo>
                  <a:cubicBezTo>
                    <a:pt x="16000" y="17575"/>
                    <a:pt x="18800" y="17995"/>
                    <a:pt x="21600" y="18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594542" y="551038"/>
              <a:ext cx="119025" cy="24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52" fill="norm" stroke="1" extrusionOk="0">
                  <a:moveTo>
                    <a:pt x="20172" y="124"/>
                  </a:moveTo>
                  <a:cubicBezTo>
                    <a:pt x="18277" y="-62"/>
                    <a:pt x="16383" y="-248"/>
                    <a:pt x="13541" y="1242"/>
                  </a:cubicBezTo>
                  <a:cubicBezTo>
                    <a:pt x="10698" y="2731"/>
                    <a:pt x="6909" y="5897"/>
                    <a:pt x="4446" y="8783"/>
                  </a:cubicBezTo>
                  <a:cubicBezTo>
                    <a:pt x="1983" y="11669"/>
                    <a:pt x="846" y="14276"/>
                    <a:pt x="277" y="16138"/>
                  </a:cubicBezTo>
                  <a:cubicBezTo>
                    <a:pt x="-291" y="18000"/>
                    <a:pt x="-291" y="19118"/>
                    <a:pt x="3309" y="19862"/>
                  </a:cubicBezTo>
                  <a:cubicBezTo>
                    <a:pt x="6909" y="20607"/>
                    <a:pt x="14109" y="20980"/>
                    <a:pt x="21309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809758" y="565150"/>
              <a:ext cx="1810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500"/>
                    <a:pt x="1332" y="9000"/>
                    <a:pt x="132" y="12600"/>
                  </a:cubicBezTo>
                  <a:cubicBezTo>
                    <a:pt x="-1068" y="16200"/>
                    <a:pt x="6132" y="189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885016" y="6985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054349" y="545588"/>
              <a:ext cx="146051" cy="37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8765" y="7818"/>
                  </a:moveTo>
                  <a:cubicBezTo>
                    <a:pt x="6261" y="10297"/>
                    <a:pt x="3757" y="12776"/>
                    <a:pt x="2191" y="15195"/>
                  </a:cubicBezTo>
                  <a:cubicBezTo>
                    <a:pt x="626" y="17615"/>
                    <a:pt x="0" y="19976"/>
                    <a:pt x="0" y="20743"/>
                  </a:cubicBezTo>
                  <a:cubicBezTo>
                    <a:pt x="0" y="21510"/>
                    <a:pt x="626" y="20684"/>
                    <a:pt x="1565" y="18441"/>
                  </a:cubicBezTo>
                  <a:cubicBezTo>
                    <a:pt x="2504" y="16199"/>
                    <a:pt x="3757" y="12540"/>
                    <a:pt x="5322" y="9412"/>
                  </a:cubicBezTo>
                  <a:cubicBezTo>
                    <a:pt x="6887" y="6284"/>
                    <a:pt x="8765" y="3687"/>
                    <a:pt x="10330" y="2153"/>
                  </a:cubicBezTo>
                  <a:cubicBezTo>
                    <a:pt x="11896" y="618"/>
                    <a:pt x="13148" y="146"/>
                    <a:pt x="14557" y="28"/>
                  </a:cubicBezTo>
                  <a:cubicBezTo>
                    <a:pt x="15965" y="-90"/>
                    <a:pt x="17530" y="146"/>
                    <a:pt x="18939" y="972"/>
                  </a:cubicBezTo>
                  <a:cubicBezTo>
                    <a:pt x="20348" y="1799"/>
                    <a:pt x="21600" y="3215"/>
                    <a:pt x="21600" y="4808"/>
                  </a:cubicBezTo>
                  <a:cubicBezTo>
                    <a:pt x="21600" y="6402"/>
                    <a:pt x="20348" y="8172"/>
                    <a:pt x="18939" y="9412"/>
                  </a:cubicBezTo>
                  <a:cubicBezTo>
                    <a:pt x="17530" y="10651"/>
                    <a:pt x="15965" y="11359"/>
                    <a:pt x="14243" y="11772"/>
                  </a:cubicBezTo>
                  <a:cubicBezTo>
                    <a:pt x="12522" y="12185"/>
                    <a:pt x="10643" y="12303"/>
                    <a:pt x="9704" y="11890"/>
                  </a:cubicBezTo>
                  <a:cubicBezTo>
                    <a:pt x="8765" y="11477"/>
                    <a:pt x="8765" y="10533"/>
                    <a:pt x="8765" y="9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208866" y="476250"/>
              <a:ext cx="9576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6894" y="0"/>
                  </a:moveTo>
                  <a:cubicBezTo>
                    <a:pt x="11489" y="2448"/>
                    <a:pt x="16085" y="4896"/>
                    <a:pt x="18613" y="7848"/>
                  </a:cubicBezTo>
                  <a:cubicBezTo>
                    <a:pt x="21140" y="10800"/>
                    <a:pt x="21600" y="14256"/>
                    <a:pt x="19302" y="16632"/>
                  </a:cubicBezTo>
                  <a:cubicBezTo>
                    <a:pt x="17004" y="19008"/>
                    <a:pt x="11949" y="20304"/>
                    <a:pt x="8272" y="20952"/>
                  </a:cubicBezTo>
                  <a:cubicBezTo>
                    <a:pt x="4596" y="21600"/>
                    <a:pt x="2298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227916" y="215899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278716" y="285749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401070" y="177800"/>
              <a:ext cx="150697" cy="16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83" fill="norm" stroke="1" extrusionOk="0">
                  <a:moveTo>
                    <a:pt x="658" y="1600"/>
                  </a:moveTo>
                  <a:cubicBezTo>
                    <a:pt x="1858" y="800"/>
                    <a:pt x="3058" y="0"/>
                    <a:pt x="4258" y="0"/>
                  </a:cubicBezTo>
                  <a:cubicBezTo>
                    <a:pt x="5458" y="0"/>
                    <a:pt x="6658" y="800"/>
                    <a:pt x="7408" y="2800"/>
                  </a:cubicBezTo>
                  <a:cubicBezTo>
                    <a:pt x="8158" y="4800"/>
                    <a:pt x="8458" y="8000"/>
                    <a:pt x="8008" y="11067"/>
                  </a:cubicBezTo>
                  <a:cubicBezTo>
                    <a:pt x="7558" y="14133"/>
                    <a:pt x="6358" y="17067"/>
                    <a:pt x="5158" y="18933"/>
                  </a:cubicBezTo>
                  <a:cubicBezTo>
                    <a:pt x="3958" y="20800"/>
                    <a:pt x="2758" y="21600"/>
                    <a:pt x="1708" y="21333"/>
                  </a:cubicBezTo>
                  <a:cubicBezTo>
                    <a:pt x="658" y="21067"/>
                    <a:pt x="-242" y="19733"/>
                    <a:pt x="58" y="17867"/>
                  </a:cubicBezTo>
                  <a:cubicBezTo>
                    <a:pt x="358" y="16000"/>
                    <a:pt x="1858" y="13600"/>
                    <a:pt x="4708" y="10933"/>
                  </a:cubicBezTo>
                  <a:cubicBezTo>
                    <a:pt x="7558" y="8267"/>
                    <a:pt x="11758" y="5333"/>
                    <a:pt x="14458" y="3467"/>
                  </a:cubicBezTo>
                  <a:cubicBezTo>
                    <a:pt x="17158" y="1600"/>
                    <a:pt x="18358" y="800"/>
                    <a:pt x="18508" y="933"/>
                  </a:cubicBezTo>
                  <a:cubicBezTo>
                    <a:pt x="18658" y="1067"/>
                    <a:pt x="17758" y="2133"/>
                    <a:pt x="16708" y="4800"/>
                  </a:cubicBezTo>
                  <a:cubicBezTo>
                    <a:pt x="15658" y="7467"/>
                    <a:pt x="14458" y="11733"/>
                    <a:pt x="15208" y="14533"/>
                  </a:cubicBezTo>
                  <a:cubicBezTo>
                    <a:pt x="15958" y="17333"/>
                    <a:pt x="18658" y="18667"/>
                    <a:pt x="21358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3866" y="488678"/>
              <a:ext cx="81330" cy="14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217" fill="norm" stroke="1" extrusionOk="0">
                  <a:moveTo>
                    <a:pt x="0" y="18293"/>
                  </a:moveTo>
                  <a:cubicBezTo>
                    <a:pt x="554" y="19814"/>
                    <a:pt x="1108" y="21335"/>
                    <a:pt x="2215" y="19053"/>
                  </a:cubicBezTo>
                  <a:cubicBezTo>
                    <a:pt x="3323" y="16772"/>
                    <a:pt x="4985" y="10687"/>
                    <a:pt x="7477" y="6580"/>
                  </a:cubicBezTo>
                  <a:cubicBezTo>
                    <a:pt x="9969" y="2473"/>
                    <a:pt x="13292" y="343"/>
                    <a:pt x="15785" y="39"/>
                  </a:cubicBezTo>
                  <a:cubicBezTo>
                    <a:pt x="18277" y="-265"/>
                    <a:pt x="19938" y="1256"/>
                    <a:pt x="20769" y="3081"/>
                  </a:cubicBezTo>
                  <a:cubicBezTo>
                    <a:pt x="21600" y="4907"/>
                    <a:pt x="21600" y="7036"/>
                    <a:pt x="19385" y="9166"/>
                  </a:cubicBezTo>
                  <a:cubicBezTo>
                    <a:pt x="17169" y="11296"/>
                    <a:pt x="12738" y="13425"/>
                    <a:pt x="9415" y="14034"/>
                  </a:cubicBezTo>
                  <a:cubicBezTo>
                    <a:pt x="6092" y="14642"/>
                    <a:pt x="3877" y="13729"/>
                    <a:pt x="1662" y="1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1189" y="598606"/>
              <a:ext cx="25168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6" h="21358" fill="norm" stroke="1" extrusionOk="0">
                  <a:moveTo>
                    <a:pt x="2102" y="6058"/>
                  </a:moveTo>
                  <a:cubicBezTo>
                    <a:pt x="441" y="4558"/>
                    <a:pt x="-1221" y="3058"/>
                    <a:pt x="1271" y="1858"/>
                  </a:cubicBezTo>
                  <a:cubicBezTo>
                    <a:pt x="3764" y="658"/>
                    <a:pt x="10410" y="-242"/>
                    <a:pt x="14564" y="58"/>
                  </a:cubicBezTo>
                  <a:cubicBezTo>
                    <a:pt x="18717" y="358"/>
                    <a:pt x="20379" y="1858"/>
                    <a:pt x="19548" y="5608"/>
                  </a:cubicBezTo>
                  <a:cubicBezTo>
                    <a:pt x="18717" y="9358"/>
                    <a:pt x="15394" y="15358"/>
                    <a:pt x="12071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1396" y="965200"/>
              <a:ext cx="87721" cy="1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60" fill="norm" stroke="1" extrusionOk="0">
                  <a:moveTo>
                    <a:pt x="21313" y="1473"/>
                  </a:moveTo>
                  <a:cubicBezTo>
                    <a:pt x="18742" y="736"/>
                    <a:pt x="16170" y="0"/>
                    <a:pt x="13856" y="0"/>
                  </a:cubicBezTo>
                  <a:cubicBezTo>
                    <a:pt x="11542" y="0"/>
                    <a:pt x="9484" y="736"/>
                    <a:pt x="7170" y="3314"/>
                  </a:cubicBezTo>
                  <a:cubicBezTo>
                    <a:pt x="4856" y="5891"/>
                    <a:pt x="2284" y="10309"/>
                    <a:pt x="999" y="13132"/>
                  </a:cubicBezTo>
                  <a:cubicBezTo>
                    <a:pt x="-287" y="15955"/>
                    <a:pt x="-287" y="17182"/>
                    <a:pt x="742" y="18409"/>
                  </a:cubicBezTo>
                  <a:cubicBezTo>
                    <a:pt x="1770" y="19636"/>
                    <a:pt x="3827" y="20864"/>
                    <a:pt x="6142" y="21232"/>
                  </a:cubicBezTo>
                  <a:cubicBezTo>
                    <a:pt x="8456" y="21600"/>
                    <a:pt x="11027" y="21109"/>
                    <a:pt x="13599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48166" y="9842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73566" y="1047750"/>
              <a:ext cx="69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28721" y="992976"/>
              <a:ext cx="93824" cy="26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04" fill="norm" stroke="1" extrusionOk="0">
                  <a:moveTo>
                    <a:pt x="7487" y="3985"/>
                  </a:moveTo>
                  <a:cubicBezTo>
                    <a:pt x="6547" y="8165"/>
                    <a:pt x="5608" y="12346"/>
                    <a:pt x="4669" y="14959"/>
                  </a:cubicBezTo>
                  <a:cubicBezTo>
                    <a:pt x="3730" y="17572"/>
                    <a:pt x="2791" y="18617"/>
                    <a:pt x="2087" y="19575"/>
                  </a:cubicBezTo>
                  <a:cubicBezTo>
                    <a:pt x="1382" y="20533"/>
                    <a:pt x="913" y="21404"/>
                    <a:pt x="443" y="21404"/>
                  </a:cubicBezTo>
                  <a:cubicBezTo>
                    <a:pt x="-26" y="21404"/>
                    <a:pt x="-496" y="20533"/>
                    <a:pt x="1147" y="17223"/>
                  </a:cubicBezTo>
                  <a:cubicBezTo>
                    <a:pt x="2791" y="13914"/>
                    <a:pt x="6547" y="8165"/>
                    <a:pt x="9130" y="4769"/>
                  </a:cubicBezTo>
                  <a:cubicBezTo>
                    <a:pt x="11713" y="1372"/>
                    <a:pt x="13121" y="327"/>
                    <a:pt x="14765" y="65"/>
                  </a:cubicBezTo>
                  <a:cubicBezTo>
                    <a:pt x="16408" y="-196"/>
                    <a:pt x="18287" y="327"/>
                    <a:pt x="19461" y="1546"/>
                  </a:cubicBezTo>
                  <a:cubicBezTo>
                    <a:pt x="20634" y="2765"/>
                    <a:pt x="21104" y="4681"/>
                    <a:pt x="20634" y="6162"/>
                  </a:cubicBezTo>
                  <a:cubicBezTo>
                    <a:pt x="20165" y="7643"/>
                    <a:pt x="18756" y="8688"/>
                    <a:pt x="16878" y="9298"/>
                  </a:cubicBezTo>
                  <a:cubicBezTo>
                    <a:pt x="15000" y="9907"/>
                    <a:pt x="12652" y="10081"/>
                    <a:pt x="10304" y="1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13266" y="914400"/>
              <a:ext cx="10818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781" y="0"/>
                  </a:moveTo>
                  <a:cubicBezTo>
                    <a:pt x="13857" y="2685"/>
                    <a:pt x="17932" y="5369"/>
                    <a:pt x="19766" y="7993"/>
                  </a:cubicBezTo>
                  <a:cubicBezTo>
                    <a:pt x="21600" y="10617"/>
                    <a:pt x="21192" y="13180"/>
                    <a:pt x="17525" y="15437"/>
                  </a:cubicBezTo>
                  <a:cubicBezTo>
                    <a:pt x="13857" y="17695"/>
                    <a:pt x="6928" y="19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523093" y="26924"/>
              <a:ext cx="673074" cy="525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94" fill="norm" stroke="1" extrusionOk="0">
                  <a:moveTo>
                    <a:pt x="11984" y="21594"/>
                  </a:moveTo>
                  <a:cubicBezTo>
                    <a:pt x="12593" y="21394"/>
                    <a:pt x="13202" y="21194"/>
                    <a:pt x="13812" y="20968"/>
                  </a:cubicBezTo>
                  <a:cubicBezTo>
                    <a:pt x="14421" y="20742"/>
                    <a:pt x="15031" y="20490"/>
                    <a:pt x="15403" y="20220"/>
                  </a:cubicBezTo>
                  <a:cubicBezTo>
                    <a:pt x="15776" y="19951"/>
                    <a:pt x="15911" y="19664"/>
                    <a:pt x="16013" y="19385"/>
                  </a:cubicBezTo>
                  <a:cubicBezTo>
                    <a:pt x="16114" y="19107"/>
                    <a:pt x="16182" y="18837"/>
                    <a:pt x="15809" y="18537"/>
                  </a:cubicBezTo>
                  <a:cubicBezTo>
                    <a:pt x="15437" y="18237"/>
                    <a:pt x="14624" y="17907"/>
                    <a:pt x="13812" y="17598"/>
                  </a:cubicBezTo>
                  <a:cubicBezTo>
                    <a:pt x="12999" y="17290"/>
                    <a:pt x="12187" y="17003"/>
                    <a:pt x="11611" y="16703"/>
                  </a:cubicBezTo>
                  <a:cubicBezTo>
                    <a:pt x="11036" y="16403"/>
                    <a:pt x="10697" y="16090"/>
                    <a:pt x="10426" y="15790"/>
                  </a:cubicBezTo>
                  <a:cubicBezTo>
                    <a:pt x="10155" y="15490"/>
                    <a:pt x="9952" y="15203"/>
                    <a:pt x="9783" y="14903"/>
                  </a:cubicBezTo>
                  <a:cubicBezTo>
                    <a:pt x="9614" y="14603"/>
                    <a:pt x="9478" y="14290"/>
                    <a:pt x="9411" y="13964"/>
                  </a:cubicBezTo>
                  <a:cubicBezTo>
                    <a:pt x="9343" y="13637"/>
                    <a:pt x="9343" y="13298"/>
                    <a:pt x="9512" y="12959"/>
                  </a:cubicBezTo>
                  <a:cubicBezTo>
                    <a:pt x="9681" y="12620"/>
                    <a:pt x="10020" y="12281"/>
                    <a:pt x="10325" y="11946"/>
                  </a:cubicBezTo>
                  <a:cubicBezTo>
                    <a:pt x="10629" y="11611"/>
                    <a:pt x="10900" y="11281"/>
                    <a:pt x="11137" y="10951"/>
                  </a:cubicBezTo>
                  <a:cubicBezTo>
                    <a:pt x="11374" y="10620"/>
                    <a:pt x="11577" y="10290"/>
                    <a:pt x="11713" y="9959"/>
                  </a:cubicBezTo>
                  <a:cubicBezTo>
                    <a:pt x="11848" y="9629"/>
                    <a:pt x="11916" y="9298"/>
                    <a:pt x="12085" y="8977"/>
                  </a:cubicBezTo>
                  <a:cubicBezTo>
                    <a:pt x="12255" y="8655"/>
                    <a:pt x="12525" y="8342"/>
                    <a:pt x="12864" y="8033"/>
                  </a:cubicBezTo>
                  <a:cubicBezTo>
                    <a:pt x="13202" y="7724"/>
                    <a:pt x="13609" y="7420"/>
                    <a:pt x="14083" y="7129"/>
                  </a:cubicBezTo>
                  <a:cubicBezTo>
                    <a:pt x="14557" y="6837"/>
                    <a:pt x="15098" y="6559"/>
                    <a:pt x="15606" y="6264"/>
                  </a:cubicBezTo>
                  <a:cubicBezTo>
                    <a:pt x="16114" y="5968"/>
                    <a:pt x="16588" y="5655"/>
                    <a:pt x="17028" y="5337"/>
                  </a:cubicBezTo>
                  <a:cubicBezTo>
                    <a:pt x="17468" y="5020"/>
                    <a:pt x="17875" y="4698"/>
                    <a:pt x="18349" y="4390"/>
                  </a:cubicBezTo>
                  <a:cubicBezTo>
                    <a:pt x="18823" y="4081"/>
                    <a:pt x="19364" y="3785"/>
                    <a:pt x="19838" y="3516"/>
                  </a:cubicBezTo>
                  <a:cubicBezTo>
                    <a:pt x="20312" y="3246"/>
                    <a:pt x="20718" y="3003"/>
                    <a:pt x="21023" y="2746"/>
                  </a:cubicBezTo>
                  <a:cubicBezTo>
                    <a:pt x="21328" y="2490"/>
                    <a:pt x="21531" y="2220"/>
                    <a:pt x="21531" y="1946"/>
                  </a:cubicBezTo>
                  <a:cubicBezTo>
                    <a:pt x="21531" y="1672"/>
                    <a:pt x="21328" y="1394"/>
                    <a:pt x="21057" y="1155"/>
                  </a:cubicBezTo>
                  <a:cubicBezTo>
                    <a:pt x="20786" y="916"/>
                    <a:pt x="20448" y="716"/>
                    <a:pt x="19804" y="546"/>
                  </a:cubicBezTo>
                  <a:cubicBezTo>
                    <a:pt x="19161" y="377"/>
                    <a:pt x="18213" y="237"/>
                    <a:pt x="17197" y="151"/>
                  </a:cubicBezTo>
                  <a:cubicBezTo>
                    <a:pt x="16182" y="64"/>
                    <a:pt x="15098" y="29"/>
                    <a:pt x="14015" y="11"/>
                  </a:cubicBezTo>
                  <a:cubicBezTo>
                    <a:pt x="12932" y="-6"/>
                    <a:pt x="11848" y="-6"/>
                    <a:pt x="10562" y="33"/>
                  </a:cubicBezTo>
                  <a:cubicBezTo>
                    <a:pt x="9275" y="72"/>
                    <a:pt x="7786" y="151"/>
                    <a:pt x="6296" y="251"/>
                  </a:cubicBezTo>
                  <a:cubicBezTo>
                    <a:pt x="4806" y="351"/>
                    <a:pt x="3317" y="472"/>
                    <a:pt x="2301" y="564"/>
                  </a:cubicBezTo>
                  <a:cubicBezTo>
                    <a:pt x="1285" y="655"/>
                    <a:pt x="744" y="716"/>
                    <a:pt x="405" y="772"/>
                  </a:cubicBezTo>
                  <a:cubicBezTo>
                    <a:pt x="66" y="829"/>
                    <a:pt x="-69" y="881"/>
                    <a:pt x="33" y="907"/>
                  </a:cubicBezTo>
                  <a:cubicBezTo>
                    <a:pt x="134" y="933"/>
                    <a:pt x="473" y="933"/>
                    <a:pt x="811" y="924"/>
                  </a:cubicBezTo>
                  <a:cubicBezTo>
                    <a:pt x="1150" y="916"/>
                    <a:pt x="1488" y="898"/>
                    <a:pt x="1827" y="88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511315" y="99322"/>
              <a:ext cx="246702" cy="16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67" fill="norm" stroke="1" extrusionOk="0">
                  <a:moveTo>
                    <a:pt x="15425" y="1129"/>
                  </a:moveTo>
                  <a:cubicBezTo>
                    <a:pt x="14686" y="298"/>
                    <a:pt x="13948" y="-533"/>
                    <a:pt x="12102" y="436"/>
                  </a:cubicBezTo>
                  <a:cubicBezTo>
                    <a:pt x="10255" y="1405"/>
                    <a:pt x="7302" y="4175"/>
                    <a:pt x="5363" y="6390"/>
                  </a:cubicBezTo>
                  <a:cubicBezTo>
                    <a:pt x="3425" y="8605"/>
                    <a:pt x="2502" y="10267"/>
                    <a:pt x="1671" y="11513"/>
                  </a:cubicBezTo>
                  <a:cubicBezTo>
                    <a:pt x="840" y="12759"/>
                    <a:pt x="102" y="13590"/>
                    <a:pt x="9" y="14559"/>
                  </a:cubicBezTo>
                  <a:cubicBezTo>
                    <a:pt x="-83" y="15529"/>
                    <a:pt x="471" y="16636"/>
                    <a:pt x="2779" y="17467"/>
                  </a:cubicBezTo>
                  <a:cubicBezTo>
                    <a:pt x="5086" y="18298"/>
                    <a:pt x="9148" y="18852"/>
                    <a:pt x="12563" y="19405"/>
                  </a:cubicBezTo>
                  <a:cubicBezTo>
                    <a:pt x="15979" y="19959"/>
                    <a:pt x="18748" y="20513"/>
                    <a:pt x="21517" y="2106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6" name="Drawing"/>
          <p:cNvGrpSpPr/>
          <p:nvPr/>
        </p:nvGrpSpPr>
        <p:grpSpPr>
          <a:xfrm>
            <a:off x="749300" y="1479549"/>
            <a:ext cx="10090150" cy="7321551"/>
            <a:chOff x="0" y="0"/>
            <a:chExt cx="10090150" cy="7321550"/>
          </a:xfrm>
        </p:grpSpPr>
        <p:sp>
          <p:nvSpPr>
            <p:cNvPr id="2526" name="Line"/>
            <p:cNvSpPr/>
            <p:nvPr/>
          </p:nvSpPr>
          <p:spPr>
            <a:xfrm>
              <a:off x="2273818" y="11177"/>
              <a:ext cx="272533" cy="46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6" fill="norm" stroke="1" extrusionOk="0">
                  <a:moveTo>
                    <a:pt x="21393" y="3016"/>
                  </a:moveTo>
                  <a:cubicBezTo>
                    <a:pt x="21393" y="2525"/>
                    <a:pt x="21393" y="2034"/>
                    <a:pt x="21393" y="1543"/>
                  </a:cubicBezTo>
                  <a:cubicBezTo>
                    <a:pt x="21393" y="1052"/>
                    <a:pt x="21393" y="561"/>
                    <a:pt x="20978" y="267"/>
                  </a:cubicBezTo>
                  <a:cubicBezTo>
                    <a:pt x="20562" y="-28"/>
                    <a:pt x="19731" y="-126"/>
                    <a:pt x="18236" y="218"/>
                  </a:cubicBezTo>
                  <a:cubicBezTo>
                    <a:pt x="16741" y="561"/>
                    <a:pt x="14581" y="1347"/>
                    <a:pt x="11922" y="3261"/>
                  </a:cubicBezTo>
                  <a:cubicBezTo>
                    <a:pt x="9264" y="5176"/>
                    <a:pt x="6107" y="8219"/>
                    <a:pt x="3864" y="11018"/>
                  </a:cubicBezTo>
                  <a:cubicBezTo>
                    <a:pt x="1621" y="13816"/>
                    <a:pt x="291" y="16369"/>
                    <a:pt x="42" y="18087"/>
                  </a:cubicBezTo>
                  <a:cubicBezTo>
                    <a:pt x="-207" y="19805"/>
                    <a:pt x="624" y="20689"/>
                    <a:pt x="3033" y="21081"/>
                  </a:cubicBezTo>
                  <a:cubicBezTo>
                    <a:pt x="5442" y="21474"/>
                    <a:pt x="9430" y="21376"/>
                    <a:pt x="13418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592555" y="249362"/>
              <a:ext cx="143349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19" fill="norm" stroke="1" extrusionOk="0">
                  <a:moveTo>
                    <a:pt x="12704" y="1988"/>
                  </a:moveTo>
                  <a:cubicBezTo>
                    <a:pt x="8692" y="2959"/>
                    <a:pt x="4681" y="3930"/>
                    <a:pt x="2366" y="5993"/>
                  </a:cubicBezTo>
                  <a:cubicBezTo>
                    <a:pt x="52" y="8056"/>
                    <a:pt x="-565" y="11211"/>
                    <a:pt x="515" y="14244"/>
                  </a:cubicBezTo>
                  <a:cubicBezTo>
                    <a:pt x="1595" y="17278"/>
                    <a:pt x="4372" y="20191"/>
                    <a:pt x="7766" y="20797"/>
                  </a:cubicBezTo>
                  <a:cubicBezTo>
                    <a:pt x="11161" y="21404"/>
                    <a:pt x="15172" y="19705"/>
                    <a:pt x="17641" y="16671"/>
                  </a:cubicBezTo>
                  <a:cubicBezTo>
                    <a:pt x="20109" y="13638"/>
                    <a:pt x="21035" y="9269"/>
                    <a:pt x="20881" y="6235"/>
                  </a:cubicBezTo>
                  <a:cubicBezTo>
                    <a:pt x="20726" y="3202"/>
                    <a:pt x="19492" y="1503"/>
                    <a:pt x="18104" y="653"/>
                  </a:cubicBezTo>
                  <a:cubicBezTo>
                    <a:pt x="16715" y="-196"/>
                    <a:pt x="15172" y="-196"/>
                    <a:pt x="14401" y="532"/>
                  </a:cubicBezTo>
                  <a:cubicBezTo>
                    <a:pt x="13629" y="1260"/>
                    <a:pt x="13629" y="2716"/>
                    <a:pt x="13629" y="4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825750" y="194897"/>
              <a:ext cx="127000" cy="20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8139"/>
                  </a:moveTo>
                  <a:cubicBezTo>
                    <a:pt x="0" y="11665"/>
                    <a:pt x="0" y="15192"/>
                    <a:pt x="900" y="15192"/>
                  </a:cubicBezTo>
                  <a:cubicBezTo>
                    <a:pt x="1800" y="15192"/>
                    <a:pt x="3600" y="11665"/>
                    <a:pt x="5760" y="8579"/>
                  </a:cubicBezTo>
                  <a:cubicBezTo>
                    <a:pt x="7920" y="5494"/>
                    <a:pt x="10440" y="2849"/>
                    <a:pt x="12600" y="1416"/>
                  </a:cubicBezTo>
                  <a:cubicBezTo>
                    <a:pt x="14760" y="-17"/>
                    <a:pt x="16560" y="-237"/>
                    <a:pt x="17820" y="204"/>
                  </a:cubicBezTo>
                  <a:cubicBezTo>
                    <a:pt x="19080" y="645"/>
                    <a:pt x="19800" y="1747"/>
                    <a:pt x="20340" y="5383"/>
                  </a:cubicBezTo>
                  <a:cubicBezTo>
                    <a:pt x="20880" y="9020"/>
                    <a:pt x="21240" y="15192"/>
                    <a:pt x="2160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099594" y="0"/>
              <a:ext cx="62707" cy="37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4" fill="norm" stroke="1" extrusionOk="0">
                  <a:moveTo>
                    <a:pt x="14850" y="0"/>
                  </a:moveTo>
                  <a:cubicBezTo>
                    <a:pt x="11250" y="3051"/>
                    <a:pt x="7650" y="6102"/>
                    <a:pt x="5130" y="9397"/>
                  </a:cubicBezTo>
                  <a:cubicBezTo>
                    <a:pt x="2610" y="12692"/>
                    <a:pt x="1170" y="16231"/>
                    <a:pt x="450" y="18305"/>
                  </a:cubicBezTo>
                  <a:cubicBezTo>
                    <a:pt x="-270" y="20380"/>
                    <a:pt x="-270" y="20990"/>
                    <a:pt x="1530" y="21295"/>
                  </a:cubicBezTo>
                  <a:cubicBezTo>
                    <a:pt x="3330" y="21600"/>
                    <a:pt x="6930" y="21600"/>
                    <a:pt x="10530" y="20807"/>
                  </a:cubicBezTo>
                  <a:cubicBezTo>
                    <a:pt x="14130" y="20014"/>
                    <a:pt x="17730" y="18427"/>
                    <a:pt x="21330" y="16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054350" y="203200"/>
              <a:ext cx="139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204633" y="196850"/>
              <a:ext cx="84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31"/>
                    <a:pt x="0" y="8862"/>
                    <a:pt x="0" y="12462"/>
                  </a:cubicBezTo>
                  <a:cubicBezTo>
                    <a:pt x="0" y="16062"/>
                    <a:pt x="108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238500" y="13970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3277133" y="176983"/>
              <a:ext cx="115884" cy="20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44" fill="norm" stroke="1" extrusionOk="0">
                  <a:moveTo>
                    <a:pt x="3436" y="2068"/>
                  </a:moveTo>
                  <a:cubicBezTo>
                    <a:pt x="2650" y="6477"/>
                    <a:pt x="1865" y="10885"/>
                    <a:pt x="1276" y="14081"/>
                  </a:cubicBezTo>
                  <a:cubicBezTo>
                    <a:pt x="686" y="17277"/>
                    <a:pt x="294" y="19260"/>
                    <a:pt x="97" y="19591"/>
                  </a:cubicBezTo>
                  <a:cubicBezTo>
                    <a:pt x="-99" y="19922"/>
                    <a:pt x="-99" y="18599"/>
                    <a:pt x="1079" y="15624"/>
                  </a:cubicBezTo>
                  <a:cubicBezTo>
                    <a:pt x="2257" y="12648"/>
                    <a:pt x="4614" y="8020"/>
                    <a:pt x="6185" y="5154"/>
                  </a:cubicBezTo>
                  <a:cubicBezTo>
                    <a:pt x="7756" y="2289"/>
                    <a:pt x="8541" y="1187"/>
                    <a:pt x="10701" y="526"/>
                  </a:cubicBezTo>
                  <a:cubicBezTo>
                    <a:pt x="12861" y="-136"/>
                    <a:pt x="16396" y="-356"/>
                    <a:pt x="18556" y="966"/>
                  </a:cubicBezTo>
                  <a:cubicBezTo>
                    <a:pt x="20716" y="2289"/>
                    <a:pt x="21501" y="5154"/>
                    <a:pt x="21501" y="8791"/>
                  </a:cubicBezTo>
                  <a:cubicBezTo>
                    <a:pt x="21501" y="12428"/>
                    <a:pt x="20716" y="16836"/>
                    <a:pt x="19930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467629" y="190500"/>
              <a:ext cx="15187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6225" y="0"/>
                  </a:moveTo>
                  <a:cubicBezTo>
                    <a:pt x="4725" y="497"/>
                    <a:pt x="3225" y="993"/>
                    <a:pt x="2175" y="2607"/>
                  </a:cubicBezTo>
                  <a:cubicBezTo>
                    <a:pt x="1125" y="4221"/>
                    <a:pt x="525" y="6952"/>
                    <a:pt x="225" y="9683"/>
                  </a:cubicBezTo>
                  <a:cubicBezTo>
                    <a:pt x="-75" y="12414"/>
                    <a:pt x="-75" y="15145"/>
                    <a:pt x="225" y="17131"/>
                  </a:cubicBezTo>
                  <a:cubicBezTo>
                    <a:pt x="525" y="19117"/>
                    <a:pt x="1125" y="20359"/>
                    <a:pt x="2175" y="20979"/>
                  </a:cubicBezTo>
                  <a:cubicBezTo>
                    <a:pt x="3225" y="21600"/>
                    <a:pt x="4725" y="21600"/>
                    <a:pt x="6675" y="19614"/>
                  </a:cubicBezTo>
                  <a:cubicBezTo>
                    <a:pt x="8625" y="17628"/>
                    <a:pt x="11025" y="13655"/>
                    <a:pt x="12675" y="10552"/>
                  </a:cubicBezTo>
                  <a:cubicBezTo>
                    <a:pt x="14325" y="7448"/>
                    <a:pt x="15225" y="5214"/>
                    <a:pt x="15525" y="4717"/>
                  </a:cubicBezTo>
                  <a:cubicBezTo>
                    <a:pt x="15825" y="4221"/>
                    <a:pt x="15525" y="5462"/>
                    <a:pt x="15675" y="8317"/>
                  </a:cubicBezTo>
                  <a:cubicBezTo>
                    <a:pt x="15825" y="11172"/>
                    <a:pt x="16425" y="15641"/>
                    <a:pt x="17475" y="18124"/>
                  </a:cubicBezTo>
                  <a:cubicBezTo>
                    <a:pt x="18525" y="20607"/>
                    <a:pt x="20025" y="21103"/>
                    <a:pt x="21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671479" y="204933"/>
              <a:ext cx="94071" cy="17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68" fill="norm" stroke="1" extrusionOk="0">
                  <a:moveTo>
                    <a:pt x="17013" y="2910"/>
                  </a:moveTo>
                  <a:cubicBezTo>
                    <a:pt x="15573" y="1609"/>
                    <a:pt x="14133" y="307"/>
                    <a:pt x="12453" y="47"/>
                  </a:cubicBezTo>
                  <a:cubicBezTo>
                    <a:pt x="10773" y="-213"/>
                    <a:pt x="8853" y="568"/>
                    <a:pt x="6693" y="3300"/>
                  </a:cubicBezTo>
                  <a:cubicBezTo>
                    <a:pt x="4533" y="6033"/>
                    <a:pt x="2133" y="10717"/>
                    <a:pt x="933" y="13710"/>
                  </a:cubicBezTo>
                  <a:cubicBezTo>
                    <a:pt x="-267" y="16703"/>
                    <a:pt x="-267" y="18004"/>
                    <a:pt x="693" y="19175"/>
                  </a:cubicBezTo>
                  <a:cubicBezTo>
                    <a:pt x="1653" y="20346"/>
                    <a:pt x="3573" y="21387"/>
                    <a:pt x="6693" y="21257"/>
                  </a:cubicBezTo>
                  <a:cubicBezTo>
                    <a:pt x="9813" y="21127"/>
                    <a:pt x="14133" y="19826"/>
                    <a:pt x="17013" y="17353"/>
                  </a:cubicBezTo>
                  <a:cubicBezTo>
                    <a:pt x="19893" y="14881"/>
                    <a:pt x="21333" y="11238"/>
                    <a:pt x="21333" y="8895"/>
                  </a:cubicBezTo>
                  <a:cubicBezTo>
                    <a:pt x="21333" y="6553"/>
                    <a:pt x="19893" y="5512"/>
                    <a:pt x="17973" y="5252"/>
                  </a:cubicBezTo>
                  <a:cubicBezTo>
                    <a:pt x="16053" y="4992"/>
                    <a:pt x="13653" y="5512"/>
                    <a:pt x="11253" y="6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798026" y="208418"/>
              <a:ext cx="138975" cy="16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51" fill="norm" stroke="1" extrusionOk="0">
                  <a:moveTo>
                    <a:pt x="3815" y="2607"/>
                  </a:moveTo>
                  <a:cubicBezTo>
                    <a:pt x="3815" y="1240"/>
                    <a:pt x="3815" y="-127"/>
                    <a:pt x="3488" y="10"/>
                  </a:cubicBezTo>
                  <a:cubicBezTo>
                    <a:pt x="3161" y="146"/>
                    <a:pt x="2506" y="1787"/>
                    <a:pt x="1852" y="4521"/>
                  </a:cubicBezTo>
                  <a:cubicBezTo>
                    <a:pt x="1197" y="7255"/>
                    <a:pt x="543" y="11083"/>
                    <a:pt x="215" y="13817"/>
                  </a:cubicBezTo>
                  <a:cubicBezTo>
                    <a:pt x="-112" y="16551"/>
                    <a:pt x="-112" y="18192"/>
                    <a:pt x="543" y="19422"/>
                  </a:cubicBezTo>
                  <a:cubicBezTo>
                    <a:pt x="1197" y="20653"/>
                    <a:pt x="2506" y="21473"/>
                    <a:pt x="3652" y="21336"/>
                  </a:cubicBezTo>
                  <a:cubicBezTo>
                    <a:pt x="4797" y="21200"/>
                    <a:pt x="5779" y="20106"/>
                    <a:pt x="7743" y="16962"/>
                  </a:cubicBezTo>
                  <a:cubicBezTo>
                    <a:pt x="9706" y="13817"/>
                    <a:pt x="12652" y="8622"/>
                    <a:pt x="14452" y="5341"/>
                  </a:cubicBezTo>
                  <a:cubicBezTo>
                    <a:pt x="16252" y="2060"/>
                    <a:pt x="16906" y="693"/>
                    <a:pt x="17233" y="693"/>
                  </a:cubicBezTo>
                  <a:cubicBezTo>
                    <a:pt x="17561" y="693"/>
                    <a:pt x="17561" y="2060"/>
                    <a:pt x="18215" y="5341"/>
                  </a:cubicBezTo>
                  <a:cubicBezTo>
                    <a:pt x="18870" y="8622"/>
                    <a:pt x="20179" y="13817"/>
                    <a:pt x="21488" y="19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4006850" y="172244"/>
              <a:ext cx="101600" cy="23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1095"/>
                  </a:moveTo>
                  <a:cubicBezTo>
                    <a:pt x="19350" y="705"/>
                    <a:pt x="17100" y="316"/>
                    <a:pt x="14625" y="122"/>
                  </a:cubicBezTo>
                  <a:cubicBezTo>
                    <a:pt x="12150" y="-73"/>
                    <a:pt x="9450" y="-73"/>
                    <a:pt x="7875" y="413"/>
                  </a:cubicBezTo>
                  <a:cubicBezTo>
                    <a:pt x="6300" y="900"/>
                    <a:pt x="5850" y="1873"/>
                    <a:pt x="6525" y="3430"/>
                  </a:cubicBezTo>
                  <a:cubicBezTo>
                    <a:pt x="7200" y="4986"/>
                    <a:pt x="9000" y="7127"/>
                    <a:pt x="11475" y="9365"/>
                  </a:cubicBezTo>
                  <a:cubicBezTo>
                    <a:pt x="13950" y="11603"/>
                    <a:pt x="17100" y="13938"/>
                    <a:pt x="18450" y="15592"/>
                  </a:cubicBezTo>
                  <a:cubicBezTo>
                    <a:pt x="19800" y="17246"/>
                    <a:pt x="19350" y="18219"/>
                    <a:pt x="15975" y="19095"/>
                  </a:cubicBezTo>
                  <a:cubicBezTo>
                    <a:pt x="12600" y="19970"/>
                    <a:pt x="6300" y="20749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750650" y="62280"/>
              <a:ext cx="170601" cy="45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5" fill="norm" stroke="1" extrusionOk="0">
                  <a:moveTo>
                    <a:pt x="6293" y="3044"/>
                  </a:moveTo>
                  <a:cubicBezTo>
                    <a:pt x="5493" y="5632"/>
                    <a:pt x="4693" y="8220"/>
                    <a:pt x="3893" y="11106"/>
                  </a:cubicBezTo>
                  <a:cubicBezTo>
                    <a:pt x="3093" y="13993"/>
                    <a:pt x="2293" y="17178"/>
                    <a:pt x="1626" y="19070"/>
                  </a:cubicBezTo>
                  <a:cubicBezTo>
                    <a:pt x="960" y="20961"/>
                    <a:pt x="426" y="21558"/>
                    <a:pt x="160" y="21359"/>
                  </a:cubicBezTo>
                  <a:cubicBezTo>
                    <a:pt x="-107" y="21160"/>
                    <a:pt x="-107" y="20164"/>
                    <a:pt x="693" y="17825"/>
                  </a:cubicBezTo>
                  <a:cubicBezTo>
                    <a:pt x="1493" y="15486"/>
                    <a:pt x="3093" y="11803"/>
                    <a:pt x="4560" y="8917"/>
                  </a:cubicBezTo>
                  <a:cubicBezTo>
                    <a:pt x="6026" y="6030"/>
                    <a:pt x="7360" y="3940"/>
                    <a:pt x="8293" y="2646"/>
                  </a:cubicBezTo>
                  <a:cubicBezTo>
                    <a:pt x="9226" y="1352"/>
                    <a:pt x="9760" y="854"/>
                    <a:pt x="10693" y="505"/>
                  </a:cubicBezTo>
                  <a:cubicBezTo>
                    <a:pt x="11626" y="157"/>
                    <a:pt x="12960" y="-42"/>
                    <a:pt x="14293" y="8"/>
                  </a:cubicBezTo>
                  <a:cubicBezTo>
                    <a:pt x="15626" y="58"/>
                    <a:pt x="16960" y="356"/>
                    <a:pt x="18160" y="1352"/>
                  </a:cubicBezTo>
                  <a:cubicBezTo>
                    <a:pt x="19360" y="2347"/>
                    <a:pt x="20426" y="4039"/>
                    <a:pt x="20026" y="5632"/>
                  </a:cubicBezTo>
                  <a:cubicBezTo>
                    <a:pt x="19626" y="7224"/>
                    <a:pt x="17760" y="8717"/>
                    <a:pt x="15493" y="9763"/>
                  </a:cubicBezTo>
                  <a:cubicBezTo>
                    <a:pt x="13226" y="10808"/>
                    <a:pt x="10560" y="11405"/>
                    <a:pt x="8293" y="11704"/>
                  </a:cubicBezTo>
                  <a:cubicBezTo>
                    <a:pt x="6026" y="12002"/>
                    <a:pt x="4160" y="12002"/>
                    <a:pt x="3360" y="12251"/>
                  </a:cubicBezTo>
                  <a:cubicBezTo>
                    <a:pt x="2560" y="12500"/>
                    <a:pt x="2826" y="12998"/>
                    <a:pt x="4560" y="13844"/>
                  </a:cubicBezTo>
                  <a:cubicBezTo>
                    <a:pt x="6293" y="14690"/>
                    <a:pt x="9493" y="15884"/>
                    <a:pt x="12560" y="16979"/>
                  </a:cubicBezTo>
                  <a:cubicBezTo>
                    <a:pt x="15626" y="18074"/>
                    <a:pt x="18560" y="19070"/>
                    <a:pt x="21493" y="20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054599" y="115383"/>
              <a:ext cx="171451" cy="35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690"/>
                  </a:moveTo>
                  <a:cubicBezTo>
                    <a:pt x="0" y="6090"/>
                    <a:pt x="0" y="11490"/>
                    <a:pt x="0" y="14629"/>
                  </a:cubicBezTo>
                  <a:cubicBezTo>
                    <a:pt x="0" y="17769"/>
                    <a:pt x="0" y="18648"/>
                    <a:pt x="133" y="19401"/>
                  </a:cubicBezTo>
                  <a:cubicBezTo>
                    <a:pt x="267" y="20155"/>
                    <a:pt x="533" y="20783"/>
                    <a:pt x="1333" y="21034"/>
                  </a:cubicBezTo>
                  <a:cubicBezTo>
                    <a:pt x="2133" y="21285"/>
                    <a:pt x="3467" y="21159"/>
                    <a:pt x="5600" y="19778"/>
                  </a:cubicBezTo>
                  <a:cubicBezTo>
                    <a:pt x="7733" y="18397"/>
                    <a:pt x="10667" y="15759"/>
                    <a:pt x="13200" y="12934"/>
                  </a:cubicBezTo>
                  <a:cubicBezTo>
                    <a:pt x="15733" y="10108"/>
                    <a:pt x="17867" y="7094"/>
                    <a:pt x="19333" y="4771"/>
                  </a:cubicBezTo>
                  <a:cubicBezTo>
                    <a:pt x="20800" y="2448"/>
                    <a:pt x="21600" y="815"/>
                    <a:pt x="21600" y="250"/>
                  </a:cubicBezTo>
                  <a:cubicBezTo>
                    <a:pt x="21600" y="-315"/>
                    <a:pt x="20800" y="187"/>
                    <a:pt x="20000" y="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038350" y="641713"/>
              <a:ext cx="3143250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451" y="18497"/>
                    <a:pt x="902" y="15497"/>
                    <a:pt x="1389" y="13697"/>
                  </a:cubicBezTo>
                  <a:cubicBezTo>
                    <a:pt x="1876" y="11897"/>
                    <a:pt x="2400" y="11297"/>
                    <a:pt x="2909" y="10997"/>
                  </a:cubicBezTo>
                  <a:cubicBezTo>
                    <a:pt x="3418" y="10697"/>
                    <a:pt x="3913" y="10697"/>
                    <a:pt x="4451" y="10397"/>
                  </a:cubicBezTo>
                  <a:cubicBezTo>
                    <a:pt x="4989" y="10097"/>
                    <a:pt x="5571" y="9497"/>
                    <a:pt x="6182" y="9197"/>
                  </a:cubicBezTo>
                  <a:cubicBezTo>
                    <a:pt x="6793" y="8897"/>
                    <a:pt x="7433" y="8897"/>
                    <a:pt x="7978" y="8597"/>
                  </a:cubicBezTo>
                  <a:cubicBezTo>
                    <a:pt x="8524" y="8297"/>
                    <a:pt x="8975" y="7697"/>
                    <a:pt x="9440" y="7097"/>
                  </a:cubicBezTo>
                  <a:cubicBezTo>
                    <a:pt x="9905" y="6497"/>
                    <a:pt x="10385" y="5897"/>
                    <a:pt x="10844" y="5297"/>
                  </a:cubicBezTo>
                  <a:cubicBezTo>
                    <a:pt x="11302" y="4697"/>
                    <a:pt x="11738" y="4097"/>
                    <a:pt x="12189" y="3497"/>
                  </a:cubicBezTo>
                  <a:cubicBezTo>
                    <a:pt x="12640" y="2897"/>
                    <a:pt x="13105" y="2297"/>
                    <a:pt x="13564" y="1997"/>
                  </a:cubicBezTo>
                  <a:cubicBezTo>
                    <a:pt x="14022" y="1697"/>
                    <a:pt x="14473" y="1697"/>
                    <a:pt x="15018" y="1397"/>
                  </a:cubicBezTo>
                  <a:cubicBezTo>
                    <a:pt x="15564" y="1097"/>
                    <a:pt x="16204" y="497"/>
                    <a:pt x="16815" y="197"/>
                  </a:cubicBezTo>
                  <a:cubicBezTo>
                    <a:pt x="17425" y="-103"/>
                    <a:pt x="18007" y="-103"/>
                    <a:pt x="18618" y="497"/>
                  </a:cubicBezTo>
                  <a:cubicBezTo>
                    <a:pt x="19229" y="1097"/>
                    <a:pt x="19869" y="2297"/>
                    <a:pt x="20371" y="3497"/>
                  </a:cubicBezTo>
                  <a:cubicBezTo>
                    <a:pt x="20873" y="4697"/>
                    <a:pt x="21236" y="5897"/>
                    <a:pt x="21600" y="7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311400" y="762000"/>
              <a:ext cx="2705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" y="20291"/>
                    <a:pt x="1251" y="18982"/>
                    <a:pt x="1868" y="18000"/>
                  </a:cubicBezTo>
                  <a:cubicBezTo>
                    <a:pt x="2485" y="17018"/>
                    <a:pt x="3093" y="16364"/>
                    <a:pt x="3761" y="15709"/>
                  </a:cubicBezTo>
                  <a:cubicBezTo>
                    <a:pt x="4428" y="15055"/>
                    <a:pt x="5155" y="14400"/>
                    <a:pt x="5806" y="13745"/>
                  </a:cubicBezTo>
                  <a:cubicBezTo>
                    <a:pt x="6456" y="13091"/>
                    <a:pt x="7031" y="12436"/>
                    <a:pt x="7631" y="12109"/>
                  </a:cubicBezTo>
                  <a:cubicBezTo>
                    <a:pt x="8231" y="11782"/>
                    <a:pt x="8856" y="11782"/>
                    <a:pt x="9499" y="11782"/>
                  </a:cubicBezTo>
                  <a:cubicBezTo>
                    <a:pt x="10141" y="11782"/>
                    <a:pt x="10800" y="11782"/>
                    <a:pt x="11434" y="11782"/>
                  </a:cubicBezTo>
                  <a:cubicBezTo>
                    <a:pt x="12068" y="11782"/>
                    <a:pt x="12676" y="11782"/>
                    <a:pt x="13276" y="11455"/>
                  </a:cubicBezTo>
                  <a:cubicBezTo>
                    <a:pt x="13876" y="11127"/>
                    <a:pt x="14468" y="10473"/>
                    <a:pt x="15068" y="9818"/>
                  </a:cubicBezTo>
                  <a:cubicBezTo>
                    <a:pt x="15668" y="9164"/>
                    <a:pt x="16276" y="8509"/>
                    <a:pt x="17011" y="7855"/>
                  </a:cubicBezTo>
                  <a:cubicBezTo>
                    <a:pt x="17746" y="7200"/>
                    <a:pt x="18608" y="6545"/>
                    <a:pt x="19394" y="5236"/>
                  </a:cubicBezTo>
                  <a:cubicBezTo>
                    <a:pt x="20180" y="3927"/>
                    <a:pt x="2089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5391150" y="15875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384800" y="374650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311015" y="1492366"/>
              <a:ext cx="119466" cy="48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56" fill="norm" stroke="1" extrusionOk="0">
                  <a:moveTo>
                    <a:pt x="1722" y="9049"/>
                  </a:moveTo>
                  <a:cubicBezTo>
                    <a:pt x="2467" y="11879"/>
                    <a:pt x="3212" y="14709"/>
                    <a:pt x="3770" y="16595"/>
                  </a:cubicBezTo>
                  <a:cubicBezTo>
                    <a:pt x="4329" y="18482"/>
                    <a:pt x="4701" y="19425"/>
                    <a:pt x="5074" y="20179"/>
                  </a:cubicBezTo>
                  <a:cubicBezTo>
                    <a:pt x="5446" y="20934"/>
                    <a:pt x="5819" y="21500"/>
                    <a:pt x="6005" y="21453"/>
                  </a:cubicBezTo>
                  <a:cubicBezTo>
                    <a:pt x="6191" y="21406"/>
                    <a:pt x="6191" y="20745"/>
                    <a:pt x="5260" y="18812"/>
                  </a:cubicBezTo>
                  <a:cubicBezTo>
                    <a:pt x="4329" y="16878"/>
                    <a:pt x="2467" y="13671"/>
                    <a:pt x="1350" y="10889"/>
                  </a:cubicBezTo>
                  <a:cubicBezTo>
                    <a:pt x="232" y="8106"/>
                    <a:pt x="-140" y="5748"/>
                    <a:pt x="46" y="4192"/>
                  </a:cubicBezTo>
                  <a:cubicBezTo>
                    <a:pt x="232" y="2635"/>
                    <a:pt x="977" y="1881"/>
                    <a:pt x="2094" y="1268"/>
                  </a:cubicBezTo>
                  <a:cubicBezTo>
                    <a:pt x="3212" y="655"/>
                    <a:pt x="4701" y="183"/>
                    <a:pt x="6936" y="41"/>
                  </a:cubicBezTo>
                  <a:cubicBezTo>
                    <a:pt x="9170" y="-100"/>
                    <a:pt x="12150" y="89"/>
                    <a:pt x="14757" y="1032"/>
                  </a:cubicBezTo>
                  <a:cubicBezTo>
                    <a:pt x="17363" y="1975"/>
                    <a:pt x="19598" y="3673"/>
                    <a:pt x="20529" y="5041"/>
                  </a:cubicBezTo>
                  <a:cubicBezTo>
                    <a:pt x="21460" y="6408"/>
                    <a:pt x="21088" y="7446"/>
                    <a:pt x="19226" y="8295"/>
                  </a:cubicBezTo>
                  <a:cubicBezTo>
                    <a:pt x="17363" y="9144"/>
                    <a:pt x="14012" y="9804"/>
                    <a:pt x="10846" y="10087"/>
                  </a:cubicBezTo>
                  <a:cubicBezTo>
                    <a:pt x="7681" y="10370"/>
                    <a:pt x="4701" y="10276"/>
                    <a:pt x="2839" y="9993"/>
                  </a:cubicBezTo>
                  <a:cubicBezTo>
                    <a:pt x="977" y="9710"/>
                    <a:pt x="232" y="9238"/>
                    <a:pt x="791" y="8814"/>
                  </a:cubicBezTo>
                  <a:cubicBezTo>
                    <a:pt x="1350" y="8389"/>
                    <a:pt x="3212" y="8012"/>
                    <a:pt x="5074" y="7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451887" y="1511300"/>
              <a:ext cx="135613" cy="17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1" fill="norm" stroke="1" extrusionOk="0">
                  <a:moveTo>
                    <a:pt x="356" y="4629"/>
                  </a:moveTo>
                  <a:cubicBezTo>
                    <a:pt x="23" y="3086"/>
                    <a:pt x="-309" y="1543"/>
                    <a:pt x="522" y="900"/>
                  </a:cubicBezTo>
                  <a:cubicBezTo>
                    <a:pt x="1353" y="257"/>
                    <a:pt x="3346" y="514"/>
                    <a:pt x="6005" y="2443"/>
                  </a:cubicBezTo>
                  <a:cubicBezTo>
                    <a:pt x="8663" y="4371"/>
                    <a:pt x="11986" y="7971"/>
                    <a:pt x="13814" y="11186"/>
                  </a:cubicBezTo>
                  <a:cubicBezTo>
                    <a:pt x="15642" y="14400"/>
                    <a:pt x="15974" y="17229"/>
                    <a:pt x="15476" y="19029"/>
                  </a:cubicBezTo>
                  <a:cubicBezTo>
                    <a:pt x="14977" y="20829"/>
                    <a:pt x="13648" y="21600"/>
                    <a:pt x="12485" y="21343"/>
                  </a:cubicBezTo>
                  <a:cubicBezTo>
                    <a:pt x="11322" y="21086"/>
                    <a:pt x="10325" y="19800"/>
                    <a:pt x="9660" y="17100"/>
                  </a:cubicBezTo>
                  <a:cubicBezTo>
                    <a:pt x="8996" y="14400"/>
                    <a:pt x="8663" y="10286"/>
                    <a:pt x="9826" y="7200"/>
                  </a:cubicBezTo>
                  <a:cubicBezTo>
                    <a:pt x="10989" y="4114"/>
                    <a:pt x="13648" y="2057"/>
                    <a:pt x="15808" y="1029"/>
                  </a:cubicBezTo>
                  <a:cubicBezTo>
                    <a:pt x="17968" y="0"/>
                    <a:pt x="19629" y="0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629968" y="1500146"/>
              <a:ext cx="105320" cy="14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0814" fill="norm" stroke="1" extrusionOk="0">
                  <a:moveTo>
                    <a:pt x="16589" y="2588"/>
                  </a:moveTo>
                  <a:cubicBezTo>
                    <a:pt x="14927" y="1649"/>
                    <a:pt x="13266" y="710"/>
                    <a:pt x="11396" y="241"/>
                  </a:cubicBezTo>
                  <a:cubicBezTo>
                    <a:pt x="9527" y="-229"/>
                    <a:pt x="7450" y="-229"/>
                    <a:pt x="5373" y="2275"/>
                  </a:cubicBezTo>
                  <a:cubicBezTo>
                    <a:pt x="3296" y="4780"/>
                    <a:pt x="1220" y="9788"/>
                    <a:pt x="389" y="13075"/>
                  </a:cubicBezTo>
                  <a:cubicBezTo>
                    <a:pt x="-442" y="16362"/>
                    <a:pt x="-27" y="17928"/>
                    <a:pt x="2466" y="19180"/>
                  </a:cubicBezTo>
                  <a:cubicBezTo>
                    <a:pt x="4958" y="20432"/>
                    <a:pt x="9527" y="21371"/>
                    <a:pt x="13266" y="20432"/>
                  </a:cubicBezTo>
                  <a:cubicBezTo>
                    <a:pt x="17004" y="19493"/>
                    <a:pt x="19912" y="16675"/>
                    <a:pt x="20535" y="13545"/>
                  </a:cubicBezTo>
                  <a:cubicBezTo>
                    <a:pt x="21158" y="10414"/>
                    <a:pt x="19496" y="6971"/>
                    <a:pt x="17627" y="5093"/>
                  </a:cubicBezTo>
                  <a:cubicBezTo>
                    <a:pt x="15758" y="3214"/>
                    <a:pt x="13681" y="2901"/>
                    <a:pt x="12643" y="2745"/>
                  </a:cubicBezTo>
                  <a:cubicBezTo>
                    <a:pt x="11604" y="2588"/>
                    <a:pt x="11604" y="2588"/>
                    <a:pt x="11604" y="2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752599" y="1360140"/>
              <a:ext cx="119430" cy="26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54" fill="norm" stroke="1" extrusionOk="0">
                  <a:moveTo>
                    <a:pt x="4547" y="3391"/>
                  </a:moveTo>
                  <a:cubicBezTo>
                    <a:pt x="4547" y="1896"/>
                    <a:pt x="4547" y="401"/>
                    <a:pt x="4358" y="68"/>
                  </a:cubicBezTo>
                  <a:cubicBezTo>
                    <a:pt x="4168" y="-264"/>
                    <a:pt x="3789" y="567"/>
                    <a:pt x="3979" y="3474"/>
                  </a:cubicBezTo>
                  <a:cubicBezTo>
                    <a:pt x="4168" y="6382"/>
                    <a:pt x="4926" y="11367"/>
                    <a:pt x="5495" y="14441"/>
                  </a:cubicBezTo>
                  <a:cubicBezTo>
                    <a:pt x="6063" y="17514"/>
                    <a:pt x="6442" y="18678"/>
                    <a:pt x="6632" y="18844"/>
                  </a:cubicBezTo>
                  <a:cubicBezTo>
                    <a:pt x="6821" y="19010"/>
                    <a:pt x="6821" y="18179"/>
                    <a:pt x="7200" y="17348"/>
                  </a:cubicBezTo>
                  <a:cubicBezTo>
                    <a:pt x="7579" y="16518"/>
                    <a:pt x="8337" y="15687"/>
                    <a:pt x="9284" y="14939"/>
                  </a:cubicBezTo>
                  <a:cubicBezTo>
                    <a:pt x="10232" y="14191"/>
                    <a:pt x="11368" y="13527"/>
                    <a:pt x="12884" y="13361"/>
                  </a:cubicBezTo>
                  <a:cubicBezTo>
                    <a:pt x="14400" y="13194"/>
                    <a:pt x="16295" y="13527"/>
                    <a:pt x="17811" y="14108"/>
                  </a:cubicBezTo>
                  <a:cubicBezTo>
                    <a:pt x="19326" y="14690"/>
                    <a:pt x="20463" y="15521"/>
                    <a:pt x="21032" y="16351"/>
                  </a:cubicBezTo>
                  <a:cubicBezTo>
                    <a:pt x="21600" y="17182"/>
                    <a:pt x="21600" y="18013"/>
                    <a:pt x="20084" y="18927"/>
                  </a:cubicBezTo>
                  <a:cubicBezTo>
                    <a:pt x="18568" y="19841"/>
                    <a:pt x="15537" y="20838"/>
                    <a:pt x="11937" y="21087"/>
                  </a:cubicBezTo>
                  <a:cubicBezTo>
                    <a:pt x="8337" y="21336"/>
                    <a:pt x="4168" y="20838"/>
                    <a:pt x="0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968499" y="156845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237581" y="1317539"/>
              <a:ext cx="143669" cy="33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59" fill="norm" stroke="1" extrusionOk="0">
                  <a:moveTo>
                    <a:pt x="20309" y="13806"/>
                  </a:moveTo>
                  <a:cubicBezTo>
                    <a:pt x="18118" y="12739"/>
                    <a:pt x="15926" y="11672"/>
                    <a:pt x="13891" y="11139"/>
                  </a:cubicBezTo>
                  <a:cubicBezTo>
                    <a:pt x="11857" y="10606"/>
                    <a:pt x="9978" y="10606"/>
                    <a:pt x="7631" y="11872"/>
                  </a:cubicBezTo>
                  <a:cubicBezTo>
                    <a:pt x="5283" y="13139"/>
                    <a:pt x="2465" y="15672"/>
                    <a:pt x="1057" y="17406"/>
                  </a:cubicBezTo>
                  <a:cubicBezTo>
                    <a:pt x="-352" y="19139"/>
                    <a:pt x="-352" y="20072"/>
                    <a:pt x="1057" y="20672"/>
                  </a:cubicBezTo>
                  <a:cubicBezTo>
                    <a:pt x="2465" y="21272"/>
                    <a:pt x="5283" y="21539"/>
                    <a:pt x="8413" y="20139"/>
                  </a:cubicBezTo>
                  <a:cubicBezTo>
                    <a:pt x="11544" y="18739"/>
                    <a:pt x="14987" y="15672"/>
                    <a:pt x="17022" y="12206"/>
                  </a:cubicBezTo>
                  <a:cubicBezTo>
                    <a:pt x="19057" y="8739"/>
                    <a:pt x="19683" y="4872"/>
                    <a:pt x="19526" y="2672"/>
                  </a:cubicBezTo>
                  <a:cubicBezTo>
                    <a:pt x="19370" y="472"/>
                    <a:pt x="18431" y="-61"/>
                    <a:pt x="17491" y="6"/>
                  </a:cubicBezTo>
                  <a:cubicBezTo>
                    <a:pt x="16552" y="72"/>
                    <a:pt x="15613" y="739"/>
                    <a:pt x="15144" y="2939"/>
                  </a:cubicBezTo>
                  <a:cubicBezTo>
                    <a:pt x="14674" y="5139"/>
                    <a:pt x="14674" y="8872"/>
                    <a:pt x="15770" y="12139"/>
                  </a:cubicBezTo>
                  <a:cubicBezTo>
                    <a:pt x="16865" y="15406"/>
                    <a:pt x="19057" y="18206"/>
                    <a:pt x="21248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451049" y="1481842"/>
              <a:ext cx="101652" cy="15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88" fill="norm" stroke="1" extrusionOk="0">
                  <a:moveTo>
                    <a:pt x="1333" y="7464"/>
                  </a:moveTo>
                  <a:cubicBezTo>
                    <a:pt x="452" y="8904"/>
                    <a:pt x="-430" y="10344"/>
                    <a:pt x="231" y="11208"/>
                  </a:cubicBezTo>
                  <a:cubicBezTo>
                    <a:pt x="892" y="12072"/>
                    <a:pt x="3097" y="12360"/>
                    <a:pt x="5301" y="11928"/>
                  </a:cubicBezTo>
                  <a:cubicBezTo>
                    <a:pt x="7505" y="11496"/>
                    <a:pt x="9709" y="10344"/>
                    <a:pt x="11472" y="9192"/>
                  </a:cubicBezTo>
                  <a:cubicBezTo>
                    <a:pt x="13235" y="8040"/>
                    <a:pt x="14558" y="6888"/>
                    <a:pt x="15219" y="5304"/>
                  </a:cubicBezTo>
                  <a:cubicBezTo>
                    <a:pt x="15880" y="3720"/>
                    <a:pt x="15880" y="1704"/>
                    <a:pt x="14778" y="696"/>
                  </a:cubicBezTo>
                  <a:cubicBezTo>
                    <a:pt x="13676" y="-312"/>
                    <a:pt x="11472" y="-312"/>
                    <a:pt x="8607" y="1272"/>
                  </a:cubicBezTo>
                  <a:cubicBezTo>
                    <a:pt x="5741" y="2856"/>
                    <a:pt x="2215" y="6024"/>
                    <a:pt x="1333" y="9480"/>
                  </a:cubicBezTo>
                  <a:cubicBezTo>
                    <a:pt x="452" y="12936"/>
                    <a:pt x="2215" y="16680"/>
                    <a:pt x="5962" y="18696"/>
                  </a:cubicBezTo>
                  <a:cubicBezTo>
                    <a:pt x="9709" y="20712"/>
                    <a:pt x="15439" y="21000"/>
                    <a:pt x="21170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591064" y="1472141"/>
              <a:ext cx="101336" cy="17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94" fill="norm" stroke="1" extrusionOk="0">
                  <a:moveTo>
                    <a:pt x="6694" y="1671"/>
                  </a:moveTo>
                  <a:cubicBezTo>
                    <a:pt x="4894" y="2443"/>
                    <a:pt x="3094" y="3214"/>
                    <a:pt x="1969" y="5914"/>
                  </a:cubicBezTo>
                  <a:cubicBezTo>
                    <a:pt x="844" y="8614"/>
                    <a:pt x="394" y="13243"/>
                    <a:pt x="169" y="16328"/>
                  </a:cubicBezTo>
                  <a:cubicBezTo>
                    <a:pt x="-56" y="19414"/>
                    <a:pt x="-56" y="20957"/>
                    <a:pt x="169" y="21085"/>
                  </a:cubicBezTo>
                  <a:cubicBezTo>
                    <a:pt x="394" y="21214"/>
                    <a:pt x="844" y="19928"/>
                    <a:pt x="1744" y="16843"/>
                  </a:cubicBezTo>
                  <a:cubicBezTo>
                    <a:pt x="2644" y="13757"/>
                    <a:pt x="3994" y="8871"/>
                    <a:pt x="5344" y="5785"/>
                  </a:cubicBezTo>
                  <a:cubicBezTo>
                    <a:pt x="6694" y="2700"/>
                    <a:pt x="8044" y="1414"/>
                    <a:pt x="10069" y="643"/>
                  </a:cubicBezTo>
                  <a:cubicBezTo>
                    <a:pt x="12094" y="-129"/>
                    <a:pt x="14794" y="-386"/>
                    <a:pt x="16819" y="900"/>
                  </a:cubicBezTo>
                  <a:cubicBezTo>
                    <a:pt x="18844" y="2185"/>
                    <a:pt x="20194" y="5014"/>
                    <a:pt x="20869" y="8100"/>
                  </a:cubicBezTo>
                  <a:cubicBezTo>
                    <a:pt x="21544" y="11185"/>
                    <a:pt x="21544" y="14528"/>
                    <a:pt x="21544" y="17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760323" y="1464332"/>
              <a:ext cx="86050" cy="21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293" fill="norm" stroke="1" extrusionOk="0">
                  <a:moveTo>
                    <a:pt x="17033" y="3463"/>
                  </a:moveTo>
                  <a:cubicBezTo>
                    <a:pt x="16029" y="2393"/>
                    <a:pt x="15024" y="1324"/>
                    <a:pt x="13266" y="682"/>
                  </a:cubicBezTo>
                  <a:cubicBezTo>
                    <a:pt x="11508" y="41"/>
                    <a:pt x="8996" y="-173"/>
                    <a:pt x="6485" y="148"/>
                  </a:cubicBezTo>
                  <a:cubicBezTo>
                    <a:pt x="3973" y="469"/>
                    <a:pt x="1461" y="1324"/>
                    <a:pt x="457" y="3035"/>
                  </a:cubicBezTo>
                  <a:cubicBezTo>
                    <a:pt x="-548" y="4746"/>
                    <a:pt x="-46" y="7312"/>
                    <a:pt x="3471" y="9451"/>
                  </a:cubicBezTo>
                  <a:cubicBezTo>
                    <a:pt x="6987" y="11589"/>
                    <a:pt x="13517" y="13300"/>
                    <a:pt x="17033" y="14690"/>
                  </a:cubicBezTo>
                  <a:cubicBezTo>
                    <a:pt x="20550" y="16080"/>
                    <a:pt x="21052" y="17150"/>
                    <a:pt x="19796" y="18219"/>
                  </a:cubicBezTo>
                  <a:cubicBezTo>
                    <a:pt x="18540" y="19288"/>
                    <a:pt x="15526" y="20358"/>
                    <a:pt x="12512" y="20892"/>
                  </a:cubicBezTo>
                  <a:cubicBezTo>
                    <a:pt x="9499" y="21427"/>
                    <a:pt x="6485" y="21427"/>
                    <a:pt x="4475" y="20892"/>
                  </a:cubicBezTo>
                  <a:cubicBezTo>
                    <a:pt x="2466" y="20358"/>
                    <a:pt x="1461" y="19288"/>
                    <a:pt x="457" y="1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901950" y="1504950"/>
              <a:ext cx="38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952750" y="139700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045842" y="1282699"/>
              <a:ext cx="78359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69" fill="norm" stroke="1" extrusionOk="0">
                  <a:moveTo>
                    <a:pt x="21043" y="0"/>
                  </a:moveTo>
                  <a:cubicBezTo>
                    <a:pt x="17632" y="3404"/>
                    <a:pt x="14222" y="6807"/>
                    <a:pt x="10811" y="9884"/>
                  </a:cubicBezTo>
                  <a:cubicBezTo>
                    <a:pt x="7401" y="12960"/>
                    <a:pt x="3990" y="15709"/>
                    <a:pt x="2001" y="17607"/>
                  </a:cubicBezTo>
                  <a:cubicBezTo>
                    <a:pt x="11" y="19505"/>
                    <a:pt x="-557" y="20553"/>
                    <a:pt x="580" y="21076"/>
                  </a:cubicBezTo>
                  <a:cubicBezTo>
                    <a:pt x="1717" y="21600"/>
                    <a:pt x="4559" y="21600"/>
                    <a:pt x="7969" y="21076"/>
                  </a:cubicBezTo>
                  <a:cubicBezTo>
                    <a:pt x="11380" y="20553"/>
                    <a:pt x="15359" y="19505"/>
                    <a:pt x="19338" y="18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041650" y="1483585"/>
              <a:ext cx="227656" cy="37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2" fill="norm" stroke="1" extrusionOk="0">
                  <a:moveTo>
                    <a:pt x="0" y="851"/>
                  </a:moveTo>
                  <a:cubicBezTo>
                    <a:pt x="2000" y="611"/>
                    <a:pt x="4000" y="371"/>
                    <a:pt x="5600" y="191"/>
                  </a:cubicBezTo>
                  <a:cubicBezTo>
                    <a:pt x="7200" y="11"/>
                    <a:pt x="8400" y="-109"/>
                    <a:pt x="9400" y="371"/>
                  </a:cubicBezTo>
                  <a:cubicBezTo>
                    <a:pt x="10400" y="851"/>
                    <a:pt x="11200" y="1931"/>
                    <a:pt x="11600" y="2831"/>
                  </a:cubicBezTo>
                  <a:cubicBezTo>
                    <a:pt x="12000" y="3731"/>
                    <a:pt x="12000" y="4451"/>
                    <a:pt x="12400" y="4631"/>
                  </a:cubicBezTo>
                  <a:cubicBezTo>
                    <a:pt x="12800" y="4811"/>
                    <a:pt x="13600" y="4451"/>
                    <a:pt x="14300" y="3971"/>
                  </a:cubicBezTo>
                  <a:cubicBezTo>
                    <a:pt x="15000" y="3491"/>
                    <a:pt x="15600" y="2891"/>
                    <a:pt x="16200" y="2051"/>
                  </a:cubicBezTo>
                  <a:cubicBezTo>
                    <a:pt x="16800" y="1211"/>
                    <a:pt x="17400" y="131"/>
                    <a:pt x="17700" y="11"/>
                  </a:cubicBezTo>
                  <a:cubicBezTo>
                    <a:pt x="18000" y="-109"/>
                    <a:pt x="18000" y="731"/>
                    <a:pt x="18300" y="2591"/>
                  </a:cubicBezTo>
                  <a:cubicBezTo>
                    <a:pt x="18600" y="4451"/>
                    <a:pt x="19200" y="7331"/>
                    <a:pt x="19900" y="10331"/>
                  </a:cubicBezTo>
                  <a:cubicBezTo>
                    <a:pt x="20600" y="13331"/>
                    <a:pt x="21400" y="16451"/>
                    <a:pt x="21500" y="18251"/>
                  </a:cubicBezTo>
                  <a:cubicBezTo>
                    <a:pt x="21600" y="20051"/>
                    <a:pt x="21000" y="20531"/>
                    <a:pt x="19700" y="20891"/>
                  </a:cubicBezTo>
                  <a:cubicBezTo>
                    <a:pt x="18400" y="21251"/>
                    <a:pt x="16400" y="21491"/>
                    <a:pt x="14900" y="21311"/>
                  </a:cubicBezTo>
                  <a:cubicBezTo>
                    <a:pt x="13400" y="21131"/>
                    <a:pt x="12400" y="20531"/>
                    <a:pt x="11400" y="19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670770" y="1264600"/>
              <a:ext cx="94781" cy="41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50" fill="norm" stroke="1" extrusionOk="0">
                  <a:moveTo>
                    <a:pt x="21026" y="2608"/>
                  </a:moveTo>
                  <a:cubicBezTo>
                    <a:pt x="20556" y="2055"/>
                    <a:pt x="20087" y="1501"/>
                    <a:pt x="19148" y="1002"/>
                  </a:cubicBezTo>
                  <a:cubicBezTo>
                    <a:pt x="18209" y="504"/>
                    <a:pt x="16800" y="61"/>
                    <a:pt x="14922" y="5"/>
                  </a:cubicBezTo>
                  <a:cubicBezTo>
                    <a:pt x="13043" y="-50"/>
                    <a:pt x="10696" y="282"/>
                    <a:pt x="7643" y="1833"/>
                  </a:cubicBezTo>
                  <a:cubicBezTo>
                    <a:pt x="4591" y="3384"/>
                    <a:pt x="835" y="6153"/>
                    <a:pt x="130" y="9365"/>
                  </a:cubicBezTo>
                  <a:cubicBezTo>
                    <a:pt x="-574" y="12578"/>
                    <a:pt x="1774" y="16233"/>
                    <a:pt x="2478" y="18338"/>
                  </a:cubicBezTo>
                  <a:cubicBezTo>
                    <a:pt x="3183" y="20442"/>
                    <a:pt x="2243" y="20996"/>
                    <a:pt x="1304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606800" y="1549399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782012" y="1511300"/>
              <a:ext cx="123239" cy="14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6" fill="norm" stroke="1" extrusionOk="0">
                  <a:moveTo>
                    <a:pt x="3742" y="0"/>
                  </a:moveTo>
                  <a:cubicBezTo>
                    <a:pt x="2278" y="926"/>
                    <a:pt x="813" y="1851"/>
                    <a:pt x="264" y="4937"/>
                  </a:cubicBezTo>
                  <a:cubicBezTo>
                    <a:pt x="-285" y="8023"/>
                    <a:pt x="81" y="13269"/>
                    <a:pt x="813" y="16509"/>
                  </a:cubicBezTo>
                  <a:cubicBezTo>
                    <a:pt x="1546" y="19749"/>
                    <a:pt x="2644" y="20983"/>
                    <a:pt x="4108" y="21291"/>
                  </a:cubicBezTo>
                  <a:cubicBezTo>
                    <a:pt x="5573" y="21600"/>
                    <a:pt x="7403" y="20983"/>
                    <a:pt x="8684" y="18823"/>
                  </a:cubicBezTo>
                  <a:cubicBezTo>
                    <a:pt x="9966" y="16663"/>
                    <a:pt x="10698" y="12960"/>
                    <a:pt x="11247" y="10183"/>
                  </a:cubicBezTo>
                  <a:cubicBezTo>
                    <a:pt x="11796" y="7406"/>
                    <a:pt x="12162" y="5554"/>
                    <a:pt x="12529" y="5400"/>
                  </a:cubicBezTo>
                  <a:cubicBezTo>
                    <a:pt x="12895" y="5246"/>
                    <a:pt x="13261" y="6789"/>
                    <a:pt x="14725" y="8640"/>
                  </a:cubicBezTo>
                  <a:cubicBezTo>
                    <a:pt x="16190" y="10491"/>
                    <a:pt x="18752" y="12651"/>
                    <a:pt x="21315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941087" y="1486489"/>
              <a:ext cx="81920" cy="13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68" fill="norm" stroke="1" extrusionOk="0">
                  <a:moveTo>
                    <a:pt x="577" y="9018"/>
                  </a:moveTo>
                  <a:cubicBezTo>
                    <a:pt x="37" y="11043"/>
                    <a:pt x="-503" y="13068"/>
                    <a:pt x="847" y="11718"/>
                  </a:cubicBezTo>
                  <a:cubicBezTo>
                    <a:pt x="2197" y="10368"/>
                    <a:pt x="5437" y="5643"/>
                    <a:pt x="8677" y="2943"/>
                  </a:cubicBezTo>
                  <a:cubicBezTo>
                    <a:pt x="11917" y="243"/>
                    <a:pt x="15157" y="-432"/>
                    <a:pt x="17317" y="243"/>
                  </a:cubicBezTo>
                  <a:cubicBezTo>
                    <a:pt x="19477" y="918"/>
                    <a:pt x="20557" y="2943"/>
                    <a:pt x="20827" y="6656"/>
                  </a:cubicBezTo>
                  <a:cubicBezTo>
                    <a:pt x="21097" y="10368"/>
                    <a:pt x="20557" y="15768"/>
                    <a:pt x="20017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065954" y="1493192"/>
              <a:ext cx="86946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61" fill="norm" stroke="1" extrusionOk="0">
                  <a:moveTo>
                    <a:pt x="21125" y="1739"/>
                  </a:moveTo>
                  <a:cubicBezTo>
                    <a:pt x="18554" y="800"/>
                    <a:pt x="15982" y="-139"/>
                    <a:pt x="13668" y="18"/>
                  </a:cubicBezTo>
                  <a:cubicBezTo>
                    <a:pt x="11354" y="174"/>
                    <a:pt x="9296" y="1426"/>
                    <a:pt x="6982" y="3461"/>
                  </a:cubicBezTo>
                  <a:cubicBezTo>
                    <a:pt x="4668" y="5496"/>
                    <a:pt x="2096" y="8313"/>
                    <a:pt x="811" y="10818"/>
                  </a:cubicBezTo>
                  <a:cubicBezTo>
                    <a:pt x="-475" y="13322"/>
                    <a:pt x="-475" y="15513"/>
                    <a:pt x="2611" y="17235"/>
                  </a:cubicBezTo>
                  <a:cubicBezTo>
                    <a:pt x="5696" y="18957"/>
                    <a:pt x="11868" y="20209"/>
                    <a:pt x="18039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235449" y="1263649"/>
              <a:ext cx="95251" cy="37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7760" y="1689"/>
                    <a:pt x="13920" y="3379"/>
                    <a:pt x="10320" y="6034"/>
                  </a:cubicBezTo>
                  <a:cubicBezTo>
                    <a:pt x="6720" y="8688"/>
                    <a:pt x="3360" y="12308"/>
                    <a:pt x="1680" y="14661"/>
                  </a:cubicBezTo>
                  <a:cubicBezTo>
                    <a:pt x="0" y="17015"/>
                    <a:pt x="0" y="18101"/>
                    <a:pt x="0" y="19006"/>
                  </a:cubicBezTo>
                  <a:cubicBezTo>
                    <a:pt x="0" y="19911"/>
                    <a:pt x="0" y="20635"/>
                    <a:pt x="1200" y="21057"/>
                  </a:cubicBezTo>
                  <a:cubicBezTo>
                    <a:pt x="2400" y="21479"/>
                    <a:pt x="4800" y="21600"/>
                    <a:pt x="7920" y="20997"/>
                  </a:cubicBezTo>
                  <a:cubicBezTo>
                    <a:pt x="11040" y="20393"/>
                    <a:pt x="14880" y="19066"/>
                    <a:pt x="18720" y="1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241800" y="1416050"/>
              <a:ext cx="171450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1540"/>
                  </a:moveTo>
                  <a:cubicBezTo>
                    <a:pt x="3733" y="10948"/>
                    <a:pt x="7467" y="10356"/>
                    <a:pt x="10533" y="10800"/>
                  </a:cubicBezTo>
                  <a:cubicBezTo>
                    <a:pt x="13600" y="11244"/>
                    <a:pt x="16000" y="12723"/>
                    <a:pt x="17200" y="14203"/>
                  </a:cubicBezTo>
                  <a:cubicBezTo>
                    <a:pt x="18400" y="15682"/>
                    <a:pt x="18400" y="17162"/>
                    <a:pt x="18133" y="18641"/>
                  </a:cubicBezTo>
                  <a:cubicBezTo>
                    <a:pt x="17867" y="20121"/>
                    <a:pt x="17333" y="21600"/>
                    <a:pt x="17067" y="21452"/>
                  </a:cubicBezTo>
                  <a:cubicBezTo>
                    <a:pt x="16800" y="21304"/>
                    <a:pt x="16800" y="19529"/>
                    <a:pt x="17600" y="15682"/>
                  </a:cubicBezTo>
                  <a:cubicBezTo>
                    <a:pt x="18400" y="11836"/>
                    <a:pt x="20000" y="59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Shape"/>
            <p:cNvSpPr/>
            <p:nvPr/>
          </p:nvSpPr>
          <p:spPr>
            <a:xfrm>
              <a:off x="4418137" y="1491027"/>
              <a:ext cx="89929" cy="10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0716" fill="norm" stroke="1" extrusionOk="0">
                  <a:moveTo>
                    <a:pt x="13292" y="1515"/>
                  </a:moveTo>
                  <a:cubicBezTo>
                    <a:pt x="10892" y="668"/>
                    <a:pt x="8492" y="-179"/>
                    <a:pt x="6332" y="33"/>
                  </a:cubicBezTo>
                  <a:cubicBezTo>
                    <a:pt x="4172" y="245"/>
                    <a:pt x="2252" y="1515"/>
                    <a:pt x="1052" y="3209"/>
                  </a:cubicBezTo>
                  <a:cubicBezTo>
                    <a:pt x="-148" y="4903"/>
                    <a:pt x="-628" y="7021"/>
                    <a:pt x="1292" y="10197"/>
                  </a:cubicBezTo>
                  <a:cubicBezTo>
                    <a:pt x="3212" y="13374"/>
                    <a:pt x="7532" y="17609"/>
                    <a:pt x="10892" y="19515"/>
                  </a:cubicBezTo>
                  <a:cubicBezTo>
                    <a:pt x="14252" y="21421"/>
                    <a:pt x="16652" y="20997"/>
                    <a:pt x="18332" y="18668"/>
                  </a:cubicBezTo>
                  <a:cubicBezTo>
                    <a:pt x="20012" y="16339"/>
                    <a:pt x="20972" y="12103"/>
                    <a:pt x="20012" y="8927"/>
                  </a:cubicBezTo>
                  <a:cubicBezTo>
                    <a:pt x="19052" y="5750"/>
                    <a:pt x="16172" y="3633"/>
                    <a:pt x="13292" y="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552949" y="1460474"/>
              <a:ext cx="139437" cy="1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969" fill="norm" stroke="1" extrusionOk="0">
                  <a:moveTo>
                    <a:pt x="0" y="1910"/>
                  </a:moveTo>
                  <a:cubicBezTo>
                    <a:pt x="982" y="6357"/>
                    <a:pt x="1964" y="10804"/>
                    <a:pt x="2455" y="13822"/>
                  </a:cubicBezTo>
                  <a:cubicBezTo>
                    <a:pt x="2945" y="16840"/>
                    <a:pt x="2945" y="18428"/>
                    <a:pt x="2782" y="18269"/>
                  </a:cubicBezTo>
                  <a:cubicBezTo>
                    <a:pt x="2618" y="18110"/>
                    <a:pt x="2291" y="16204"/>
                    <a:pt x="2291" y="13504"/>
                  </a:cubicBezTo>
                  <a:cubicBezTo>
                    <a:pt x="2291" y="10804"/>
                    <a:pt x="2618" y="7310"/>
                    <a:pt x="4255" y="4451"/>
                  </a:cubicBezTo>
                  <a:cubicBezTo>
                    <a:pt x="5891" y="1593"/>
                    <a:pt x="8836" y="-631"/>
                    <a:pt x="11782" y="163"/>
                  </a:cubicBezTo>
                  <a:cubicBezTo>
                    <a:pt x="14727" y="957"/>
                    <a:pt x="17673" y="4769"/>
                    <a:pt x="19309" y="7469"/>
                  </a:cubicBezTo>
                  <a:cubicBezTo>
                    <a:pt x="20945" y="10169"/>
                    <a:pt x="21273" y="11757"/>
                    <a:pt x="21436" y="13822"/>
                  </a:cubicBezTo>
                  <a:cubicBezTo>
                    <a:pt x="21600" y="15887"/>
                    <a:pt x="21600" y="18428"/>
                    <a:pt x="21436" y="19698"/>
                  </a:cubicBezTo>
                  <a:cubicBezTo>
                    <a:pt x="21273" y="20969"/>
                    <a:pt x="20945" y="20969"/>
                    <a:pt x="20618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030449" y="1314449"/>
              <a:ext cx="10670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7616" y="0"/>
                    <a:pt x="14293" y="0"/>
                    <a:pt x="10970" y="1281"/>
                  </a:cubicBezTo>
                  <a:cubicBezTo>
                    <a:pt x="7647" y="2563"/>
                    <a:pt x="4324" y="5125"/>
                    <a:pt x="2247" y="8176"/>
                  </a:cubicBezTo>
                  <a:cubicBezTo>
                    <a:pt x="170" y="11227"/>
                    <a:pt x="-661" y="14766"/>
                    <a:pt x="585" y="17085"/>
                  </a:cubicBezTo>
                  <a:cubicBezTo>
                    <a:pt x="1831" y="19403"/>
                    <a:pt x="5154" y="20502"/>
                    <a:pt x="8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159962" y="1425869"/>
              <a:ext cx="113449" cy="38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70" fill="norm" stroke="1" extrusionOk="0">
                  <a:moveTo>
                    <a:pt x="9906" y="4764"/>
                  </a:moveTo>
                  <a:cubicBezTo>
                    <a:pt x="8335" y="5236"/>
                    <a:pt x="6764" y="5709"/>
                    <a:pt x="5979" y="7243"/>
                  </a:cubicBezTo>
                  <a:cubicBezTo>
                    <a:pt x="5193" y="8777"/>
                    <a:pt x="5193" y="11374"/>
                    <a:pt x="4997" y="13735"/>
                  </a:cubicBezTo>
                  <a:cubicBezTo>
                    <a:pt x="4800" y="16095"/>
                    <a:pt x="4408" y="18220"/>
                    <a:pt x="3622" y="19577"/>
                  </a:cubicBezTo>
                  <a:cubicBezTo>
                    <a:pt x="2837" y="20935"/>
                    <a:pt x="1659" y="21525"/>
                    <a:pt x="873" y="21466"/>
                  </a:cubicBezTo>
                  <a:cubicBezTo>
                    <a:pt x="88" y="21407"/>
                    <a:pt x="-305" y="20699"/>
                    <a:pt x="284" y="18043"/>
                  </a:cubicBezTo>
                  <a:cubicBezTo>
                    <a:pt x="873" y="15387"/>
                    <a:pt x="2444" y="10784"/>
                    <a:pt x="4211" y="7597"/>
                  </a:cubicBezTo>
                  <a:cubicBezTo>
                    <a:pt x="5979" y="4410"/>
                    <a:pt x="7942" y="2640"/>
                    <a:pt x="9710" y="1577"/>
                  </a:cubicBezTo>
                  <a:cubicBezTo>
                    <a:pt x="11477" y="515"/>
                    <a:pt x="13048" y="161"/>
                    <a:pt x="14815" y="43"/>
                  </a:cubicBezTo>
                  <a:cubicBezTo>
                    <a:pt x="16582" y="-75"/>
                    <a:pt x="18546" y="43"/>
                    <a:pt x="19724" y="515"/>
                  </a:cubicBezTo>
                  <a:cubicBezTo>
                    <a:pt x="20902" y="987"/>
                    <a:pt x="21295" y="1814"/>
                    <a:pt x="20902" y="2935"/>
                  </a:cubicBezTo>
                  <a:cubicBezTo>
                    <a:pt x="20510" y="4056"/>
                    <a:pt x="19331" y="5473"/>
                    <a:pt x="16975" y="6476"/>
                  </a:cubicBezTo>
                  <a:cubicBezTo>
                    <a:pt x="14619" y="7479"/>
                    <a:pt x="11084" y="8069"/>
                    <a:pt x="7550" y="8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336100" y="1256893"/>
              <a:ext cx="159238" cy="33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57" fill="norm" stroke="1" extrusionOk="0">
                  <a:moveTo>
                    <a:pt x="14870" y="17735"/>
                  </a:moveTo>
                  <a:cubicBezTo>
                    <a:pt x="14309" y="16393"/>
                    <a:pt x="13748" y="15051"/>
                    <a:pt x="13327" y="14045"/>
                  </a:cubicBezTo>
                  <a:cubicBezTo>
                    <a:pt x="12906" y="13039"/>
                    <a:pt x="12626" y="12368"/>
                    <a:pt x="11223" y="12167"/>
                  </a:cubicBezTo>
                  <a:cubicBezTo>
                    <a:pt x="9821" y="11966"/>
                    <a:pt x="7296" y="12234"/>
                    <a:pt x="5192" y="13106"/>
                  </a:cubicBezTo>
                  <a:cubicBezTo>
                    <a:pt x="3088" y="13978"/>
                    <a:pt x="1405" y="15454"/>
                    <a:pt x="564" y="16863"/>
                  </a:cubicBezTo>
                  <a:cubicBezTo>
                    <a:pt x="-278" y="18271"/>
                    <a:pt x="-278" y="19613"/>
                    <a:pt x="1265" y="20150"/>
                  </a:cubicBezTo>
                  <a:cubicBezTo>
                    <a:pt x="2808" y="20686"/>
                    <a:pt x="5893" y="20418"/>
                    <a:pt x="8979" y="18204"/>
                  </a:cubicBezTo>
                  <a:cubicBezTo>
                    <a:pt x="12065" y="15991"/>
                    <a:pt x="15151" y="11832"/>
                    <a:pt x="17114" y="8947"/>
                  </a:cubicBezTo>
                  <a:cubicBezTo>
                    <a:pt x="19078" y="6063"/>
                    <a:pt x="19919" y="4453"/>
                    <a:pt x="20480" y="3044"/>
                  </a:cubicBezTo>
                  <a:cubicBezTo>
                    <a:pt x="21041" y="1635"/>
                    <a:pt x="21322" y="428"/>
                    <a:pt x="20901" y="92"/>
                  </a:cubicBezTo>
                  <a:cubicBezTo>
                    <a:pt x="20480" y="-243"/>
                    <a:pt x="19358" y="294"/>
                    <a:pt x="18096" y="2306"/>
                  </a:cubicBezTo>
                  <a:cubicBezTo>
                    <a:pt x="16834" y="4318"/>
                    <a:pt x="15431" y="7807"/>
                    <a:pt x="14730" y="10959"/>
                  </a:cubicBezTo>
                  <a:cubicBezTo>
                    <a:pt x="14028" y="14112"/>
                    <a:pt x="14028" y="16930"/>
                    <a:pt x="14590" y="18607"/>
                  </a:cubicBezTo>
                  <a:cubicBezTo>
                    <a:pt x="15151" y="20284"/>
                    <a:pt x="16273" y="20820"/>
                    <a:pt x="17395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600699" y="1264594"/>
              <a:ext cx="101601" cy="3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4414"/>
                  </a:moveTo>
                  <a:cubicBezTo>
                    <a:pt x="19800" y="3173"/>
                    <a:pt x="18000" y="1931"/>
                    <a:pt x="15975" y="1124"/>
                  </a:cubicBezTo>
                  <a:cubicBezTo>
                    <a:pt x="13950" y="317"/>
                    <a:pt x="11700" y="-55"/>
                    <a:pt x="9900" y="7"/>
                  </a:cubicBezTo>
                  <a:cubicBezTo>
                    <a:pt x="8100" y="69"/>
                    <a:pt x="6750" y="566"/>
                    <a:pt x="5175" y="2179"/>
                  </a:cubicBezTo>
                  <a:cubicBezTo>
                    <a:pt x="3600" y="3793"/>
                    <a:pt x="1800" y="6524"/>
                    <a:pt x="900" y="9938"/>
                  </a:cubicBezTo>
                  <a:cubicBezTo>
                    <a:pt x="0" y="13352"/>
                    <a:pt x="0" y="17448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543550" y="1447800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5600"/>
                    <a:pt x="8914" y="9600"/>
                    <a:pt x="12514" y="6000"/>
                  </a:cubicBezTo>
                  <a:cubicBezTo>
                    <a:pt x="16114" y="2400"/>
                    <a:pt x="1885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715000" y="1282700"/>
              <a:ext cx="825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31" y="0"/>
                  </a:moveTo>
                  <a:cubicBezTo>
                    <a:pt x="16615" y="2479"/>
                    <a:pt x="21600" y="4957"/>
                    <a:pt x="21600" y="8144"/>
                  </a:cubicBezTo>
                  <a:cubicBezTo>
                    <a:pt x="21600" y="11331"/>
                    <a:pt x="16615" y="15226"/>
                    <a:pt x="12185" y="17587"/>
                  </a:cubicBezTo>
                  <a:cubicBezTo>
                    <a:pt x="7754" y="19948"/>
                    <a:pt x="3877" y="207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413940" y="2195345"/>
              <a:ext cx="113360" cy="43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79" fill="norm" stroke="1" extrusionOk="0">
                  <a:moveTo>
                    <a:pt x="21033" y="5977"/>
                  </a:moveTo>
                  <a:cubicBezTo>
                    <a:pt x="21033" y="4426"/>
                    <a:pt x="21033" y="2876"/>
                    <a:pt x="20837" y="1843"/>
                  </a:cubicBezTo>
                  <a:cubicBezTo>
                    <a:pt x="20640" y="809"/>
                    <a:pt x="20248" y="292"/>
                    <a:pt x="18088" y="86"/>
                  </a:cubicBezTo>
                  <a:cubicBezTo>
                    <a:pt x="15928" y="-121"/>
                    <a:pt x="12000" y="-18"/>
                    <a:pt x="8466" y="1119"/>
                  </a:cubicBezTo>
                  <a:cubicBezTo>
                    <a:pt x="4931" y="2256"/>
                    <a:pt x="1789" y="4426"/>
                    <a:pt x="611" y="7320"/>
                  </a:cubicBezTo>
                  <a:cubicBezTo>
                    <a:pt x="-567" y="10214"/>
                    <a:pt x="218" y="13831"/>
                    <a:pt x="808" y="16312"/>
                  </a:cubicBezTo>
                  <a:cubicBezTo>
                    <a:pt x="1397" y="18792"/>
                    <a:pt x="1789" y="20135"/>
                    <a:pt x="2182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317750" y="2432050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6200"/>
                    <a:pt x="7897" y="10800"/>
                    <a:pt x="11497" y="7200"/>
                  </a:cubicBezTo>
                  <a:cubicBezTo>
                    <a:pt x="15097" y="3600"/>
                    <a:pt x="1834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0" y="1517650"/>
              <a:ext cx="254000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642"/>
                    <a:pt x="7920" y="7284"/>
                    <a:pt x="11160" y="10674"/>
                  </a:cubicBezTo>
                  <a:cubicBezTo>
                    <a:pt x="14400" y="14065"/>
                    <a:pt x="16920" y="17205"/>
                    <a:pt x="18450" y="19088"/>
                  </a:cubicBezTo>
                  <a:cubicBezTo>
                    <a:pt x="19980" y="20972"/>
                    <a:pt x="20520" y="21600"/>
                    <a:pt x="20880" y="21600"/>
                  </a:cubicBezTo>
                  <a:cubicBezTo>
                    <a:pt x="21240" y="21600"/>
                    <a:pt x="21420" y="20972"/>
                    <a:pt x="21600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6200" y="1485900"/>
              <a:ext cx="18415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752" y="672"/>
                  </a:cubicBezTo>
                  <a:cubicBezTo>
                    <a:pt x="16386" y="1344"/>
                    <a:pt x="14897" y="2688"/>
                    <a:pt x="13034" y="4944"/>
                  </a:cubicBezTo>
                  <a:cubicBezTo>
                    <a:pt x="11172" y="7200"/>
                    <a:pt x="8938" y="10368"/>
                    <a:pt x="6703" y="13296"/>
                  </a:cubicBezTo>
                  <a:cubicBezTo>
                    <a:pt x="4469" y="16224"/>
                    <a:pt x="2234" y="18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533650" y="2578100"/>
              <a:ext cx="139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880"/>
                    <a:pt x="6545" y="5760"/>
                    <a:pt x="9164" y="8537"/>
                  </a:cubicBezTo>
                  <a:cubicBezTo>
                    <a:pt x="11782" y="11314"/>
                    <a:pt x="13745" y="13989"/>
                    <a:pt x="15218" y="16149"/>
                  </a:cubicBezTo>
                  <a:cubicBezTo>
                    <a:pt x="16691" y="18309"/>
                    <a:pt x="17673" y="19954"/>
                    <a:pt x="18655" y="20777"/>
                  </a:cubicBezTo>
                  <a:cubicBezTo>
                    <a:pt x="19636" y="21600"/>
                    <a:pt x="2061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540000" y="2546349"/>
              <a:ext cx="1206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400"/>
                    <a:pt x="15537" y="4800"/>
                    <a:pt x="11937" y="8400"/>
                  </a:cubicBezTo>
                  <a:cubicBezTo>
                    <a:pt x="8337" y="12000"/>
                    <a:pt x="4168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789627" y="2226172"/>
              <a:ext cx="105974" cy="30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47" fill="norm" stroke="1" extrusionOk="0">
                  <a:moveTo>
                    <a:pt x="21204" y="185"/>
                  </a:moveTo>
                  <a:cubicBezTo>
                    <a:pt x="19086" y="39"/>
                    <a:pt x="16969" y="-107"/>
                    <a:pt x="15063" y="112"/>
                  </a:cubicBezTo>
                  <a:cubicBezTo>
                    <a:pt x="13157" y="331"/>
                    <a:pt x="11463" y="915"/>
                    <a:pt x="8922" y="2958"/>
                  </a:cubicBezTo>
                  <a:cubicBezTo>
                    <a:pt x="6380" y="5001"/>
                    <a:pt x="2992" y="8504"/>
                    <a:pt x="1298" y="11350"/>
                  </a:cubicBezTo>
                  <a:cubicBezTo>
                    <a:pt x="-396" y="14196"/>
                    <a:pt x="-396" y="16385"/>
                    <a:pt x="1086" y="17990"/>
                  </a:cubicBezTo>
                  <a:cubicBezTo>
                    <a:pt x="2569" y="19596"/>
                    <a:pt x="5533" y="20617"/>
                    <a:pt x="9133" y="21055"/>
                  </a:cubicBezTo>
                  <a:cubicBezTo>
                    <a:pt x="12733" y="21493"/>
                    <a:pt x="16969" y="21347"/>
                    <a:pt x="21204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971800" y="2302618"/>
              <a:ext cx="190500" cy="18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735"/>
                  </a:moveTo>
                  <a:cubicBezTo>
                    <a:pt x="2640" y="4890"/>
                    <a:pt x="5280" y="8045"/>
                    <a:pt x="6600" y="10714"/>
                  </a:cubicBezTo>
                  <a:cubicBezTo>
                    <a:pt x="7920" y="13384"/>
                    <a:pt x="7920" y="15568"/>
                    <a:pt x="7680" y="17267"/>
                  </a:cubicBezTo>
                  <a:cubicBezTo>
                    <a:pt x="7440" y="18966"/>
                    <a:pt x="6960" y="20180"/>
                    <a:pt x="6000" y="20786"/>
                  </a:cubicBezTo>
                  <a:cubicBezTo>
                    <a:pt x="5040" y="21393"/>
                    <a:pt x="3600" y="21393"/>
                    <a:pt x="2760" y="20180"/>
                  </a:cubicBezTo>
                  <a:cubicBezTo>
                    <a:pt x="1920" y="18966"/>
                    <a:pt x="1680" y="16539"/>
                    <a:pt x="2880" y="13263"/>
                  </a:cubicBezTo>
                  <a:cubicBezTo>
                    <a:pt x="4080" y="9986"/>
                    <a:pt x="6720" y="5860"/>
                    <a:pt x="8520" y="3312"/>
                  </a:cubicBezTo>
                  <a:cubicBezTo>
                    <a:pt x="10320" y="764"/>
                    <a:pt x="11280" y="-207"/>
                    <a:pt x="11640" y="36"/>
                  </a:cubicBezTo>
                  <a:cubicBezTo>
                    <a:pt x="12000" y="278"/>
                    <a:pt x="11760" y="1735"/>
                    <a:pt x="11040" y="3797"/>
                  </a:cubicBezTo>
                  <a:cubicBezTo>
                    <a:pt x="10320" y="5860"/>
                    <a:pt x="9120" y="8530"/>
                    <a:pt x="9000" y="11321"/>
                  </a:cubicBezTo>
                  <a:cubicBezTo>
                    <a:pt x="8880" y="14112"/>
                    <a:pt x="9840" y="17024"/>
                    <a:pt x="11040" y="18602"/>
                  </a:cubicBezTo>
                  <a:cubicBezTo>
                    <a:pt x="12240" y="20180"/>
                    <a:pt x="13680" y="20422"/>
                    <a:pt x="15480" y="19694"/>
                  </a:cubicBezTo>
                  <a:cubicBezTo>
                    <a:pt x="17280" y="18966"/>
                    <a:pt x="19440" y="17267"/>
                    <a:pt x="21600" y="15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194050" y="2171700"/>
              <a:ext cx="94765" cy="3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89" fill="norm" stroke="1" extrusionOk="0">
                  <a:moveTo>
                    <a:pt x="0" y="0"/>
                  </a:moveTo>
                  <a:cubicBezTo>
                    <a:pt x="4226" y="1766"/>
                    <a:pt x="8452" y="3532"/>
                    <a:pt x="12443" y="5909"/>
                  </a:cubicBezTo>
                  <a:cubicBezTo>
                    <a:pt x="16435" y="8287"/>
                    <a:pt x="20191" y="11275"/>
                    <a:pt x="20896" y="13857"/>
                  </a:cubicBezTo>
                  <a:cubicBezTo>
                    <a:pt x="21600" y="16438"/>
                    <a:pt x="19252" y="18611"/>
                    <a:pt x="16904" y="19902"/>
                  </a:cubicBezTo>
                  <a:cubicBezTo>
                    <a:pt x="14557" y="21192"/>
                    <a:pt x="12209" y="21600"/>
                    <a:pt x="11035" y="21464"/>
                  </a:cubicBezTo>
                  <a:cubicBezTo>
                    <a:pt x="9861" y="21328"/>
                    <a:pt x="9861" y="20649"/>
                    <a:pt x="9861" y="1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517900" y="2292350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543300" y="24193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924829" y="2227262"/>
              <a:ext cx="112930" cy="46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54" fill="norm" stroke="1" extrusionOk="0">
                  <a:moveTo>
                    <a:pt x="3437" y="6817"/>
                  </a:moveTo>
                  <a:cubicBezTo>
                    <a:pt x="3829" y="10140"/>
                    <a:pt x="4222" y="13464"/>
                    <a:pt x="4418" y="15711"/>
                  </a:cubicBezTo>
                  <a:cubicBezTo>
                    <a:pt x="4615" y="17959"/>
                    <a:pt x="4615" y="19132"/>
                    <a:pt x="4615" y="20012"/>
                  </a:cubicBezTo>
                  <a:cubicBezTo>
                    <a:pt x="4615" y="20892"/>
                    <a:pt x="4615" y="21478"/>
                    <a:pt x="4222" y="21331"/>
                  </a:cubicBezTo>
                  <a:cubicBezTo>
                    <a:pt x="3829" y="21185"/>
                    <a:pt x="3044" y="20305"/>
                    <a:pt x="2258" y="18399"/>
                  </a:cubicBezTo>
                  <a:cubicBezTo>
                    <a:pt x="1473" y="16493"/>
                    <a:pt x="687" y="13561"/>
                    <a:pt x="295" y="10727"/>
                  </a:cubicBezTo>
                  <a:cubicBezTo>
                    <a:pt x="-98" y="7892"/>
                    <a:pt x="-98" y="5156"/>
                    <a:pt x="295" y="3543"/>
                  </a:cubicBezTo>
                  <a:cubicBezTo>
                    <a:pt x="687" y="1930"/>
                    <a:pt x="1473" y="1442"/>
                    <a:pt x="2847" y="1051"/>
                  </a:cubicBezTo>
                  <a:cubicBezTo>
                    <a:pt x="4222" y="660"/>
                    <a:pt x="6186" y="367"/>
                    <a:pt x="8149" y="171"/>
                  </a:cubicBezTo>
                  <a:cubicBezTo>
                    <a:pt x="10113" y="-24"/>
                    <a:pt x="12077" y="-122"/>
                    <a:pt x="14433" y="269"/>
                  </a:cubicBezTo>
                  <a:cubicBezTo>
                    <a:pt x="16789" y="660"/>
                    <a:pt x="19538" y="1540"/>
                    <a:pt x="20520" y="2810"/>
                  </a:cubicBezTo>
                  <a:cubicBezTo>
                    <a:pt x="21502" y="4081"/>
                    <a:pt x="20717" y="5742"/>
                    <a:pt x="19146" y="6866"/>
                  </a:cubicBezTo>
                  <a:cubicBezTo>
                    <a:pt x="17575" y="7990"/>
                    <a:pt x="15218" y="8577"/>
                    <a:pt x="12469" y="8968"/>
                  </a:cubicBezTo>
                  <a:cubicBezTo>
                    <a:pt x="9720" y="9359"/>
                    <a:pt x="6578" y="9554"/>
                    <a:pt x="5204" y="9456"/>
                  </a:cubicBezTo>
                  <a:cubicBezTo>
                    <a:pt x="3829" y="9359"/>
                    <a:pt x="4222" y="8968"/>
                    <a:pt x="4615" y="8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077879" y="2045697"/>
              <a:ext cx="137880" cy="38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7" fill="norm" stroke="1" extrusionOk="0">
                  <a:moveTo>
                    <a:pt x="15527" y="14736"/>
                  </a:moveTo>
                  <a:cubicBezTo>
                    <a:pt x="15527" y="14032"/>
                    <a:pt x="15527" y="13328"/>
                    <a:pt x="14709" y="12917"/>
                  </a:cubicBezTo>
                  <a:cubicBezTo>
                    <a:pt x="13891" y="12506"/>
                    <a:pt x="12254" y="12388"/>
                    <a:pt x="10291" y="12799"/>
                  </a:cubicBezTo>
                  <a:cubicBezTo>
                    <a:pt x="8327" y="13210"/>
                    <a:pt x="6036" y="14149"/>
                    <a:pt x="4236" y="15323"/>
                  </a:cubicBezTo>
                  <a:cubicBezTo>
                    <a:pt x="2436" y="16497"/>
                    <a:pt x="1127" y="17906"/>
                    <a:pt x="473" y="18904"/>
                  </a:cubicBezTo>
                  <a:cubicBezTo>
                    <a:pt x="-182" y="19902"/>
                    <a:pt x="-182" y="20488"/>
                    <a:pt x="636" y="20899"/>
                  </a:cubicBezTo>
                  <a:cubicBezTo>
                    <a:pt x="1454" y="21310"/>
                    <a:pt x="3091" y="21545"/>
                    <a:pt x="4727" y="21428"/>
                  </a:cubicBezTo>
                  <a:cubicBezTo>
                    <a:pt x="6363" y="21310"/>
                    <a:pt x="8000" y="20841"/>
                    <a:pt x="10291" y="18904"/>
                  </a:cubicBezTo>
                  <a:cubicBezTo>
                    <a:pt x="12582" y="16967"/>
                    <a:pt x="15527" y="13562"/>
                    <a:pt x="17491" y="10393"/>
                  </a:cubicBezTo>
                  <a:cubicBezTo>
                    <a:pt x="19454" y="7223"/>
                    <a:pt x="20436" y="4288"/>
                    <a:pt x="20927" y="2469"/>
                  </a:cubicBezTo>
                  <a:cubicBezTo>
                    <a:pt x="21418" y="649"/>
                    <a:pt x="21418" y="-55"/>
                    <a:pt x="21091" y="4"/>
                  </a:cubicBezTo>
                  <a:cubicBezTo>
                    <a:pt x="20763" y="62"/>
                    <a:pt x="20109" y="884"/>
                    <a:pt x="19618" y="3232"/>
                  </a:cubicBezTo>
                  <a:cubicBezTo>
                    <a:pt x="19127" y="5580"/>
                    <a:pt x="18800" y="9454"/>
                    <a:pt x="18473" y="12330"/>
                  </a:cubicBezTo>
                  <a:cubicBezTo>
                    <a:pt x="18145" y="15206"/>
                    <a:pt x="17818" y="17084"/>
                    <a:pt x="18145" y="18258"/>
                  </a:cubicBezTo>
                  <a:cubicBezTo>
                    <a:pt x="18473" y="19432"/>
                    <a:pt x="19454" y="19902"/>
                    <a:pt x="20436" y="20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308972" y="2018020"/>
              <a:ext cx="104278" cy="43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4" fill="norm" stroke="1" extrusionOk="0">
                  <a:moveTo>
                    <a:pt x="21282" y="2580"/>
                  </a:moveTo>
                  <a:cubicBezTo>
                    <a:pt x="19554" y="1741"/>
                    <a:pt x="17826" y="903"/>
                    <a:pt x="15882" y="431"/>
                  </a:cubicBezTo>
                  <a:cubicBezTo>
                    <a:pt x="13938" y="-41"/>
                    <a:pt x="11778" y="-146"/>
                    <a:pt x="9834" y="221"/>
                  </a:cubicBezTo>
                  <a:cubicBezTo>
                    <a:pt x="7890" y="588"/>
                    <a:pt x="6162" y="1427"/>
                    <a:pt x="4434" y="3734"/>
                  </a:cubicBezTo>
                  <a:cubicBezTo>
                    <a:pt x="2706" y="6040"/>
                    <a:pt x="978" y="9815"/>
                    <a:pt x="330" y="13013"/>
                  </a:cubicBezTo>
                  <a:cubicBezTo>
                    <a:pt x="-318" y="16211"/>
                    <a:pt x="114" y="18833"/>
                    <a:pt x="546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252856" y="2266950"/>
              <a:ext cx="1540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5481" y="21600"/>
                  </a:moveTo>
                  <a:cubicBezTo>
                    <a:pt x="3438" y="18189"/>
                    <a:pt x="1394" y="14779"/>
                    <a:pt x="519" y="12126"/>
                  </a:cubicBezTo>
                  <a:cubicBezTo>
                    <a:pt x="-357" y="9474"/>
                    <a:pt x="-65" y="7579"/>
                    <a:pt x="957" y="6442"/>
                  </a:cubicBezTo>
                  <a:cubicBezTo>
                    <a:pt x="1978" y="5305"/>
                    <a:pt x="3729" y="4926"/>
                    <a:pt x="7232" y="3979"/>
                  </a:cubicBezTo>
                  <a:cubicBezTo>
                    <a:pt x="10735" y="3032"/>
                    <a:pt x="15989" y="1516"/>
                    <a:pt x="212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746339" y="2081094"/>
              <a:ext cx="340011" cy="60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8" fill="norm" stroke="1" extrusionOk="0">
                  <a:moveTo>
                    <a:pt x="8963" y="7060"/>
                  </a:moveTo>
                  <a:cubicBezTo>
                    <a:pt x="8433" y="6684"/>
                    <a:pt x="7903" y="6307"/>
                    <a:pt x="6445" y="6533"/>
                  </a:cubicBezTo>
                  <a:cubicBezTo>
                    <a:pt x="4988" y="6759"/>
                    <a:pt x="2602" y="7587"/>
                    <a:pt x="1277" y="8415"/>
                  </a:cubicBezTo>
                  <a:cubicBezTo>
                    <a:pt x="-48" y="9242"/>
                    <a:pt x="-313" y="10070"/>
                    <a:pt x="350" y="10710"/>
                  </a:cubicBezTo>
                  <a:cubicBezTo>
                    <a:pt x="1012" y="11350"/>
                    <a:pt x="2602" y="11801"/>
                    <a:pt x="3994" y="11387"/>
                  </a:cubicBezTo>
                  <a:cubicBezTo>
                    <a:pt x="5385" y="10973"/>
                    <a:pt x="6578" y="9694"/>
                    <a:pt x="7042" y="8640"/>
                  </a:cubicBezTo>
                  <a:cubicBezTo>
                    <a:pt x="7505" y="7587"/>
                    <a:pt x="7240" y="6759"/>
                    <a:pt x="6975" y="6157"/>
                  </a:cubicBezTo>
                  <a:cubicBezTo>
                    <a:pt x="6710" y="5555"/>
                    <a:pt x="6445" y="5178"/>
                    <a:pt x="6578" y="4877"/>
                  </a:cubicBezTo>
                  <a:cubicBezTo>
                    <a:pt x="6710" y="4576"/>
                    <a:pt x="7240" y="4350"/>
                    <a:pt x="8831" y="3635"/>
                  </a:cubicBezTo>
                  <a:cubicBezTo>
                    <a:pt x="10421" y="2920"/>
                    <a:pt x="13071" y="1716"/>
                    <a:pt x="14727" y="964"/>
                  </a:cubicBezTo>
                  <a:cubicBezTo>
                    <a:pt x="16384" y="211"/>
                    <a:pt x="17047" y="-90"/>
                    <a:pt x="16980" y="23"/>
                  </a:cubicBezTo>
                  <a:cubicBezTo>
                    <a:pt x="16914" y="136"/>
                    <a:pt x="16119" y="663"/>
                    <a:pt x="14926" y="2281"/>
                  </a:cubicBezTo>
                  <a:cubicBezTo>
                    <a:pt x="13734" y="3899"/>
                    <a:pt x="12143" y="6608"/>
                    <a:pt x="11083" y="8979"/>
                  </a:cubicBezTo>
                  <a:cubicBezTo>
                    <a:pt x="10023" y="11350"/>
                    <a:pt x="9493" y="13382"/>
                    <a:pt x="9162" y="15188"/>
                  </a:cubicBezTo>
                  <a:cubicBezTo>
                    <a:pt x="8831" y="16994"/>
                    <a:pt x="8698" y="18575"/>
                    <a:pt x="8698" y="19591"/>
                  </a:cubicBezTo>
                  <a:cubicBezTo>
                    <a:pt x="8698" y="20607"/>
                    <a:pt x="8831" y="21058"/>
                    <a:pt x="9228" y="21284"/>
                  </a:cubicBezTo>
                  <a:cubicBezTo>
                    <a:pt x="9626" y="21510"/>
                    <a:pt x="10288" y="21510"/>
                    <a:pt x="11017" y="21134"/>
                  </a:cubicBezTo>
                  <a:cubicBezTo>
                    <a:pt x="11746" y="20757"/>
                    <a:pt x="12541" y="20005"/>
                    <a:pt x="13071" y="18913"/>
                  </a:cubicBezTo>
                  <a:cubicBezTo>
                    <a:pt x="13601" y="17822"/>
                    <a:pt x="13866" y="16392"/>
                    <a:pt x="13800" y="15451"/>
                  </a:cubicBezTo>
                  <a:cubicBezTo>
                    <a:pt x="13734" y="14511"/>
                    <a:pt x="13336" y="14059"/>
                    <a:pt x="12806" y="13720"/>
                  </a:cubicBezTo>
                  <a:cubicBezTo>
                    <a:pt x="12276" y="13382"/>
                    <a:pt x="11613" y="13156"/>
                    <a:pt x="11613" y="12968"/>
                  </a:cubicBezTo>
                  <a:cubicBezTo>
                    <a:pt x="11613" y="12780"/>
                    <a:pt x="12276" y="12629"/>
                    <a:pt x="13999" y="12366"/>
                  </a:cubicBezTo>
                  <a:cubicBezTo>
                    <a:pt x="15721" y="12102"/>
                    <a:pt x="18504" y="11726"/>
                    <a:pt x="21287" y="1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449783" y="2253188"/>
              <a:ext cx="214417" cy="16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740" fill="norm" stroke="1" extrusionOk="0">
                  <a:moveTo>
                    <a:pt x="11923" y="4874"/>
                  </a:moveTo>
                  <a:cubicBezTo>
                    <a:pt x="11711" y="3557"/>
                    <a:pt x="11499" y="2240"/>
                    <a:pt x="10970" y="1186"/>
                  </a:cubicBezTo>
                  <a:cubicBezTo>
                    <a:pt x="10440" y="132"/>
                    <a:pt x="9593" y="-658"/>
                    <a:pt x="7687" y="791"/>
                  </a:cubicBezTo>
                  <a:cubicBezTo>
                    <a:pt x="5781" y="2240"/>
                    <a:pt x="2817" y="5927"/>
                    <a:pt x="1334" y="9220"/>
                  </a:cubicBezTo>
                  <a:cubicBezTo>
                    <a:pt x="-148" y="12513"/>
                    <a:pt x="-148" y="15410"/>
                    <a:pt x="170" y="17386"/>
                  </a:cubicBezTo>
                  <a:cubicBezTo>
                    <a:pt x="487" y="19362"/>
                    <a:pt x="1123" y="20415"/>
                    <a:pt x="1970" y="20679"/>
                  </a:cubicBezTo>
                  <a:cubicBezTo>
                    <a:pt x="2817" y="20942"/>
                    <a:pt x="3876" y="20415"/>
                    <a:pt x="5252" y="18044"/>
                  </a:cubicBezTo>
                  <a:cubicBezTo>
                    <a:pt x="6628" y="15674"/>
                    <a:pt x="8323" y="11459"/>
                    <a:pt x="9276" y="8562"/>
                  </a:cubicBezTo>
                  <a:cubicBezTo>
                    <a:pt x="10228" y="5664"/>
                    <a:pt x="10440" y="4083"/>
                    <a:pt x="10546" y="3952"/>
                  </a:cubicBezTo>
                  <a:cubicBezTo>
                    <a:pt x="10652" y="3820"/>
                    <a:pt x="10652" y="5137"/>
                    <a:pt x="10652" y="6586"/>
                  </a:cubicBezTo>
                  <a:cubicBezTo>
                    <a:pt x="10652" y="8035"/>
                    <a:pt x="10652" y="9615"/>
                    <a:pt x="12452" y="11064"/>
                  </a:cubicBezTo>
                  <a:cubicBezTo>
                    <a:pt x="14252" y="12513"/>
                    <a:pt x="17852" y="13830"/>
                    <a:pt x="21452" y="15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018094" y="2220762"/>
              <a:ext cx="178801" cy="17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980" fill="norm" stroke="1" extrusionOk="0">
                  <a:moveTo>
                    <a:pt x="11372" y="5417"/>
                  </a:moveTo>
                  <a:cubicBezTo>
                    <a:pt x="10627" y="4176"/>
                    <a:pt x="9882" y="2935"/>
                    <a:pt x="9137" y="1817"/>
                  </a:cubicBezTo>
                  <a:cubicBezTo>
                    <a:pt x="8393" y="700"/>
                    <a:pt x="7648" y="-293"/>
                    <a:pt x="6779" y="79"/>
                  </a:cubicBezTo>
                  <a:cubicBezTo>
                    <a:pt x="5910" y="452"/>
                    <a:pt x="4917" y="2190"/>
                    <a:pt x="3551" y="4921"/>
                  </a:cubicBezTo>
                  <a:cubicBezTo>
                    <a:pt x="2186" y="7652"/>
                    <a:pt x="448" y="11376"/>
                    <a:pt x="75" y="14604"/>
                  </a:cubicBezTo>
                  <a:cubicBezTo>
                    <a:pt x="-297" y="17831"/>
                    <a:pt x="696" y="20562"/>
                    <a:pt x="3179" y="20935"/>
                  </a:cubicBezTo>
                  <a:cubicBezTo>
                    <a:pt x="5662" y="21307"/>
                    <a:pt x="9634" y="19321"/>
                    <a:pt x="12365" y="16962"/>
                  </a:cubicBezTo>
                  <a:cubicBezTo>
                    <a:pt x="15096" y="14604"/>
                    <a:pt x="16586" y="11873"/>
                    <a:pt x="17455" y="9886"/>
                  </a:cubicBezTo>
                  <a:cubicBezTo>
                    <a:pt x="18324" y="7900"/>
                    <a:pt x="18572" y="6659"/>
                    <a:pt x="18075" y="5790"/>
                  </a:cubicBezTo>
                  <a:cubicBezTo>
                    <a:pt x="17579" y="4921"/>
                    <a:pt x="16337" y="4424"/>
                    <a:pt x="14972" y="5045"/>
                  </a:cubicBezTo>
                  <a:cubicBezTo>
                    <a:pt x="13606" y="5666"/>
                    <a:pt x="12117" y="7404"/>
                    <a:pt x="11372" y="9638"/>
                  </a:cubicBezTo>
                  <a:cubicBezTo>
                    <a:pt x="10627" y="11873"/>
                    <a:pt x="10627" y="14604"/>
                    <a:pt x="11620" y="16714"/>
                  </a:cubicBezTo>
                  <a:cubicBezTo>
                    <a:pt x="12613" y="18824"/>
                    <a:pt x="14600" y="20314"/>
                    <a:pt x="16462" y="20190"/>
                  </a:cubicBezTo>
                  <a:cubicBezTo>
                    <a:pt x="18324" y="20066"/>
                    <a:pt x="20062" y="18328"/>
                    <a:pt x="20682" y="15969"/>
                  </a:cubicBezTo>
                  <a:cubicBezTo>
                    <a:pt x="21303" y="13610"/>
                    <a:pt x="20806" y="10631"/>
                    <a:pt x="20310" y="7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255476" y="2230647"/>
              <a:ext cx="78909" cy="15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55" fill="norm" stroke="1" extrusionOk="0">
                  <a:moveTo>
                    <a:pt x="4921" y="6667"/>
                  </a:moveTo>
                  <a:cubicBezTo>
                    <a:pt x="4352" y="9547"/>
                    <a:pt x="3784" y="12427"/>
                    <a:pt x="2931" y="14875"/>
                  </a:cubicBezTo>
                  <a:cubicBezTo>
                    <a:pt x="2079" y="17323"/>
                    <a:pt x="942" y="19339"/>
                    <a:pt x="373" y="19051"/>
                  </a:cubicBezTo>
                  <a:cubicBezTo>
                    <a:pt x="-195" y="18763"/>
                    <a:pt x="-195" y="16171"/>
                    <a:pt x="942" y="13147"/>
                  </a:cubicBezTo>
                  <a:cubicBezTo>
                    <a:pt x="2079" y="10123"/>
                    <a:pt x="4352" y="6667"/>
                    <a:pt x="6342" y="4363"/>
                  </a:cubicBezTo>
                  <a:cubicBezTo>
                    <a:pt x="8331" y="2059"/>
                    <a:pt x="10037" y="907"/>
                    <a:pt x="12310" y="331"/>
                  </a:cubicBezTo>
                  <a:cubicBezTo>
                    <a:pt x="14584" y="-245"/>
                    <a:pt x="17426" y="-245"/>
                    <a:pt x="19131" y="1771"/>
                  </a:cubicBezTo>
                  <a:cubicBezTo>
                    <a:pt x="20837" y="3787"/>
                    <a:pt x="21405" y="7819"/>
                    <a:pt x="21121" y="11419"/>
                  </a:cubicBezTo>
                  <a:cubicBezTo>
                    <a:pt x="20837" y="15019"/>
                    <a:pt x="19700" y="18187"/>
                    <a:pt x="18563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384673" y="2051050"/>
              <a:ext cx="92327" cy="32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2" fill="norm" stroke="1" extrusionOk="0">
                  <a:moveTo>
                    <a:pt x="15522" y="0"/>
                  </a:moveTo>
                  <a:cubicBezTo>
                    <a:pt x="11104" y="4877"/>
                    <a:pt x="6686" y="9755"/>
                    <a:pt x="3986" y="13030"/>
                  </a:cubicBezTo>
                  <a:cubicBezTo>
                    <a:pt x="1286" y="16305"/>
                    <a:pt x="304" y="17977"/>
                    <a:pt x="58" y="19231"/>
                  </a:cubicBezTo>
                  <a:cubicBezTo>
                    <a:pt x="-187" y="20485"/>
                    <a:pt x="304" y="21321"/>
                    <a:pt x="2268" y="21461"/>
                  </a:cubicBezTo>
                  <a:cubicBezTo>
                    <a:pt x="4231" y="21600"/>
                    <a:pt x="7668" y="21043"/>
                    <a:pt x="9877" y="19928"/>
                  </a:cubicBezTo>
                  <a:cubicBezTo>
                    <a:pt x="12086" y="18813"/>
                    <a:pt x="13068" y="17141"/>
                    <a:pt x="12822" y="15956"/>
                  </a:cubicBezTo>
                  <a:cubicBezTo>
                    <a:pt x="12577" y="14772"/>
                    <a:pt x="11104" y="14075"/>
                    <a:pt x="7913" y="13587"/>
                  </a:cubicBezTo>
                  <a:cubicBezTo>
                    <a:pt x="4722" y="13099"/>
                    <a:pt x="-187" y="12821"/>
                    <a:pt x="1777" y="12612"/>
                  </a:cubicBezTo>
                  <a:cubicBezTo>
                    <a:pt x="3740" y="12403"/>
                    <a:pt x="12577" y="12263"/>
                    <a:pt x="21413" y="12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540500" y="226695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014162" y="2051996"/>
              <a:ext cx="161339" cy="35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6" fill="norm" stroke="1" extrusionOk="0">
                  <a:moveTo>
                    <a:pt x="2868" y="11759"/>
                  </a:moveTo>
                  <a:cubicBezTo>
                    <a:pt x="2868" y="14047"/>
                    <a:pt x="2868" y="16334"/>
                    <a:pt x="2868" y="17795"/>
                  </a:cubicBezTo>
                  <a:cubicBezTo>
                    <a:pt x="2868" y="19256"/>
                    <a:pt x="2868" y="19891"/>
                    <a:pt x="2447" y="20463"/>
                  </a:cubicBezTo>
                  <a:cubicBezTo>
                    <a:pt x="2026" y="21035"/>
                    <a:pt x="1185" y="21543"/>
                    <a:pt x="624" y="21289"/>
                  </a:cubicBezTo>
                  <a:cubicBezTo>
                    <a:pt x="63" y="21035"/>
                    <a:pt x="-218" y="20018"/>
                    <a:pt x="203" y="17350"/>
                  </a:cubicBezTo>
                  <a:cubicBezTo>
                    <a:pt x="624" y="14682"/>
                    <a:pt x="1746" y="10362"/>
                    <a:pt x="3008" y="7376"/>
                  </a:cubicBezTo>
                  <a:cubicBezTo>
                    <a:pt x="4270" y="4390"/>
                    <a:pt x="5673" y="2738"/>
                    <a:pt x="6935" y="1658"/>
                  </a:cubicBezTo>
                  <a:cubicBezTo>
                    <a:pt x="8198" y="578"/>
                    <a:pt x="9320" y="70"/>
                    <a:pt x="10442" y="7"/>
                  </a:cubicBezTo>
                  <a:cubicBezTo>
                    <a:pt x="11564" y="-57"/>
                    <a:pt x="12686" y="324"/>
                    <a:pt x="13808" y="1468"/>
                  </a:cubicBezTo>
                  <a:cubicBezTo>
                    <a:pt x="14930" y="2611"/>
                    <a:pt x="16052" y="4517"/>
                    <a:pt x="15491" y="6423"/>
                  </a:cubicBezTo>
                  <a:cubicBezTo>
                    <a:pt x="14930" y="8329"/>
                    <a:pt x="12686" y="10235"/>
                    <a:pt x="10722" y="11378"/>
                  </a:cubicBezTo>
                  <a:cubicBezTo>
                    <a:pt x="8759" y="12522"/>
                    <a:pt x="7076" y="12903"/>
                    <a:pt x="5252" y="12967"/>
                  </a:cubicBezTo>
                  <a:cubicBezTo>
                    <a:pt x="3429" y="13030"/>
                    <a:pt x="1465" y="12776"/>
                    <a:pt x="1185" y="12776"/>
                  </a:cubicBezTo>
                  <a:cubicBezTo>
                    <a:pt x="904" y="12776"/>
                    <a:pt x="2307" y="13030"/>
                    <a:pt x="5953" y="13729"/>
                  </a:cubicBezTo>
                  <a:cubicBezTo>
                    <a:pt x="9600" y="14428"/>
                    <a:pt x="15491" y="15571"/>
                    <a:pt x="21382" y="16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251700" y="2070100"/>
              <a:ext cx="152400" cy="29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3240"/>
                  </a:moveTo>
                  <a:cubicBezTo>
                    <a:pt x="300" y="2469"/>
                    <a:pt x="600" y="1697"/>
                    <a:pt x="900" y="1774"/>
                  </a:cubicBezTo>
                  <a:cubicBezTo>
                    <a:pt x="1200" y="1851"/>
                    <a:pt x="1500" y="2777"/>
                    <a:pt x="1950" y="5246"/>
                  </a:cubicBezTo>
                  <a:cubicBezTo>
                    <a:pt x="2400" y="7714"/>
                    <a:pt x="3000" y="11726"/>
                    <a:pt x="3600" y="14426"/>
                  </a:cubicBezTo>
                  <a:cubicBezTo>
                    <a:pt x="4200" y="17126"/>
                    <a:pt x="4800" y="18514"/>
                    <a:pt x="5550" y="19594"/>
                  </a:cubicBezTo>
                  <a:cubicBezTo>
                    <a:pt x="6300" y="20674"/>
                    <a:pt x="7200" y="21446"/>
                    <a:pt x="8100" y="21523"/>
                  </a:cubicBezTo>
                  <a:cubicBezTo>
                    <a:pt x="9000" y="21600"/>
                    <a:pt x="9900" y="20983"/>
                    <a:pt x="11550" y="18283"/>
                  </a:cubicBezTo>
                  <a:cubicBezTo>
                    <a:pt x="13200" y="15583"/>
                    <a:pt x="15600" y="10800"/>
                    <a:pt x="17400" y="7406"/>
                  </a:cubicBezTo>
                  <a:cubicBezTo>
                    <a:pt x="19200" y="4011"/>
                    <a:pt x="20400" y="20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7918450" y="2076450"/>
              <a:ext cx="1333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940"/>
                    <a:pt x="8914" y="7879"/>
                    <a:pt x="12514" y="11479"/>
                  </a:cubicBezTo>
                  <a:cubicBezTo>
                    <a:pt x="16114" y="15079"/>
                    <a:pt x="18857" y="183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7908080" y="2038350"/>
              <a:ext cx="19452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0"/>
                  </a:moveTo>
                  <a:cubicBezTo>
                    <a:pt x="18789" y="1626"/>
                    <a:pt x="16234" y="3252"/>
                    <a:pt x="13215" y="5806"/>
                  </a:cubicBezTo>
                  <a:cubicBezTo>
                    <a:pt x="10196" y="8361"/>
                    <a:pt x="6712" y="11845"/>
                    <a:pt x="4273" y="14400"/>
                  </a:cubicBezTo>
                  <a:cubicBezTo>
                    <a:pt x="1834" y="16955"/>
                    <a:pt x="441" y="18581"/>
                    <a:pt x="92" y="19626"/>
                  </a:cubicBezTo>
                  <a:cubicBezTo>
                    <a:pt x="-256" y="20671"/>
                    <a:pt x="441" y="21135"/>
                    <a:pt x="1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466893" y="2008716"/>
              <a:ext cx="321508" cy="38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04" fill="norm" stroke="1" extrusionOk="0">
                  <a:moveTo>
                    <a:pt x="8738" y="13411"/>
                  </a:moveTo>
                  <a:cubicBezTo>
                    <a:pt x="8173" y="12936"/>
                    <a:pt x="7609" y="12462"/>
                    <a:pt x="6479" y="12521"/>
                  </a:cubicBezTo>
                  <a:cubicBezTo>
                    <a:pt x="5350" y="12580"/>
                    <a:pt x="3656" y="13174"/>
                    <a:pt x="2385" y="14538"/>
                  </a:cubicBezTo>
                  <a:cubicBezTo>
                    <a:pt x="1115" y="15903"/>
                    <a:pt x="268" y="18040"/>
                    <a:pt x="56" y="19345"/>
                  </a:cubicBezTo>
                  <a:cubicBezTo>
                    <a:pt x="-156" y="20651"/>
                    <a:pt x="268" y="21125"/>
                    <a:pt x="832" y="21244"/>
                  </a:cubicBezTo>
                  <a:cubicBezTo>
                    <a:pt x="1397" y="21363"/>
                    <a:pt x="2103" y="21125"/>
                    <a:pt x="3020" y="20413"/>
                  </a:cubicBezTo>
                  <a:cubicBezTo>
                    <a:pt x="3938" y="19701"/>
                    <a:pt x="5068" y="18514"/>
                    <a:pt x="5844" y="17387"/>
                  </a:cubicBezTo>
                  <a:cubicBezTo>
                    <a:pt x="6620" y="16259"/>
                    <a:pt x="7044" y="15191"/>
                    <a:pt x="7256" y="14954"/>
                  </a:cubicBezTo>
                  <a:cubicBezTo>
                    <a:pt x="7468" y="14716"/>
                    <a:pt x="7468" y="15310"/>
                    <a:pt x="7538" y="15963"/>
                  </a:cubicBezTo>
                  <a:cubicBezTo>
                    <a:pt x="7609" y="16615"/>
                    <a:pt x="7750" y="17327"/>
                    <a:pt x="8032" y="17921"/>
                  </a:cubicBezTo>
                  <a:cubicBezTo>
                    <a:pt x="8315" y="18514"/>
                    <a:pt x="8738" y="18989"/>
                    <a:pt x="9162" y="18930"/>
                  </a:cubicBezTo>
                  <a:cubicBezTo>
                    <a:pt x="9585" y="18870"/>
                    <a:pt x="10009" y="18277"/>
                    <a:pt x="10997" y="16259"/>
                  </a:cubicBezTo>
                  <a:cubicBezTo>
                    <a:pt x="11985" y="14242"/>
                    <a:pt x="13538" y="10800"/>
                    <a:pt x="14597" y="8130"/>
                  </a:cubicBezTo>
                  <a:cubicBezTo>
                    <a:pt x="15656" y="5459"/>
                    <a:pt x="16220" y="3560"/>
                    <a:pt x="16573" y="2196"/>
                  </a:cubicBezTo>
                  <a:cubicBezTo>
                    <a:pt x="16926" y="831"/>
                    <a:pt x="17068" y="0"/>
                    <a:pt x="17068" y="0"/>
                  </a:cubicBezTo>
                  <a:cubicBezTo>
                    <a:pt x="17068" y="0"/>
                    <a:pt x="16926" y="831"/>
                    <a:pt x="16362" y="2730"/>
                  </a:cubicBezTo>
                  <a:cubicBezTo>
                    <a:pt x="15797" y="4629"/>
                    <a:pt x="14809" y="7596"/>
                    <a:pt x="14173" y="10681"/>
                  </a:cubicBezTo>
                  <a:cubicBezTo>
                    <a:pt x="13538" y="13767"/>
                    <a:pt x="13256" y="16971"/>
                    <a:pt x="13256" y="18870"/>
                  </a:cubicBezTo>
                  <a:cubicBezTo>
                    <a:pt x="13256" y="20769"/>
                    <a:pt x="13538" y="21363"/>
                    <a:pt x="14526" y="21481"/>
                  </a:cubicBezTo>
                  <a:cubicBezTo>
                    <a:pt x="15515" y="21600"/>
                    <a:pt x="17209" y="21244"/>
                    <a:pt x="18479" y="20651"/>
                  </a:cubicBezTo>
                  <a:cubicBezTo>
                    <a:pt x="19750" y="20057"/>
                    <a:pt x="20597" y="19226"/>
                    <a:pt x="21444" y="18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8680450" y="2197100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9177927" y="2082398"/>
              <a:ext cx="251823" cy="25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78" fill="norm" stroke="1" extrusionOk="0">
                  <a:moveTo>
                    <a:pt x="1975" y="3691"/>
                  </a:moveTo>
                  <a:cubicBezTo>
                    <a:pt x="1795" y="2472"/>
                    <a:pt x="1615" y="1253"/>
                    <a:pt x="2155" y="556"/>
                  </a:cubicBezTo>
                  <a:cubicBezTo>
                    <a:pt x="2695" y="-141"/>
                    <a:pt x="3955" y="-315"/>
                    <a:pt x="5305" y="817"/>
                  </a:cubicBezTo>
                  <a:cubicBezTo>
                    <a:pt x="6655" y="1950"/>
                    <a:pt x="8095" y="4388"/>
                    <a:pt x="8365" y="7524"/>
                  </a:cubicBezTo>
                  <a:cubicBezTo>
                    <a:pt x="8635" y="10659"/>
                    <a:pt x="7735" y="14491"/>
                    <a:pt x="6565" y="16843"/>
                  </a:cubicBezTo>
                  <a:cubicBezTo>
                    <a:pt x="5395" y="19195"/>
                    <a:pt x="3955" y="20066"/>
                    <a:pt x="2785" y="20588"/>
                  </a:cubicBezTo>
                  <a:cubicBezTo>
                    <a:pt x="1615" y="21111"/>
                    <a:pt x="715" y="21285"/>
                    <a:pt x="265" y="20762"/>
                  </a:cubicBezTo>
                  <a:cubicBezTo>
                    <a:pt x="-185" y="20240"/>
                    <a:pt x="-185" y="19020"/>
                    <a:pt x="1255" y="16408"/>
                  </a:cubicBezTo>
                  <a:cubicBezTo>
                    <a:pt x="2695" y="13795"/>
                    <a:pt x="5575" y="9788"/>
                    <a:pt x="7825" y="7175"/>
                  </a:cubicBezTo>
                  <a:cubicBezTo>
                    <a:pt x="10075" y="4562"/>
                    <a:pt x="11695" y="3343"/>
                    <a:pt x="12955" y="2472"/>
                  </a:cubicBezTo>
                  <a:cubicBezTo>
                    <a:pt x="14215" y="1601"/>
                    <a:pt x="15115" y="1079"/>
                    <a:pt x="15205" y="1253"/>
                  </a:cubicBezTo>
                  <a:cubicBezTo>
                    <a:pt x="15295" y="1427"/>
                    <a:pt x="14575" y="2298"/>
                    <a:pt x="13495" y="3866"/>
                  </a:cubicBezTo>
                  <a:cubicBezTo>
                    <a:pt x="12415" y="5433"/>
                    <a:pt x="10975" y="7698"/>
                    <a:pt x="10705" y="9962"/>
                  </a:cubicBezTo>
                  <a:cubicBezTo>
                    <a:pt x="10435" y="12227"/>
                    <a:pt x="11335" y="14491"/>
                    <a:pt x="13315" y="15624"/>
                  </a:cubicBezTo>
                  <a:cubicBezTo>
                    <a:pt x="15295" y="16756"/>
                    <a:pt x="18355" y="16756"/>
                    <a:pt x="21415" y="16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0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91349" y="1802269"/>
              <a:ext cx="1598518" cy="1369646"/>
            </a:xfrm>
            <a:prstGeom prst="rect">
              <a:avLst/>
            </a:prstGeom>
            <a:effectLst/>
          </p:spPr>
        </p:pic>
        <p:sp>
          <p:nvSpPr>
            <p:cNvPr id="2602" name="Line"/>
            <p:cNvSpPr/>
            <p:nvPr/>
          </p:nvSpPr>
          <p:spPr>
            <a:xfrm>
              <a:off x="1739900" y="3659441"/>
              <a:ext cx="127075" cy="60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99" fill="norm" stroke="1" extrusionOk="0">
                  <a:moveTo>
                    <a:pt x="2090" y="7783"/>
                  </a:moveTo>
                  <a:cubicBezTo>
                    <a:pt x="3135" y="10623"/>
                    <a:pt x="4181" y="13463"/>
                    <a:pt x="5052" y="15518"/>
                  </a:cubicBezTo>
                  <a:cubicBezTo>
                    <a:pt x="5923" y="17574"/>
                    <a:pt x="6619" y="18844"/>
                    <a:pt x="7142" y="19816"/>
                  </a:cubicBezTo>
                  <a:cubicBezTo>
                    <a:pt x="7665" y="20788"/>
                    <a:pt x="8013" y="21460"/>
                    <a:pt x="8187" y="21498"/>
                  </a:cubicBezTo>
                  <a:cubicBezTo>
                    <a:pt x="8361" y="21535"/>
                    <a:pt x="8361" y="20937"/>
                    <a:pt x="7665" y="19293"/>
                  </a:cubicBezTo>
                  <a:cubicBezTo>
                    <a:pt x="6968" y="17648"/>
                    <a:pt x="5574" y="14958"/>
                    <a:pt x="4355" y="12379"/>
                  </a:cubicBezTo>
                  <a:cubicBezTo>
                    <a:pt x="3135" y="9801"/>
                    <a:pt x="2090" y="7334"/>
                    <a:pt x="1916" y="5428"/>
                  </a:cubicBezTo>
                  <a:cubicBezTo>
                    <a:pt x="1742" y="3523"/>
                    <a:pt x="2439" y="2177"/>
                    <a:pt x="3310" y="1355"/>
                  </a:cubicBezTo>
                  <a:cubicBezTo>
                    <a:pt x="4181" y="533"/>
                    <a:pt x="5226" y="234"/>
                    <a:pt x="6619" y="84"/>
                  </a:cubicBezTo>
                  <a:cubicBezTo>
                    <a:pt x="8013" y="-65"/>
                    <a:pt x="9755" y="-65"/>
                    <a:pt x="12368" y="496"/>
                  </a:cubicBezTo>
                  <a:cubicBezTo>
                    <a:pt x="14981" y="1056"/>
                    <a:pt x="18465" y="2177"/>
                    <a:pt x="20032" y="3224"/>
                  </a:cubicBezTo>
                  <a:cubicBezTo>
                    <a:pt x="21600" y="4270"/>
                    <a:pt x="21252" y="5242"/>
                    <a:pt x="17594" y="6138"/>
                  </a:cubicBezTo>
                  <a:cubicBezTo>
                    <a:pt x="13935" y="7035"/>
                    <a:pt x="6968" y="7857"/>
                    <a:pt x="0" y="8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855208" y="3911600"/>
              <a:ext cx="202192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918" y="9969"/>
                  </a:moveTo>
                  <a:cubicBezTo>
                    <a:pt x="1243" y="9138"/>
                    <a:pt x="568" y="8308"/>
                    <a:pt x="231" y="7477"/>
                  </a:cubicBezTo>
                  <a:cubicBezTo>
                    <a:pt x="-107" y="6646"/>
                    <a:pt x="-107" y="5815"/>
                    <a:pt x="456" y="5317"/>
                  </a:cubicBezTo>
                  <a:cubicBezTo>
                    <a:pt x="1018" y="4818"/>
                    <a:pt x="2143" y="4652"/>
                    <a:pt x="3268" y="4569"/>
                  </a:cubicBezTo>
                  <a:cubicBezTo>
                    <a:pt x="4393" y="4486"/>
                    <a:pt x="5518" y="4486"/>
                    <a:pt x="7093" y="6646"/>
                  </a:cubicBezTo>
                  <a:cubicBezTo>
                    <a:pt x="8668" y="8806"/>
                    <a:pt x="10693" y="13126"/>
                    <a:pt x="11705" y="15702"/>
                  </a:cubicBezTo>
                  <a:cubicBezTo>
                    <a:pt x="12718" y="18277"/>
                    <a:pt x="12718" y="19108"/>
                    <a:pt x="12493" y="19938"/>
                  </a:cubicBezTo>
                  <a:cubicBezTo>
                    <a:pt x="12268" y="20769"/>
                    <a:pt x="11818" y="21600"/>
                    <a:pt x="11368" y="21600"/>
                  </a:cubicBezTo>
                  <a:cubicBezTo>
                    <a:pt x="10918" y="21600"/>
                    <a:pt x="10468" y="20769"/>
                    <a:pt x="10243" y="18526"/>
                  </a:cubicBezTo>
                  <a:cubicBezTo>
                    <a:pt x="10018" y="16283"/>
                    <a:pt x="10018" y="12628"/>
                    <a:pt x="11931" y="9305"/>
                  </a:cubicBezTo>
                  <a:cubicBezTo>
                    <a:pt x="13843" y="5982"/>
                    <a:pt x="17668" y="2991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217606" y="3714765"/>
              <a:ext cx="119194" cy="50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10" fill="norm" stroke="1" extrusionOk="0">
                  <a:moveTo>
                    <a:pt x="20971" y="2151"/>
                  </a:moveTo>
                  <a:cubicBezTo>
                    <a:pt x="19854" y="1523"/>
                    <a:pt x="18737" y="896"/>
                    <a:pt x="17247" y="493"/>
                  </a:cubicBezTo>
                  <a:cubicBezTo>
                    <a:pt x="15757" y="89"/>
                    <a:pt x="13895" y="-90"/>
                    <a:pt x="12219" y="44"/>
                  </a:cubicBezTo>
                  <a:cubicBezTo>
                    <a:pt x="10543" y="179"/>
                    <a:pt x="9054" y="627"/>
                    <a:pt x="6819" y="2375"/>
                  </a:cubicBezTo>
                  <a:cubicBezTo>
                    <a:pt x="4585" y="4122"/>
                    <a:pt x="1605" y="7170"/>
                    <a:pt x="488" y="10038"/>
                  </a:cubicBezTo>
                  <a:cubicBezTo>
                    <a:pt x="-629" y="12906"/>
                    <a:pt x="116" y="15595"/>
                    <a:pt x="3281" y="17477"/>
                  </a:cubicBezTo>
                  <a:cubicBezTo>
                    <a:pt x="6447" y="19359"/>
                    <a:pt x="12033" y="20434"/>
                    <a:pt x="1761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476500" y="3809999"/>
              <a:ext cx="2159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273"/>
                    <a:pt x="8047" y="6545"/>
                    <a:pt x="11118" y="9545"/>
                  </a:cubicBezTo>
                  <a:cubicBezTo>
                    <a:pt x="14188" y="12545"/>
                    <a:pt x="16306" y="15273"/>
                    <a:pt x="17894" y="17236"/>
                  </a:cubicBezTo>
                  <a:cubicBezTo>
                    <a:pt x="19482" y="19200"/>
                    <a:pt x="20541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534546" y="3778250"/>
              <a:ext cx="164205" cy="41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73" fill="norm" stroke="1" extrusionOk="0">
                  <a:moveTo>
                    <a:pt x="21211" y="0"/>
                  </a:moveTo>
                  <a:cubicBezTo>
                    <a:pt x="19024" y="2171"/>
                    <a:pt x="16836" y="4342"/>
                    <a:pt x="14512" y="6730"/>
                  </a:cubicBezTo>
                  <a:cubicBezTo>
                    <a:pt x="12188" y="9118"/>
                    <a:pt x="9727" y="11723"/>
                    <a:pt x="7403" y="13948"/>
                  </a:cubicBezTo>
                  <a:cubicBezTo>
                    <a:pt x="5079" y="16173"/>
                    <a:pt x="2892" y="18018"/>
                    <a:pt x="1525" y="19266"/>
                  </a:cubicBezTo>
                  <a:cubicBezTo>
                    <a:pt x="158" y="20515"/>
                    <a:pt x="-389" y="21166"/>
                    <a:pt x="295" y="21383"/>
                  </a:cubicBezTo>
                  <a:cubicBezTo>
                    <a:pt x="978" y="21600"/>
                    <a:pt x="2892" y="21383"/>
                    <a:pt x="4806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2911205" y="3839434"/>
              <a:ext cx="187596" cy="28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2" fill="norm" stroke="1" extrusionOk="0">
                  <a:moveTo>
                    <a:pt x="20551" y="1627"/>
                  </a:moveTo>
                  <a:cubicBezTo>
                    <a:pt x="19831" y="982"/>
                    <a:pt x="19111" y="338"/>
                    <a:pt x="18151" y="96"/>
                  </a:cubicBezTo>
                  <a:cubicBezTo>
                    <a:pt x="17191" y="-146"/>
                    <a:pt x="15991" y="15"/>
                    <a:pt x="13831" y="1224"/>
                  </a:cubicBezTo>
                  <a:cubicBezTo>
                    <a:pt x="11671" y="2433"/>
                    <a:pt x="8551" y="4690"/>
                    <a:pt x="6031" y="7672"/>
                  </a:cubicBezTo>
                  <a:cubicBezTo>
                    <a:pt x="3511" y="10654"/>
                    <a:pt x="1591" y="14361"/>
                    <a:pt x="631" y="16618"/>
                  </a:cubicBezTo>
                  <a:cubicBezTo>
                    <a:pt x="-329" y="18875"/>
                    <a:pt x="-329" y="19681"/>
                    <a:pt x="1591" y="20326"/>
                  </a:cubicBezTo>
                  <a:cubicBezTo>
                    <a:pt x="3511" y="20970"/>
                    <a:pt x="7351" y="21454"/>
                    <a:pt x="10951" y="21373"/>
                  </a:cubicBezTo>
                  <a:cubicBezTo>
                    <a:pt x="14551" y="21293"/>
                    <a:pt x="17911" y="20648"/>
                    <a:pt x="21271" y="20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971800" y="400050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340610" y="3746049"/>
              <a:ext cx="139190" cy="38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91" fill="norm" stroke="1" extrusionOk="0">
                  <a:moveTo>
                    <a:pt x="20888" y="2827"/>
                  </a:moveTo>
                  <a:cubicBezTo>
                    <a:pt x="20888" y="1776"/>
                    <a:pt x="20888" y="725"/>
                    <a:pt x="19935" y="258"/>
                  </a:cubicBezTo>
                  <a:cubicBezTo>
                    <a:pt x="18982" y="-209"/>
                    <a:pt x="17076" y="-92"/>
                    <a:pt x="13900" y="1017"/>
                  </a:cubicBezTo>
                  <a:cubicBezTo>
                    <a:pt x="10723" y="2126"/>
                    <a:pt x="6276" y="4228"/>
                    <a:pt x="3417" y="6738"/>
                  </a:cubicBezTo>
                  <a:cubicBezTo>
                    <a:pt x="559" y="9248"/>
                    <a:pt x="-712" y="12167"/>
                    <a:pt x="400" y="14677"/>
                  </a:cubicBezTo>
                  <a:cubicBezTo>
                    <a:pt x="1512" y="17188"/>
                    <a:pt x="5006" y="19289"/>
                    <a:pt x="7547" y="20340"/>
                  </a:cubicBezTo>
                  <a:cubicBezTo>
                    <a:pt x="10088" y="21391"/>
                    <a:pt x="11676" y="21391"/>
                    <a:pt x="13264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512558" y="3890272"/>
              <a:ext cx="202192" cy="17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29" fill="norm" stroke="1" extrusionOk="0">
                  <a:moveTo>
                    <a:pt x="15418" y="1036"/>
                  </a:moveTo>
                  <a:cubicBezTo>
                    <a:pt x="14518" y="273"/>
                    <a:pt x="13618" y="-489"/>
                    <a:pt x="11368" y="400"/>
                  </a:cubicBezTo>
                  <a:cubicBezTo>
                    <a:pt x="9118" y="1290"/>
                    <a:pt x="5518" y="3831"/>
                    <a:pt x="3381" y="6753"/>
                  </a:cubicBezTo>
                  <a:cubicBezTo>
                    <a:pt x="1243" y="9676"/>
                    <a:pt x="568" y="12979"/>
                    <a:pt x="231" y="15266"/>
                  </a:cubicBezTo>
                  <a:cubicBezTo>
                    <a:pt x="-107" y="17553"/>
                    <a:pt x="-107" y="18824"/>
                    <a:pt x="456" y="19713"/>
                  </a:cubicBezTo>
                  <a:cubicBezTo>
                    <a:pt x="1018" y="20603"/>
                    <a:pt x="2143" y="21111"/>
                    <a:pt x="4281" y="19967"/>
                  </a:cubicBezTo>
                  <a:cubicBezTo>
                    <a:pt x="6418" y="18824"/>
                    <a:pt x="9568" y="16029"/>
                    <a:pt x="11593" y="13487"/>
                  </a:cubicBezTo>
                  <a:cubicBezTo>
                    <a:pt x="13618" y="10946"/>
                    <a:pt x="14518" y="8659"/>
                    <a:pt x="14968" y="8151"/>
                  </a:cubicBezTo>
                  <a:cubicBezTo>
                    <a:pt x="15418" y="7643"/>
                    <a:pt x="15418" y="8913"/>
                    <a:pt x="16430" y="11200"/>
                  </a:cubicBezTo>
                  <a:cubicBezTo>
                    <a:pt x="17443" y="13487"/>
                    <a:pt x="19468" y="16791"/>
                    <a:pt x="21493" y="20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746500" y="4121150"/>
              <a:ext cx="63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006850" y="3790949"/>
              <a:ext cx="120650" cy="32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3411" y="0"/>
                  </a:moveTo>
                  <a:cubicBezTo>
                    <a:pt x="3789" y="3812"/>
                    <a:pt x="4168" y="7624"/>
                    <a:pt x="4168" y="10800"/>
                  </a:cubicBezTo>
                  <a:cubicBezTo>
                    <a:pt x="4168" y="13976"/>
                    <a:pt x="3789" y="16518"/>
                    <a:pt x="3411" y="18141"/>
                  </a:cubicBezTo>
                  <a:cubicBezTo>
                    <a:pt x="3032" y="19765"/>
                    <a:pt x="2653" y="20471"/>
                    <a:pt x="2463" y="20259"/>
                  </a:cubicBezTo>
                  <a:cubicBezTo>
                    <a:pt x="2274" y="20047"/>
                    <a:pt x="2274" y="18918"/>
                    <a:pt x="3032" y="17506"/>
                  </a:cubicBezTo>
                  <a:cubicBezTo>
                    <a:pt x="3789" y="16094"/>
                    <a:pt x="5305" y="14400"/>
                    <a:pt x="6632" y="13271"/>
                  </a:cubicBezTo>
                  <a:cubicBezTo>
                    <a:pt x="7958" y="12141"/>
                    <a:pt x="9095" y="11576"/>
                    <a:pt x="10611" y="11153"/>
                  </a:cubicBezTo>
                  <a:cubicBezTo>
                    <a:pt x="12126" y="10729"/>
                    <a:pt x="14021" y="10447"/>
                    <a:pt x="15537" y="10588"/>
                  </a:cubicBezTo>
                  <a:cubicBezTo>
                    <a:pt x="17053" y="10729"/>
                    <a:pt x="18189" y="11294"/>
                    <a:pt x="19326" y="12424"/>
                  </a:cubicBezTo>
                  <a:cubicBezTo>
                    <a:pt x="20463" y="13553"/>
                    <a:pt x="21600" y="15247"/>
                    <a:pt x="21600" y="16729"/>
                  </a:cubicBezTo>
                  <a:cubicBezTo>
                    <a:pt x="21600" y="18212"/>
                    <a:pt x="20463" y="19482"/>
                    <a:pt x="18189" y="20329"/>
                  </a:cubicBezTo>
                  <a:cubicBezTo>
                    <a:pt x="15916" y="21176"/>
                    <a:pt x="12505" y="21600"/>
                    <a:pt x="9284" y="21388"/>
                  </a:cubicBezTo>
                  <a:cubicBezTo>
                    <a:pt x="6063" y="21176"/>
                    <a:pt x="3032" y="20329"/>
                    <a:pt x="1516" y="19200"/>
                  </a:cubicBezTo>
                  <a:cubicBezTo>
                    <a:pt x="0" y="18071"/>
                    <a:pt x="0" y="16659"/>
                    <a:pt x="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235449" y="3732577"/>
              <a:ext cx="106644" cy="35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46" fill="norm" stroke="1" extrusionOk="0">
                  <a:moveTo>
                    <a:pt x="0" y="457"/>
                  </a:moveTo>
                  <a:cubicBezTo>
                    <a:pt x="2077" y="202"/>
                    <a:pt x="4154" y="-54"/>
                    <a:pt x="6023" y="10"/>
                  </a:cubicBezTo>
                  <a:cubicBezTo>
                    <a:pt x="7892" y="74"/>
                    <a:pt x="9554" y="457"/>
                    <a:pt x="12254" y="2566"/>
                  </a:cubicBezTo>
                  <a:cubicBezTo>
                    <a:pt x="14954" y="4675"/>
                    <a:pt x="18692" y="8509"/>
                    <a:pt x="20146" y="11641"/>
                  </a:cubicBezTo>
                  <a:cubicBezTo>
                    <a:pt x="21600" y="14772"/>
                    <a:pt x="20769" y="17200"/>
                    <a:pt x="19731" y="18734"/>
                  </a:cubicBezTo>
                  <a:cubicBezTo>
                    <a:pt x="18692" y="20268"/>
                    <a:pt x="17446" y="20907"/>
                    <a:pt x="15785" y="21226"/>
                  </a:cubicBezTo>
                  <a:cubicBezTo>
                    <a:pt x="14123" y="21546"/>
                    <a:pt x="12046" y="21546"/>
                    <a:pt x="9969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387850" y="3644900"/>
              <a:ext cx="12639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0" y="0"/>
                  </a:moveTo>
                  <a:cubicBezTo>
                    <a:pt x="1770" y="0"/>
                    <a:pt x="3541" y="0"/>
                    <a:pt x="6197" y="675"/>
                  </a:cubicBezTo>
                  <a:cubicBezTo>
                    <a:pt x="8852" y="1350"/>
                    <a:pt x="12393" y="2700"/>
                    <a:pt x="15226" y="4320"/>
                  </a:cubicBezTo>
                  <a:cubicBezTo>
                    <a:pt x="18059" y="5940"/>
                    <a:pt x="20184" y="7830"/>
                    <a:pt x="20892" y="10080"/>
                  </a:cubicBezTo>
                  <a:cubicBezTo>
                    <a:pt x="21600" y="12330"/>
                    <a:pt x="20892" y="14940"/>
                    <a:pt x="17882" y="16920"/>
                  </a:cubicBezTo>
                  <a:cubicBezTo>
                    <a:pt x="14872" y="18900"/>
                    <a:pt x="9561" y="20250"/>
                    <a:pt x="42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870450" y="3841750"/>
              <a:ext cx="196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908550" y="39560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746750" y="3457292"/>
              <a:ext cx="184150" cy="72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2336"/>
                  </a:moveTo>
                  <a:cubicBezTo>
                    <a:pt x="20359" y="1653"/>
                    <a:pt x="19117" y="970"/>
                    <a:pt x="17131" y="505"/>
                  </a:cubicBezTo>
                  <a:cubicBezTo>
                    <a:pt x="15145" y="39"/>
                    <a:pt x="12414" y="-209"/>
                    <a:pt x="9807" y="225"/>
                  </a:cubicBezTo>
                  <a:cubicBezTo>
                    <a:pt x="7200" y="660"/>
                    <a:pt x="4717" y="1777"/>
                    <a:pt x="3352" y="3267"/>
                  </a:cubicBezTo>
                  <a:cubicBezTo>
                    <a:pt x="1986" y="4757"/>
                    <a:pt x="1738" y="6619"/>
                    <a:pt x="2731" y="8481"/>
                  </a:cubicBezTo>
                  <a:cubicBezTo>
                    <a:pt x="3724" y="10343"/>
                    <a:pt x="5959" y="12205"/>
                    <a:pt x="7572" y="13788"/>
                  </a:cubicBezTo>
                  <a:cubicBezTo>
                    <a:pt x="9186" y="15370"/>
                    <a:pt x="10179" y="16674"/>
                    <a:pt x="10676" y="17760"/>
                  </a:cubicBezTo>
                  <a:cubicBezTo>
                    <a:pt x="11172" y="18846"/>
                    <a:pt x="11172" y="19715"/>
                    <a:pt x="10676" y="20305"/>
                  </a:cubicBezTo>
                  <a:cubicBezTo>
                    <a:pt x="10179" y="20894"/>
                    <a:pt x="9186" y="21205"/>
                    <a:pt x="7324" y="21298"/>
                  </a:cubicBezTo>
                  <a:cubicBezTo>
                    <a:pt x="5462" y="21391"/>
                    <a:pt x="2731" y="21267"/>
                    <a:pt x="0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646800" y="4371548"/>
              <a:ext cx="188850" cy="14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91" fill="norm" stroke="1" extrusionOk="0">
                  <a:moveTo>
                    <a:pt x="14933" y="6079"/>
                  </a:moveTo>
                  <a:cubicBezTo>
                    <a:pt x="13013" y="3919"/>
                    <a:pt x="11093" y="1759"/>
                    <a:pt x="9533" y="679"/>
                  </a:cubicBezTo>
                  <a:cubicBezTo>
                    <a:pt x="7973" y="-401"/>
                    <a:pt x="6773" y="-401"/>
                    <a:pt x="5213" y="2222"/>
                  </a:cubicBezTo>
                  <a:cubicBezTo>
                    <a:pt x="3653" y="4845"/>
                    <a:pt x="1733" y="10090"/>
                    <a:pt x="773" y="13485"/>
                  </a:cubicBezTo>
                  <a:cubicBezTo>
                    <a:pt x="-187" y="16879"/>
                    <a:pt x="-187" y="18422"/>
                    <a:pt x="413" y="19502"/>
                  </a:cubicBezTo>
                  <a:cubicBezTo>
                    <a:pt x="1013" y="20582"/>
                    <a:pt x="2213" y="21199"/>
                    <a:pt x="3653" y="20428"/>
                  </a:cubicBezTo>
                  <a:cubicBezTo>
                    <a:pt x="5093" y="19656"/>
                    <a:pt x="6773" y="17496"/>
                    <a:pt x="8093" y="15799"/>
                  </a:cubicBezTo>
                  <a:cubicBezTo>
                    <a:pt x="9413" y="14102"/>
                    <a:pt x="10373" y="12868"/>
                    <a:pt x="11213" y="11325"/>
                  </a:cubicBezTo>
                  <a:cubicBezTo>
                    <a:pt x="12053" y="9782"/>
                    <a:pt x="12773" y="7930"/>
                    <a:pt x="13253" y="8239"/>
                  </a:cubicBezTo>
                  <a:cubicBezTo>
                    <a:pt x="13733" y="8548"/>
                    <a:pt x="13973" y="11016"/>
                    <a:pt x="14213" y="13022"/>
                  </a:cubicBezTo>
                  <a:cubicBezTo>
                    <a:pt x="14453" y="15028"/>
                    <a:pt x="14693" y="16570"/>
                    <a:pt x="15893" y="17805"/>
                  </a:cubicBezTo>
                  <a:cubicBezTo>
                    <a:pt x="17093" y="19039"/>
                    <a:pt x="19253" y="19965"/>
                    <a:pt x="21413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753100" y="3054350"/>
              <a:ext cx="88106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086" y="0"/>
                  </a:moveTo>
                  <a:cubicBezTo>
                    <a:pt x="3086" y="5447"/>
                    <a:pt x="3086" y="10894"/>
                    <a:pt x="3343" y="14181"/>
                  </a:cubicBezTo>
                  <a:cubicBezTo>
                    <a:pt x="3600" y="17468"/>
                    <a:pt x="4114" y="18595"/>
                    <a:pt x="4371" y="19628"/>
                  </a:cubicBezTo>
                  <a:cubicBezTo>
                    <a:pt x="4629" y="20661"/>
                    <a:pt x="4629" y="21600"/>
                    <a:pt x="4629" y="21600"/>
                  </a:cubicBezTo>
                  <a:cubicBezTo>
                    <a:pt x="4629" y="21600"/>
                    <a:pt x="4629" y="20661"/>
                    <a:pt x="5143" y="19158"/>
                  </a:cubicBezTo>
                  <a:cubicBezTo>
                    <a:pt x="5657" y="17656"/>
                    <a:pt x="6686" y="15590"/>
                    <a:pt x="7714" y="13993"/>
                  </a:cubicBezTo>
                  <a:cubicBezTo>
                    <a:pt x="8743" y="12397"/>
                    <a:pt x="9771" y="11270"/>
                    <a:pt x="11571" y="11082"/>
                  </a:cubicBezTo>
                  <a:cubicBezTo>
                    <a:pt x="13371" y="10894"/>
                    <a:pt x="15943" y="11645"/>
                    <a:pt x="17743" y="12678"/>
                  </a:cubicBezTo>
                  <a:cubicBezTo>
                    <a:pt x="19543" y="13711"/>
                    <a:pt x="20571" y="15026"/>
                    <a:pt x="21086" y="16341"/>
                  </a:cubicBezTo>
                  <a:cubicBezTo>
                    <a:pt x="21600" y="17656"/>
                    <a:pt x="21600" y="18970"/>
                    <a:pt x="20314" y="19910"/>
                  </a:cubicBezTo>
                  <a:cubicBezTo>
                    <a:pt x="19029" y="20849"/>
                    <a:pt x="16457" y="21412"/>
                    <a:pt x="12857" y="21224"/>
                  </a:cubicBezTo>
                  <a:cubicBezTo>
                    <a:pt x="9257" y="21037"/>
                    <a:pt x="4629" y="20097"/>
                    <a:pt x="0" y="1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6056682" y="3510199"/>
              <a:ext cx="93575" cy="52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1" fill="norm" stroke="1" extrusionOk="0">
                  <a:moveTo>
                    <a:pt x="20436" y="5281"/>
                  </a:moveTo>
                  <a:cubicBezTo>
                    <a:pt x="20916" y="3975"/>
                    <a:pt x="21396" y="2668"/>
                    <a:pt x="21156" y="1797"/>
                  </a:cubicBezTo>
                  <a:cubicBezTo>
                    <a:pt x="20916" y="926"/>
                    <a:pt x="19956" y="491"/>
                    <a:pt x="18276" y="229"/>
                  </a:cubicBezTo>
                  <a:cubicBezTo>
                    <a:pt x="16596" y="-32"/>
                    <a:pt x="14196" y="-119"/>
                    <a:pt x="11316" y="229"/>
                  </a:cubicBezTo>
                  <a:cubicBezTo>
                    <a:pt x="8436" y="578"/>
                    <a:pt x="5076" y="1362"/>
                    <a:pt x="2916" y="3278"/>
                  </a:cubicBezTo>
                  <a:cubicBezTo>
                    <a:pt x="756" y="5194"/>
                    <a:pt x="-204" y="8242"/>
                    <a:pt x="36" y="10942"/>
                  </a:cubicBezTo>
                  <a:cubicBezTo>
                    <a:pt x="276" y="13642"/>
                    <a:pt x="1716" y="15994"/>
                    <a:pt x="2196" y="17692"/>
                  </a:cubicBezTo>
                  <a:cubicBezTo>
                    <a:pt x="2676" y="19391"/>
                    <a:pt x="2196" y="20436"/>
                    <a:pt x="1716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975350" y="38608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172200" y="3911600"/>
              <a:ext cx="952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4659"/>
                    <a:pt x="13440" y="9318"/>
                    <a:pt x="17040" y="12918"/>
                  </a:cubicBezTo>
                  <a:cubicBezTo>
                    <a:pt x="20640" y="16518"/>
                    <a:pt x="2112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198070" y="3935454"/>
              <a:ext cx="101131" cy="19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2" fill="norm" stroke="1" extrusionOk="0">
                  <a:moveTo>
                    <a:pt x="21500" y="172"/>
                  </a:moveTo>
                  <a:cubicBezTo>
                    <a:pt x="19250" y="-63"/>
                    <a:pt x="17000" y="-298"/>
                    <a:pt x="14300" y="1228"/>
                  </a:cubicBezTo>
                  <a:cubicBezTo>
                    <a:pt x="11600" y="2754"/>
                    <a:pt x="8450" y="6041"/>
                    <a:pt x="5975" y="9093"/>
                  </a:cubicBezTo>
                  <a:cubicBezTo>
                    <a:pt x="3500" y="12145"/>
                    <a:pt x="1700" y="14963"/>
                    <a:pt x="800" y="16959"/>
                  </a:cubicBezTo>
                  <a:cubicBezTo>
                    <a:pt x="-100" y="18954"/>
                    <a:pt x="-100" y="20128"/>
                    <a:pt x="125" y="20715"/>
                  </a:cubicBezTo>
                  <a:cubicBezTo>
                    <a:pt x="350" y="21302"/>
                    <a:pt x="800" y="21302"/>
                    <a:pt x="125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448177" y="3617547"/>
              <a:ext cx="117723" cy="35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1" fill="norm" stroke="1" extrusionOk="0">
                  <a:moveTo>
                    <a:pt x="21076" y="1672"/>
                  </a:moveTo>
                  <a:cubicBezTo>
                    <a:pt x="19939" y="1025"/>
                    <a:pt x="18802" y="378"/>
                    <a:pt x="17287" y="120"/>
                  </a:cubicBezTo>
                  <a:cubicBezTo>
                    <a:pt x="15771" y="-139"/>
                    <a:pt x="13876" y="-10"/>
                    <a:pt x="11223" y="831"/>
                  </a:cubicBezTo>
                  <a:cubicBezTo>
                    <a:pt x="8571" y="1672"/>
                    <a:pt x="5160" y="3224"/>
                    <a:pt x="2887" y="5681"/>
                  </a:cubicBezTo>
                  <a:cubicBezTo>
                    <a:pt x="613" y="8139"/>
                    <a:pt x="-524" y="11502"/>
                    <a:pt x="234" y="14283"/>
                  </a:cubicBezTo>
                  <a:cubicBezTo>
                    <a:pt x="992" y="17063"/>
                    <a:pt x="3644" y="19262"/>
                    <a:pt x="6297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571720" y="3714728"/>
              <a:ext cx="165631" cy="19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50" fill="norm" stroke="1" extrusionOk="0">
                  <a:moveTo>
                    <a:pt x="877" y="1367"/>
                  </a:moveTo>
                  <a:cubicBezTo>
                    <a:pt x="2227" y="1367"/>
                    <a:pt x="3577" y="1367"/>
                    <a:pt x="4927" y="2503"/>
                  </a:cubicBezTo>
                  <a:cubicBezTo>
                    <a:pt x="6277" y="3640"/>
                    <a:pt x="7627" y="5914"/>
                    <a:pt x="8302" y="8642"/>
                  </a:cubicBezTo>
                  <a:cubicBezTo>
                    <a:pt x="8977" y="11371"/>
                    <a:pt x="8977" y="14554"/>
                    <a:pt x="8437" y="16600"/>
                  </a:cubicBezTo>
                  <a:cubicBezTo>
                    <a:pt x="7897" y="18647"/>
                    <a:pt x="6817" y="19556"/>
                    <a:pt x="5332" y="20238"/>
                  </a:cubicBezTo>
                  <a:cubicBezTo>
                    <a:pt x="3847" y="20920"/>
                    <a:pt x="1957" y="21375"/>
                    <a:pt x="877" y="21034"/>
                  </a:cubicBezTo>
                  <a:cubicBezTo>
                    <a:pt x="-203" y="20693"/>
                    <a:pt x="-473" y="19556"/>
                    <a:pt x="1147" y="16487"/>
                  </a:cubicBezTo>
                  <a:cubicBezTo>
                    <a:pt x="2767" y="13417"/>
                    <a:pt x="6277" y="8415"/>
                    <a:pt x="8707" y="5459"/>
                  </a:cubicBezTo>
                  <a:cubicBezTo>
                    <a:pt x="11137" y="2503"/>
                    <a:pt x="12487" y="1594"/>
                    <a:pt x="13837" y="912"/>
                  </a:cubicBezTo>
                  <a:cubicBezTo>
                    <a:pt x="15187" y="230"/>
                    <a:pt x="16537" y="-225"/>
                    <a:pt x="17212" y="116"/>
                  </a:cubicBezTo>
                  <a:cubicBezTo>
                    <a:pt x="17887" y="457"/>
                    <a:pt x="17887" y="1594"/>
                    <a:pt x="17077" y="3413"/>
                  </a:cubicBezTo>
                  <a:cubicBezTo>
                    <a:pt x="16267" y="5232"/>
                    <a:pt x="14647" y="7733"/>
                    <a:pt x="13837" y="10348"/>
                  </a:cubicBezTo>
                  <a:cubicBezTo>
                    <a:pt x="13027" y="12962"/>
                    <a:pt x="13027" y="15691"/>
                    <a:pt x="14377" y="17396"/>
                  </a:cubicBezTo>
                  <a:cubicBezTo>
                    <a:pt x="15727" y="19101"/>
                    <a:pt x="18427" y="19783"/>
                    <a:pt x="21127" y="20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800850" y="3644900"/>
              <a:ext cx="79559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7560" y="3523"/>
                    <a:pt x="15120" y="7047"/>
                    <a:pt x="18360" y="10034"/>
                  </a:cubicBezTo>
                  <a:cubicBezTo>
                    <a:pt x="21600" y="13021"/>
                    <a:pt x="20520" y="15472"/>
                    <a:pt x="17010" y="17311"/>
                  </a:cubicBezTo>
                  <a:cubicBezTo>
                    <a:pt x="13500" y="19149"/>
                    <a:pt x="7560" y="20374"/>
                    <a:pt x="1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978650" y="38417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211893" y="3451138"/>
              <a:ext cx="420807" cy="50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58" fill="norm" stroke="1" extrusionOk="0">
                  <a:moveTo>
                    <a:pt x="6534" y="16407"/>
                  </a:moveTo>
                  <a:cubicBezTo>
                    <a:pt x="6427" y="15955"/>
                    <a:pt x="6319" y="15503"/>
                    <a:pt x="6265" y="15051"/>
                  </a:cubicBezTo>
                  <a:cubicBezTo>
                    <a:pt x="6212" y="14599"/>
                    <a:pt x="6212" y="14147"/>
                    <a:pt x="5674" y="13876"/>
                  </a:cubicBezTo>
                  <a:cubicBezTo>
                    <a:pt x="5137" y="13605"/>
                    <a:pt x="4063" y="13514"/>
                    <a:pt x="2934" y="14418"/>
                  </a:cubicBezTo>
                  <a:cubicBezTo>
                    <a:pt x="1806" y="15322"/>
                    <a:pt x="624" y="17220"/>
                    <a:pt x="194" y="18576"/>
                  </a:cubicBezTo>
                  <a:cubicBezTo>
                    <a:pt x="-236" y="19931"/>
                    <a:pt x="86" y="20745"/>
                    <a:pt x="785" y="21151"/>
                  </a:cubicBezTo>
                  <a:cubicBezTo>
                    <a:pt x="1483" y="21558"/>
                    <a:pt x="2558" y="21558"/>
                    <a:pt x="3794" y="20971"/>
                  </a:cubicBezTo>
                  <a:cubicBezTo>
                    <a:pt x="5030" y="20383"/>
                    <a:pt x="6427" y="19208"/>
                    <a:pt x="7609" y="17039"/>
                  </a:cubicBezTo>
                  <a:cubicBezTo>
                    <a:pt x="8791" y="14870"/>
                    <a:pt x="9758" y="11707"/>
                    <a:pt x="10403" y="8860"/>
                  </a:cubicBezTo>
                  <a:cubicBezTo>
                    <a:pt x="11048" y="6013"/>
                    <a:pt x="11370" y="3483"/>
                    <a:pt x="11477" y="1991"/>
                  </a:cubicBezTo>
                  <a:cubicBezTo>
                    <a:pt x="11585" y="500"/>
                    <a:pt x="11477" y="48"/>
                    <a:pt x="11209" y="3"/>
                  </a:cubicBezTo>
                  <a:cubicBezTo>
                    <a:pt x="10940" y="-42"/>
                    <a:pt x="10510" y="320"/>
                    <a:pt x="10080" y="1585"/>
                  </a:cubicBezTo>
                  <a:cubicBezTo>
                    <a:pt x="9651" y="2850"/>
                    <a:pt x="9221" y="5019"/>
                    <a:pt x="8898" y="7866"/>
                  </a:cubicBezTo>
                  <a:cubicBezTo>
                    <a:pt x="8576" y="10713"/>
                    <a:pt x="8361" y="14237"/>
                    <a:pt x="8254" y="16226"/>
                  </a:cubicBezTo>
                  <a:cubicBezTo>
                    <a:pt x="8146" y="18214"/>
                    <a:pt x="8146" y="18666"/>
                    <a:pt x="8146" y="19118"/>
                  </a:cubicBezTo>
                  <a:cubicBezTo>
                    <a:pt x="8146" y="19570"/>
                    <a:pt x="8146" y="20022"/>
                    <a:pt x="8415" y="20022"/>
                  </a:cubicBezTo>
                  <a:cubicBezTo>
                    <a:pt x="8683" y="20022"/>
                    <a:pt x="9221" y="19570"/>
                    <a:pt x="9865" y="18530"/>
                  </a:cubicBezTo>
                  <a:cubicBezTo>
                    <a:pt x="10510" y="17491"/>
                    <a:pt x="11263" y="15864"/>
                    <a:pt x="11800" y="14870"/>
                  </a:cubicBezTo>
                  <a:cubicBezTo>
                    <a:pt x="12337" y="13876"/>
                    <a:pt x="12660" y="13514"/>
                    <a:pt x="13036" y="13469"/>
                  </a:cubicBezTo>
                  <a:cubicBezTo>
                    <a:pt x="13412" y="13424"/>
                    <a:pt x="13842" y="13695"/>
                    <a:pt x="14164" y="14283"/>
                  </a:cubicBezTo>
                  <a:cubicBezTo>
                    <a:pt x="14486" y="14870"/>
                    <a:pt x="14701" y="15774"/>
                    <a:pt x="14701" y="16678"/>
                  </a:cubicBezTo>
                  <a:cubicBezTo>
                    <a:pt x="14701" y="17581"/>
                    <a:pt x="14486" y="18485"/>
                    <a:pt x="14057" y="19163"/>
                  </a:cubicBezTo>
                  <a:cubicBezTo>
                    <a:pt x="13627" y="19841"/>
                    <a:pt x="12982" y="20293"/>
                    <a:pt x="12391" y="20519"/>
                  </a:cubicBezTo>
                  <a:cubicBezTo>
                    <a:pt x="11800" y="20745"/>
                    <a:pt x="11263" y="20745"/>
                    <a:pt x="10994" y="20519"/>
                  </a:cubicBezTo>
                  <a:cubicBezTo>
                    <a:pt x="10725" y="20293"/>
                    <a:pt x="10725" y="19841"/>
                    <a:pt x="11424" y="18937"/>
                  </a:cubicBezTo>
                  <a:cubicBezTo>
                    <a:pt x="12122" y="18033"/>
                    <a:pt x="13519" y="16678"/>
                    <a:pt x="14594" y="15774"/>
                  </a:cubicBezTo>
                  <a:cubicBezTo>
                    <a:pt x="15668" y="14870"/>
                    <a:pt x="16421" y="14418"/>
                    <a:pt x="17119" y="13966"/>
                  </a:cubicBezTo>
                  <a:cubicBezTo>
                    <a:pt x="17818" y="13514"/>
                    <a:pt x="18463" y="13063"/>
                    <a:pt x="18677" y="13063"/>
                  </a:cubicBezTo>
                  <a:cubicBezTo>
                    <a:pt x="18892" y="13063"/>
                    <a:pt x="18677" y="13514"/>
                    <a:pt x="18194" y="14554"/>
                  </a:cubicBezTo>
                  <a:cubicBezTo>
                    <a:pt x="17710" y="15593"/>
                    <a:pt x="16958" y="17220"/>
                    <a:pt x="16582" y="18304"/>
                  </a:cubicBezTo>
                  <a:cubicBezTo>
                    <a:pt x="16206" y="19389"/>
                    <a:pt x="16206" y="19931"/>
                    <a:pt x="17065" y="20383"/>
                  </a:cubicBezTo>
                  <a:cubicBezTo>
                    <a:pt x="17925" y="20835"/>
                    <a:pt x="19645" y="21196"/>
                    <a:pt x="21364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374686" y="2876550"/>
              <a:ext cx="6593404" cy="194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7" fill="norm" stroke="1" extrusionOk="0">
                  <a:moveTo>
                    <a:pt x="3962" y="5082"/>
                  </a:moveTo>
                  <a:cubicBezTo>
                    <a:pt x="3955" y="4941"/>
                    <a:pt x="3948" y="4800"/>
                    <a:pt x="3907" y="4682"/>
                  </a:cubicBezTo>
                  <a:cubicBezTo>
                    <a:pt x="3865" y="4565"/>
                    <a:pt x="3789" y="4471"/>
                    <a:pt x="3633" y="4365"/>
                  </a:cubicBezTo>
                  <a:cubicBezTo>
                    <a:pt x="3477" y="4259"/>
                    <a:pt x="3241" y="4141"/>
                    <a:pt x="2988" y="4165"/>
                  </a:cubicBezTo>
                  <a:cubicBezTo>
                    <a:pt x="2735" y="4188"/>
                    <a:pt x="2465" y="4353"/>
                    <a:pt x="2201" y="4541"/>
                  </a:cubicBezTo>
                  <a:cubicBezTo>
                    <a:pt x="1938" y="4729"/>
                    <a:pt x="1681" y="4941"/>
                    <a:pt x="1449" y="5129"/>
                  </a:cubicBezTo>
                  <a:cubicBezTo>
                    <a:pt x="1217" y="5318"/>
                    <a:pt x="1009" y="5482"/>
                    <a:pt x="784" y="5741"/>
                  </a:cubicBezTo>
                  <a:cubicBezTo>
                    <a:pt x="558" y="6000"/>
                    <a:pt x="316" y="6353"/>
                    <a:pt x="177" y="6576"/>
                  </a:cubicBezTo>
                  <a:cubicBezTo>
                    <a:pt x="39" y="6800"/>
                    <a:pt x="4" y="6894"/>
                    <a:pt x="0" y="7176"/>
                  </a:cubicBezTo>
                  <a:cubicBezTo>
                    <a:pt x="-3" y="7459"/>
                    <a:pt x="25" y="7929"/>
                    <a:pt x="73" y="8600"/>
                  </a:cubicBezTo>
                  <a:cubicBezTo>
                    <a:pt x="122" y="9271"/>
                    <a:pt x="191" y="10141"/>
                    <a:pt x="253" y="10965"/>
                  </a:cubicBezTo>
                  <a:cubicBezTo>
                    <a:pt x="316" y="11788"/>
                    <a:pt x="371" y="12565"/>
                    <a:pt x="420" y="13388"/>
                  </a:cubicBezTo>
                  <a:cubicBezTo>
                    <a:pt x="468" y="14212"/>
                    <a:pt x="510" y="15082"/>
                    <a:pt x="531" y="15929"/>
                  </a:cubicBezTo>
                  <a:cubicBezTo>
                    <a:pt x="552" y="16776"/>
                    <a:pt x="552" y="17600"/>
                    <a:pt x="545" y="18224"/>
                  </a:cubicBezTo>
                  <a:cubicBezTo>
                    <a:pt x="538" y="18847"/>
                    <a:pt x="524" y="19271"/>
                    <a:pt x="517" y="19565"/>
                  </a:cubicBezTo>
                  <a:cubicBezTo>
                    <a:pt x="510" y="19859"/>
                    <a:pt x="510" y="20024"/>
                    <a:pt x="524" y="20141"/>
                  </a:cubicBezTo>
                  <a:cubicBezTo>
                    <a:pt x="538" y="20259"/>
                    <a:pt x="565" y="20329"/>
                    <a:pt x="662" y="20388"/>
                  </a:cubicBezTo>
                  <a:cubicBezTo>
                    <a:pt x="760" y="20447"/>
                    <a:pt x="926" y="20494"/>
                    <a:pt x="1130" y="20529"/>
                  </a:cubicBezTo>
                  <a:cubicBezTo>
                    <a:pt x="1335" y="20565"/>
                    <a:pt x="1577" y="20588"/>
                    <a:pt x="1844" y="20612"/>
                  </a:cubicBezTo>
                  <a:cubicBezTo>
                    <a:pt x="2111" y="20635"/>
                    <a:pt x="2402" y="20659"/>
                    <a:pt x="2673" y="20671"/>
                  </a:cubicBezTo>
                  <a:cubicBezTo>
                    <a:pt x="2943" y="20682"/>
                    <a:pt x="3193" y="20682"/>
                    <a:pt x="3463" y="20682"/>
                  </a:cubicBezTo>
                  <a:cubicBezTo>
                    <a:pt x="3733" y="20682"/>
                    <a:pt x="4024" y="20682"/>
                    <a:pt x="4291" y="20682"/>
                  </a:cubicBezTo>
                  <a:cubicBezTo>
                    <a:pt x="4558" y="20682"/>
                    <a:pt x="4801" y="20682"/>
                    <a:pt x="5047" y="20682"/>
                  </a:cubicBezTo>
                  <a:cubicBezTo>
                    <a:pt x="5293" y="20682"/>
                    <a:pt x="5543" y="20682"/>
                    <a:pt x="5803" y="20694"/>
                  </a:cubicBezTo>
                  <a:cubicBezTo>
                    <a:pt x="6062" y="20706"/>
                    <a:pt x="6333" y="20729"/>
                    <a:pt x="6607" y="20753"/>
                  </a:cubicBezTo>
                  <a:cubicBezTo>
                    <a:pt x="6880" y="20776"/>
                    <a:pt x="7158" y="20800"/>
                    <a:pt x="7438" y="20824"/>
                  </a:cubicBezTo>
                  <a:cubicBezTo>
                    <a:pt x="7719" y="20847"/>
                    <a:pt x="8003" y="20871"/>
                    <a:pt x="8281" y="20882"/>
                  </a:cubicBezTo>
                  <a:cubicBezTo>
                    <a:pt x="8558" y="20894"/>
                    <a:pt x="8828" y="20894"/>
                    <a:pt x="9102" y="20906"/>
                  </a:cubicBezTo>
                  <a:cubicBezTo>
                    <a:pt x="9376" y="20918"/>
                    <a:pt x="9653" y="20941"/>
                    <a:pt x="9937" y="20965"/>
                  </a:cubicBezTo>
                  <a:cubicBezTo>
                    <a:pt x="10222" y="20988"/>
                    <a:pt x="10513" y="21012"/>
                    <a:pt x="10800" y="21035"/>
                  </a:cubicBezTo>
                  <a:cubicBezTo>
                    <a:pt x="11088" y="21059"/>
                    <a:pt x="11372" y="21082"/>
                    <a:pt x="11650" y="21106"/>
                  </a:cubicBezTo>
                  <a:cubicBezTo>
                    <a:pt x="11927" y="21129"/>
                    <a:pt x="12197" y="21153"/>
                    <a:pt x="12464" y="21188"/>
                  </a:cubicBezTo>
                  <a:cubicBezTo>
                    <a:pt x="12731" y="21224"/>
                    <a:pt x="12994" y="21271"/>
                    <a:pt x="13261" y="21318"/>
                  </a:cubicBezTo>
                  <a:cubicBezTo>
                    <a:pt x="13528" y="21365"/>
                    <a:pt x="13799" y="21412"/>
                    <a:pt x="14062" y="21447"/>
                  </a:cubicBezTo>
                  <a:cubicBezTo>
                    <a:pt x="14325" y="21482"/>
                    <a:pt x="14582" y="21506"/>
                    <a:pt x="14835" y="21529"/>
                  </a:cubicBezTo>
                  <a:cubicBezTo>
                    <a:pt x="15088" y="21553"/>
                    <a:pt x="15337" y="21576"/>
                    <a:pt x="15590" y="21588"/>
                  </a:cubicBezTo>
                  <a:cubicBezTo>
                    <a:pt x="15843" y="21600"/>
                    <a:pt x="16100" y="21600"/>
                    <a:pt x="16343" y="21588"/>
                  </a:cubicBezTo>
                  <a:cubicBezTo>
                    <a:pt x="16585" y="21576"/>
                    <a:pt x="16814" y="21553"/>
                    <a:pt x="17070" y="21518"/>
                  </a:cubicBezTo>
                  <a:cubicBezTo>
                    <a:pt x="17327" y="21482"/>
                    <a:pt x="17611" y="21435"/>
                    <a:pt x="17878" y="21388"/>
                  </a:cubicBezTo>
                  <a:cubicBezTo>
                    <a:pt x="18145" y="21341"/>
                    <a:pt x="18394" y="21294"/>
                    <a:pt x="18654" y="21235"/>
                  </a:cubicBezTo>
                  <a:cubicBezTo>
                    <a:pt x="18914" y="21176"/>
                    <a:pt x="19185" y="21106"/>
                    <a:pt x="19420" y="21047"/>
                  </a:cubicBezTo>
                  <a:cubicBezTo>
                    <a:pt x="19656" y="20988"/>
                    <a:pt x="19857" y="20941"/>
                    <a:pt x="20037" y="20882"/>
                  </a:cubicBezTo>
                  <a:cubicBezTo>
                    <a:pt x="20218" y="20824"/>
                    <a:pt x="20377" y="20753"/>
                    <a:pt x="20484" y="20600"/>
                  </a:cubicBezTo>
                  <a:cubicBezTo>
                    <a:pt x="20592" y="20447"/>
                    <a:pt x="20647" y="20212"/>
                    <a:pt x="20703" y="19788"/>
                  </a:cubicBezTo>
                  <a:cubicBezTo>
                    <a:pt x="20758" y="19365"/>
                    <a:pt x="20814" y="18753"/>
                    <a:pt x="20880" y="17976"/>
                  </a:cubicBezTo>
                  <a:cubicBezTo>
                    <a:pt x="20945" y="17200"/>
                    <a:pt x="21022" y="16259"/>
                    <a:pt x="21098" y="15318"/>
                  </a:cubicBezTo>
                  <a:cubicBezTo>
                    <a:pt x="21174" y="14376"/>
                    <a:pt x="21250" y="13435"/>
                    <a:pt x="21309" y="12565"/>
                  </a:cubicBezTo>
                  <a:cubicBezTo>
                    <a:pt x="21368" y="11694"/>
                    <a:pt x="21410" y="10894"/>
                    <a:pt x="21444" y="10082"/>
                  </a:cubicBezTo>
                  <a:cubicBezTo>
                    <a:pt x="21479" y="9271"/>
                    <a:pt x="21507" y="8447"/>
                    <a:pt x="21531" y="7671"/>
                  </a:cubicBezTo>
                  <a:cubicBezTo>
                    <a:pt x="21555" y="6894"/>
                    <a:pt x="21576" y="6165"/>
                    <a:pt x="21587" y="5459"/>
                  </a:cubicBezTo>
                  <a:cubicBezTo>
                    <a:pt x="21597" y="4753"/>
                    <a:pt x="21597" y="4071"/>
                    <a:pt x="21573" y="3624"/>
                  </a:cubicBezTo>
                  <a:cubicBezTo>
                    <a:pt x="21548" y="3176"/>
                    <a:pt x="21500" y="2965"/>
                    <a:pt x="21413" y="2859"/>
                  </a:cubicBezTo>
                  <a:cubicBezTo>
                    <a:pt x="21327" y="2753"/>
                    <a:pt x="21202" y="2753"/>
                    <a:pt x="21029" y="2718"/>
                  </a:cubicBezTo>
                  <a:cubicBezTo>
                    <a:pt x="20855" y="2682"/>
                    <a:pt x="20633" y="2612"/>
                    <a:pt x="20401" y="2482"/>
                  </a:cubicBezTo>
                  <a:cubicBezTo>
                    <a:pt x="20169" y="2353"/>
                    <a:pt x="19926" y="2165"/>
                    <a:pt x="19680" y="1965"/>
                  </a:cubicBezTo>
                  <a:cubicBezTo>
                    <a:pt x="19434" y="1765"/>
                    <a:pt x="19185" y="1553"/>
                    <a:pt x="18918" y="1365"/>
                  </a:cubicBezTo>
                  <a:cubicBezTo>
                    <a:pt x="18651" y="1176"/>
                    <a:pt x="18367" y="1012"/>
                    <a:pt x="18096" y="882"/>
                  </a:cubicBezTo>
                  <a:cubicBezTo>
                    <a:pt x="17826" y="753"/>
                    <a:pt x="17570" y="659"/>
                    <a:pt x="17313" y="565"/>
                  </a:cubicBezTo>
                  <a:cubicBezTo>
                    <a:pt x="17057" y="471"/>
                    <a:pt x="16800" y="376"/>
                    <a:pt x="16526" y="294"/>
                  </a:cubicBezTo>
                  <a:cubicBezTo>
                    <a:pt x="16252" y="212"/>
                    <a:pt x="15961" y="141"/>
                    <a:pt x="15667" y="94"/>
                  </a:cubicBezTo>
                  <a:cubicBezTo>
                    <a:pt x="15372" y="47"/>
                    <a:pt x="15074" y="24"/>
                    <a:pt x="14797" y="12"/>
                  </a:cubicBezTo>
                  <a:cubicBezTo>
                    <a:pt x="14519" y="0"/>
                    <a:pt x="14263" y="0"/>
                    <a:pt x="14003" y="0"/>
                  </a:cubicBezTo>
                  <a:cubicBezTo>
                    <a:pt x="13743" y="0"/>
                    <a:pt x="13480" y="0"/>
                    <a:pt x="13213" y="24"/>
                  </a:cubicBezTo>
                  <a:cubicBezTo>
                    <a:pt x="12946" y="47"/>
                    <a:pt x="12676" y="94"/>
                    <a:pt x="12409" y="141"/>
                  </a:cubicBezTo>
                  <a:cubicBezTo>
                    <a:pt x="12142" y="188"/>
                    <a:pt x="11878" y="235"/>
                    <a:pt x="11612" y="306"/>
                  </a:cubicBezTo>
                  <a:cubicBezTo>
                    <a:pt x="11345" y="376"/>
                    <a:pt x="11074" y="471"/>
                    <a:pt x="10807" y="576"/>
                  </a:cubicBezTo>
                  <a:cubicBezTo>
                    <a:pt x="10541" y="682"/>
                    <a:pt x="10277" y="800"/>
                    <a:pt x="10014" y="941"/>
                  </a:cubicBezTo>
                  <a:cubicBezTo>
                    <a:pt x="9750" y="1082"/>
                    <a:pt x="9487" y="1247"/>
                    <a:pt x="9223" y="1412"/>
                  </a:cubicBezTo>
                  <a:cubicBezTo>
                    <a:pt x="8960" y="1576"/>
                    <a:pt x="8697" y="1741"/>
                    <a:pt x="8437" y="1894"/>
                  </a:cubicBezTo>
                  <a:cubicBezTo>
                    <a:pt x="8177" y="2047"/>
                    <a:pt x="7920" y="2188"/>
                    <a:pt x="7671" y="2329"/>
                  </a:cubicBezTo>
                  <a:cubicBezTo>
                    <a:pt x="7421" y="2471"/>
                    <a:pt x="7179" y="2612"/>
                    <a:pt x="6915" y="2765"/>
                  </a:cubicBezTo>
                  <a:cubicBezTo>
                    <a:pt x="6652" y="2918"/>
                    <a:pt x="6367" y="3082"/>
                    <a:pt x="6090" y="3235"/>
                  </a:cubicBezTo>
                  <a:cubicBezTo>
                    <a:pt x="5813" y="3388"/>
                    <a:pt x="5543" y="3529"/>
                    <a:pt x="5262" y="3718"/>
                  </a:cubicBezTo>
                  <a:cubicBezTo>
                    <a:pt x="4981" y="3906"/>
                    <a:pt x="4690" y="4141"/>
                    <a:pt x="4451" y="4376"/>
                  </a:cubicBezTo>
                  <a:cubicBezTo>
                    <a:pt x="4212" y="4612"/>
                    <a:pt x="4024" y="4847"/>
                    <a:pt x="3837" y="508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876669" y="3284600"/>
              <a:ext cx="1148949" cy="96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46" fill="norm" stroke="1" extrusionOk="0">
                  <a:moveTo>
                    <a:pt x="9475" y="1095"/>
                  </a:moveTo>
                  <a:cubicBezTo>
                    <a:pt x="9554" y="718"/>
                    <a:pt x="9634" y="340"/>
                    <a:pt x="9574" y="152"/>
                  </a:cubicBezTo>
                  <a:cubicBezTo>
                    <a:pt x="9514" y="-37"/>
                    <a:pt x="9316" y="-37"/>
                    <a:pt x="8621" y="81"/>
                  </a:cubicBezTo>
                  <a:cubicBezTo>
                    <a:pt x="7926" y="199"/>
                    <a:pt x="6735" y="435"/>
                    <a:pt x="5703" y="694"/>
                  </a:cubicBezTo>
                  <a:cubicBezTo>
                    <a:pt x="4670" y="953"/>
                    <a:pt x="3797" y="1236"/>
                    <a:pt x="3142" y="1543"/>
                  </a:cubicBezTo>
                  <a:cubicBezTo>
                    <a:pt x="2486" y="1849"/>
                    <a:pt x="2050" y="2180"/>
                    <a:pt x="1831" y="2463"/>
                  </a:cubicBezTo>
                  <a:cubicBezTo>
                    <a:pt x="1613" y="2746"/>
                    <a:pt x="1613" y="2981"/>
                    <a:pt x="1593" y="3382"/>
                  </a:cubicBezTo>
                  <a:cubicBezTo>
                    <a:pt x="1573" y="3783"/>
                    <a:pt x="1534" y="4349"/>
                    <a:pt x="1395" y="5151"/>
                  </a:cubicBezTo>
                  <a:cubicBezTo>
                    <a:pt x="1256" y="5953"/>
                    <a:pt x="1017" y="6990"/>
                    <a:pt x="779" y="8122"/>
                  </a:cubicBezTo>
                  <a:cubicBezTo>
                    <a:pt x="541" y="9254"/>
                    <a:pt x="303" y="10480"/>
                    <a:pt x="164" y="11895"/>
                  </a:cubicBezTo>
                  <a:cubicBezTo>
                    <a:pt x="25" y="13310"/>
                    <a:pt x="-15" y="14913"/>
                    <a:pt x="5" y="16234"/>
                  </a:cubicBezTo>
                  <a:cubicBezTo>
                    <a:pt x="25" y="17554"/>
                    <a:pt x="104" y="18592"/>
                    <a:pt x="203" y="19229"/>
                  </a:cubicBezTo>
                  <a:cubicBezTo>
                    <a:pt x="303" y="19865"/>
                    <a:pt x="422" y="20101"/>
                    <a:pt x="720" y="20266"/>
                  </a:cubicBezTo>
                  <a:cubicBezTo>
                    <a:pt x="1017" y="20431"/>
                    <a:pt x="1494" y="20525"/>
                    <a:pt x="2348" y="20691"/>
                  </a:cubicBezTo>
                  <a:cubicBezTo>
                    <a:pt x="3201" y="20856"/>
                    <a:pt x="4432" y="21091"/>
                    <a:pt x="5861" y="21209"/>
                  </a:cubicBezTo>
                  <a:cubicBezTo>
                    <a:pt x="7291" y="21327"/>
                    <a:pt x="8919" y="21327"/>
                    <a:pt x="10428" y="21374"/>
                  </a:cubicBezTo>
                  <a:cubicBezTo>
                    <a:pt x="11936" y="21422"/>
                    <a:pt x="13326" y="21516"/>
                    <a:pt x="14557" y="21539"/>
                  </a:cubicBezTo>
                  <a:cubicBezTo>
                    <a:pt x="15788" y="21563"/>
                    <a:pt x="16860" y="21516"/>
                    <a:pt x="17614" y="21422"/>
                  </a:cubicBezTo>
                  <a:cubicBezTo>
                    <a:pt x="18369" y="21327"/>
                    <a:pt x="18806" y="21186"/>
                    <a:pt x="19222" y="20549"/>
                  </a:cubicBezTo>
                  <a:cubicBezTo>
                    <a:pt x="19639" y="19912"/>
                    <a:pt x="20036" y="18780"/>
                    <a:pt x="20354" y="17295"/>
                  </a:cubicBezTo>
                  <a:cubicBezTo>
                    <a:pt x="20672" y="15809"/>
                    <a:pt x="20910" y="13970"/>
                    <a:pt x="21109" y="12178"/>
                  </a:cubicBezTo>
                  <a:cubicBezTo>
                    <a:pt x="21307" y="10386"/>
                    <a:pt x="21466" y="8641"/>
                    <a:pt x="21525" y="7320"/>
                  </a:cubicBezTo>
                  <a:cubicBezTo>
                    <a:pt x="21585" y="6000"/>
                    <a:pt x="21545" y="5104"/>
                    <a:pt x="21426" y="4302"/>
                  </a:cubicBezTo>
                  <a:cubicBezTo>
                    <a:pt x="21307" y="3500"/>
                    <a:pt x="21109" y="2793"/>
                    <a:pt x="20791" y="2345"/>
                  </a:cubicBezTo>
                  <a:cubicBezTo>
                    <a:pt x="20473" y="1897"/>
                    <a:pt x="20036" y="1708"/>
                    <a:pt x="19401" y="1590"/>
                  </a:cubicBezTo>
                  <a:cubicBezTo>
                    <a:pt x="18766" y="1472"/>
                    <a:pt x="17932" y="1425"/>
                    <a:pt x="16642" y="1331"/>
                  </a:cubicBezTo>
                  <a:cubicBezTo>
                    <a:pt x="15351" y="1236"/>
                    <a:pt x="13604" y="1095"/>
                    <a:pt x="12195" y="977"/>
                  </a:cubicBezTo>
                  <a:cubicBezTo>
                    <a:pt x="10785" y="859"/>
                    <a:pt x="9713" y="765"/>
                    <a:pt x="8641" y="67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086849" y="39941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093199" y="41084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848849" y="3956050"/>
              <a:ext cx="25401" cy="45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5400" y="2190"/>
                    <a:pt x="10800" y="4380"/>
                    <a:pt x="10800" y="7217"/>
                  </a:cubicBezTo>
                  <a:cubicBezTo>
                    <a:pt x="10800" y="10053"/>
                    <a:pt x="5400" y="13537"/>
                    <a:pt x="2700" y="15876"/>
                  </a:cubicBezTo>
                  <a:cubicBezTo>
                    <a:pt x="0" y="18216"/>
                    <a:pt x="0" y="19410"/>
                    <a:pt x="0" y="20256"/>
                  </a:cubicBezTo>
                  <a:cubicBezTo>
                    <a:pt x="0" y="21102"/>
                    <a:pt x="0" y="21600"/>
                    <a:pt x="1800" y="21500"/>
                  </a:cubicBezTo>
                  <a:cubicBezTo>
                    <a:pt x="3600" y="21401"/>
                    <a:pt x="7200" y="20704"/>
                    <a:pt x="10800" y="19759"/>
                  </a:cubicBezTo>
                  <a:cubicBezTo>
                    <a:pt x="14400" y="18813"/>
                    <a:pt x="18000" y="17618"/>
                    <a:pt x="21600" y="16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9861550" y="3820472"/>
              <a:ext cx="181013" cy="26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61" fill="norm" stroke="1" extrusionOk="0">
                  <a:moveTo>
                    <a:pt x="4521" y="12425"/>
                  </a:moveTo>
                  <a:cubicBezTo>
                    <a:pt x="2763" y="10554"/>
                    <a:pt x="1005" y="8683"/>
                    <a:pt x="753" y="6642"/>
                  </a:cubicBezTo>
                  <a:cubicBezTo>
                    <a:pt x="502" y="4601"/>
                    <a:pt x="1758" y="2390"/>
                    <a:pt x="4647" y="1115"/>
                  </a:cubicBezTo>
                  <a:cubicBezTo>
                    <a:pt x="7535" y="-161"/>
                    <a:pt x="12056" y="-501"/>
                    <a:pt x="15572" y="945"/>
                  </a:cubicBezTo>
                  <a:cubicBezTo>
                    <a:pt x="19088" y="2390"/>
                    <a:pt x="21600" y="5622"/>
                    <a:pt x="21474" y="8683"/>
                  </a:cubicBezTo>
                  <a:cubicBezTo>
                    <a:pt x="21349" y="11745"/>
                    <a:pt x="18586" y="14636"/>
                    <a:pt x="15195" y="16677"/>
                  </a:cubicBezTo>
                  <a:cubicBezTo>
                    <a:pt x="11805" y="18718"/>
                    <a:pt x="7786" y="19908"/>
                    <a:pt x="5149" y="20504"/>
                  </a:cubicBezTo>
                  <a:cubicBezTo>
                    <a:pt x="2512" y="21099"/>
                    <a:pt x="1256" y="21099"/>
                    <a:pt x="628" y="20589"/>
                  </a:cubicBezTo>
                  <a:cubicBezTo>
                    <a:pt x="0" y="20079"/>
                    <a:pt x="0" y="19058"/>
                    <a:pt x="0" y="18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2057399" y="5298171"/>
              <a:ext cx="205596" cy="67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00" fill="norm" stroke="1" extrusionOk="0">
                  <a:moveTo>
                    <a:pt x="0" y="8205"/>
                  </a:moveTo>
                  <a:cubicBezTo>
                    <a:pt x="648" y="7868"/>
                    <a:pt x="1296" y="7532"/>
                    <a:pt x="1728" y="7700"/>
                  </a:cubicBezTo>
                  <a:cubicBezTo>
                    <a:pt x="2160" y="7868"/>
                    <a:pt x="2376" y="8541"/>
                    <a:pt x="3024" y="9954"/>
                  </a:cubicBezTo>
                  <a:cubicBezTo>
                    <a:pt x="3672" y="11368"/>
                    <a:pt x="4752" y="13521"/>
                    <a:pt x="5400" y="15405"/>
                  </a:cubicBezTo>
                  <a:cubicBezTo>
                    <a:pt x="6048" y="17289"/>
                    <a:pt x="6264" y="18904"/>
                    <a:pt x="6372" y="19947"/>
                  </a:cubicBezTo>
                  <a:cubicBezTo>
                    <a:pt x="6480" y="20990"/>
                    <a:pt x="6480" y="21461"/>
                    <a:pt x="6372" y="21394"/>
                  </a:cubicBezTo>
                  <a:cubicBezTo>
                    <a:pt x="6264" y="21326"/>
                    <a:pt x="6048" y="20721"/>
                    <a:pt x="5724" y="19442"/>
                  </a:cubicBezTo>
                  <a:cubicBezTo>
                    <a:pt x="5400" y="18164"/>
                    <a:pt x="4968" y="16212"/>
                    <a:pt x="4536" y="13958"/>
                  </a:cubicBezTo>
                  <a:cubicBezTo>
                    <a:pt x="4104" y="11704"/>
                    <a:pt x="3672" y="9147"/>
                    <a:pt x="4104" y="7095"/>
                  </a:cubicBezTo>
                  <a:cubicBezTo>
                    <a:pt x="4536" y="5042"/>
                    <a:pt x="5832" y="3495"/>
                    <a:pt x="7668" y="2351"/>
                  </a:cubicBezTo>
                  <a:cubicBezTo>
                    <a:pt x="9504" y="1207"/>
                    <a:pt x="11880" y="467"/>
                    <a:pt x="14148" y="164"/>
                  </a:cubicBezTo>
                  <a:cubicBezTo>
                    <a:pt x="16416" y="-139"/>
                    <a:pt x="18576" y="-4"/>
                    <a:pt x="19872" y="433"/>
                  </a:cubicBezTo>
                  <a:cubicBezTo>
                    <a:pt x="21168" y="870"/>
                    <a:pt x="21600" y="1611"/>
                    <a:pt x="19656" y="2687"/>
                  </a:cubicBezTo>
                  <a:cubicBezTo>
                    <a:pt x="17712" y="3764"/>
                    <a:pt x="13392" y="5177"/>
                    <a:pt x="10584" y="6018"/>
                  </a:cubicBezTo>
                  <a:cubicBezTo>
                    <a:pt x="7776" y="6859"/>
                    <a:pt x="6480" y="7128"/>
                    <a:pt x="5184" y="7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260600" y="5619749"/>
              <a:ext cx="165100" cy="2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6221"/>
                  </a:moveTo>
                  <a:cubicBezTo>
                    <a:pt x="831" y="5530"/>
                    <a:pt x="1662" y="4838"/>
                    <a:pt x="2769" y="4579"/>
                  </a:cubicBezTo>
                  <a:cubicBezTo>
                    <a:pt x="3877" y="4320"/>
                    <a:pt x="5262" y="4493"/>
                    <a:pt x="8031" y="6480"/>
                  </a:cubicBezTo>
                  <a:cubicBezTo>
                    <a:pt x="10800" y="8467"/>
                    <a:pt x="14954" y="12269"/>
                    <a:pt x="16754" y="15034"/>
                  </a:cubicBezTo>
                  <a:cubicBezTo>
                    <a:pt x="18554" y="17798"/>
                    <a:pt x="18000" y="19526"/>
                    <a:pt x="17031" y="20477"/>
                  </a:cubicBezTo>
                  <a:cubicBezTo>
                    <a:pt x="16062" y="21427"/>
                    <a:pt x="14677" y="21600"/>
                    <a:pt x="13431" y="20909"/>
                  </a:cubicBezTo>
                  <a:cubicBezTo>
                    <a:pt x="12185" y="20218"/>
                    <a:pt x="11077" y="18662"/>
                    <a:pt x="10800" y="15811"/>
                  </a:cubicBezTo>
                  <a:cubicBezTo>
                    <a:pt x="10523" y="12960"/>
                    <a:pt x="11077" y="8813"/>
                    <a:pt x="13015" y="5962"/>
                  </a:cubicBezTo>
                  <a:cubicBezTo>
                    <a:pt x="14954" y="3110"/>
                    <a:pt x="18277" y="15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633763" y="5402870"/>
              <a:ext cx="172938" cy="49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9" fill="norm" stroke="1" extrusionOk="0">
                  <a:moveTo>
                    <a:pt x="21262" y="1140"/>
                  </a:moveTo>
                  <a:cubicBezTo>
                    <a:pt x="20481" y="774"/>
                    <a:pt x="19701" y="408"/>
                    <a:pt x="18529" y="179"/>
                  </a:cubicBezTo>
                  <a:cubicBezTo>
                    <a:pt x="17358" y="-49"/>
                    <a:pt x="15797" y="-141"/>
                    <a:pt x="13195" y="408"/>
                  </a:cubicBezTo>
                  <a:cubicBezTo>
                    <a:pt x="10592" y="957"/>
                    <a:pt x="6949" y="2147"/>
                    <a:pt x="4216" y="4390"/>
                  </a:cubicBezTo>
                  <a:cubicBezTo>
                    <a:pt x="1484" y="6632"/>
                    <a:pt x="-338" y="9927"/>
                    <a:pt x="52" y="12581"/>
                  </a:cubicBezTo>
                  <a:cubicBezTo>
                    <a:pt x="443" y="15235"/>
                    <a:pt x="3045" y="17249"/>
                    <a:pt x="6558" y="18622"/>
                  </a:cubicBezTo>
                  <a:cubicBezTo>
                    <a:pt x="10072" y="19995"/>
                    <a:pt x="14496" y="20727"/>
                    <a:pt x="1892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978150" y="5499100"/>
              <a:ext cx="2032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1994"/>
                    <a:pt x="5850" y="3988"/>
                    <a:pt x="8775" y="6702"/>
                  </a:cubicBezTo>
                  <a:cubicBezTo>
                    <a:pt x="11700" y="9415"/>
                    <a:pt x="14625" y="12849"/>
                    <a:pt x="16763" y="15452"/>
                  </a:cubicBezTo>
                  <a:cubicBezTo>
                    <a:pt x="18900" y="18055"/>
                    <a:pt x="20250" y="198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978150" y="5429250"/>
              <a:ext cx="22860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654"/>
                    <a:pt x="15600" y="7307"/>
                    <a:pt x="12000" y="10907"/>
                  </a:cubicBezTo>
                  <a:cubicBezTo>
                    <a:pt x="8400" y="14507"/>
                    <a:pt x="4200" y="180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435350" y="5619750"/>
              <a:ext cx="241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486150" y="571500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21600"/>
                    <a:pt x="9900" y="21600"/>
                    <a:pt x="13500" y="18000"/>
                  </a:cubicBezTo>
                  <a:cubicBezTo>
                    <a:pt x="17100" y="14400"/>
                    <a:pt x="1935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913431" y="5536068"/>
              <a:ext cx="322020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3" fill="norm" stroke="1" extrusionOk="0">
                  <a:moveTo>
                    <a:pt x="11660" y="5638"/>
                  </a:moveTo>
                  <a:cubicBezTo>
                    <a:pt x="11660" y="4489"/>
                    <a:pt x="11660" y="3340"/>
                    <a:pt x="11029" y="2191"/>
                  </a:cubicBezTo>
                  <a:cubicBezTo>
                    <a:pt x="10398" y="1042"/>
                    <a:pt x="9135" y="-107"/>
                    <a:pt x="7382" y="8"/>
                  </a:cubicBezTo>
                  <a:cubicBezTo>
                    <a:pt x="5629" y="123"/>
                    <a:pt x="3385" y="1502"/>
                    <a:pt x="1912" y="4604"/>
                  </a:cubicBezTo>
                  <a:cubicBezTo>
                    <a:pt x="439" y="7706"/>
                    <a:pt x="-262" y="12531"/>
                    <a:pt x="89" y="15978"/>
                  </a:cubicBezTo>
                  <a:cubicBezTo>
                    <a:pt x="439" y="19425"/>
                    <a:pt x="1842" y="21493"/>
                    <a:pt x="3806" y="20459"/>
                  </a:cubicBezTo>
                  <a:cubicBezTo>
                    <a:pt x="5769" y="19425"/>
                    <a:pt x="8294" y="15289"/>
                    <a:pt x="9837" y="12187"/>
                  </a:cubicBezTo>
                  <a:cubicBezTo>
                    <a:pt x="11380" y="9084"/>
                    <a:pt x="11941" y="7016"/>
                    <a:pt x="12291" y="6672"/>
                  </a:cubicBezTo>
                  <a:cubicBezTo>
                    <a:pt x="12642" y="6327"/>
                    <a:pt x="12782" y="7706"/>
                    <a:pt x="13904" y="10119"/>
                  </a:cubicBezTo>
                  <a:cubicBezTo>
                    <a:pt x="15026" y="12531"/>
                    <a:pt x="17130" y="15978"/>
                    <a:pt x="18533" y="18046"/>
                  </a:cubicBezTo>
                  <a:cubicBezTo>
                    <a:pt x="19935" y="20114"/>
                    <a:pt x="20637" y="20804"/>
                    <a:pt x="21338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279899" y="5397500"/>
              <a:ext cx="127729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0" y="0"/>
                  </a:moveTo>
                  <a:cubicBezTo>
                    <a:pt x="6514" y="2825"/>
                    <a:pt x="13029" y="5651"/>
                    <a:pt x="16800" y="8476"/>
                  </a:cubicBezTo>
                  <a:cubicBezTo>
                    <a:pt x="20571" y="11301"/>
                    <a:pt x="21600" y="14127"/>
                    <a:pt x="19886" y="16314"/>
                  </a:cubicBezTo>
                  <a:cubicBezTo>
                    <a:pt x="18171" y="18501"/>
                    <a:pt x="13714" y="20051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870449" y="5657850"/>
              <a:ext cx="254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927600" y="579755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437716" y="5530850"/>
              <a:ext cx="262086" cy="3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95" fill="norm" stroke="1" extrusionOk="0">
                  <a:moveTo>
                    <a:pt x="14342" y="3220"/>
                  </a:moveTo>
                  <a:cubicBezTo>
                    <a:pt x="14170" y="2549"/>
                    <a:pt x="13997" y="1878"/>
                    <a:pt x="13392" y="1543"/>
                  </a:cubicBezTo>
                  <a:cubicBezTo>
                    <a:pt x="12787" y="1207"/>
                    <a:pt x="11750" y="1207"/>
                    <a:pt x="9850" y="2214"/>
                  </a:cubicBezTo>
                  <a:cubicBezTo>
                    <a:pt x="7949" y="3220"/>
                    <a:pt x="5184" y="5232"/>
                    <a:pt x="3197" y="7983"/>
                  </a:cubicBezTo>
                  <a:cubicBezTo>
                    <a:pt x="1210" y="10733"/>
                    <a:pt x="0" y="14221"/>
                    <a:pt x="0" y="16703"/>
                  </a:cubicBezTo>
                  <a:cubicBezTo>
                    <a:pt x="0" y="19185"/>
                    <a:pt x="1210" y="20661"/>
                    <a:pt x="3542" y="21130"/>
                  </a:cubicBezTo>
                  <a:cubicBezTo>
                    <a:pt x="5875" y="21600"/>
                    <a:pt x="9331" y="21063"/>
                    <a:pt x="12528" y="19520"/>
                  </a:cubicBezTo>
                  <a:cubicBezTo>
                    <a:pt x="15725" y="17978"/>
                    <a:pt x="18662" y="15429"/>
                    <a:pt x="20131" y="12678"/>
                  </a:cubicBezTo>
                  <a:cubicBezTo>
                    <a:pt x="21600" y="9928"/>
                    <a:pt x="21600" y="6976"/>
                    <a:pt x="21082" y="4830"/>
                  </a:cubicBezTo>
                  <a:cubicBezTo>
                    <a:pt x="20563" y="2683"/>
                    <a:pt x="19526" y="1342"/>
                    <a:pt x="18317" y="671"/>
                  </a:cubicBezTo>
                  <a:cubicBezTo>
                    <a:pt x="17107" y="0"/>
                    <a:pt x="15725" y="0"/>
                    <a:pt x="143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671050" y="4611042"/>
              <a:ext cx="400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571" y="6132"/>
                    <a:pt x="9143" y="-1068"/>
                    <a:pt x="12743" y="132"/>
                  </a:cubicBezTo>
                  <a:cubicBezTo>
                    <a:pt x="16343" y="1332"/>
                    <a:pt x="18971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785350" y="4654550"/>
              <a:ext cx="304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0" y="4114"/>
                    <a:pt x="8700" y="8229"/>
                    <a:pt x="12300" y="11829"/>
                  </a:cubicBezTo>
                  <a:cubicBezTo>
                    <a:pt x="15900" y="15429"/>
                    <a:pt x="1875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254250" y="6519333"/>
              <a:ext cx="202061" cy="48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045" fill="norm" stroke="1" extrusionOk="0">
                  <a:moveTo>
                    <a:pt x="0" y="6407"/>
                  </a:moveTo>
                  <a:cubicBezTo>
                    <a:pt x="218" y="8695"/>
                    <a:pt x="436" y="10983"/>
                    <a:pt x="655" y="13866"/>
                  </a:cubicBezTo>
                  <a:cubicBezTo>
                    <a:pt x="873" y="16749"/>
                    <a:pt x="1091" y="20227"/>
                    <a:pt x="1091" y="20914"/>
                  </a:cubicBezTo>
                  <a:cubicBezTo>
                    <a:pt x="1091" y="21600"/>
                    <a:pt x="873" y="19495"/>
                    <a:pt x="655" y="16841"/>
                  </a:cubicBezTo>
                  <a:cubicBezTo>
                    <a:pt x="436" y="14186"/>
                    <a:pt x="218" y="10983"/>
                    <a:pt x="1091" y="8237"/>
                  </a:cubicBezTo>
                  <a:cubicBezTo>
                    <a:pt x="1964" y="5492"/>
                    <a:pt x="3927" y="3203"/>
                    <a:pt x="6000" y="1831"/>
                  </a:cubicBezTo>
                  <a:cubicBezTo>
                    <a:pt x="8073" y="458"/>
                    <a:pt x="10255" y="0"/>
                    <a:pt x="12655" y="0"/>
                  </a:cubicBezTo>
                  <a:cubicBezTo>
                    <a:pt x="15055" y="0"/>
                    <a:pt x="17673" y="458"/>
                    <a:pt x="19309" y="1281"/>
                  </a:cubicBezTo>
                  <a:cubicBezTo>
                    <a:pt x="20945" y="2105"/>
                    <a:pt x="21600" y="3295"/>
                    <a:pt x="19527" y="4759"/>
                  </a:cubicBezTo>
                  <a:cubicBezTo>
                    <a:pt x="17455" y="6224"/>
                    <a:pt x="12655" y="7963"/>
                    <a:pt x="9055" y="9153"/>
                  </a:cubicBezTo>
                  <a:cubicBezTo>
                    <a:pt x="5455" y="10342"/>
                    <a:pt x="3055" y="10983"/>
                    <a:pt x="655" y="11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405427" y="6792781"/>
              <a:ext cx="236174" cy="24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39" fill="norm" stroke="1" extrusionOk="0">
                  <a:moveTo>
                    <a:pt x="690" y="7288"/>
                  </a:moveTo>
                  <a:cubicBezTo>
                    <a:pt x="305" y="5275"/>
                    <a:pt x="-81" y="3261"/>
                    <a:pt x="15" y="1888"/>
                  </a:cubicBezTo>
                  <a:cubicBezTo>
                    <a:pt x="112" y="515"/>
                    <a:pt x="690" y="-217"/>
                    <a:pt x="2715" y="58"/>
                  </a:cubicBezTo>
                  <a:cubicBezTo>
                    <a:pt x="4740" y="332"/>
                    <a:pt x="8212" y="1614"/>
                    <a:pt x="10623" y="4359"/>
                  </a:cubicBezTo>
                  <a:cubicBezTo>
                    <a:pt x="13033" y="7105"/>
                    <a:pt x="14383" y="11315"/>
                    <a:pt x="14383" y="14427"/>
                  </a:cubicBezTo>
                  <a:cubicBezTo>
                    <a:pt x="14383" y="17539"/>
                    <a:pt x="13033" y="19552"/>
                    <a:pt x="11876" y="20468"/>
                  </a:cubicBezTo>
                  <a:cubicBezTo>
                    <a:pt x="10719" y="21383"/>
                    <a:pt x="9755" y="21200"/>
                    <a:pt x="9080" y="19919"/>
                  </a:cubicBezTo>
                  <a:cubicBezTo>
                    <a:pt x="8405" y="18637"/>
                    <a:pt x="8019" y="16258"/>
                    <a:pt x="10140" y="12780"/>
                  </a:cubicBezTo>
                  <a:cubicBezTo>
                    <a:pt x="12262" y="9302"/>
                    <a:pt x="16890" y="4725"/>
                    <a:pt x="21519" y="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798084" y="6602263"/>
              <a:ext cx="141966" cy="49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91" fill="norm" stroke="1" extrusionOk="0">
                  <a:moveTo>
                    <a:pt x="20996" y="2858"/>
                  </a:moveTo>
                  <a:cubicBezTo>
                    <a:pt x="20996" y="2301"/>
                    <a:pt x="20996" y="1745"/>
                    <a:pt x="20683" y="1235"/>
                  </a:cubicBezTo>
                  <a:cubicBezTo>
                    <a:pt x="20370" y="725"/>
                    <a:pt x="19744" y="262"/>
                    <a:pt x="18648" y="76"/>
                  </a:cubicBezTo>
                  <a:cubicBezTo>
                    <a:pt x="17553" y="-109"/>
                    <a:pt x="15987" y="-16"/>
                    <a:pt x="13326" y="1050"/>
                  </a:cubicBezTo>
                  <a:cubicBezTo>
                    <a:pt x="10666" y="2116"/>
                    <a:pt x="6909" y="4155"/>
                    <a:pt x="4092" y="6844"/>
                  </a:cubicBezTo>
                  <a:cubicBezTo>
                    <a:pt x="1274" y="9532"/>
                    <a:pt x="-604" y="12870"/>
                    <a:pt x="179" y="15419"/>
                  </a:cubicBezTo>
                  <a:cubicBezTo>
                    <a:pt x="961" y="17968"/>
                    <a:pt x="4405" y="19730"/>
                    <a:pt x="7848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143250" y="6667500"/>
              <a:ext cx="2349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055"/>
                    <a:pt x="7395" y="6109"/>
                    <a:pt x="10605" y="9273"/>
                  </a:cubicBezTo>
                  <a:cubicBezTo>
                    <a:pt x="13816" y="12436"/>
                    <a:pt x="16541" y="15709"/>
                    <a:pt x="18292" y="17782"/>
                  </a:cubicBezTo>
                  <a:cubicBezTo>
                    <a:pt x="20043" y="19855"/>
                    <a:pt x="20822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168650" y="6691088"/>
              <a:ext cx="260350" cy="38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501"/>
                  </a:moveTo>
                  <a:cubicBezTo>
                    <a:pt x="21249" y="917"/>
                    <a:pt x="20898" y="333"/>
                    <a:pt x="20283" y="100"/>
                  </a:cubicBezTo>
                  <a:cubicBezTo>
                    <a:pt x="19668" y="-134"/>
                    <a:pt x="18790" y="-17"/>
                    <a:pt x="17561" y="1092"/>
                  </a:cubicBezTo>
                  <a:cubicBezTo>
                    <a:pt x="16332" y="2201"/>
                    <a:pt x="14751" y="4303"/>
                    <a:pt x="12205" y="7338"/>
                  </a:cubicBezTo>
                  <a:cubicBezTo>
                    <a:pt x="9659" y="10374"/>
                    <a:pt x="6146" y="14344"/>
                    <a:pt x="3951" y="16854"/>
                  </a:cubicBezTo>
                  <a:cubicBezTo>
                    <a:pt x="1756" y="19364"/>
                    <a:pt x="878" y="20415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676388" y="6697803"/>
              <a:ext cx="228863" cy="37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85" fill="norm" stroke="1" extrusionOk="0">
                  <a:moveTo>
                    <a:pt x="20237" y="1903"/>
                  </a:moveTo>
                  <a:cubicBezTo>
                    <a:pt x="19841" y="1175"/>
                    <a:pt x="19444" y="447"/>
                    <a:pt x="18652" y="143"/>
                  </a:cubicBezTo>
                  <a:cubicBezTo>
                    <a:pt x="17859" y="-160"/>
                    <a:pt x="16670" y="-39"/>
                    <a:pt x="13995" y="1053"/>
                  </a:cubicBezTo>
                  <a:cubicBezTo>
                    <a:pt x="11320" y="2146"/>
                    <a:pt x="7158" y="4209"/>
                    <a:pt x="4384" y="6575"/>
                  </a:cubicBezTo>
                  <a:cubicBezTo>
                    <a:pt x="1609" y="8941"/>
                    <a:pt x="222" y="11611"/>
                    <a:pt x="24" y="13977"/>
                  </a:cubicBezTo>
                  <a:cubicBezTo>
                    <a:pt x="-174" y="16343"/>
                    <a:pt x="817" y="18406"/>
                    <a:pt x="3591" y="19680"/>
                  </a:cubicBezTo>
                  <a:cubicBezTo>
                    <a:pt x="6365" y="20955"/>
                    <a:pt x="10923" y="21440"/>
                    <a:pt x="14193" y="21379"/>
                  </a:cubicBezTo>
                  <a:cubicBezTo>
                    <a:pt x="17463" y="21319"/>
                    <a:pt x="19444" y="20712"/>
                    <a:pt x="21426" y="20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689350" y="6902450"/>
              <a:ext cx="222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168537" y="6586039"/>
              <a:ext cx="251114" cy="47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1" fill="norm" stroke="1" extrusionOk="0">
                  <a:moveTo>
                    <a:pt x="20810" y="1679"/>
                  </a:moveTo>
                  <a:cubicBezTo>
                    <a:pt x="21170" y="1103"/>
                    <a:pt x="21530" y="527"/>
                    <a:pt x="21260" y="239"/>
                  </a:cubicBezTo>
                  <a:cubicBezTo>
                    <a:pt x="20990" y="-49"/>
                    <a:pt x="20090" y="-49"/>
                    <a:pt x="17480" y="95"/>
                  </a:cubicBezTo>
                  <a:cubicBezTo>
                    <a:pt x="14870" y="239"/>
                    <a:pt x="10550" y="527"/>
                    <a:pt x="7400" y="1007"/>
                  </a:cubicBezTo>
                  <a:cubicBezTo>
                    <a:pt x="4250" y="1487"/>
                    <a:pt x="2270" y="2159"/>
                    <a:pt x="1190" y="3503"/>
                  </a:cubicBezTo>
                  <a:cubicBezTo>
                    <a:pt x="110" y="4847"/>
                    <a:pt x="-70" y="6863"/>
                    <a:pt x="20" y="9359"/>
                  </a:cubicBezTo>
                  <a:cubicBezTo>
                    <a:pt x="110" y="11855"/>
                    <a:pt x="470" y="14831"/>
                    <a:pt x="560" y="16655"/>
                  </a:cubicBezTo>
                  <a:cubicBezTo>
                    <a:pt x="650" y="18479"/>
                    <a:pt x="470" y="19151"/>
                    <a:pt x="290" y="19775"/>
                  </a:cubicBezTo>
                  <a:cubicBezTo>
                    <a:pt x="110" y="20399"/>
                    <a:pt x="-70" y="20975"/>
                    <a:pt x="470" y="21263"/>
                  </a:cubicBezTo>
                  <a:cubicBezTo>
                    <a:pt x="1010" y="21551"/>
                    <a:pt x="2270" y="21551"/>
                    <a:pt x="5690" y="21407"/>
                  </a:cubicBezTo>
                  <a:cubicBezTo>
                    <a:pt x="9110" y="21263"/>
                    <a:pt x="14690" y="20975"/>
                    <a:pt x="20270" y="20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488783" y="6784838"/>
              <a:ext cx="222917" cy="19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497" fill="norm" stroke="1" extrusionOk="0">
                  <a:moveTo>
                    <a:pt x="15204" y="3614"/>
                  </a:moveTo>
                  <a:cubicBezTo>
                    <a:pt x="15002" y="2524"/>
                    <a:pt x="14800" y="1433"/>
                    <a:pt x="13488" y="669"/>
                  </a:cubicBezTo>
                  <a:cubicBezTo>
                    <a:pt x="12176" y="-95"/>
                    <a:pt x="9753" y="-531"/>
                    <a:pt x="7230" y="1214"/>
                  </a:cubicBezTo>
                  <a:cubicBezTo>
                    <a:pt x="4707" y="2960"/>
                    <a:pt x="2082" y="6887"/>
                    <a:pt x="871" y="10487"/>
                  </a:cubicBezTo>
                  <a:cubicBezTo>
                    <a:pt x="-340" y="14087"/>
                    <a:pt x="-138" y="17360"/>
                    <a:pt x="568" y="19105"/>
                  </a:cubicBezTo>
                  <a:cubicBezTo>
                    <a:pt x="1275" y="20851"/>
                    <a:pt x="2486" y="21069"/>
                    <a:pt x="4505" y="19105"/>
                  </a:cubicBezTo>
                  <a:cubicBezTo>
                    <a:pt x="6524" y="17142"/>
                    <a:pt x="9350" y="12996"/>
                    <a:pt x="11167" y="10269"/>
                  </a:cubicBezTo>
                  <a:cubicBezTo>
                    <a:pt x="12983" y="7542"/>
                    <a:pt x="13791" y="6233"/>
                    <a:pt x="14497" y="6233"/>
                  </a:cubicBezTo>
                  <a:cubicBezTo>
                    <a:pt x="15204" y="6233"/>
                    <a:pt x="15810" y="7542"/>
                    <a:pt x="16920" y="9614"/>
                  </a:cubicBezTo>
                  <a:cubicBezTo>
                    <a:pt x="18030" y="11687"/>
                    <a:pt x="19645" y="14524"/>
                    <a:pt x="21260" y="17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756149" y="7004050"/>
              <a:ext cx="698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708"/>
                    <a:pt x="13745" y="9415"/>
                    <a:pt x="10145" y="13015"/>
                  </a:cubicBezTo>
                  <a:cubicBezTo>
                    <a:pt x="6545" y="16615"/>
                    <a:pt x="3273" y="191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298016" y="6642100"/>
              <a:ext cx="17703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508" y="0"/>
                  </a:moveTo>
                  <a:cubicBezTo>
                    <a:pt x="2033" y="3069"/>
                    <a:pt x="3558" y="6138"/>
                    <a:pt x="4193" y="9325"/>
                  </a:cubicBezTo>
                  <a:cubicBezTo>
                    <a:pt x="4828" y="12511"/>
                    <a:pt x="4574" y="15816"/>
                    <a:pt x="4066" y="17882"/>
                  </a:cubicBezTo>
                  <a:cubicBezTo>
                    <a:pt x="3558" y="19948"/>
                    <a:pt x="2795" y="20774"/>
                    <a:pt x="2414" y="20892"/>
                  </a:cubicBezTo>
                  <a:cubicBezTo>
                    <a:pt x="2033" y="21010"/>
                    <a:pt x="2033" y="20420"/>
                    <a:pt x="2922" y="19121"/>
                  </a:cubicBezTo>
                  <a:cubicBezTo>
                    <a:pt x="3812" y="17823"/>
                    <a:pt x="5591" y="15816"/>
                    <a:pt x="6988" y="14636"/>
                  </a:cubicBezTo>
                  <a:cubicBezTo>
                    <a:pt x="8386" y="13456"/>
                    <a:pt x="9402" y="13102"/>
                    <a:pt x="10800" y="12984"/>
                  </a:cubicBezTo>
                  <a:cubicBezTo>
                    <a:pt x="12198" y="12866"/>
                    <a:pt x="13976" y="12984"/>
                    <a:pt x="15755" y="13515"/>
                  </a:cubicBezTo>
                  <a:cubicBezTo>
                    <a:pt x="17534" y="14046"/>
                    <a:pt x="19313" y="14990"/>
                    <a:pt x="20329" y="15875"/>
                  </a:cubicBezTo>
                  <a:cubicBezTo>
                    <a:pt x="21346" y="16761"/>
                    <a:pt x="21600" y="17587"/>
                    <a:pt x="20711" y="18413"/>
                  </a:cubicBezTo>
                  <a:cubicBezTo>
                    <a:pt x="19821" y="19239"/>
                    <a:pt x="17788" y="20066"/>
                    <a:pt x="14485" y="20656"/>
                  </a:cubicBezTo>
                  <a:cubicBezTo>
                    <a:pt x="11181" y="21246"/>
                    <a:pt x="6607" y="21600"/>
                    <a:pt x="3812" y="21600"/>
                  </a:cubicBezTo>
                  <a:cubicBezTo>
                    <a:pt x="1016" y="21600"/>
                    <a:pt x="0" y="21246"/>
                    <a:pt x="0" y="20479"/>
                  </a:cubicBezTo>
                  <a:cubicBezTo>
                    <a:pt x="0" y="19711"/>
                    <a:pt x="1016" y="18531"/>
                    <a:pt x="2033" y="17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556250" y="6600565"/>
              <a:ext cx="195528" cy="44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61" fill="norm" stroke="1" extrusionOk="0">
                  <a:moveTo>
                    <a:pt x="2090" y="478"/>
                  </a:moveTo>
                  <a:cubicBezTo>
                    <a:pt x="7432" y="271"/>
                    <a:pt x="12774" y="64"/>
                    <a:pt x="16026" y="13"/>
                  </a:cubicBezTo>
                  <a:cubicBezTo>
                    <a:pt x="19277" y="-39"/>
                    <a:pt x="20439" y="64"/>
                    <a:pt x="21019" y="374"/>
                  </a:cubicBezTo>
                  <a:cubicBezTo>
                    <a:pt x="21600" y="684"/>
                    <a:pt x="21600" y="1201"/>
                    <a:pt x="21019" y="2958"/>
                  </a:cubicBezTo>
                  <a:cubicBezTo>
                    <a:pt x="20439" y="4715"/>
                    <a:pt x="19277" y="7712"/>
                    <a:pt x="18581" y="10554"/>
                  </a:cubicBezTo>
                  <a:cubicBezTo>
                    <a:pt x="17884" y="13396"/>
                    <a:pt x="17652" y="16083"/>
                    <a:pt x="17652" y="17685"/>
                  </a:cubicBezTo>
                  <a:cubicBezTo>
                    <a:pt x="17652" y="19287"/>
                    <a:pt x="17884" y="19804"/>
                    <a:pt x="18348" y="20269"/>
                  </a:cubicBezTo>
                  <a:cubicBezTo>
                    <a:pt x="18813" y="20734"/>
                    <a:pt x="19510" y="21148"/>
                    <a:pt x="19277" y="21354"/>
                  </a:cubicBezTo>
                  <a:cubicBezTo>
                    <a:pt x="19045" y="21561"/>
                    <a:pt x="17884" y="21561"/>
                    <a:pt x="14516" y="21561"/>
                  </a:cubicBezTo>
                  <a:cubicBezTo>
                    <a:pt x="11148" y="21561"/>
                    <a:pt x="5574" y="21561"/>
                    <a:pt x="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918200" y="6508750"/>
              <a:ext cx="21159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0" y="0"/>
                  </a:moveTo>
                  <a:cubicBezTo>
                    <a:pt x="2753" y="697"/>
                    <a:pt x="5506" y="1394"/>
                    <a:pt x="9106" y="2981"/>
                  </a:cubicBezTo>
                  <a:cubicBezTo>
                    <a:pt x="12706" y="4568"/>
                    <a:pt x="17153" y="7045"/>
                    <a:pt x="19376" y="9561"/>
                  </a:cubicBezTo>
                  <a:cubicBezTo>
                    <a:pt x="21600" y="12077"/>
                    <a:pt x="21600" y="14632"/>
                    <a:pt x="20224" y="16606"/>
                  </a:cubicBezTo>
                  <a:cubicBezTo>
                    <a:pt x="18847" y="18581"/>
                    <a:pt x="16094" y="19974"/>
                    <a:pt x="13553" y="20710"/>
                  </a:cubicBezTo>
                  <a:cubicBezTo>
                    <a:pt x="11012" y="21445"/>
                    <a:pt x="8682" y="21523"/>
                    <a:pt x="6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546850" y="67310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0"/>
                    <a:pt x="8894" y="0"/>
                    <a:pt x="12494" y="3600"/>
                  </a:cubicBezTo>
                  <a:cubicBezTo>
                    <a:pt x="16094" y="7200"/>
                    <a:pt x="1884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546850" y="6934200"/>
              <a:ext cx="311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49" y="4800"/>
                    <a:pt x="9698" y="9600"/>
                    <a:pt x="13298" y="13200"/>
                  </a:cubicBezTo>
                  <a:cubicBezTo>
                    <a:pt x="16898" y="16800"/>
                    <a:pt x="19249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292693" y="6756400"/>
              <a:ext cx="9808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3074"/>
                    <a:pt x="20015" y="6148"/>
                    <a:pt x="15695" y="9020"/>
                  </a:cubicBezTo>
                  <a:cubicBezTo>
                    <a:pt x="11375" y="11892"/>
                    <a:pt x="2735" y="14562"/>
                    <a:pt x="575" y="16625"/>
                  </a:cubicBezTo>
                  <a:cubicBezTo>
                    <a:pt x="-1585" y="18688"/>
                    <a:pt x="2735" y="20144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232650" y="6713775"/>
              <a:ext cx="264513" cy="28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99" fill="norm" stroke="1" extrusionOk="0">
                  <a:moveTo>
                    <a:pt x="6075" y="4062"/>
                  </a:moveTo>
                  <a:cubicBezTo>
                    <a:pt x="5569" y="3440"/>
                    <a:pt x="5062" y="2819"/>
                    <a:pt x="5147" y="2197"/>
                  </a:cubicBezTo>
                  <a:cubicBezTo>
                    <a:pt x="5231" y="1576"/>
                    <a:pt x="5906" y="954"/>
                    <a:pt x="7594" y="488"/>
                  </a:cubicBezTo>
                  <a:cubicBezTo>
                    <a:pt x="9281" y="22"/>
                    <a:pt x="11981" y="-289"/>
                    <a:pt x="14597" y="410"/>
                  </a:cubicBezTo>
                  <a:cubicBezTo>
                    <a:pt x="17212" y="1110"/>
                    <a:pt x="19744" y="2819"/>
                    <a:pt x="20672" y="5305"/>
                  </a:cubicBezTo>
                  <a:cubicBezTo>
                    <a:pt x="21600" y="7792"/>
                    <a:pt x="20925" y="11055"/>
                    <a:pt x="19153" y="13852"/>
                  </a:cubicBezTo>
                  <a:cubicBezTo>
                    <a:pt x="17381" y="16649"/>
                    <a:pt x="14512" y="18980"/>
                    <a:pt x="11306" y="20146"/>
                  </a:cubicBezTo>
                  <a:cubicBezTo>
                    <a:pt x="8100" y="21311"/>
                    <a:pt x="4556" y="21311"/>
                    <a:pt x="2616" y="21078"/>
                  </a:cubicBezTo>
                  <a:cubicBezTo>
                    <a:pt x="675" y="20845"/>
                    <a:pt x="337" y="20379"/>
                    <a:pt x="0" y="1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01" name="Drawing"/>
          <p:cNvGrpSpPr/>
          <p:nvPr/>
        </p:nvGrpSpPr>
        <p:grpSpPr>
          <a:xfrm>
            <a:off x="9224433" y="1008536"/>
            <a:ext cx="3666067" cy="1518765"/>
            <a:chOff x="0" y="0"/>
            <a:chExt cx="3666066" cy="1518763"/>
          </a:xfrm>
        </p:grpSpPr>
        <p:sp>
          <p:nvSpPr>
            <p:cNvPr id="2667" name="Line"/>
            <p:cNvSpPr/>
            <p:nvPr/>
          </p:nvSpPr>
          <p:spPr>
            <a:xfrm>
              <a:off x="103716" y="128113"/>
              <a:ext cx="40353" cy="139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0" y="0"/>
                  </a:moveTo>
                  <a:cubicBezTo>
                    <a:pt x="1080" y="1118"/>
                    <a:pt x="2160" y="2236"/>
                    <a:pt x="2700" y="3501"/>
                  </a:cubicBezTo>
                  <a:cubicBezTo>
                    <a:pt x="3240" y="4767"/>
                    <a:pt x="3240" y="6181"/>
                    <a:pt x="3780" y="7529"/>
                  </a:cubicBezTo>
                  <a:cubicBezTo>
                    <a:pt x="4320" y="8877"/>
                    <a:pt x="5400" y="10159"/>
                    <a:pt x="8100" y="11392"/>
                  </a:cubicBezTo>
                  <a:cubicBezTo>
                    <a:pt x="10800" y="12625"/>
                    <a:pt x="15120" y="13808"/>
                    <a:pt x="17820" y="15090"/>
                  </a:cubicBezTo>
                  <a:cubicBezTo>
                    <a:pt x="20520" y="16373"/>
                    <a:pt x="21600" y="17753"/>
                    <a:pt x="19440" y="18855"/>
                  </a:cubicBezTo>
                  <a:cubicBezTo>
                    <a:pt x="17280" y="19956"/>
                    <a:pt x="11880" y="20778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0" y="1245713"/>
              <a:ext cx="366606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3" y="21600"/>
                  </a:moveTo>
                  <a:cubicBezTo>
                    <a:pt x="0" y="19200"/>
                    <a:pt x="-12" y="16800"/>
                    <a:pt x="25" y="15086"/>
                  </a:cubicBezTo>
                  <a:cubicBezTo>
                    <a:pt x="63" y="13371"/>
                    <a:pt x="150" y="12343"/>
                    <a:pt x="418" y="11143"/>
                  </a:cubicBezTo>
                  <a:cubicBezTo>
                    <a:pt x="686" y="9943"/>
                    <a:pt x="1135" y="8571"/>
                    <a:pt x="1615" y="7371"/>
                  </a:cubicBezTo>
                  <a:cubicBezTo>
                    <a:pt x="2094" y="6171"/>
                    <a:pt x="2605" y="5143"/>
                    <a:pt x="3123" y="4629"/>
                  </a:cubicBezTo>
                  <a:cubicBezTo>
                    <a:pt x="3640" y="4114"/>
                    <a:pt x="4163" y="4114"/>
                    <a:pt x="4643" y="4114"/>
                  </a:cubicBezTo>
                  <a:cubicBezTo>
                    <a:pt x="5123" y="4114"/>
                    <a:pt x="5559" y="4114"/>
                    <a:pt x="6052" y="4114"/>
                  </a:cubicBezTo>
                  <a:cubicBezTo>
                    <a:pt x="6544" y="4114"/>
                    <a:pt x="7092" y="4114"/>
                    <a:pt x="7554" y="4114"/>
                  </a:cubicBezTo>
                  <a:cubicBezTo>
                    <a:pt x="8015" y="4114"/>
                    <a:pt x="8389" y="4114"/>
                    <a:pt x="8788" y="3943"/>
                  </a:cubicBezTo>
                  <a:cubicBezTo>
                    <a:pt x="9186" y="3771"/>
                    <a:pt x="9610" y="3429"/>
                    <a:pt x="10021" y="3086"/>
                  </a:cubicBezTo>
                  <a:cubicBezTo>
                    <a:pt x="10433" y="2743"/>
                    <a:pt x="10832" y="2400"/>
                    <a:pt x="11268" y="1886"/>
                  </a:cubicBezTo>
                  <a:cubicBezTo>
                    <a:pt x="11704" y="1371"/>
                    <a:pt x="12178" y="686"/>
                    <a:pt x="12639" y="343"/>
                  </a:cubicBezTo>
                  <a:cubicBezTo>
                    <a:pt x="13100" y="0"/>
                    <a:pt x="13549" y="0"/>
                    <a:pt x="13979" y="0"/>
                  </a:cubicBezTo>
                  <a:cubicBezTo>
                    <a:pt x="14409" y="0"/>
                    <a:pt x="14820" y="0"/>
                    <a:pt x="15225" y="0"/>
                  </a:cubicBezTo>
                  <a:cubicBezTo>
                    <a:pt x="15630" y="0"/>
                    <a:pt x="16029" y="0"/>
                    <a:pt x="16565" y="0"/>
                  </a:cubicBezTo>
                  <a:cubicBezTo>
                    <a:pt x="17101" y="0"/>
                    <a:pt x="17774" y="0"/>
                    <a:pt x="18372" y="343"/>
                  </a:cubicBezTo>
                  <a:cubicBezTo>
                    <a:pt x="18971" y="686"/>
                    <a:pt x="19494" y="1371"/>
                    <a:pt x="20018" y="2229"/>
                  </a:cubicBezTo>
                  <a:cubicBezTo>
                    <a:pt x="20541" y="3086"/>
                    <a:pt x="21065" y="4114"/>
                    <a:pt x="21588" y="5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44215" y="-1"/>
              <a:ext cx="131002" cy="39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22" fill="norm" stroke="1" extrusionOk="0">
                  <a:moveTo>
                    <a:pt x="15048" y="16001"/>
                  </a:moveTo>
                  <a:cubicBezTo>
                    <a:pt x="14362" y="15193"/>
                    <a:pt x="13676" y="14384"/>
                    <a:pt x="12476" y="13980"/>
                  </a:cubicBezTo>
                  <a:cubicBezTo>
                    <a:pt x="11276" y="13575"/>
                    <a:pt x="9562" y="13575"/>
                    <a:pt x="8190" y="13806"/>
                  </a:cubicBezTo>
                  <a:cubicBezTo>
                    <a:pt x="6819" y="14037"/>
                    <a:pt x="5790" y="14500"/>
                    <a:pt x="4248" y="15597"/>
                  </a:cubicBezTo>
                  <a:cubicBezTo>
                    <a:pt x="2705" y="16694"/>
                    <a:pt x="648" y="18427"/>
                    <a:pt x="133" y="19524"/>
                  </a:cubicBezTo>
                  <a:cubicBezTo>
                    <a:pt x="-381" y="20621"/>
                    <a:pt x="648" y="21083"/>
                    <a:pt x="2190" y="21257"/>
                  </a:cubicBezTo>
                  <a:cubicBezTo>
                    <a:pt x="3733" y="21430"/>
                    <a:pt x="5790" y="21314"/>
                    <a:pt x="8533" y="20217"/>
                  </a:cubicBezTo>
                  <a:cubicBezTo>
                    <a:pt x="11276" y="19120"/>
                    <a:pt x="14705" y="17041"/>
                    <a:pt x="16933" y="13980"/>
                  </a:cubicBezTo>
                  <a:cubicBezTo>
                    <a:pt x="19162" y="10919"/>
                    <a:pt x="20190" y="6876"/>
                    <a:pt x="20362" y="4508"/>
                  </a:cubicBezTo>
                  <a:cubicBezTo>
                    <a:pt x="20533" y="2140"/>
                    <a:pt x="19848" y="1447"/>
                    <a:pt x="18990" y="870"/>
                  </a:cubicBezTo>
                  <a:cubicBezTo>
                    <a:pt x="18133" y="292"/>
                    <a:pt x="17105" y="-170"/>
                    <a:pt x="16248" y="61"/>
                  </a:cubicBezTo>
                  <a:cubicBezTo>
                    <a:pt x="15390" y="292"/>
                    <a:pt x="14705" y="1216"/>
                    <a:pt x="14362" y="3873"/>
                  </a:cubicBezTo>
                  <a:cubicBezTo>
                    <a:pt x="14019" y="6529"/>
                    <a:pt x="14019" y="10919"/>
                    <a:pt x="14019" y="13402"/>
                  </a:cubicBezTo>
                  <a:cubicBezTo>
                    <a:pt x="14019" y="15886"/>
                    <a:pt x="14019" y="16463"/>
                    <a:pt x="14705" y="16983"/>
                  </a:cubicBezTo>
                  <a:cubicBezTo>
                    <a:pt x="15390" y="17503"/>
                    <a:pt x="16762" y="17965"/>
                    <a:pt x="17962" y="17965"/>
                  </a:cubicBezTo>
                  <a:cubicBezTo>
                    <a:pt x="19162" y="17965"/>
                    <a:pt x="20190" y="17503"/>
                    <a:pt x="21219" y="17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45066" y="210663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54773" y="112148"/>
              <a:ext cx="15694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702" fill="norm" stroke="1" extrusionOk="0">
                  <a:moveTo>
                    <a:pt x="3818" y="20702"/>
                  </a:moveTo>
                  <a:cubicBezTo>
                    <a:pt x="1118" y="10884"/>
                    <a:pt x="-1582" y="1066"/>
                    <a:pt x="1118" y="84"/>
                  </a:cubicBezTo>
                  <a:cubicBezTo>
                    <a:pt x="3818" y="-898"/>
                    <a:pt x="11918" y="6957"/>
                    <a:pt x="20018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82234" y="152968"/>
              <a:ext cx="88309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89" fill="norm" stroke="1" extrusionOk="0">
                  <a:moveTo>
                    <a:pt x="16416" y="5189"/>
                  </a:moveTo>
                  <a:cubicBezTo>
                    <a:pt x="16416" y="3768"/>
                    <a:pt x="16416" y="2347"/>
                    <a:pt x="15189" y="1352"/>
                  </a:cubicBezTo>
                  <a:cubicBezTo>
                    <a:pt x="13961" y="357"/>
                    <a:pt x="11507" y="-211"/>
                    <a:pt x="8807" y="73"/>
                  </a:cubicBezTo>
                  <a:cubicBezTo>
                    <a:pt x="6107" y="357"/>
                    <a:pt x="3161" y="1494"/>
                    <a:pt x="1443" y="2915"/>
                  </a:cubicBezTo>
                  <a:cubicBezTo>
                    <a:pt x="-275" y="4336"/>
                    <a:pt x="-766" y="6042"/>
                    <a:pt x="1689" y="7889"/>
                  </a:cubicBezTo>
                  <a:cubicBezTo>
                    <a:pt x="4143" y="9736"/>
                    <a:pt x="9543" y="11726"/>
                    <a:pt x="13225" y="13147"/>
                  </a:cubicBezTo>
                  <a:cubicBezTo>
                    <a:pt x="16907" y="14568"/>
                    <a:pt x="18870" y="15421"/>
                    <a:pt x="19852" y="16557"/>
                  </a:cubicBezTo>
                  <a:cubicBezTo>
                    <a:pt x="20834" y="17694"/>
                    <a:pt x="20834" y="19115"/>
                    <a:pt x="18625" y="19968"/>
                  </a:cubicBezTo>
                  <a:cubicBezTo>
                    <a:pt x="16416" y="20821"/>
                    <a:pt x="11998" y="21105"/>
                    <a:pt x="7579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928549" y="143184"/>
              <a:ext cx="127668" cy="13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33" fill="norm" stroke="1" extrusionOk="0">
                  <a:moveTo>
                    <a:pt x="16832" y="4542"/>
                  </a:moveTo>
                  <a:cubicBezTo>
                    <a:pt x="15090" y="2578"/>
                    <a:pt x="13348" y="615"/>
                    <a:pt x="11781" y="124"/>
                  </a:cubicBezTo>
                  <a:cubicBezTo>
                    <a:pt x="10213" y="-367"/>
                    <a:pt x="8819" y="615"/>
                    <a:pt x="6729" y="2742"/>
                  </a:cubicBezTo>
                  <a:cubicBezTo>
                    <a:pt x="4639" y="4869"/>
                    <a:pt x="1852" y="8142"/>
                    <a:pt x="632" y="11415"/>
                  </a:cubicBezTo>
                  <a:cubicBezTo>
                    <a:pt x="-587" y="14688"/>
                    <a:pt x="-239" y="17960"/>
                    <a:pt x="3419" y="19597"/>
                  </a:cubicBezTo>
                  <a:cubicBezTo>
                    <a:pt x="7078" y="21233"/>
                    <a:pt x="14045" y="21233"/>
                    <a:pt x="21013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367944" y="45601"/>
              <a:ext cx="145473" cy="27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5" fill="norm" stroke="1" extrusionOk="0">
                  <a:moveTo>
                    <a:pt x="6489" y="5933"/>
                  </a:moveTo>
                  <a:cubicBezTo>
                    <a:pt x="5237" y="8901"/>
                    <a:pt x="3985" y="11869"/>
                    <a:pt x="3045" y="14177"/>
                  </a:cubicBezTo>
                  <a:cubicBezTo>
                    <a:pt x="2106" y="16485"/>
                    <a:pt x="1480" y="18134"/>
                    <a:pt x="1011" y="19371"/>
                  </a:cubicBezTo>
                  <a:cubicBezTo>
                    <a:pt x="541" y="20608"/>
                    <a:pt x="228" y="21432"/>
                    <a:pt x="72" y="21350"/>
                  </a:cubicBezTo>
                  <a:cubicBezTo>
                    <a:pt x="-85" y="21267"/>
                    <a:pt x="-85" y="20278"/>
                    <a:pt x="1167" y="17392"/>
                  </a:cubicBezTo>
                  <a:cubicBezTo>
                    <a:pt x="2419" y="14507"/>
                    <a:pt x="4924" y="9725"/>
                    <a:pt x="6958" y="6592"/>
                  </a:cubicBezTo>
                  <a:cubicBezTo>
                    <a:pt x="8993" y="3459"/>
                    <a:pt x="10558" y="1976"/>
                    <a:pt x="12124" y="1069"/>
                  </a:cubicBezTo>
                  <a:cubicBezTo>
                    <a:pt x="13689" y="162"/>
                    <a:pt x="15254" y="-168"/>
                    <a:pt x="16193" y="79"/>
                  </a:cubicBezTo>
                  <a:cubicBezTo>
                    <a:pt x="17132" y="327"/>
                    <a:pt x="17445" y="1151"/>
                    <a:pt x="16976" y="2388"/>
                  </a:cubicBezTo>
                  <a:cubicBezTo>
                    <a:pt x="16506" y="3624"/>
                    <a:pt x="15254" y="5273"/>
                    <a:pt x="14002" y="6427"/>
                  </a:cubicBezTo>
                  <a:cubicBezTo>
                    <a:pt x="12750" y="7582"/>
                    <a:pt x="11498" y="8241"/>
                    <a:pt x="9463" y="8736"/>
                  </a:cubicBezTo>
                  <a:cubicBezTo>
                    <a:pt x="7428" y="9230"/>
                    <a:pt x="4611" y="9560"/>
                    <a:pt x="3828" y="9972"/>
                  </a:cubicBezTo>
                  <a:cubicBezTo>
                    <a:pt x="3045" y="10385"/>
                    <a:pt x="4298" y="10879"/>
                    <a:pt x="7585" y="12611"/>
                  </a:cubicBezTo>
                  <a:cubicBezTo>
                    <a:pt x="10872" y="14342"/>
                    <a:pt x="16193" y="17310"/>
                    <a:pt x="21515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596471" y="32863"/>
              <a:ext cx="145546" cy="21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4" fill="norm" stroke="1" extrusionOk="0">
                  <a:moveTo>
                    <a:pt x="864" y="0"/>
                  </a:moveTo>
                  <a:cubicBezTo>
                    <a:pt x="551" y="6171"/>
                    <a:pt x="238" y="12343"/>
                    <a:pt x="82" y="16046"/>
                  </a:cubicBezTo>
                  <a:cubicBezTo>
                    <a:pt x="-75" y="19749"/>
                    <a:pt x="-75" y="20983"/>
                    <a:pt x="708" y="21291"/>
                  </a:cubicBezTo>
                  <a:cubicBezTo>
                    <a:pt x="1490" y="21600"/>
                    <a:pt x="3055" y="20983"/>
                    <a:pt x="6655" y="18206"/>
                  </a:cubicBezTo>
                  <a:cubicBezTo>
                    <a:pt x="10255" y="15429"/>
                    <a:pt x="15890" y="10491"/>
                    <a:pt x="21525" y="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78110" y="382113"/>
              <a:ext cx="110515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625" y="21600"/>
                  </a:moveTo>
                  <a:cubicBezTo>
                    <a:pt x="336" y="21600"/>
                    <a:pt x="47" y="21600"/>
                    <a:pt x="5" y="21600"/>
                  </a:cubicBezTo>
                  <a:cubicBezTo>
                    <a:pt x="-36" y="21600"/>
                    <a:pt x="171" y="21600"/>
                    <a:pt x="935" y="20571"/>
                  </a:cubicBezTo>
                  <a:cubicBezTo>
                    <a:pt x="1699" y="19543"/>
                    <a:pt x="3020" y="17486"/>
                    <a:pt x="4445" y="15171"/>
                  </a:cubicBezTo>
                  <a:cubicBezTo>
                    <a:pt x="5870" y="12857"/>
                    <a:pt x="7398" y="10286"/>
                    <a:pt x="8947" y="8486"/>
                  </a:cubicBezTo>
                  <a:cubicBezTo>
                    <a:pt x="10496" y="6686"/>
                    <a:pt x="12065" y="5657"/>
                    <a:pt x="13820" y="4886"/>
                  </a:cubicBezTo>
                  <a:cubicBezTo>
                    <a:pt x="15575" y="4114"/>
                    <a:pt x="17517" y="3600"/>
                    <a:pt x="18838" y="2829"/>
                  </a:cubicBezTo>
                  <a:cubicBezTo>
                    <a:pt x="20160" y="2057"/>
                    <a:pt x="20862" y="1029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611716" y="524728"/>
              <a:ext cx="7683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321" y="14768"/>
                    <a:pt x="4641" y="8415"/>
                    <a:pt x="6962" y="4603"/>
                  </a:cubicBezTo>
                  <a:cubicBezTo>
                    <a:pt x="9283" y="792"/>
                    <a:pt x="11603" y="-479"/>
                    <a:pt x="14043" y="156"/>
                  </a:cubicBezTo>
                  <a:cubicBezTo>
                    <a:pt x="16483" y="792"/>
                    <a:pt x="19041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84720" y="873179"/>
              <a:ext cx="172608" cy="47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12" fill="norm" stroke="1" extrusionOk="0">
                  <a:moveTo>
                    <a:pt x="4628" y="6877"/>
                  </a:moveTo>
                  <a:cubicBezTo>
                    <a:pt x="5142" y="10074"/>
                    <a:pt x="5656" y="13270"/>
                    <a:pt x="5913" y="15401"/>
                  </a:cubicBezTo>
                  <a:cubicBezTo>
                    <a:pt x="6171" y="17532"/>
                    <a:pt x="6171" y="18597"/>
                    <a:pt x="6042" y="19566"/>
                  </a:cubicBezTo>
                  <a:cubicBezTo>
                    <a:pt x="5913" y="20535"/>
                    <a:pt x="5656" y="21406"/>
                    <a:pt x="5528" y="21503"/>
                  </a:cubicBezTo>
                  <a:cubicBezTo>
                    <a:pt x="5399" y="21600"/>
                    <a:pt x="5399" y="20922"/>
                    <a:pt x="5013" y="19130"/>
                  </a:cubicBezTo>
                  <a:cubicBezTo>
                    <a:pt x="4628" y="17338"/>
                    <a:pt x="3856" y="14432"/>
                    <a:pt x="3856" y="11526"/>
                  </a:cubicBezTo>
                  <a:cubicBezTo>
                    <a:pt x="3856" y="8621"/>
                    <a:pt x="4628" y="5715"/>
                    <a:pt x="5785" y="3826"/>
                  </a:cubicBezTo>
                  <a:cubicBezTo>
                    <a:pt x="6942" y="1937"/>
                    <a:pt x="8485" y="1065"/>
                    <a:pt x="9899" y="581"/>
                  </a:cubicBezTo>
                  <a:cubicBezTo>
                    <a:pt x="11313" y="97"/>
                    <a:pt x="12599" y="0"/>
                    <a:pt x="14013" y="0"/>
                  </a:cubicBezTo>
                  <a:cubicBezTo>
                    <a:pt x="15428" y="0"/>
                    <a:pt x="16971" y="97"/>
                    <a:pt x="18128" y="339"/>
                  </a:cubicBezTo>
                  <a:cubicBezTo>
                    <a:pt x="19285" y="581"/>
                    <a:pt x="20056" y="969"/>
                    <a:pt x="20571" y="1743"/>
                  </a:cubicBezTo>
                  <a:cubicBezTo>
                    <a:pt x="21085" y="2518"/>
                    <a:pt x="21342" y="3681"/>
                    <a:pt x="19799" y="4940"/>
                  </a:cubicBezTo>
                  <a:cubicBezTo>
                    <a:pt x="18256" y="6199"/>
                    <a:pt x="14913" y="7555"/>
                    <a:pt x="11828" y="8330"/>
                  </a:cubicBezTo>
                  <a:cubicBezTo>
                    <a:pt x="8742" y="9105"/>
                    <a:pt x="5913" y="9299"/>
                    <a:pt x="3856" y="9202"/>
                  </a:cubicBezTo>
                  <a:cubicBezTo>
                    <a:pt x="1799" y="9105"/>
                    <a:pt x="513" y="8717"/>
                    <a:pt x="128" y="8282"/>
                  </a:cubicBezTo>
                  <a:cubicBezTo>
                    <a:pt x="-258" y="7846"/>
                    <a:pt x="256" y="7361"/>
                    <a:pt x="1285" y="7022"/>
                  </a:cubicBezTo>
                  <a:cubicBezTo>
                    <a:pt x="2313" y="6683"/>
                    <a:pt x="3856" y="6490"/>
                    <a:pt x="5399" y="6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13316" y="857166"/>
              <a:ext cx="161745" cy="19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53" fill="norm" stroke="1" extrusionOk="0">
                  <a:moveTo>
                    <a:pt x="0" y="5767"/>
                  </a:moveTo>
                  <a:cubicBezTo>
                    <a:pt x="0" y="4359"/>
                    <a:pt x="0" y="2950"/>
                    <a:pt x="281" y="2950"/>
                  </a:cubicBezTo>
                  <a:cubicBezTo>
                    <a:pt x="561" y="2950"/>
                    <a:pt x="1122" y="4359"/>
                    <a:pt x="1543" y="7176"/>
                  </a:cubicBezTo>
                  <a:cubicBezTo>
                    <a:pt x="1964" y="9993"/>
                    <a:pt x="2244" y="14220"/>
                    <a:pt x="2244" y="17037"/>
                  </a:cubicBezTo>
                  <a:cubicBezTo>
                    <a:pt x="2244" y="19854"/>
                    <a:pt x="1964" y="21263"/>
                    <a:pt x="1543" y="21146"/>
                  </a:cubicBezTo>
                  <a:cubicBezTo>
                    <a:pt x="1122" y="21028"/>
                    <a:pt x="561" y="19385"/>
                    <a:pt x="701" y="16567"/>
                  </a:cubicBezTo>
                  <a:cubicBezTo>
                    <a:pt x="842" y="13750"/>
                    <a:pt x="1683" y="9759"/>
                    <a:pt x="2525" y="7176"/>
                  </a:cubicBezTo>
                  <a:cubicBezTo>
                    <a:pt x="3366" y="4593"/>
                    <a:pt x="4208" y="3420"/>
                    <a:pt x="5330" y="2950"/>
                  </a:cubicBezTo>
                  <a:cubicBezTo>
                    <a:pt x="6452" y="2480"/>
                    <a:pt x="7855" y="2715"/>
                    <a:pt x="8836" y="3654"/>
                  </a:cubicBezTo>
                  <a:cubicBezTo>
                    <a:pt x="9818" y="4593"/>
                    <a:pt x="10379" y="6237"/>
                    <a:pt x="10800" y="7646"/>
                  </a:cubicBezTo>
                  <a:cubicBezTo>
                    <a:pt x="11221" y="9054"/>
                    <a:pt x="11501" y="10228"/>
                    <a:pt x="11642" y="10111"/>
                  </a:cubicBezTo>
                  <a:cubicBezTo>
                    <a:pt x="11782" y="9993"/>
                    <a:pt x="11782" y="8585"/>
                    <a:pt x="11782" y="7293"/>
                  </a:cubicBezTo>
                  <a:cubicBezTo>
                    <a:pt x="11782" y="6002"/>
                    <a:pt x="11782" y="4828"/>
                    <a:pt x="12343" y="3654"/>
                  </a:cubicBezTo>
                  <a:cubicBezTo>
                    <a:pt x="12904" y="2480"/>
                    <a:pt x="14026" y="1306"/>
                    <a:pt x="15288" y="602"/>
                  </a:cubicBezTo>
                  <a:cubicBezTo>
                    <a:pt x="16551" y="-102"/>
                    <a:pt x="17953" y="-337"/>
                    <a:pt x="19075" y="720"/>
                  </a:cubicBezTo>
                  <a:cubicBezTo>
                    <a:pt x="20197" y="1776"/>
                    <a:pt x="21039" y="4124"/>
                    <a:pt x="21319" y="7646"/>
                  </a:cubicBezTo>
                  <a:cubicBezTo>
                    <a:pt x="21600" y="11167"/>
                    <a:pt x="21319" y="15863"/>
                    <a:pt x="21039" y="20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963083" y="678405"/>
              <a:ext cx="85990" cy="40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9" fill="norm" stroke="1" extrusionOk="0">
                  <a:moveTo>
                    <a:pt x="18439" y="3847"/>
                  </a:moveTo>
                  <a:cubicBezTo>
                    <a:pt x="19493" y="3282"/>
                    <a:pt x="20546" y="2716"/>
                    <a:pt x="21073" y="2094"/>
                  </a:cubicBezTo>
                  <a:cubicBezTo>
                    <a:pt x="21600" y="1472"/>
                    <a:pt x="21600" y="794"/>
                    <a:pt x="20283" y="398"/>
                  </a:cubicBezTo>
                  <a:cubicBezTo>
                    <a:pt x="18966" y="2"/>
                    <a:pt x="16332" y="-111"/>
                    <a:pt x="13961" y="115"/>
                  </a:cubicBezTo>
                  <a:cubicBezTo>
                    <a:pt x="11590" y="341"/>
                    <a:pt x="9483" y="907"/>
                    <a:pt x="6585" y="2716"/>
                  </a:cubicBezTo>
                  <a:cubicBezTo>
                    <a:pt x="3688" y="4526"/>
                    <a:pt x="0" y="7579"/>
                    <a:pt x="0" y="10915"/>
                  </a:cubicBezTo>
                  <a:cubicBezTo>
                    <a:pt x="0" y="14251"/>
                    <a:pt x="3688" y="17870"/>
                    <a:pt x="7376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91116" y="858363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7100"/>
                    <a:pt x="9095" y="12600"/>
                    <a:pt x="12695" y="9000"/>
                  </a:cubicBezTo>
                  <a:cubicBezTo>
                    <a:pt x="16295" y="5400"/>
                    <a:pt x="18947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619475" y="659469"/>
              <a:ext cx="140542" cy="49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424" fill="norm" stroke="1" extrusionOk="0">
                  <a:moveTo>
                    <a:pt x="2128" y="9345"/>
                  </a:moveTo>
                  <a:cubicBezTo>
                    <a:pt x="3053" y="11795"/>
                    <a:pt x="3979" y="14245"/>
                    <a:pt x="4442" y="15970"/>
                  </a:cubicBezTo>
                  <a:cubicBezTo>
                    <a:pt x="4905" y="17694"/>
                    <a:pt x="4905" y="18693"/>
                    <a:pt x="4596" y="19600"/>
                  </a:cubicBezTo>
                  <a:cubicBezTo>
                    <a:pt x="4288" y="20508"/>
                    <a:pt x="3670" y="21324"/>
                    <a:pt x="2899" y="21415"/>
                  </a:cubicBezTo>
                  <a:cubicBezTo>
                    <a:pt x="2128" y="21506"/>
                    <a:pt x="1202" y="20871"/>
                    <a:pt x="585" y="19056"/>
                  </a:cubicBezTo>
                  <a:cubicBezTo>
                    <a:pt x="-32" y="17240"/>
                    <a:pt x="-341" y="14245"/>
                    <a:pt x="585" y="11296"/>
                  </a:cubicBezTo>
                  <a:cubicBezTo>
                    <a:pt x="1510" y="8346"/>
                    <a:pt x="3670" y="5442"/>
                    <a:pt x="5676" y="3582"/>
                  </a:cubicBezTo>
                  <a:cubicBezTo>
                    <a:pt x="7682" y="1721"/>
                    <a:pt x="9533" y="904"/>
                    <a:pt x="11230" y="451"/>
                  </a:cubicBezTo>
                  <a:cubicBezTo>
                    <a:pt x="12928" y="-3"/>
                    <a:pt x="14470" y="-94"/>
                    <a:pt x="15705" y="88"/>
                  </a:cubicBezTo>
                  <a:cubicBezTo>
                    <a:pt x="16939" y="269"/>
                    <a:pt x="17865" y="723"/>
                    <a:pt x="18945" y="1948"/>
                  </a:cubicBezTo>
                  <a:cubicBezTo>
                    <a:pt x="20025" y="3173"/>
                    <a:pt x="21259" y="5170"/>
                    <a:pt x="19870" y="6758"/>
                  </a:cubicBezTo>
                  <a:cubicBezTo>
                    <a:pt x="18482" y="8346"/>
                    <a:pt x="14470" y="9526"/>
                    <a:pt x="11539" y="10161"/>
                  </a:cubicBezTo>
                  <a:cubicBezTo>
                    <a:pt x="8608" y="10797"/>
                    <a:pt x="6756" y="10888"/>
                    <a:pt x="4905" y="10706"/>
                  </a:cubicBezTo>
                  <a:cubicBezTo>
                    <a:pt x="3053" y="10524"/>
                    <a:pt x="1202" y="10071"/>
                    <a:pt x="1510" y="9798"/>
                  </a:cubicBezTo>
                  <a:cubicBezTo>
                    <a:pt x="1819" y="9526"/>
                    <a:pt x="4288" y="9435"/>
                    <a:pt x="6756" y="9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748366" y="928213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91"/>
                    <a:pt x="7200" y="4582"/>
                    <a:pt x="10800" y="8182"/>
                  </a:cubicBezTo>
                  <a:cubicBezTo>
                    <a:pt x="14400" y="11782"/>
                    <a:pt x="18000" y="166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780116" y="902813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680"/>
                    <a:pt x="12600" y="3360"/>
                    <a:pt x="9000" y="6960"/>
                  </a:cubicBezTo>
                  <a:cubicBezTo>
                    <a:pt x="5400" y="10560"/>
                    <a:pt x="2700" y="16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934759" y="706959"/>
              <a:ext cx="99358" cy="24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11" fill="norm" stroke="1" extrusionOk="0">
                  <a:moveTo>
                    <a:pt x="21123" y="2185"/>
                  </a:moveTo>
                  <a:cubicBezTo>
                    <a:pt x="19773" y="1048"/>
                    <a:pt x="18423" y="-89"/>
                    <a:pt x="16623" y="6"/>
                  </a:cubicBezTo>
                  <a:cubicBezTo>
                    <a:pt x="14823" y="100"/>
                    <a:pt x="12573" y="1427"/>
                    <a:pt x="9648" y="4174"/>
                  </a:cubicBezTo>
                  <a:cubicBezTo>
                    <a:pt x="6723" y="6922"/>
                    <a:pt x="3123" y="11090"/>
                    <a:pt x="1323" y="13648"/>
                  </a:cubicBezTo>
                  <a:cubicBezTo>
                    <a:pt x="-477" y="16206"/>
                    <a:pt x="-477" y="17153"/>
                    <a:pt x="1548" y="18195"/>
                  </a:cubicBezTo>
                  <a:cubicBezTo>
                    <a:pt x="3573" y="19237"/>
                    <a:pt x="7623" y="20374"/>
                    <a:pt x="11673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059516" y="775813"/>
              <a:ext cx="133351" cy="12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0"/>
                  </a:moveTo>
                  <a:cubicBezTo>
                    <a:pt x="2057" y="3240"/>
                    <a:pt x="4114" y="6480"/>
                    <a:pt x="4971" y="9720"/>
                  </a:cubicBezTo>
                  <a:cubicBezTo>
                    <a:pt x="5829" y="12960"/>
                    <a:pt x="5486" y="16200"/>
                    <a:pt x="4457" y="18360"/>
                  </a:cubicBezTo>
                  <a:cubicBezTo>
                    <a:pt x="3429" y="20520"/>
                    <a:pt x="1714" y="21600"/>
                    <a:pt x="857" y="21060"/>
                  </a:cubicBezTo>
                  <a:cubicBezTo>
                    <a:pt x="0" y="20520"/>
                    <a:pt x="0" y="18360"/>
                    <a:pt x="857" y="15660"/>
                  </a:cubicBezTo>
                  <a:cubicBezTo>
                    <a:pt x="1714" y="12960"/>
                    <a:pt x="3429" y="9720"/>
                    <a:pt x="5486" y="7200"/>
                  </a:cubicBezTo>
                  <a:cubicBezTo>
                    <a:pt x="7543" y="4680"/>
                    <a:pt x="9943" y="2880"/>
                    <a:pt x="11143" y="3600"/>
                  </a:cubicBezTo>
                  <a:cubicBezTo>
                    <a:pt x="12343" y="4320"/>
                    <a:pt x="12343" y="7560"/>
                    <a:pt x="12343" y="10080"/>
                  </a:cubicBezTo>
                  <a:cubicBezTo>
                    <a:pt x="12343" y="12600"/>
                    <a:pt x="12343" y="14400"/>
                    <a:pt x="13029" y="15840"/>
                  </a:cubicBezTo>
                  <a:cubicBezTo>
                    <a:pt x="13714" y="17280"/>
                    <a:pt x="15086" y="18360"/>
                    <a:pt x="16629" y="18900"/>
                  </a:cubicBezTo>
                  <a:cubicBezTo>
                    <a:pt x="18171" y="19440"/>
                    <a:pt x="19886" y="1944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211916" y="705963"/>
              <a:ext cx="644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0" y="0"/>
                  </a:moveTo>
                  <a:cubicBezTo>
                    <a:pt x="6750" y="2600"/>
                    <a:pt x="13500" y="5200"/>
                    <a:pt x="17212" y="7800"/>
                  </a:cubicBezTo>
                  <a:cubicBezTo>
                    <a:pt x="20925" y="10400"/>
                    <a:pt x="21600" y="13000"/>
                    <a:pt x="18900" y="15300"/>
                  </a:cubicBezTo>
                  <a:cubicBezTo>
                    <a:pt x="16200" y="17600"/>
                    <a:pt x="10125" y="19600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351616" y="80756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307166" y="864713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800"/>
                    <a:pt x="6400" y="12000"/>
                    <a:pt x="10000" y="8400"/>
                  </a:cubicBezTo>
                  <a:cubicBezTo>
                    <a:pt x="13600" y="4800"/>
                    <a:pt x="17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529416" y="541438"/>
              <a:ext cx="127546" cy="32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56" fill="norm" stroke="1" extrusionOk="0">
                  <a:moveTo>
                    <a:pt x="4249" y="15332"/>
                  </a:moveTo>
                  <a:cubicBezTo>
                    <a:pt x="3541" y="18378"/>
                    <a:pt x="2833" y="21424"/>
                    <a:pt x="3010" y="21355"/>
                  </a:cubicBezTo>
                  <a:cubicBezTo>
                    <a:pt x="3187" y="21286"/>
                    <a:pt x="4249" y="18101"/>
                    <a:pt x="5843" y="14362"/>
                  </a:cubicBezTo>
                  <a:cubicBezTo>
                    <a:pt x="7436" y="10624"/>
                    <a:pt x="9561" y="6332"/>
                    <a:pt x="11154" y="3770"/>
                  </a:cubicBezTo>
                  <a:cubicBezTo>
                    <a:pt x="12748" y="1209"/>
                    <a:pt x="13810" y="378"/>
                    <a:pt x="15226" y="101"/>
                  </a:cubicBezTo>
                  <a:cubicBezTo>
                    <a:pt x="16643" y="-176"/>
                    <a:pt x="18413" y="101"/>
                    <a:pt x="19652" y="1139"/>
                  </a:cubicBezTo>
                  <a:cubicBezTo>
                    <a:pt x="20892" y="2178"/>
                    <a:pt x="21600" y="3978"/>
                    <a:pt x="21246" y="5778"/>
                  </a:cubicBezTo>
                  <a:cubicBezTo>
                    <a:pt x="20892" y="7578"/>
                    <a:pt x="19475" y="9378"/>
                    <a:pt x="16643" y="10762"/>
                  </a:cubicBezTo>
                  <a:cubicBezTo>
                    <a:pt x="13810" y="12147"/>
                    <a:pt x="9561" y="13116"/>
                    <a:pt x="6551" y="13462"/>
                  </a:cubicBezTo>
                  <a:cubicBezTo>
                    <a:pt x="3541" y="13809"/>
                    <a:pt x="1770" y="13532"/>
                    <a:pt x="0" y="13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643716" y="725013"/>
              <a:ext cx="101601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888"/>
                  </a:moveTo>
                  <a:cubicBezTo>
                    <a:pt x="2250" y="888"/>
                    <a:pt x="4500" y="888"/>
                    <a:pt x="6300" y="2515"/>
                  </a:cubicBezTo>
                  <a:cubicBezTo>
                    <a:pt x="8100" y="4142"/>
                    <a:pt x="9450" y="7397"/>
                    <a:pt x="10125" y="9912"/>
                  </a:cubicBezTo>
                  <a:cubicBezTo>
                    <a:pt x="10800" y="12427"/>
                    <a:pt x="10800" y="14203"/>
                    <a:pt x="10575" y="15830"/>
                  </a:cubicBezTo>
                  <a:cubicBezTo>
                    <a:pt x="10350" y="17458"/>
                    <a:pt x="9900" y="18937"/>
                    <a:pt x="8550" y="19973"/>
                  </a:cubicBezTo>
                  <a:cubicBezTo>
                    <a:pt x="7200" y="21008"/>
                    <a:pt x="4950" y="21600"/>
                    <a:pt x="3600" y="21156"/>
                  </a:cubicBezTo>
                  <a:cubicBezTo>
                    <a:pt x="2250" y="20712"/>
                    <a:pt x="1800" y="19233"/>
                    <a:pt x="2475" y="15978"/>
                  </a:cubicBezTo>
                  <a:cubicBezTo>
                    <a:pt x="3150" y="12723"/>
                    <a:pt x="4950" y="7693"/>
                    <a:pt x="8325" y="4734"/>
                  </a:cubicBezTo>
                  <a:cubicBezTo>
                    <a:pt x="11700" y="1775"/>
                    <a:pt x="16650" y="8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788698" y="614860"/>
              <a:ext cx="102669" cy="26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30" fill="norm" stroke="1" extrusionOk="0">
                  <a:moveTo>
                    <a:pt x="19658" y="2750"/>
                  </a:moveTo>
                  <a:cubicBezTo>
                    <a:pt x="19658" y="1893"/>
                    <a:pt x="19658" y="1036"/>
                    <a:pt x="18578" y="522"/>
                  </a:cubicBezTo>
                  <a:cubicBezTo>
                    <a:pt x="17498" y="7"/>
                    <a:pt x="15338" y="-164"/>
                    <a:pt x="13394" y="179"/>
                  </a:cubicBezTo>
                  <a:cubicBezTo>
                    <a:pt x="11450" y="522"/>
                    <a:pt x="9722" y="1379"/>
                    <a:pt x="7130" y="4122"/>
                  </a:cubicBezTo>
                  <a:cubicBezTo>
                    <a:pt x="4538" y="6865"/>
                    <a:pt x="1082" y="11493"/>
                    <a:pt x="218" y="14750"/>
                  </a:cubicBezTo>
                  <a:cubicBezTo>
                    <a:pt x="-646" y="18007"/>
                    <a:pt x="1082" y="19893"/>
                    <a:pt x="4970" y="20665"/>
                  </a:cubicBezTo>
                  <a:cubicBezTo>
                    <a:pt x="8858" y="21436"/>
                    <a:pt x="14906" y="21093"/>
                    <a:pt x="20954" y="20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948516" y="667863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138"/>
                    <a:pt x="6646" y="6277"/>
                    <a:pt x="10246" y="9877"/>
                  </a:cubicBezTo>
                  <a:cubicBezTo>
                    <a:pt x="13846" y="13477"/>
                    <a:pt x="17723" y="17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948516" y="642463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992" y="837"/>
                  </a:cubicBezTo>
                  <a:cubicBezTo>
                    <a:pt x="15264" y="1674"/>
                    <a:pt x="13248" y="3349"/>
                    <a:pt x="10512" y="6112"/>
                  </a:cubicBezTo>
                  <a:cubicBezTo>
                    <a:pt x="7776" y="8874"/>
                    <a:pt x="4320" y="12726"/>
                    <a:pt x="2448" y="15488"/>
                  </a:cubicBezTo>
                  <a:cubicBezTo>
                    <a:pt x="576" y="18251"/>
                    <a:pt x="288" y="19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100916" y="77581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107266" y="852013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316816" y="669751"/>
              <a:ext cx="234951" cy="19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3174"/>
                  </a:moveTo>
                  <a:cubicBezTo>
                    <a:pt x="0" y="2049"/>
                    <a:pt x="0" y="924"/>
                    <a:pt x="584" y="361"/>
                  </a:cubicBezTo>
                  <a:cubicBezTo>
                    <a:pt x="1168" y="-201"/>
                    <a:pt x="2335" y="-201"/>
                    <a:pt x="3697" y="1036"/>
                  </a:cubicBezTo>
                  <a:cubicBezTo>
                    <a:pt x="5059" y="2274"/>
                    <a:pt x="6616" y="4749"/>
                    <a:pt x="7005" y="7674"/>
                  </a:cubicBezTo>
                  <a:cubicBezTo>
                    <a:pt x="7395" y="10599"/>
                    <a:pt x="6616" y="13974"/>
                    <a:pt x="5935" y="16111"/>
                  </a:cubicBezTo>
                  <a:cubicBezTo>
                    <a:pt x="5254" y="18249"/>
                    <a:pt x="4670" y="19149"/>
                    <a:pt x="3892" y="19937"/>
                  </a:cubicBezTo>
                  <a:cubicBezTo>
                    <a:pt x="3114" y="20724"/>
                    <a:pt x="2141" y="21399"/>
                    <a:pt x="1849" y="21174"/>
                  </a:cubicBezTo>
                  <a:cubicBezTo>
                    <a:pt x="1557" y="20949"/>
                    <a:pt x="1946" y="19824"/>
                    <a:pt x="3503" y="17237"/>
                  </a:cubicBezTo>
                  <a:cubicBezTo>
                    <a:pt x="5059" y="14649"/>
                    <a:pt x="7784" y="10599"/>
                    <a:pt x="9535" y="8237"/>
                  </a:cubicBezTo>
                  <a:cubicBezTo>
                    <a:pt x="11286" y="5874"/>
                    <a:pt x="12065" y="5199"/>
                    <a:pt x="12454" y="5424"/>
                  </a:cubicBezTo>
                  <a:cubicBezTo>
                    <a:pt x="12843" y="5649"/>
                    <a:pt x="12843" y="6774"/>
                    <a:pt x="12551" y="7899"/>
                  </a:cubicBezTo>
                  <a:cubicBezTo>
                    <a:pt x="12259" y="9024"/>
                    <a:pt x="11676" y="10149"/>
                    <a:pt x="11384" y="11274"/>
                  </a:cubicBezTo>
                  <a:cubicBezTo>
                    <a:pt x="11092" y="12399"/>
                    <a:pt x="11092" y="13524"/>
                    <a:pt x="12843" y="14424"/>
                  </a:cubicBezTo>
                  <a:cubicBezTo>
                    <a:pt x="14595" y="15324"/>
                    <a:pt x="18097" y="15999"/>
                    <a:pt x="21600" y="16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532716" y="610713"/>
              <a:ext cx="9061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3255" y="0"/>
                  </a:moveTo>
                  <a:cubicBezTo>
                    <a:pt x="16691" y="4136"/>
                    <a:pt x="20127" y="8272"/>
                    <a:pt x="20864" y="11336"/>
                  </a:cubicBezTo>
                  <a:cubicBezTo>
                    <a:pt x="21600" y="14400"/>
                    <a:pt x="19636" y="16391"/>
                    <a:pt x="15709" y="17923"/>
                  </a:cubicBezTo>
                  <a:cubicBezTo>
                    <a:pt x="11782" y="19455"/>
                    <a:pt x="5891" y="205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9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75694" y="415024"/>
              <a:ext cx="1166423" cy="96192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5" name="Drawing"/>
          <p:cNvGrpSpPr/>
          <p:nvPr/>
        </p:nvGrpSpPr>
        <p:grpSpPr>
          <a:xfrm>
            <a:off x="82550" y="1116635"/>
            <a:ext cx="10699675" cy="8124827"/>
            <a:chOff x="0" y="0"/>
            <a:chExt cx="10699674" cy="8124825"/>
          </a:xfrm>
        </p:grpSpPr>
        <p:sp>
          <p:nvSpPr>
            <p:cNvPr id="2703" name="Line"/>
            <p:cNvSpPr/>
            <p:nvPr/>
          </p:nvSpPr>
          <p:spPr>
            <a:xfrm>
              <a:off x="2749298" y="782890"/>
              <a:ext cx="127075" cy="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99" fill="norm" stroke="1" extrusionOk="0">
                  <a:moveTo>
                    <a:pt x="2090" y="7783"/>
                  </a:moveTo>
                  <a:cubicBezTo>
                    <a:pt x="3135" y="10623"/>
                    <a:pt x="4181" y="13463"/>
                    <a:pt x="5052" y="15518"/>
                  </a:cubicBezTo>
                  <a:cubicBezTo>
                    <a:pt x="5923" y="17574"/>
                    <a:pt x="6619" y="18844"/>
                    <a:pt x="7142" y="19816"/>
                  </a:cubicBezTo>
                  <a:cubicBezTo>
                    <a:pt x="7665" y="20788"/>
                    <a:pt x="8013" y="21460"/>
                    <a:pt x="8187" y="21498"/>
                  </a:cubicBezTo>
                  <a:cubicBezTo>
                    <a:pt x="8361" y="21535"/>
                    <a:pt x="8361" y="20937"/>
                    <a:pt x="7665" y="19293"/>
                  </a:cubicBezTo>
                  <a:cubicBezTo>
                    <a:pt x="6968" y="17648"/>
                    <a:pt x="5574" y="14958"/>
                    <a:pt x="4355" y="12379"/>
                  </a:cubicBezTo>
                  <a:cubicBezTo>
                    <a:pt x="3135" y="9801"/>
                    <a:pt x="2090" y="7334"/>
                    <a:pt x="1916" y="5428"/>
                  </a:cubicBezTo>
                  <a:cubicBezTo>
                    <a:pt x="1742" y="3523"/>
                    <a:pt x="2439" y="2177"/>
                    <a:pt x="3310" y="1355"/>
                  </a:cubicBezTo>
                  <a:cubicBezTo>
                    <a:pt x="4181" y="533"/>
                    <a:pt x="5226" y="234"/>
                    <a:pt x="6619" y="84"/>
                  </a:cubicBezTo>
                  <a:cubicBezTo>
                    <a:pt x="8013" y="-65"/>
                    <a:pt x="9755" y="-65"/>
                    <a:pt x="12368" y="496"/>
                  </a:cubicBezTo>
                  <a:cubicBezTo>
                    <a:pt x="14981" y="1056"/>
                    <a:pt x="18465" y="2177"/>
                    <a:pt x="20032" y="3224"/>
                  </a:cubicBezTo>
                  <a:cubicBezTo>
                    <a:pt x="21600" y="4270"/>
                    <a:pt x="21252" y="5242"/>
                    <a:pt x="17594" y="6138"/>
                  </a:cubicBezTo>
                  <a:cubicBezTo>
                    <a:pt x="13935" y="7035"/>
                    <a:pt x="6968" y="7857"/>
                    <a:pt x="0" y="8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864606" y="1035050"/>
              <a:ext cx="202193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918" y="9969"/>
                  </a:moveTo>
                  <a:cubicBezTo>
                    <a:pt x="1243" y="9138"/>
                    <a:pt x="568" y="8308"/>
                    <a:pt x="231" y="7477"/>
                  </a:cubicBezTo>
                  <a:cubicBezTo>
                    <a:pt x="-107" y="6646"/>
                    <a:pt x="-107" y="5815"/>
                    <a:pt x="456" y="5317"/>
                  </a:cubicBezTo>
                  <a:cubicBezTo>
                    <a:pt x="1018" y="4818"/>
                    <a:pt x="2143" y="4652"/>
                    <a:pt x="3268" y="4569"/>
                  </a:cubicBezTo>
                  <a:cubicBezTo>
                    <a:pt x="4393" y="4486"/>
                    <a:pt x="5518" y="4486"/>
                    <a:pt x="7093" y="6646"/>
                  </a:cubicBezTo>
                  <a:cubicBezTo>
                    <a:pt x="8668" y="8806"/>
                    <a:pt x="10693" y="13126"/>
                    <a:pt x="11705" y="15702"/>
                  </a:cubicBezTo>
                  <a:cubicBezTo>
                    <a:pt x="12718" y="18277"/>
                    <a:pt x="12718" y="19108"/>
                    <a:pt x="12493" y="19938"/>
                  </a:cubicBezTo>
                  <a:cubicBezTo>
                    <a:pt x="12268" y="20769"/>
                    <a:pt x="11818" y="21600"/>
                    <a:pt x="11368" y="21600"/>
                  </a:cubicBezTo>
                  <a:cubicBezTo>
                    <a:pt x="10918" y="21600"/>
                    <a:pt x="10468" y="20769"/>
                    <a:pt x="10243" y="18526"/>
                  </a:cubicBezTo>
                  <a:cubicBezTo>
                    <a:pt x="10018" y="16283"/>
                    <a:pt x="10018" y="12628"/>
                    <a:pt x="11931" y="9305"/>
                  </a:cubicBezTo>
                  <a:cubicBezTo>
                    <a:pt x="13843" y="5982"/>
                    <a:pt x="17668" y="2991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227004" y="838215"/>
              <a:ext cx="119195" cy="50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10" fill="norm" stroke="1" extrusionOk="0">
                  <a:moveTo>
                    <a:pt x="20971" y="2151"/>
                  </a:moveTo>
                  <a:cubicBezTo>
                    <a:pt x="19854" y="1523"/>
                    <a:pt x="18737" y="896"/>
                    <a:pt x="17247" y="493"/>
                  </a:cubicBezTo>
                  <a:cubicBezTo>
                    <a:pt x="15757" y="89"/>
                    <a:pt x="13895" y="-90"/>
                    <a:pt x="12219" y="44"/>
                  </a:cubicBezTo>
                  <a:cubicBezTo>
                    <a:pt x="10543" y="179"/>
                    <a:pt x="9054" y="627"/>
                    <a:pt x="6819" y="2375"/>
                  </a:cubicBezTo>
                  <a:cubicBezTo>
                    <a:pt x="4585" y="4122"/>
                    <a:pt x="1605" y="7170"/>
                    <a:pt x="488" y="10038"/>
                  </a:cubicBezTo>
                  <a:cubicBezTo>
                    <a:pt x="-629" y="12906"/>
                    <a:pt x="116" y="15595"/>
                    <a:pt x="3281" y="17477"/>
                  </a:cubicBezTo>
                  <a:cubicBezTo>
                    <a:pt x="6447" y="19359"/>
                    <a:pt x="12033" y="20434"/>
                    <a:pt x="1761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485898" y="933450"/>
              <a:ext cx="2159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273"/>
                    <a:pt x="8047" y="6545"/>
                    <a:pt x="11118" y="9545"/>
                  </a:cubicBezTo>
                  <a:cubicBezTo>
                    <a:pt x="14188" y="12545"/>
                    <a:pt x="16306" y="15273"/>
                    <a:pt x="17894" y="17236"/>
                  </a:cubicBezTo>
                  <a:cubicBezTo>
                    <a:pt x="19482" y="19200"/>
                    <a:pt x="20541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543945" y="901700"/>
              <a:ext cx="164204" cy="41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73" fill="norm" stroke="1" extrusionOk="0">
                  <a:moveTo>
                    <a:pt x="21211" y="0"/>
                  </a:moveTo>
                  <a:cubicBezTo>
                    <a:pt x="19024" y="2171"/>
                    <a:pt x="16836" y="4342"/>
                    <a:pt x="14512" y="6730"/>
                  </a:cubicBezTo>
                  <a:cubicBezTo>
                    <a:pt x="12188" y="9118"/>
                    <a:pt x="9727" y="11723"/>
                    <a:pt x="7403" y="13948"/>
                  </a:cubicBezTo>
                  <a:cubicBezTo>
                    <a:pt x="5079" y="16173"/>
                    <a:pt x="2892" y="18018"/>
                    <a:pt x="1525" y="19266"/>
                  </a:cubicBezTo>
                  <a:cubicBezTo>
                    <a:pt x="158" y="20515"/>
                    <a:pt x="-389" y="21166"/>
                    <a:pt x="295" y="21383"/>
                  </a:cubicBezTo>
                  <a:cubicBezTo>
                    <a:pt x="978" y="21600"/>
                    <a:pt x="2892" y="21383"/>
                    <a:pt x="4806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920603" y="962885"/>
              <a:ext cx="187596" cy="28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2" fill="norm" stroke="1" extrusionOk="0">
                  <a:moveTo>
                    <a:pt x="20551" y="1627"/>
                  </a:moveTo>
                  <a:cubicBezTo>
                    <a:pt x="19831" y="982"/>
                    <a:pt x="19111" y="338"/>
                    <a:pt x="18151" y="96"/>
                  </a:cubicBezTo>
                  <a:cubicBezTo>
                    <a:pt x="17191" y="-146"/>
                    <a:pt x="15991" y="15"/>
                    <a:pt x="13831" y="1224"/>
                  </a:cubicBezTo>
                  <a:cubicBezTo>
                    <a:pt x="11671" y="2433"/>
                    <a:pt x="8551" y="4690"/>
                    <a:pt x="6031" y="7672"/>
                  </a:cubicBezTo>
                  <a:cubicBezTo>
                    <a:pt x="3511" y="10654"/>
                    <a:pt x="1591" y="14361"/>
                    <a:pt x="631" y="16618"/>
                  </a:cubicBezTo>
                  <a:cubicBezTo>
                    <a:pt x="-329" y="18875"/>
                    <a:pt x="-329" y="19681"/>
                    <a:pt x="1591" y="20326"/>
                  </a:cubicBezTo>
                  <a:cubicBezTo>
                    <a:pt x="3511" y="20970"/>
                    <a:pt x="7351" y="21454"/>
                    <a:pt x="10951" y="21373"/>
                  </a:cubicBezTo>
                  <a:cubicBezTo>
                    <a:pt x="14551" y="21293"/>
                    <a:pt x="17911" y="20648"/>
                    <a:pt x="21271" y="20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981198" y="112395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350009" y="869498"/>
              <a:ext cx="139190" cy="38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91" fill="norm" stroke="1" extrusionOk="0">
                  <a:moveTo>
                    <a:pt x="20888" y="2827"/>
                  </a:moveTo>
                  <a:cubicBezTo>
                    <a:pt x="20888" y="1776"/>
                    <a:pt x="20888" y="725"/>
                    <a:pt x="19935" y="258"/>
                  </a:cubicBezTo>
                  <a:cubicBezTo>
                    <a:pt x="18982" y="-209"/>
                    <a:pt x="17076" y="-92"/>
                    <a:pt x="13900" y="1017"/>
                  </a:cubicBezTo>
                  <a:cubicBezTo>
                    <a:pt x="10723" y="2126"/>
                    <a:pt x="6276" y="4228"/>
                    <a:pt x="3417" y="6738"/>
                  </a:cubicBezTo>
                  <a:cubicBezTo>
                    <a:pt x="559" y="9248"/>
                    <a:pt x="-712" y="12167"/>
                    <a:pt x="400" y="14677"/>
                  </a:cubicBezTo>
                  <a:cubicBezTo>
                    <a:pt x="1512" y="17188"/>
                    <a:pt x="5006" y="19289"/>
                    <a:pt x="7547" y="20340"/>
                  </a:cubicBezTo>
                  <a:cubicBezTo>
                    <a:pt x="10088" y="21391"/>
                    <a:pt x="11676" y="21391"/>
                    <a:pt x="13264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521956" y="1013722"/>
              <a:ext cx="202193" cy="17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29" fill="norm" stroke="1" extrusionOk="0">
                  <a:moveTo>
                    <a:pt x="15418" y="1036"/>
                  </a:moveTo>
                  <a:cubicBezTo>
                    <a:pt x="14518" y="273"/>
                    <a:pt x="13618" y="-489"/>
                    <a:pt x="11368" y="400"/>
                  </a:cubicBezTo>
                  <a:cubicBezTo>
                    <a:pt x="9118" y="1290"/>
                    <a:pt x="5518" y="3831"/>
                    <a:pt x="3381" y="6753"/>
                  </a:cubicBezTo>
                  <a:cubicBezTo>
                    <a:pt x="1243" y="9676"/>
                    <a:pt x="568" y="12979"/>
                    <a:pt x="231" y="15266"/>
                  </a:cubicBezTo>
                  <a:cubicBezTo>
                    <a:pt x="-107" y="17553"/>
                    <a:pt x="-107" y="18824"/>
                    <a:pt x="456" y="19713"/>
                  </a:cubicBezTo>
                  <a:cubicBezTo>
                    <a:pt x="1018" y="20603"/>
                    <a:pt x="2143" y="21111"/>
                    <a:pt x="4281" y="19967"/>
                  </a:cubicBezTo>
                  <a:cubicBezTo>
                    <a:pt x="6418" y="18824"/>
                    <a:pt x="9568" y="16029"/>
                    <a:pt x="11593" y="13487"/>
                  </a:cubicBezTo>
                  <a:cubicBezTo>
                    <a:pt x="13618" y="10946"/>
                    <a:pt x="14518" y="8659"/>
                    <a:pt x="14968" y="8151"/>
                  </a:cubicBezTo>
                  <a:cubicBezTo>
                    <a:pt x="15418" y="7643"/>
                    <a:pt x="15418" y="8913"/>
                    <a:pt x="16430" y="11200"/>
                  </a:cubicBezTo>
                  <a:cubicBezTo>
                    <a:pt x="17443" y="13487"/>
                    <a:pt x="19468" y="16791"/>
                    <a:pt x="21493" y="20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755898" y="1244600"/>
              <a:ext cx="63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016248" y="914400"/>
              <a:ext cx="120651" cy="32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3411" y="0"/>
                  </a:moveTo>
                  <a:cubicBezTo>
                    <a:pt x="3789" y="3812"/>
                    <a:pt x="4168" y="7624"/>
                    <a:pt x="4168" y="10800"/>
                  </a:cubicBezTo>
                  <a:cubicBezTo>
                    <a:pt x="4168" y="13976"/>
                    <a:pt x="3789" y="16518"/>
                    <a:pt x="3411" y="18141"/>
                  </a:cubicBezTo>
                  <a:cubicBezTo>
                    <a:pt x="3032" y="19765"/>
                    <a:pt x="2653" y="20471"/>
                    <a:pt x="2463" y="20259"/>
                  </a:cubicBezTo>
                  <a:cubicBezTo>
                    <a:pt x="2274" y="20047"/>
                    <a:pt x="2274" y="18918"/>
                    <a:pt x="3032" y="17506"/>
                  </a:cubicBezTo>
                  <a:cubicBezTo>
                    <a:pt x="3789" y="16094"/>
                    <a:pt x="5305" y="14400"/>
                    <a:pt x="6632" y="13271"/>
                  </a:cubicBezTo>
                  <a:cubicBezTo>
                    <a:pt x="7958" y="12141"/>
                    <a:pt x="9095" y="11576"/>
                    <a:pt x="10611" y="11153"/>
                  </a:cubicBezTo>
                  <a:cubicBezTo>
                    <a:pt x="12126" y="10729"/>
                    <a:pt x="14021" y="10447"/>
                    <a:pt x="15537" y="10588"/>
                  </a:cubicBezTo>
                  <a:cubicBezTo>
                    <a:pt x="17053" y="10729"/>
                    <a:pt x="18189" y="11294"/>
                    <a:pt x="19326" y="12424"/>
                  </a:cubicBezTo>
                  <a:cubicBezTo>
                    <a:pt x="20463" y="13553"/>
                    <a:pt x="21600" y="15247"/>
                    <a:pt x="21600" y="16729"/>
                  </a:cubicBezTo>
                  <a:cubicBezTo>
                    <a:pt x="21600" y="18212"/>
                    <a:pt x="20463" y="19482"/>
                    <a:pt x="18189" y="20329"/>
                  </a:cubicBezTo>
                  <a:cubicBezTo>
                    <a:pt x="15916" y="21176"/>
                    <a:pt x="12505" y="21600"/>
                    <a:pt x="9284" y="21388"/>
                  </a:cubicBezTo>
                  <a:cubicBezTo>
                    <a:pt x="6063" y="21176"/>
                    <a:pt x="3032" y="20329"/>
                    <a:pt x="1516" y="19200"/>
                  </a:cubicBezTo>
                  <a:cubicBezTo>
                    <a:pt x="0" y="18071"/>
                    <a:pt x="0" y="16659"/>
                    <a:pt x="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244848" y="856027"/>
              <a:ext cx="106643" cy="35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46" fill="norm" stroke="1" extrusionOk="0">
                  <a:moveTo>
                    <a:pt x="0" y="457"/>
                  </a:moveTo>
                  <a:cubicBezTo>
                    <a:pt x="2077" y="202"/>
                    <a:pt x="4154" y="-54"/>
                    <a:pt x="6023" y="10"/>
                  </a:cubicBezTo>
                  <a:cubicBezTo>
                    <a:pt x="7892" y="74"/>
                    <a:pt x="9554" y="457"/>
                    <a:pt x="12254" y="2566"/>
                  </a:cubicBezTo>
                  <a:cubicBezTo>
                    <a:pt x="14954" y="4675"/>
                    <a:pt x="18692" y="8509"/>
                    <a:pt x="20146" y="11641"/>
                  </a:cubicBezTo>
                  <a:cubicBezTo>
                    <a:pt x="21600" y="14772"/>
                    <a:pt x="20769" y="17200"/>
                    <a:pt x="19731" y="18734"/>
                  </a:cubicBezTo>
                  <a:cubicBezTo>
                    <a:pt x="18692" y="20268"/>
                    <a:pt x="17446" y="20907"/>
                    <a:pt x="15785" y="21226"/>
                  </a:cubicBezTo>
                  <a:cubicBezTo>
                    <a:pt x="14123" y="21546"/>
                    <a:pt x="12046" y="21546"/>
                    <a:pt x="9969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397248" y="768350"/>
              <a:ext cx="126398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0" y="0"/>
                  </a:moveTo>
                  <a:cubicBezTo>
                    <a:pt x="1770" y="0"/>
                    <a:pt x="3541" y="0"/>
                    <a:pt x="6197" y="675"/>
                  </a:cubicBezTo>
                  <a:cubicBezTo>
                    <a:pt x="8852" y="1350"/>
                    <a:pt x="12393" y="2700"/>
                    <a:pt x="15226" y="4320"/>
                  </a:cubicBezTo>
                  <a:cubicBezTo>
                    <a:pt x="18059" y="5940"/>
                    <a:pt x="20184" y="7830"/>
                    <a:pt x="20892" y="10080"/>
                  </a:cubicBezTo>
                  <a:cubicBezTo>
                    <a:pt x="21600" y="12330"/>
                    <a:pt x="20892" y="14940"/>
                    <a:pt x="17882" y="16920"/>
                  </a:cubicBezTo>
                  <a:cubicBezTo>
                    <a:pt x="14872" y="18900"/>
                    <a:pt x="9561" y="20250"/>
                    <a:pt x="42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879848" y="965200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917948" y="10795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756148" y="580742"/>
              <a:ext cx="184151" cy="72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2336"/>
                  </a:moveTo>
                  <a:cubicBezTo>
                    <a:pt x="20359" y="1653"/>
                    <a:pt x="19117" y="970"/>
                    <a:pt x="17131" y="505"/>
                  </a:cubicBezTo>
                  <a:cubicBezTo>
                    <a:pt x="15145" y="39"/>
                    <a:pt x="12414" y="-209"/>
                    <a:pt x="9807" y="225"/>
                  </a:cubicBezTo>
                  <a:cubicBezTo>
                    <a:pt x="7200" y="660"/>
                    <a:pt x="4717" y="1777"/>
                    <a:pt x="3352" y="3267"/>
                  </a:cubicBezTo>
                  <a:cubicBezTo>
                    <a:pt x="1986" y="4757"/>
                    <a:pt x="1738" y="6619"/>
                    <a:pt x="2731" y="8481"/>
                  </a:cubicBezTo>
                  <a:cubicBezTo>
                    <a:pt x="3724" y="10343"/>
                    <a:pt x="5959" y="12205"/>
                    <a:pt x="7572" y="13788"/>
                  </a:cubicBezTo>
                  <a:cubicBezTo>
                    <a:pt x="9186" y="15370"/>
                    <a:pt x="10179" y="16674"/>
                    <a:pt x="10676" y="17760"/>
                  </a:cubicBezTo>
                  <a:cubicBezTo>
                    <a:pt x="11172" y="18846"/>
                    <a:pt x="11172" y="19715"/>
                    <a:pt x="10676" y="20305"/>
                  </a:cubicBezTo>
                  <a:cubicBezTo>
                    <a:pt x="10179" y="20894"/>
                    <a:pt x="9186" y="21205"/>
                    <a:pt x="7324" y="21298"/>
                  </a:cubicBezTo>
                  <a:cubicBezTo>
                    <a:pt x="5462" y="21391"/>
                    <a:pt x="2731" y="21267"/>
                    <a:pt x="0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656199" y="1494998"/>
              <a:ext cx="188850" cy="14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91" fill="norm" stroke="1" extrusionOk="0">
                  <a:moveTo>
                    <a:pt x="14933" y="6079"/>
                  </a:moveTo>
                  <a:cubicBezTo>
                    <a:pt x="13013" y="3919"/>
                    <a:pt x="11093" y="1759"/>
                    <a:pt x="9533" y="679"/>
                  </a:cubicBezTo>
                  <a:cubicBezTo>
                    <a:pt x="7973" y="-401"/>
                    <a:pt x="6773" y="-401"/>
                    <a:pt x="5213" y="2222"/>
                  </a:cubicBezTo>
                  <a:cubicBezTo>
                    <a:pt x="3653" y="4845"/>
                    <a:pt x="1733" y="10090"/>
                    <a:pt x="773" y="13485"/>
                  </a:cubicBezTo>
                  <a:cubicBezTo>
                    <a:pt x="-187" y="16879"/>
                    <a:pt x="-187" y="18422"/>
                    <a:pt x="413" y="19502"/>
                  </a:cubicBezTo>
                  <a:cubicBezTo>
                    <a:pt x="1013" y="20582"/>
                    <a:pt x="2213" y="21199"/>
                    <a:pt x="3653" y="20428"/>
                  </a:cubicBezTo>
                  <a:cubicBezTo>
                    <a:pt x="5093" y="19656"/>
                    <a:pt x="6773" y="17496"/>
                    <a:pt x="8093" y="15799"/>
                  </a:cubicBezTo>
                  <a:cubicBezTo>
                    <a:pt x="9413" y="14102"/>
                    <a:pt x="10373" y="12868"/>
                    <a:pt x="11213" y="11325"/>
                  </a:cubicBezTo>
                  <a:cubicBezTo>
                    <a:pt x="12053" y="9782"/>
                    <a:pt x="12773" y="7930"/>
                    <a:pt x="13253" y="8239"/>
                  </a:cubicBezTo>
                  <a:cubicBezTo>
                    <a:pt x="13733" y="8548"/>
                    <a:pt x="13973" y="11016"/>
                    <a:pt x="14213" y="13022"/>
                  </a:cubicBezTo>
                  <a:cubicBezTo>
                    <a:pt x="14453" y="15028"/>
                    <a:pt x="14693" y="16570"/>
                    <a:pt x="15893" y="17805"/>
                  </a:cubicBezTo>
                  <a:cubicBezTo>
                    <a:pt x="17093" y="19039"/>
                    <a:pt x="19253" y="19965"/>
                    <a:pt x="21413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762498" y="177800"/>
              <a:ext cx="88107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086" y="0"/>
                  </a:moveTo>
                  <a:cubicBezTo>
                    <a:pt x="3086" y="5447"/>
                    <a:pt x="3086" y="10894"/>
                    <a:pt x="3343" y="14181"/>
                  </a:cubicBezTo>
                  <a:cubicBezTo>
                    <a:pt x="3600" y="17468"/>
                    <a:pt x="4114" y="18595"/>
                    <a:pt x="4371" y="19628"/>
                  </a:cubicBezTo>
                  <a:cubicBezTo>
                    <a:pt x="4629" y="20661"/>
                    <a:pt x="4629" y="21600"/>
                    <a:pt x="4629" y="21600"/>
                  </a:cubicBezTo>
                  <a:cubicBezTo>
                    <a:pt x="4629" y="21600"/>
                    <a:pt x="4629" y="20661"/>
                    <a:pt x="5143" y="19158"/>
                  </a:cubicBezTo>
                  <a:cubicBezTo>
                    <a:pt x="5657" y="17656"/>
                    <a:pt x="6686" y="15590"/>
                    <a:pt x="7714" y="13993"/>
                  </a:cubicBezTo>
                  <a:cubicBezTo>
                    <a:pt x="8743" y="12397"/>
                    <a:pt x="9771" y="11270"/>
                    <a:pt x="11571" y="11082"/>
                  </a:cubicBezTo>
                  <a:cubicBezTo>
                    <a:pt x="13371" y="10894"/>
                    <a:pt x="15943" y="11645"/>
                    <a:pt x="17743" y="12678"/>
                  </a:cubicBezTo>
                  <a:cubicBezTo>
                    <a:pt x="19543" y="13711"/>
                    <a:pt x="20571" y="15026"/>
                    <a:pt x="21086" y="16341"/>
                  </a:cubicBezTo>
                  <a:cubicBezTo>
                    <a:pt x="21600" y="17656"/>
                    <a:pt x="21600" y="18970"/>
                    <a:pt x="20314" y="19910"/>
                  </a:cubicBezTo>
                  <a:cubicBezTo>
                    <a:pt x="19029" y="20849"/>
                    <a:pt x="16457" y="21412"/>
                    <a:pt x="12857" y="21224"/>
                  </a:cubicBezTo>
                  <a:cubicBezTo>
                    <a:pt x="9257" y="21037"/>
                    <a:pt x="4629" y="20097"/>
                    <a:pt x="0" y="1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066081" y="633648"/>
              <a:ext cx="93575" cy="52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1" fill="norm" stroke="1" extrusionOk="0">
                  <a:moveTo>
                    <a:pt x="20436" y="5281"/>
                  </a:moveTo>
                  <a:cubicBezTo>
                    <a:pt x="20916" y="3975"/>
                    <a:pt x="21396" y="2668"/>
                    <a:pt x="21156" y="1797"/>
                  </a:cubicBezTo>
                  <a:cubicBezTo>
                    <a:pt x="20916" y="926"/>
                    <a:pt x="19956" y="491"/>
                    <a:pt x="18276" y="229"/>
                  </a:cubicBezTo>
                  <a:cubicBezTo>
                    <a:pt x="16596" y="-32"/>
                    <a:pt x="14196" y="-119"/>
                    <a:pt x="11316" y="229"/>
                  </a:cubicBezTo>
                  <a:cubicBezTo>
                    <a:pt x="8436" y="578"/>
                    <a:pt x="5076" y="1362"/>
                    <a:pt x="2916" y="3278"/>
                  </a:cubicBezTo>
                  <a:cubicBezTo>
                    <a:pt x="756" y="5194"/>
                    <a:pt x="-204" y="8242"/>
                    <a:pt x="36" y="10942"/>
                  </a:cubicBezTo>
                  <a:cubicBezTo>
                    <a:pt x="276" y="13642"/>
                    <a:pt x="1716" y="15994"/>
                    <a:pt x="2196" y="17692"/>
                  </a:cubicBezTo>
                  <a:cubicBezTo>
                    <a:pt x="2676" y="19391"/>
                    <a:pt x="2196" y="20436"/>
                    <a:pt x="1716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984748" y="9842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181598" y="1035050"/>
              <a:ext cx="952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4659"/>
                    <a:pt x="13440" y="9318"/>
                    <a:pt x="17040" y="12918"/>
                  </a:cubicBezTo>
                  <a:cubicBezTo>
                    <a:pt x="20640" y="16518"/>
                    <a:pt x="2112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207469" y="1058904"/>
              <a:ext cx="101130" cy="19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2" fill="norm" stroke="1" extrusionOk="0">
                  <a:moveTo>
                    <a:pt x="21500" y="172"/>
                  </a:moveTo>
                  <a:cubicBezTo>
                    <a:pt x="19250" y="-63"/>
                    <a:pt x="17000" y="-298"/>
                    <a:pt x="14300" y="1228"/>
                  </a:cubicBezTo>
                  <a:cubicBezTo>
                    <a:pt x="11600" y="2754"/>
                    <a:pt x="8450" y="6041"/>
                    <a:pt x="5975" y="9093"/>
                  </a:cubicBezTo>
                  <a:cubicBezTo>
                    <a:pt x="3500" y="12145"/>
                    <a:pt x="1700" y="14963"/>
                    <a:pt x="800" y="16959"/>
                  </a:cubicBezTo>
                  <a:cubicBezTo>
                    <a:pt x="-100" y="18954"/>
                    <a:pt x="-100" y="20128"/>
                    <a:pt x="125" y="20715"/>
                  </a:cubicBezTo>
                  <a:cubicBezTo>
                    <a:pt x="350" y="21302"/>
                    <a:pt x="800" y="21302"/>
                    <a:pt x="125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457575" y="740997"/>
              <a:ext cx="117724" cy="35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1" fill="norm" stroke="1" extrusionOk="0">
                  <a:moveTo>
                    <a:pt x="21076" y="1672"/>
                  </a:moveTo>
                  <a:cubicBezTo>
                    <a:pt x="19939" y="1025"/>
                    <a:pt x="18802" y="378"/>
                    <a:pt x="17287" y="120"/>
                  </a:cubicBezTo>
                  <a:cubicBezTo>
                    <a:pt x="15771" y="-139"/>
                    <a:pt x="13876" y="-10"/>
                    <a:pt x="11223" y="831"/>
                  </a:cubicBezTo>
                  <a:cubicBezTo>
                    <a:pt x="8571" y="1672"/>
                    <a:pt x="5160" y="3224"/>
                    <a:pt x="2887" y="5681"/>
                  </a:cubicBezTo>
                  <a:cubicBezTo>
                    <a:pt x="613" y="8139"/>
                    <a:pt x="-524" y="11502"/>
                    <a:pt x="234" y="14283"/>
                  </a:cubicBezTo>
                  <a:cubicBezTo>
                    <a:pt x="992" y="17063"/>
                    <a:pt x="3644" y="19262"/>
                    <a:pt x="6297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581119" y="838178"/>
              <a:ext cx="165630" cy="19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50" fill="norm" stroke="1" extrusionOk="0">
                  <a:moveTo>
                    <a:pt x="877" y="1367"/>
                  </a:moveTo>
                  <a:cubicBezTo>
                    <a:pt x="2227" y="1367"/>
                    <a:pt x="3577" y="1367"/>
                    <a:pt x="4927" y="2503"/>
                  </a:cubicBezTo>
                  <a:cubicBezTo>
                    <a:pt x="6277" y="3640"/>
                    <a:pt x="7627" y="5914"/>
                    <a:pt x="8302" y="8642"/>
                  </a:cubicBezTo>
                  <a:cubicBezTo>
                    <a:pt x="8977" y="11371"/>
                    <a:pt x="8977" y="14554"/>
                    <a:pt x="8437" y="16600"/>
                  </a:cubicBezTo>
                  <a:cubicBezTo>
                    <a:pt x="7897" y="18647"/>
                    <a:pt x="6817" y="19556"/>
                    <a:pt x="5332" y="20238"/>
                  </a:cubicBezTo>
                  <a:cubicBezTo>
                    <a:pt x="3847" y="20920"/>
                    <a:pt x="1957" y="21375"/>
                    <a:pt x="877" y="21034"/>
                  </a:cubicBezTo>
                  <a:cubicBezTo>
                    <a:pt x="-203" y="20693"/>
                    <a:pt x="-473" y="19556"/>
                    <a:pt x="1147" y="16487"/>
                  </a:cubicBezTo>
                  <a:cubicBezTo>
                    <a:pt x="2767" y="13417"/>
                    <a:pt x="6277" y="8415"/>
                    <a:pt x="8707" y="5459"/>
                  </a:cubicBezTo>
                  <a:cubicBezTo>
                    <a:pt x="11137" y="2503"/>
                    <a:pt x="12487" y="1594"/>
                    <a:pt x="13837" y="912"/>
                  </a:cubicBezTo>
                  <a:cubicBezTo>
                    <a:pt x="15187" y="230"/>
                    <a:pt x="16537" y="-225"/>
                    <a:pt x="17212" y="116"/>
                  </a:cubicBezTo>
                  <a:cubicBezTo>
                    <a:pt x="17887" y="457"/>
                    <a:pt x="17887" y="1594"/>
                    <a:pt x="17077" y="3413"/>
                  </a:cubicBezTo>
                  <a:cubicBezTo>
                    <a:pt x="16267" y="5232"/>
                    <a:pt x="14647" y="7733"/>
                    <a:pt x="13837" y="10348"/>
                  </a:cubicBezTo>
                  <a:cubicBezTo>
                    <a:pt x="13027" y="12962"/>
                    <a:pt x="13027" y="15691"/>
                    <a:pt x="14377" y="17396"/>
                  </a:cubicBezTo>
                  <a:cubicBezTo>
                    <a:pt x="15727" y="19101"/>
                    <a:pt x="18427" y="19783"/>
                    <a:pt x="21127" y="20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810248" y="768350"/>
              <a:ext cx="7956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7560" y="3523"/>
                    <a:pt x="15120" y="7047"/>
                    <a:pt x="18360" y="10034"/>
                  </a:cubicBezTo>
                  <a:cubicBezTo>
                    <a:pt x="21600" y="13021"/>
                    <a:pt x="20520" y="15472"/>
                    <a:pt x="17010" y="17311"/>
                  </a:cubicBezTo>
                  <a:cubicBezTo>
                    <a:pt x="13500" y="19149"/>
                    <a:pt x="7560" y="20374"/>
                    <a:pt x="1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988048" y="9652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221292" y="574588"/>
              <a:ext cx="420807" cy="50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58" fill="norm" stroke="1" extrusionOk="0">
                  <a:moveTo>
                    <a:pt x="6534" y="16407"/>
                  </a:moveTo>
                  <a:cubicBezTo>
                    <a:pt x="6427" y="15955"/>
                    <a:pt x="6319" y="15503"/>
                    <a:pt x="6265" y="15051"/>
                  </a:cubicBezTo>
                  <a:cubicBezTo>
                    <a:pt x="6212" y="14599"/>
                    <a:pt x="6212" y="14147"/>
                    <a:pt x="5674" y="13876"/>
                  </a:cubicBezTo>
                  <a:cubicBezTo>
                    <a:pt x="5137" y="13605"/>
                    <a:pt x="4063" y="13514"/>
                    <a:pt x="2934" y="14418"/>
                  </a:cubicBezTo>
                  <a:cubicBezTo>
                    <a:pt x="1806" y="15322"/>
                    <a:pt x="624" y="17220"/>
                    <a:pt x="194" y="18576"/>
                  </a:cubicBezTo>
                  <a:cubicBezTo>
                    <a:pt x="-236" y="19931"/>
                    <a:pt x="86" y="20745"/>
                    <a:pt x="785" y="21151"/>
                  </a:cubicBezTo>
                  <a:cubicBezTo>
                    <a:pt x="1483" y="21558"/>
                    <a:pt x="2558" y="21558"/>
                    <a:pt x="3794" y="20971"/>
                  </a:cubicBezTo>
                  <a:cubicBezTo>
                    <a:pt x="5030" y="20383"/>
                    <a:pt x="6427" y="19208"/>
                    <a:pt x="7609" y="17039"/>
                  </a:cubicBezTo>
                  <a:cubicBezTo>
                    <a:pt x="8791" y="14870"/>
                    <a:pt x="9758" y="11707"/>
                    <a:pt x="10403" y="8860"/>
                  </a:cubicBezTo>
                  <a:cubicBezTo>
                    <a:pt x="11048" y="6013"/>
                    <a:pt x="11370" y="3483"/>
                    <a:pt x="11477" y="1991"/>
                  </a:cubicBezTo>
                  <a:cubicBezTo>
                    <a:pt x="11585" y="500"/>
                    <a:pt x="11477" y="48"/>
                    <a:pt x="11209" y="3"/>
                  </a:cubicBezTo>
                  <a:cubicBezTo>
                    <a:pt x="10940" y="-42"/>
                    <a:pt x="10510" y="320"/>
                    <a:pt x="10080" y="1585"/>
                  </a:cubicBezTo>
                  <a:cubicBezTo>
                    <a:pt x="9651" y="2850"/>
                    <a:pt x="9221" y="5019"/>
                    <a:pt x="8898" y="7866"/>
                  </a:cubicBezTo>
                  <a:cubicBezTo>
                    <a:pt x="8576" y="10713"/>
                    <a:pt x="8361" y="14237"/>
                    <a:pt x="8254" y="16226"/>
                  </a:cubicBezTo>
                  <a:cubicBezTo>
                    <a:pt x="8146" y="18214"/>
                    <a:pt x="8146" y="18666"/>
                    <a:pt x="8146" y="19118"/>
                  </a:cubicBezTo>
                  <a:cubicBezTo>
                    <a:pt x="8146" y="19570"/>
                    <a:pt x="8146" y="20022"/>
                    <a:pt x="8415" y="20022"/>
                  </a:cubicBezTo>
                  <a:cubicBezTo>
                    <a:pt x="8683" y="20022"/>
                    <a:pt x="9221" y="19570"/>
                    <a:pt x="9865" y="18530"/>
                  </a:cubicBezTo>
                  <a:cubicBezTo>
                    <a:pt x="10510" y="17491"/>
                    <a:pt x="11263" y="15864"/>
                    <a:pt x="11800" y="14870"/>
                  </a:cubicBezTo>
                  <a:cubicBezTo>
                    <a:pt x="12337" y="13876"/>
                    <a:pt x="12660" y="13514"/>
                    <a:pt x="13036" y="13469"/>
                  </a:cubicBezTo>
                  <a:cubicBezTo>
                    <a:pt x="13412" y="13424"/>
                    <a:pt x="13842" y="13695"/>
                    <a:pt x="14164" y="14283"/>
                  </a:cubicBezTo>
                  <a:cubicBezTo>
                    <a:pt x="14486" y="14870"/>
                    <a:pt x="14701" y="15774"/>
                    <a:pt x="14701" y="16678"/>
                  </a:cubicBezTo>
                  <a:cubicBezTo>
                    <a:pt x="14701" y="17581"/>
                    <a:pt x="14486" y="18485"/>
                    <a:pt x="14057" y="19163"/>
                  </a:cubicBezTo>
                  <a:cubicBezTo>
                    <a:pt x="13627" y="19841"/>
                    <a:pt x="12982" y="20293"/>
                    <a:pt x="12391" y="20519"/>
                  </a:cubicBezTo>
                  <a:cubicBezTo>
                    <a:pt x="11800" y="20745"/>
                    <a:pt x="11263" y="20745"/>
                    <a:pt x="10994" y="20519"/>
                  </a:cubicBezTo>
                  <a:cubicBezTo>
                    <a:pt x="10725" y="20293"/>
                    <a:pt x="10725" y="19841"/>
                    <a:pt x="11424" y="18937"/>
                  </a:cubicBezTo>
                  <a:cubicBezTo>
                    <a:pt x="12122" y="18033"/>
                    <a:pt x="13519" y="16678"/>
                    <a:pt x="14594" y="15774"/>
                  </a:cubicBezTo>
                  <a:cubicBezTo>
                    <a:pt x="15668" y="14870"/>
                    <a:pt x="16421" y="14418"/>
                    <a:pt x="17119" y="13966"/>
                  </a:cubicBezTo>
                  <a:cubicBezTo>
                    <a:pt x="17818" y="13514"/>
                    <a:pt x="18463" y="13063"/>
                    <a:pt x="18677" y="13063"/>
                  </a:cubicBezTo>
                  <a:cubicBezTo>
                    <a:pt x="18892" y="13063"/>
                    <a:pt x="18677" y="13514"/>
                    <a:pt x="18194" y="14554"/>
                  </a:cubicBezTo>
                  <a:cubicBezTo>
                    <a:pt x="17710" y="15593"/>
                    <a:pt x="16958" y="17220"/>
                    <a:pt x="16582" y="18304"/>
                  </a:cubicBezTo>
                  <a:cubicBezTo>
                    <a:pt x="16206" y="19389"/>
                    <a:pt x="16206" y="19931"/>
                    <a:pt x="17065" y="20383"/>
                  </a:cubicBezTo>
                  <a:cubicBezTo>
                    <a:pt x="17925" y="20835"/>
                    <a:pt x="19645" y="21196"/>
                    <a:pt x="21364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384084" y="0"/>
              <a:ext cx="6593405" cy="194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7" fill="norm" stroke="1" extrusionOk="0">
                  <a:moveTo>
                    <a:pt x="3962" y="5082"/>
                  </a:moveTo>
                  <a:cubicBezTo>
                    <a:pt x="3955" y="4941"/>
                    <a:pt x="3948" y="4800"/>
                    <a:pt x="3907" y="4682"/>
                  </a:cubicBezTo>
                  <a:cubicBezTo>
                    <a:pt x="3865" y="4565"/>
                    <a:pt x="3789" y="4471"/>
                    <a:pt x="3633" y="4365"/>
                  </a:cubicBezTo>
                  <a:cubicBezTo>
                    <a:pt x="3477" y="4259"/>
                    <a:pt x="3241" y="4141"/>
                    <a:pt x="2988" y="4165"/>
                  </a:cubicBezTo>
                  <a:cubicBezTo>
                    <a:pt x="2735" y="4188"/>
                    <a:pt x="2465" y="4353"/>
                    <a:pt x="2201" y="4541"/>
                  </a:cubicBezTo>
                  <a:cubicBezTo>
                    <a:pt x="1938" y="4729"/>
                    <a:pt x="1681" y="4941"/>
                    <a:pt x="1449" y="5129"/>
                  </a:cubicBezTo>
                  <a:cubicBezTo>
                    <a:pt x="1217" y="5318"/>
                    <a:pt x="1009" y="5482"/>
                    <a:pt x="784" y="5741"/>
                  </a:cubicBezTo>
                  <a:cubicBezTo>
                    <a:pt x="558" y="6000"/>
                    <a:pt x="316" y="6353"/>
                    <a:pt x="177" y="6576"/>
                  </a:cubicBezTo>
                  <a:cubicBezTo>
                    <a:pt x="39" y="6800"/>
                    <a:pt x="4" y="6894"/>
                    <a:pt x="0" y="7176"/>
                  </a:cubicBezTo>
                  <a:cubicBezTo>
                    <a:pt x="-3" y="7459"/>
                    <a:pt x="25" y="7929"/>
                    <a:pt x="73" y="8600"/>
                  </a:cubicBezTo>
                  <a:cubicBezTo>
                    <a:pt x="122" y="9271"/>
                    <a:pt x="191" y="10141"/>
                    <a:pt x="253" y="10965"/>
                  </a:cubicBezTo>
                  <a:cubicBezTo>
                    <a:pt x="316" y="11788"/>
                    <a:pt x="371" y="12565"/>
                    <a:pt x="420" y="13388"/>
                  </a:cubicBezTo>
                  <a:cubicBezTo>
                    <a:pt x="468" y="14212"/>
                    <a:pt x="510" y="15082"/>
                    <a:pt x="531" y="15929"/>
                  </a:cubicBezTo>
                  <a:cubicBezTo>
                    <a:pt x="552" y="16776"/>
                    <a:pt x="552" y="17600"/>
                    <a:pt x="545" y="18224"/>
                  </a:cubicBezTo>
                  <a:cubicBezTo>
                    <a:pt x="538" y="18847"/>
                    <a:pt x="524" y="19271"/>
                    <a:pt x="517" y="19565"/>
                  </a:cubicBezTo>
                  <a:cubicBezTo>
                    <a:pt x="510" y="19859"/>
                    <a:pt x="510" y="20024"/>
                    <a:pt x="524" y="20141"/>
                  </a:cubicBezTo>
                  <a:cubicBezTo>
                    <a:pt x="538" y="20259"/>
                    <a:pt x="565" y="20329"/>
                    <a:pt x="662" y="20388"/>
                  </a:cubicBezTo>
                  <a:cubicBezTo>
                    <a:pt x="760" y="20447"/>
                    <a:pt x="926" y="20494"/>
                    <a:pt x="1130" y="20529"/>
                  </a:cubicBezTo>
                  <a:cubicBezTo>
                    <a:pt x="1335" y="20565"/>
                    <a:pt x="1577" y="20588"/>
                    <a:pt x="1844" y="20612"/>
                  </a:cubicBezTo>
                  <a:cubicBezTo>
                    <a:pt x="2111" y="20635"/>
                    <a:pt x="2402" y="20659"/>
                    <a:pt x="2673" y="20671"/>
                  </a:cubicBezTo>
                  <a:cubicBezTo>
                    <a:pt x="2943" y="20682"/>
                    <a:pt x="3193" y="20682"/>
                    <a:pt x="3463" y="20682"/>
                  </a:cubicBezTo>
                  <a:cubicBezTo>
                    <a:pt x="3733" y="20682"/>
                    <a:pt x="4024" y="20682"/>
                    <a:pt x="4291" y="20682"/>
                  </a:cubicBezTo>
                  <a:cubicBezTo>
                    <a:pt x="4558" y="20682"/>
                    <a:pt x="4801" y="20682"/>
                    <a:pt x="5047" y="20682"/>
                  </a:cubicBezTo>
                  <a:cubicBezTo>
                    <a:pt x="5293" y="20682"/>
                    <a:pt x="5543" y="20682"/>
                    <a:pt x="5803" y="20694"/>
                  </a:cubicBezTo>
                  <a:cubicBezTo>
                    <a:pt x="6062" y="20706"/>
                    <a:pt x="6333" y="20729"/>
                    <a:pt x="6607" y="20753"/>
                  </a:cubicBezTo>
                  <a:cubicBezTo>
                    <a:pt x="6880" y="20776"/>
                    <a:pt x="7158" y="20800"/>
                    <a:pt x="7438" y="20824"/>
                  </a:cubicBezTo>
                  <a:cubicBezTo>
                    <a:pt x="7719" y="20847"/>
                    <a:pt x="8003" y="20871"/>
                    <a:pt x="8281" y="20882"/>
                  </a:cubicBezTo>
                  <a:cubicBezTo>
                    <a:pt x="8558" y="20894"/>
                    <a:pt x="8828" y="20894"/>
                    <a:pt x="9102" y="20906"/>
                  </a:cubicBezTo>
                  <a:cubicBezTo>
                    <a:pt x="9376" y="20918"/>
                    <a:pt x="9653" y="20941"/>
                    <a:pt x="9937" y="20965"/>
                  </a:cubicBezTo>
                  <a:cubicBezTo>
                    <a:pt x="10222" y="20988"/>
                    <a:pt x="10513" y="21012"/>
                    <a:pt x="10800" y="21035"/>
                  </a:cubicBezTo>
                  <a:cubicBezTo>
                    <a:pt x="11088" y="21059"/>
                    <a:pt x="11372" y="21082"/>
                    <a:pt x="11650" y="21106"/>
                  </a:cubicBezTo>
                  <a:cubicBezTo>
                    <a:pt x="11927" y="21129"/>
                    <a:pt x="12197" y="21153"/>
                    <a:pt x="12464" y="21188"/>
                  </a:cubicBezTo>
                  <a:cubicBezTo>
                    <a:pt x="12731" y="21224"/>
                    <a:pt x="12994" y="21271"/>
                    <a:pt x="13261" y="21318"/>
                  </a:cubicBezTo>
                  <a:cubicBezTo>
                    <a:pt x="13528" y="21365"/>
                    <a:pt x="13799" y="21412"/>
                    <a:pt x="14062" y="21447"/>
                  </a:cubicBezTo>
                  <a:cubicBezTo>
                    <a:pt x="14325" y="21482"/>
                    <a:pt x="14582" y="21506"/>
                    <a:pt x="14835" y="21529"/>
                  </a:cubicBezTo>
                  <a:cubicBezTo>
                    <a:pt x="15088" y="21553"/>
                    <a:pt x="15337" y="21576"/>
                    <a:pt x="15590" y="21588"/>
                  </a:cubicBezTo>
                  <a:cubicBezTo>
                    <a:pt x="15843" y="21600"/>
                    <a:pt x="16100" y="21600"/>
                    <a:pt x="16343" y="21588"/>
                  </a:cubicBezTo>
                  <a:cubicBezTo>
                    <a:pt x="16585" y="21576"/>
                    <a:pt x="16814" y="21553"/>
                    <a:pt x="17070" y="21518"/>
                  </a:cubicBezTo>
                  <a:cubicBezTo>
                    <a:pt x="17327" y="21482"/>
                    <a:pt x="17611" y="21435"/>
                    <a:pt x="17878" y="21388"/>
                  </a:cubicBezTo>
                  <a:cubicBezTo>
                    <a:pt x="18145" y="21341"/>
                    <a:pt x="18394" y="21294"/>
                    <a:pt x="18654" y="21235"/>
                  </a:cubicBezTo>
                  <a:cubicBezTo>
                    <a:pt x="18914" y="21176"/>
                    <a:pt x="19185" y="21106"/>
                    <a:pt x="19420" y="21047"/>
                  </a:cubicBezTo>
                  <a:cubicBezTo>
                    <a:pt x="19656" y="20988"/>
                    <a:pt x="19857" y="20941"/>
                    <a:pt x="20037" y="20882"/>
                  </a:cubicBezTo>
                  <a:cubicBezTo>
                    <a:pt x="20218" y="20824"/>
                    <a:pt x="20377" y="20753"/>
                    <a:pt x="20484" y="20600"/>
                  </a:cubicBezTo>
                  <a:cubicBezTo>
                    <a:pt x="20592" y="20447"/>
                    <a:pt x="20647" y="20212"/>
                    <a:pt x="20703" y="19788"/>
                  </a:cubicBezTo>
                  <a:cubicBezTo>
                    <a:pt x="20758" y="19365"/>
                    <a:pt x="20814" y="18753"/>
                    <a:pt x="20880" y="17976"/>
                  </a:cubicBezTo>
                  <a:cubicBezTo>
                    <a:pt x="20945" y="17200"/>
                    <a:pt x="21022" y="16259"/>
                    <a:pt x="21098" y="15318"/>
                  </a:cubicBezTo>
                  <a:cubicBezTo>
                    <a:pt x="21174" y="14376"/>
                    <a:pt x="21250" y="13435"/>
                    <a:pt x="21309" y="12565"/>
                  </a:cubicBezTo>
                  <a:cubicBezTo>
                    <a:pt x="21368" y="11694"/>
                    <a:pt x="21410" y="10894"/>
                    <a:pt x="21444" y="10082"/>
                  </a:cubicBezTo>
                  <a:cubicBezTo>
                    <a:pt x="21479" y="9271"/>
                    <a:pt x="21507" y="8447"/>
                    <a:pt x="21531" y="7671"/>
                  </a:cubicBezTo>
                  <a:cubicBezTo>
                    <a:pt x="21555" y="6894"/>
                    <a:pt x="21576" y="6165"/>
                    <a:pt x="21587" y="5459"/>
                  </a:cubicBezTo>
                  <a:cubicBezTo>
                    <a:pt x="21597" y="4753"/>
                    <a:pt x="21597" y="4071"/>
                    <a:pt x="21573" y="3624"/>
                  </a:cubicBezTo>
                  <a:cubicBezTo>
                    <a:pt x="21548" y="3176"/>
                    <a:pt x="21500" y="2965"/>
                    <a:pt x="21413" y="2859"/>
                  </a:cubicBezTo>
                  <a:cubicBezTo>
                    <a:pt x="21327" y="2753"/>
                    <a:pt x="21202" y="2753"/>
                    <a:pt x="21029" y="2718"/>
                  </a:cubicBezTo>
                  <a:cubicBezTo>
                    <a:pt x="20855" y="2682"/>
                    <a:pt x="20633" y="2612"/>
                    <a:pt x="20401" y="2482"/>
                  </a:cubicBezTo>
                  <a:cubicBezTo>
                    <a:pt x="20169" y="2353"/>
                    <a:pt x="19926" y="2165"/>
                    <a:pt x="19680" y="1965"/>
                  </a:cubicBezTo>
                  <a:cubicBezTo>
                    <a:pt x="19434" y="1765"/>
                    <a:pt x="19185" y="1553"/>
                    <a:pt x="18918" y="1365"/>
                  </a:cubicBezTo>
                  <a:cubicBezTo>
                    <a:pt x="18651" y="1176"/>
                    <a:pt x="18367" y="1012"/>
                    <a:pt x="18096" y="882"/>
                  </a:cubicBezTo>
                  <a:cubicBezTo>
                    <a:pt x="17826" y="753"/>
                    <a:pt x="17570" y="659"/>
                    <a:pt x="17313" y="565"/>
                  </a:cubicBezTo>
                  <a:cubicBezTo>
                    <a:pt x="17057" y="471"/>
                    <a:pt x="16800" y="376"/>
                    <a:pt x="16526" y="294"/>
                  </a:cubicBezTo>
                  <a:cubicBezTo>
                    <a:pt x="16252" y="212"/>
                    <a:pt x="15961" y="141"/>
                    <a:pt x="15667" y="94"/>
                  </a:cubicBezTo>
                  <a:cubicBezTo>
                    <a:pt x="15372" y="47"/>
                    <a:pt x="15074" y="24"/>
                    <a:pt x="14797" y="12"/>
                  </a:cubicBezTo>
                  <a:cubicBezTo>
                    <a:pt x="14519" y="0"/>
                    <a:pt x="14263" y="0"/>
                    <a:pt x="14003" y="0"/>
                  </a:cubicBezTo>
                  <a:cubicBezTo>
                    <a:pt x="13743" y="0"/>
                    <a:pt x="13480" y="0"/>
                    <a:pt x="13213" y="24"/>
                  </a:cubicBezTo>
                  <a:cubicBezTo>
                    <a:pt x="12946" y="47"/>
                    <a:pt x="12676" y="94"/>
                    <a:pt x="12409" y="141"/>
                  </a:cubicBezTo>
                  <a:cubicBezTo>
                    <a:pt x="12142" y="188"/>
                    <a:pt x="11878" y="235"/>
                    <a:pt x="11612" y="306"/>
                  </a:cubicBezTo>
                  <a:cubicBezTo>
                    <a:pt x="11345" y="376"/>
                    <a:pt x="11074" y="471"/>
                    <a:pt x="10807" y="576"/>
                  </a:cubicBezTo>
                  <a:cubicBezTo>
                    <a:pt x="10541" y="682"/>
                    <a:pt x="10277" y="800"/>
                    <a:pt x="10014" y="941"/>
                  </a:cubicBezTo>
                  <a:cubicBezTo>
                    <a:pt x="9750" y="1082"/>
                    <a:pt x="9487" y="1247"/>
                    <a:pt x="9223" y="1412"/>
                  </a:cubicBezTo>
                  <a:cubicBezTo>
                    <a:pt x="8960" y="1576"/>
                    <a:pt x="8697" y="1741"/>
                    <a:pt x="8437" y="1894"/>
                  </a:cubicBezTo>
                  <a:cubicBezTo>
                    <a:pt x="8177" y="2047"/>
                    <a:pt x="7920" y="2188"/>
                    <a:pt x="7671" y="2329"/>
                  </a:cubicBezTo>
                  <a:cubicBezTo>
                    <a:pt x="7421" y="2471"/>
                    <a:pt x="7179" y="2612"/>
                    <a:pt x="6915" y="2765"/>
                  </a:cubicBezTo>
                  <a:cubicBezTo>
                    <a:pt x="6652" y="2918"/>
                    <a:pt x="6367" y="3082"/>
                    <a:pt x="6090" y="3235"/>
                  </a:cubicBezTo>
                  <a:cubicBezTo>
                    <a:pt x="5813" y="3388"/>
                    <a:pt x="5543" y="3529"/>
                    <a:pt x="5262" y="3718"/>
                  </a:cubicBezTo>
                  <a:cubicBezTo>
                    <a:pt x="4981" y="3906"/>
                    <a:pt x="4690" y="4141"/>
                    <a:pt x="4451" y="4376"/>
                  </a:cubicBezTo>
                  <a:cubicBezTo>
                    <a:pt x="4212" y="4612"/>
                    <a:pt x="4024" y="4847"/>
                    <a:pt x="3837" y="508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24503" y="2478623"/>
              <a:ext cx="201892" cy="33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526" fill="norm" stroke="1" extrusionOk="0">
                  <a:moveTo>
                    <a:pt x="19113" y="4817"/>
                  </a:moveTo>
                  <a:cubicBezTo>
                    <a:pt x="19554" y="4137"/>
                    <a:pt x="19995" y="3458"/>
                    <a:pt x="20435" y="2643"/>
                  </a:cubicBezTo>
                  <a:cubicBezTo>
                    <a:pt x="20876" y="1828"/>
                    <a:pt x="21317" y="877"/>
                    <a:pt x="20766" y="401"/>
                  </a:cubicBezTo>
                  <a:cubicBezTo>
                    <a:pt x="20215" y="-74"/>
                    <a:pt x="18672" y="-74"/>
                    <a:pt x="16799" y="130"/>
                  </a:cubicBezTo>
                  <a:cubicBezTo>
                    <a:pt x="14925" y="334"/>
                    <a:pt x="12721" y="741"/>
                    <a:pt x="9966" y="2507"/>
                  </a:cubicBezTo>
                  <a:cubicBezTo>
                    <a:pt x="7211" y="4273"/>
                    <a:pt x="3905" y="7398"/>
                    <a:pt x="2031" y="10047"/>
                  </a:cubicBezTo>
                  <a:cubicBezTo>
                    <a:pt x="158" y="12696"/>
                    <a:pt x="-283" y="14869"/>
                    <a:pt x="158" y="16635"/>
                  </a:cubicBezTo>
                  <a:cubicBezTo>
                    <a:pt x="599" y="18401"/>
                    <a:pt x="1921" y="19760"/>
                    <a:pt x="4897" y="20507"/>
                  </a:cubicBezTo>
                  <a:cubicBezTo>
                    <a:pt x="7872" y="21254"/>
                    <a:pt x="12501" y="21390"/>
                    <a:pt x="17129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089571" y="2479215"/>
              <a:ext cx="156365" cy="33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75" fill="norm" stroke="1" extrusionOk="0">
                  <a:moveTo>
                    <a:pt x="2873" y="3109"/>
                  </a:moveTo>
                  <a:cubicBezTo>
                    <a:pt x="1751" y="5658"/>
                    <a:pt x="629" y="8207"/>
                    <a:pt x="208" y="10622"/>
                  </a:cubicBezTo>
                  <a:cubicBezTo>
                    <a:pt x="-213" y="13037"/>
                    <a:pt x="68" y="15318"/>
                    <a:pt x="488" y="17263"/>
                  </a:cubicBezTo>
                  <a:cubicBezTo>
                    <a:pt x="909" y="19208"/>
                    <a:pt x="1470" y="20818"/>
                    <a:pt x="1751" y="21154"/>
                  </a:cubicBezTo>
                  <a:cubicBezTo>
                    <a:pt x="2031" y="21489"/>
                    <a:pt x="2031" y="20550"/>
                    <a:pt x="2031" y="17531"/>
                  </a:cubicBezTo>
                  <a:cubicBezTo>
                    <a:pt x="2031" y="14513"/>
                    <a:pt x="2031" y="9414"/>
                    <a:pt x="2312" y="6396"/>
                  </a:cubicBezTo>
                  <a:cubicBezTo>
                    <a:pt x="2592" y="3377"/>
                    <a:pt x="3153" y="2438"/>
                    <a:pt x="3855" y="1700"/>
                  </a:cubicBezTo>
                  <a:cubicBezTo>
                    <a:pt x="4556" y="962"/>
                    <a:pt x="5397" y="426"/>
                    <a:pt x="6519" y="157"/>
                  </a:cubicBezTo>
                  <a:cubicBezTo>
                    <a:pt x="7642" y="-111"/>
                    <a:pt x="9044" y="-111"/>
                    <a:pt x="11288" y="761"/>
                  </a:cubicBezTo>
                  <a:cubicBezTo>
                    <a:pt x="13532" y="1633"/>
                    <a:pt x="16618" y="3377"/>
                    <a:pt x="18582" y="5859"/>
                  </a:cubicBezTo>
                  <a:cubicBezTo>
                    <a:pt x="20545" y="8341"/>
                    <a:pt x="21387" y="11561"/>
                    <a:pt x="20125" y="14110"/>
                  </a:cubicBezTo>
                  <a:cubicBezTo>
                    <a:pt x="18862" y="16659"/>
                    <a:pt x="15496" y="18537"/>
                    <a:pt x="12691" y="19745"/>
                  </a:cubicBezTo>
                  <a:cubicBezTo>
                    <a:pt x="9886" y="20952"/>
                    <a:pt x="7642" y="21489"/>
                    <a:pt x="6519" y="21355"/>
                  </a:cubicBezTo>
                  <a:cubicBezTo>
                    <a:pt x="5397" y="21221"/>
                    <a:pt x="5397" y="20416"/>
                    <a:pt x="5678" y="19678"/>
                  </a:cubicBezTo>
                  <a:cubicBezTo>
                    <a:pt x="5958" y="18940"/>
                    <a:pt x="6519" y="18269"/>
                    <a:pt x="7081" y="17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428750" y="2483813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592"/>
                    <a:pt x="12960" y="5184"/>
                    <a:pt x="9360" y="8784"/>
                  </a:cubicBezTo>
                  <a:cubicBezTo>
                    <a:pt x="5760" y="12384"/>
                    <a:pt x="2880" y="169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454150" y="2483813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447800" y="264256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746250" y="2560013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771650" y="275051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343150" y="2540963"/>
              <a:ext cx="63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74"/>
                    <a:pt x="21600" y="9748"/>
                    <a:pt x="18000" y="13348"/>
                  </a:cubicBezTo>
                  <a:cubicBezTo>
                    <a:pt x="14400" y="16948"/>
                    <a:pt x="7200" y="192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336800" y="2445713"/>
              <a:ext cx="266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7365"/>
                    <a:pt x="5829" y="13129"/>
                    <a:pt x="9429" y="9529"/>
                  </a:cubicBezTo>
                  <a:cubicBezTo>
                    <a:pt x="13029" y="5929"/>
                    <a:pt x="17314" y="29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374900" y="2674313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533650" y="2833063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600"/>
                    <a:pt x="9792" y="7200"/>
                    <a:pt x="13248" y="10694"/>
                  </a:cubicBezTo>
                  <a:cubicBezTo>
                    <a:pt x="16704" y="14188"/>
                    <a:pt x="18720" y="17576"/>
                    <a:pt x="19872" y="19376"/>
                  </a:cubicBezTo>
                  <a:cubicBezTo>
                    <a:pt x="21024" y="21176"/>
                    <a:pt x="21312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559050" y="2826713"/>
              <a:ext cx="152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550"/>
                    <a:pt x="13800" y="5100"/>
                    <a:pt x="10350" y="8100"/>
                  </a:cubicBezTo>
                  <a:cubicBezTo>
                    <a:pt x="6900" y="11100"/>
                    <a:pt x="3900" y="14550"/>
                    <a:pt x="2250" y="16875"/>
                  </a:cubicBezTo>
                  <a:cubicBezTo>
                    <a:pt x="600" y="19200"/>
                    <a:pt x="3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2865966" y="2537056"/>
              <a:ext cx="156634" cy="39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925"/>
                  </a:moveTo>
                  <a:cubicBezTo>
                    <a:pt x="21016" y="1239"/>
                    <a:pt x="20432" y="554"/>
                    <a:pt x="19411" y="211"/>
                  </a:cubicBezTo>
                  <a:cubicBezTo>
                    <a:pt x="18389" y="-132"/>
                    <a:pt x="16930" y="-132"/>
                    <a:pt x="14595" y="782"/>
                  </a:cubicBezTo>
                  <a:cubicBezTo>
                    <a:pt x="12259" y="1697"/>
                    <a:pt x="9049" y="3525"/>
                    <a:pt x="5984" y="6268"/>
                  </a:cubicBezTo>
                  <a:cubicBezTo>
                    <a:pt x="2919" y="9011"/>
                    <a:pt x="0" y="12668"/>
                    <a:pt x="0" y="15297"/>
                  </a:cubicBezTo>
                  <a:cubicBezTo>
                    <a:pt x="0" y="17925"/>
                    <a:pt x="2919" y="19525"/>
                    <a:pt x="5546" y="20382"/>
                  </a:cubicBezTo>
                  <a:cubicBezTo>
                    <a:pt x="8173" y="21239"/>
                    <a:pt x="10508" y="21354"/>
                    <a:pt x="12843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076315" y="2642563"/>
              <a:ext cx="22568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19505" y="3508"/>
                    <a:pt x="17487" y="7015"/>
                    <a:pt x="15266" y="9877"/>
                  </a:cubicBezTo>
                  <a:cubicBezTo>
                    <a:pt x="13045" y="12738"/>
                    <a:pt x="10623" y="14954"/>
                    <a:pt x="8705" y="16154"/>
                  </a:cubicBezTo>
                  <a:cubicBezTo>
                    <a:pt x="6788" y="17354"/>
                    <a:pt x="5374" y="17538"/>
                    <a:pt x="4163" y="17354"/>
                  </a:cubicBezTo>
                  <a:cubicBezTo>
                    <a:pt x="2952" y="17169"/>
                    <a:pt x="1943" y="16615"/>
                    <a:pt x="1236" y="15508"/>
                  </a:cubicBezTo>
                  <a:cubicBezTo>
                    <a:pt x="530" y="14400"/>
                    <a:pt x="126" y="12738"/>
                    <a:pt x="25" y="11354"/>
                  </a:cubicBezTo>
                  <a:cubicBezTo>
                    <a:pt x="-76" y="9969"/>
                    <a:pt x="126" y="8862"/>
                    <a:pt x="731" y="8215"/>
                  </a:cubicBezTo>
                  <a:cubicBezTo>
                    <a:pt x="1337" y="7569"/>
                    <a:pt x="2346" y="7385"/>
                    <a:pt x="4264" y="8031"/>
                  </a:cubicBezTo>
                  <a:cubicBezTo>
                    <a:pt x="6182" y="8677"/>
                    <a:pt x="9008" y="10154"/>
                    <a:pt x="11834" y="12554"/>
                  </a:cubicBezTo>
                  <a:cubicBezTo>
                    <a:pt x="14660" y="14954"/>
                    <a:pt x="17487" y="18277"/>
                    <a:pt x="203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422650" y="2515563"/>
              <a:ext cx="10639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8558" y="0"/>
                  </a:moveTo>
                  <a:cubicBezTo>
                    <a:pt x="11819" y="1403"/>
                    <a:pt x="15079" y="2805"/>
                    <a:pt x="17525" y="5236"/>
                  </a:cubicBezTo>
                  <a:cubicBezTo>
                    <a:pt x="19970" y="7668"/>
                    <a:pt x="21600" y="11127"/>
                    <a:pt x="19562" y="13979"/>
                  </a:cubicBezTo>
                  <a:cubicBezTo>
                    <a:pt x="17525" y="16831"/>
                    <a:pt x="11819" y="19075"/>
                    <a:pt x="7947" y="20244"/>
                  </a:cubicBezTo>
                  <a:cubicBezTo>
                    <a:pt x="4075" y="21413"/>
                    <a:pt x="2038" y="215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949700" y="2731463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3956050" y="2902913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737100" y="2502437"/>
              <a:ext cx="175909" cy="56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5" fill="norm" stroke="1" extrusionOk="0">
                  <a:moveTo>
                    <a:pt x="3086" y="8930"/>
                  </a:moveTo>
                  <a:cubicBezTo>
                    <a:pt x="2314" y="10455"/>
                    <a:pt x="1543" y="11981"/>
                    <a:pt x="1286" y="13908"/>
                  </a:cubicBezTo>
                  <a:cubicBezTo>
                    <a:pt x="1029" y="15835"/>
                    <a:pt x="1286" y="18164"/>
                    <a:pt x="1414" y="19569"/>
                  </a:cubicBezTo>
                  <a:cubicBezTo>
                    <a:pt x="1543" y="20974"/>
                    <a:pt x="1543" y="21456"/>
                    <a:pt x="1414" y="21295"/>
                  </a:cubicBezTo>
                  <a:cubicBezTo>
                    <a:pt x="1286" y="21135"/>
                    <a:pt x="1029" y="20332"/>
                    <a:pt x="900" y="18244"/>
                  </a:cubicBezTo>
                  <a:cubicBezTo>
                    <a:pt x="771" y="16156"/>
                    <a:pt x="771" y="12784"/>
                    <a:pt x="1543" y="9933"/>
                  </a:cubicBezTo>
                  <a:cubicBezTo>
                    <a:pt x="2314" y="7083"/>
                    <a:pt x="3857" y="4754"/>
                    <a:pt x="5657" y="3148"/>
                  </a:cubicBezTo>
                  <a:cubicBezTo>
                    <a:pt x="7457" y="1542"/>
                    <a:pt x="9514" y="659"/>
                    <a:pt x="11443" y="257"/>
                  </a:cubicBezTo>
                  <a:cubicBezTo>
                    <a:pt x="13371" y="-144"/>
                    <a:pt x="15171" y="-64"/>
                    <a:pt x="17100" y="418"/>
                  </a:cubicBezTo>
                  <a:cubicBezTo>
                    <a:pt x="19029" y="900"/>
                    <a:pt x="21086" y="1783"/>
                    <a:pt x="21343" y="2947"/>
                  </a:cubicBezTo>
                  <a:cubicBezTo>
                    <a:pt x="21600" y="4112"/>
                    <a:pt x="20057" y="5557"/>
                    <a:pt x="16200" y="6762"/>
                  </a:cubicBezTo>
                  <a:cubicBezTo>
                    <a:pt x="12343" y="7966"/>
                    <a:pt x="6171" y="8930"/>
                    <a:pt x="0" y="9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876800" y="2731463"/>
              <a:ext cx="146050" cy="2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7364"/>
                  </a:moveTo>
                  <a:cubicBezTo>
                    <a:pt x="3443" y="9000"/>
                    <a:pt x="6887" y="10636"/>
                    <a:pt x="9078" y="12845"/>
                  </a:cubicBezTo>
                  <a:cubicBezTo>
                    <a:pt x="11270" y="15055"/>
                    <a:pt x="12209" y="17836"/>
                    <a:pt x="12052" y="19473"/>
                  </a:cubicBezTo>
                  <a:cubicBezTo>
                    <a:pt x="11896" y="21109"/>
                    <a:pt x="10643" y="21600"/>
                    <a:pt x="9391" y="21518"/>
                  </a:cubicBezTo>
                  <a:cubicBezTo>
                    <a:pt x="8139" y="21436"/>
                    <a:pt x="6887" y="20782"/>
                    <a:pt x="5948" y="18736"/>
                  </a:cubicBezTo>
                  <a:cubicBezTo>
                    <a:pt x="5009" y="16691"/>
                    <a:pt x="4383" y="13255"/>
                    <a:pt x="7043" y="9900"/>
                  </a:cubicBezTo>
                  <a:cubicBezTo>
                    <a:pt x="9704" y="6545"/>
                    <a:pt x="15652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5175281" y="2606453"/>
              <a:ext cx="165069" cy="41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3" fill="norm" stroke="1" extrusionOk="0">
                  <a:moveTo>
                    <a:pt x="21056" y="1213"/>
                  </a:moveTo>
                  <a:cubicBezTo>
                    <a:pt x="19706" y="774"/>
                    <a:pt x="18356" y="336"/>
                    <a:pt x="17006" y="116"/>
                  </a:cubicBezTo>
                  <a:cubicBezTo>
                    <a:pt x="15656" y="-103"/>
                    <a:pt x="14306" y="-103"/>
                    <a:pt x="11741" y="939"/>
                  </a:cubicBezTo>
                  <a:cubicBezTo>
                    <a:pt x="9176" y="1980"/>
                    <a:pt x="5396" y="4063"/>
                    <a:pt x="2966" y="6805"/>
                  </a:cubicBezTo>
                  <a:cubicBezTo>
                    <a:pt x="536" y="9546"/>
                    <a:pt x="-544" y="12945"/>
                    <a:pt x="266" y="15521"/>
                  </a:cubicBezTo>
                  <a:cubicBezTo>
                    <a:pt x="1076" y="18098"/>
                    <a:pt x="3776" y="19852"/>
                    <a:pt x="5936" y="20675"/>
                  </a:cubicBezTo>
                  <a:cubicBezTo>
                    <a:pt x="8096" y="21497"/>
                    <a:pt x="9716" y="21387"/>
                    <a:pt x="11336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397499" y="2687013"/>
              <a:ext cx="190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16"/>
                    <a:pt x="8640" y="7432"/>
                    <a:pt x="11880" y="10800"/>
                  </a:cubicBezTo>
                  <a:cubicBezTo>
                    <a:pt x="15120" y="14168"/>
                    <a:pt x="17280" y="17187"/>
                    <a:pt x="18720" y="18929"/>
                  </a:cubicBezTo>
                  <a:cubicBezTo>
                    <a:pt x="20160" y="20671"/>
                    <a:pt x="20880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422900" y="2680663"/>
              <a:ext cx="2349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0"/>
                    <a:pt x="19654" y="0"/>
                    <a:pt x="17708" y="1200"/>
                  </a:cubicBezTo>
                  <a:cubicBezTo>
                    <a:pt x="15762" y="2400"/>
                    <a:pt x="12843" y="4800"/>
                    <a:pt x="9924" y="7642"/>
                  </a:cubicBezTo>
                  <a:cubicBezTo>
                    <a:pt x="7005" y="10484"/>
                    <a:pt x="4086" y="13768"/>
                    <a:pt x="2432" y="16168"/>
                  </a:cubicBezTo>
                  <a:cubicBezTo>
                    <a:pt x="778" y="18568"/>
                    <a:pt x="389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806986" y="2691703"/>
              <a:ext cx="225514" cy="20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32" fill="norm" stroke="1" extrusionOk="0">
                  <a:moveTo>
                    <a:pt x="21507" y="173"/>
                  </a:moveTo>
                  <a:cubicBezTo>
                    <a:pt x="20296" y="-48"/>
                    <a:pt x="19085" y="-268"/>
                    <a:pt x="16965" y="944"/>
                  </a:cubicBezTo>
                  <a:cubicBezTo>
                    <a:pt x="14845" y="2156"/>
                    <a:pt x="11817" y="4801"/>
                    <a:pt x="9092" y="7446"/>
                  </a:cubicBezTo>
                  <a:cubicBezTo>
                    <a:pt x="6367" y="10091"/>
                    <a:pt x="3944" y="12736"/>
                    <a:pt x="2329" y="14830"/>
                  </a:cubicBezTo>
                  <a:cubicBezTo>
                    <a:pt x="714" y="16924"/>
                    <a:pt x="-93" y="18467"/>
                    <a:pt x="8" y="19459"/>
                  </a:cubicBezTo>
                  <a:cubicBezTo>
                    <a:pt x="109" y="20450"/>
                    <a:pt x="1118" y="20891"/>
                    <a:pt x="4550" y="21112"/>
                  </a:cubicBezTo>
                  <a:cubicBezTo>
                    <a:pt x="7982" y="21332"/>
                    <a:pt x="13836" y="21332"/>
                    <a:pt x="1969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746750" y="2966413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217561" y="2642563"/>
              <a:ext cx="25944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20295" y="3436"/>
                    <a:pt x="19065" y="6873"/>
                    <a:pt x="16695" y="10064"/>
                  </a:cubicBezTo>
                  <a:cubicBezTo>
                    <a:pt x="14324" y="13255"/>
                    <a:pt x="10812" y="16200"/>
                    <a:pt x="8090" y="17755"/>
                  </a:cubicBezTo>
                  <a:cubicBezTo>
                    <a:pt x="5368" y="19309"/>
                    <a:pt x="3436" y="19473"/>
                    <a:pt x="2207" y="19227"/>
                  </a:cubicBezTo>
                  <a:cubicBezTo>
                    <a:pt x="978" y="18982"/>
                    <a:pt x="451" y="18327"/>
                    <a:pt x="187" y="17509"/>
                  </a:cubicBezTo>
                  <a:cubicBezTo>
                    <a:pt x="-76" y="16691"/>
                    <a:pt x="-76" y="15709"/>
                    <a:pt x="275" y="14809"/>
                  </a:cubicBezTo>
                  <a:cubicBezTo>
                    <a:pt x="626" y="13909"/>
                    <a:pt x="1329" y="13091"/>
                    <a:pt x="2558" y="12682"/>
                  </a:cubicBezTo>
                  <a:cubicBezTo>
                    <a:pt x="3787" y="12273"/>
                    <a:pt x="5544" y="12273"/>
                    <a:pt x="8704" y="13827"/>
                  </a:cubicBezTo>
                  <a:cubicBezTo>
                    <a:pt x="11865" y="15382"/>
                    <a:pt x="16431" y="18491"/>
                    <a:pt x="20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546850" y="2528627"/>
              <a:ext cx="191064" cy="56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06" fill="norm" stroke="1" extrusionOk="0">
                  <a:moveTo>
                    <a:pt x="11974" y="228"/>
                  </a:moveTo>
                  <a:cubicBezTo>
                    <a:pt x="13148" y="67"/>
                    <a:pt x="14322" y="-94"/>
                    <a:pt x="15613" y="67"/>
                  </a:cubicBezTo>
                  <a:cubicBezTo>
                    <a:pt x="16904" y="228"/>
                    <a:pt x="18313" y="712"/>
                    <a:pt x="19487" y="2284"/>
                  </a:cubicBezTo>
                  <a:cubicBezTo>
                    <a:pt x="20661" y="3855"/>
                    <a:pt x="21600" y="6515"/>
                    <a:pt x="21013" y="9215"/>
                  </a:cubicBezTo>
                  <a:cubicBezTo>
                    <a:pt x="20426" y="11915"/>
                    <a:pt x="18313" y="14655"/>
                    <a:pt x="14557" y="16710"/>
                  </a:cubicBezTo>
                  <a:cubicBezTo>
                    <a:pt x="10800" y="18766"/>
                    <a:pt x="5400" y="20136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902200" y="3236495"/>
              <a:ext cx="1212850" cy="7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1260"/>
                  </a:moveTo>
                  <a:cubicBezTo>
                    <a:pt x="1244" y="19555"/>
                    <a:pt x="2488" y="17849"/>
                    <a:pt x="3732" y="16144"/>
                  </a:cubicBezTo>
                  <a:cubicBezTo>
                    <a:pt x="4976" y="14439"/>
                    <a:pt x="6220" y="12734"/>
                    <a:pt x="7464" y="10744"/>
                  </a:cubicBezTo>
                  <a:cubicBezTo>
                    <a:pt x="8708" y="8755"/>
                    <a:pt x="9952" y="6481"/>
                    <a:pt x="11234" y="4776"/>
                  </a:cubicBezTo>
                  <a:cubicBezTo>
                    <a:pt x="12515" y="3071"/>
                    <a:pt x="13835" y="1934"/>
                    <a:pt x="15286" y="1081"/>
                  </a:cubicBezTo>
                  <a:cubicBezTo>
                    <a:pt x="16737" y="228"/>
                    <a:pt x="18320" y="-340"/>
                    <a:pt x="19395" y="228"/>
                  </a:cubicBezTo>
                  <a:cubicBezTo>
                    <a:pt x="20469" y="797"/>
                    <a:pt x="21035" y="2502"/>
                    <a:pt x="21600" y="4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883150" y="3391863"/>
              <a:ext cx="1212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9" y="17280"/>
                    <a:pt x="2337" y="12960"/>
                    <a:pt x="3581" y="10800"/>
                  </a:cubicBezTo>
                  <a:cubicBezTo>
                    <a:pt x="4825" y="8640"/>
                    <a:pt x="6145" y="8640"/>
                    <a:pt x="7615" y="7920"/>
                  </a:cubicBezTo>
                  <a:cubicBezTo>
                    <a:pt x="9085" y="7200"/>
                    <a:pt x="10706" y="5760"/>
                    <a:pt x="12364" y="4320"/>
                  </a:cubicBezTo>
                  <a:cubicBezTo>
                    <a:pt x="14023" y="2880"/>
                    <a:pt x="15719" y="1440"/>
                    <a:pt x="17265" y="720"/>
                  </a:cubicBezTo>
                  <a:cubicBezTo>
                    <a:pt x="18810" y="0"/>
                    <a:pt x="202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458883" y="3137863"/>
              <a:ext cx="1011767" cy="9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130" y="9651"/>
                  </a:moveTo>
                  <a:cubicBezTo>
                    <a:pt x="2621" y="6894"/>
                    <a:pt x="4112" y="4136"/>
                    <a:pt x="5716" y="2528"/>
                  </a:cubicBezTo>
                  <a:cubicBezTo>
                    <a:pt x="7321" y="919"/>
                    <a:pt x="9038" y="460"/>
                    <a:pt x="10642" y="230"/>
                  </a:cubicBezTo>
                  <a:cubicBezTo>
                    <a:pt x="12246" y="0"/>
                    <a:pt x="13737" y="0"/>
                    <a:pt x="14618" y="0"/>
                  </a:cubicBezTo>
                  <a:cubicBezTo>
                    <a:pt x="15500" y="0"/>
                    <a:pt x="15771" y="0"/>
                    <a:pt x="15748" y="460"/>
                  </a:cubicBezTo>
                  <a:cubicBezTo>
                    <a:pt x="15726" y="919"/>
                    <a:pt x="15409" y="1838"/>
                    <a:pt x="14438" y="2987"/>
                  </a:cubicBezTo>
                  <a:cubicBezTo>
                    <a:pt x="13466" y="4136"/>
                    <a:pt x="11839" y="5515"/>
                    <a:pt x="10235" y="6664"/>
                  </a:cubicBezTo>
                  <a:cubicBezTo>
                    <a:pt x="8631" y="7813"/>
                    <a:pt x="7049" y="8732"/>
                    <a:pt x="5423" y="10111"/>
                  </a:cubicBezTo>
                  <a:cubicBezTo>
                    <a:pt x="3796" y="11489"/>
                    <a:pt x="2124" y="13328"/>
                    <a:pt x="1175" y="14477"/>
                  </a:cubicBezTo>
                  <a:cubicBezTo>
                    <a:pt x="226" y="15626"/>
                    <a:pt x="0" y="16085"/>
                    <a:pt x="0" y="17004"/>
                  </a:cubicBezTo>
                  <a:cubicBezTo>
                    <a:pt x="0" y="17923"/>
                    <a:pt x="226" y="19302"/>
                    <a:pt x="1085" y="20221"/>
                  </a:cubicBezTo>
                  <a:cubicBezTo>
                    <a:pt x="1943" y="21140"/>
                    <a:pt x="3434" y="21600"/>
                    <a:pt x="5129" y="21140"/>
                  </a:cubicBezTo>
                  <a:cubicBezTo>
                    <a:pt x="6823" y="20681"/>
                    <a:pt x="8721" y="19302"/>
                    <a:pt x="10642" y="18383"/>
                  </a:cubicBezTo>
                  <a:cubicBezTo>
                    <a:pt x="12562" y="17464"/>
                    <a:pt x="14505" y="17004"/>
                    <a:pt x="16336" y="16774"/>
                  </a:cubicBezTo>
                  <a:cubicBezTo>
                    <a:pt x="18166" y="16545"/>
                    <a:pt x="19883" y="16545"/>
                    <a:pt x="21600" y="16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979646" y="2776277"/>
              <a:ext cx="164104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82" fill="norm" stroke="1" extrusionOk="0">
                  <a:moveTo>
                    <a:pt x="3193" y="10182"/>
                  </a:moveTo>
                  <a:cubicBezTo>
                    <a:pt x="1532" y="6582"/>
                    <a:pt x="-130" y="2982"/>
                    <a:pt x="8" y="1182"/>
                  </a:cubicBezTo>
                  <a:cubicBezTo>
                    <a:pt x="147" y="-618"/>
                    <a:pt x="2085" y="-618"/>
                    <a:pt x="5962" y="2982"/>
                  </a:cubicBezTo>
                  <a:cubicBezTo>
                    <a:pt x="9839" y="6582"/>
                    <a:pt x="15655" y="13782"/>
                    <a:pt x="2147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004050" y="284576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387166" y="2555487"/>
              <a:ext cx="118534" cy="4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3086" y="8444"/>
                  </a:moveTo>
                  <a:cubicBezTo>
                    <a:pt x="2314" y="10762"/>
                    <a:pt x="1543" y="13080"/>
                    <a:pt x="1157" y="15082"/>
                  </a:cubicBezTo>
                  <a:cubicBezTo>
                    <a:pt x="771" y="17084"/>
                    <a:pt x="771" y="18769"/>
                    <a:pt x="771" y="19876"/>
                  </a:cubicBezTo>
                  <a:cubicBezTo>
                    <a:pt x="771" y="20982"/>
                    <a:pt x="771" y="21509"/>
                    <a:pt x="579" y="21509"/>
                  </a:cubicBezTo>
                  <a:cubicBezTo>
                    <a:pt x="386" y="21509"/>
                    <a:pt x="0" y="20982"/>
                    <a:pt x="0" y="19349"/>
                  </a:cubicBezTo>
                  <a:cubicBezTo>
                    <a:pt x="0" y="17716"/>
                    <a:pt x="386" y="14976"/>
                    <a:pt x="1350" y="11868"/>
                  </a:cubicBezTo>
                  <a:cubicBezTo>
                    <a:pt x="2314" y="8760"/>
                    <a:pt x="3857" y="5283"/>
                    <a:pt x="5400" y="3228"/>
                  </a:cubicBezTo>
                  <a:cubicBezTo>
                    <a:pt x="6943" y="1173"/>
                    <a:pt x="8486" y="541"/>
                    <a:pt x="10414" y="225"/>
                  </a:cubicBezTo>
                  <a:cubicBezTo>
                    <a:pt x="12343" y="-91"/>
                    <a:pt x="14657" y="-91"/>
                    <a:pt x="16971" y="330"/>
                  </a:cubicBezTo>
                  <a:cubicBezTo>
                    <a:pt x="19286" y="752"/>
                    <a:pt x="21600" y="1595"/>
                    <a:pt x="21600" y="2596"/>
                  </a:cubicBezTo>
                  <a:cubicBezTo>
                    <a:pt x="21600" y="3597"/>
                    <a:pt x="19286" y="4756"/>
                    <a:pt x="15814" y="5493"/>
                  </a:cubicBezTo>
                  <a:cubicBezTo>
                    <a:pt x="12343" y="6231"/>
                    <a:pt x="7714" y="6547"/>
                    <a:pt x="3086" y="6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473950" y="2756863"/>
              <a:ext cx="139700" cy="17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561"/>
                  </a:moveTo>
                  <a:cubicBezTo>
                    <a:pt x="3600" y="2342"/>
                    <a:pt x="7200" y="3123"/>
                    <a:pt x="10309" y="5075"/>
                  </a:cubicBezTo>
                  <a:cubicBezTo>
                    <a:pt x="13418" y="7027"/>
                    <a:pt x="16036" y="10149"/>
                    <a:pt x="16691" y="13142"/>
                  </a:cubicBezTo>
                  <a:cubicBezTo>
                    <a:pt x="17345" y="16135"/>
                    <a:pt x="16036" y="18998"/>
                    <a:pt x="14564" y="20299"/>
                  </a:cubicBezTo>
                  <a:cubicBezTo>
                    <a:pt x="13091" y="21600"/>
                    <a:pt x="11455" y="21340"/>
                    <a:pt x="10309" y="18607"/>
                  </a:cubicBezTo>
                  <a:cubicBezTo>
                    <a:pt x="9164" y="15875"/>
                    <a:pt x="8509" y="10670"/>
                    <a:pt x="10473" y="7157"/>
                  </a:cubicBezTo>
                  <a:cubicBezTo>
                    <a:pt x="12436" y="3643"/>
                    <a:pt x="17018" y="18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752218" y="2603001"/>
              <a:ext cx="134483" cy="35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1" fill="norm" stroke="1" extrusionOk="0">
                  <a:moveTo>
                    <a:pt x="21443" y="1642"/>
                  </a:moveTo>
                  <a:cubicBezTo>
                    <a:pt x="20431" y="1124"/>
                    <a:pt x="19418" y="607"/>
                    <a:pt x="17899" y="284"/>
                  </a:cubicBezTo>
                  <a:cubicBezTo>
                    <a:pt x="16381" y="-40"/>
                    <a:pt x="14356" y="-169"/>
                    <a:pt x="11824" y="348"/>
                  </a:cubicBezTo>
                  <a:cubicBezTo>
                    <a:pt x="9293" y="866"/>
                    <a:pt x="6256" y="2030"/>
                    <a:pt x="3893" y="4681"/>
                  </a:cubicBezTo>
                  <a:cubicBezTo>
                    <a:pt x="1530" y="7333"/>
                    <a:pt x="-157" y="11472"/>
                    <a:pt x="12" y="14511"/>
                  </a:cubicBezTo>
                  <a:cubicBezTo>
                    <a:pt x="180" y="17551"/>
                    <a:pt x="2205" y="19491"/>
                    <a:pt x="4399" y="20461"/>
                  </a:cubicBezTo>
                  <a:cubicBezTo>
                    <a:pt x="6593" y="21431"/>
                    <a:pt x="8955" y="21431"/>
                    <a:pt x="11318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943850" y="2687013"/>
              <a:ext cx="139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448"/>
                    <a:pt x="3273" y="4896"/>
                    <a:pt x="6873" y="8496"/>
                  </a:cubicBezTo>
                  <a:cubicBezTo>
                    <a:pt x="10473" y="12096"/>
                    <a:pt x="16036" y="168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951847" y="2711002"/>
              <a:ext cx="182503" cy="28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0" fill="norm" stroke="1" extrusionOk="0">
                  <a:moveTo>
                    <a:pt x="21407" y="105"/>
                  </a:moveTo>
                  <a:cubicBezTo>
                    <a:pt x="19669" y="-52"/>
                    <a:pt x="17931" y="-210"/>
                    <a:pt x="15697" y="1051"/>
                  </a:cubicBezTo>
                  <a:cubicBezTo>
                    <a:pt x="13462" y="2313"/>
                    <a:pt x="10731" y="4993"/>
                    <a:pt x="8000" y="7989"/>
                  </a:cubicBezTo>
                  <a:cubicBezTo>
                    <a:pt x="5269" y="10984"/>
                    <a:pt x="2538" y="14295"/>
                    <a:pt x="1173" y="16345"/>
                  </a:cubicBezTo>
                  <a:cubicBezTo>
                    <a:pt x="-193" y="18394"/>
                    <a:pt x="-193" y="19183"/>
                    <a:pt x="304" y="19813"/>
                  </a:cubicBezTo>
                  <a:cubicBezTo>
                    <a:pt x="800" y="20444"/>
                    <a:pt x="1793" y="20917"/>
                    <a:pt x="2786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241811" y="2679460"/>
              <a:ext cx="178289" cy="28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2" fill="norm" stroke="1" extrusionOk="0">
                  <a:moveTo>
                    <a:pt x="21404" y="1058"/>
                  </a:moveTo>
                  <a:cubicBezTo>
                    <a:pt x="20388" y="575"/>
                    <a:pt x="19371" y="91"/>
                    <a:pt x="18228" y="11"/>
                  </a:cubicBezTo>
                  <a:cubicBezTo>
                    <a:pt x="17084" y="-70"/>
                    <a:pt x="15813" y="252"/>
                    <a:pt x="12891" y="2267"/>
                  </a:cubicBezTo>
                  <a:cubicBezTo>
                    <a:pt x="9969" y="4282"/>
                    <a:pt x="5395" y="7990"/>
                    <a:pt x="2853" y="11294"/>
                  </a:cubicBezTo>
                  <a:cubicBezTo>
                    <a:pt x="312" y="14599"/>
                    <a:pt x="-196" y="17500"/>
                    <a:pt x="58" y="19193"/>
                  </a:cubicBezTo>
                  <a:cubicBezTo>
                    <a:pt x="312" y="20885"/>
                    <a:pt x="1329" y="21369"/>
                    <a:pt x="3997" y="21449"/>
                  </a:cubicBezTo>
                  <a:cubicBezTo>
                    <a:pt x="6665" y="21530"/>
                    <a:pt x="10985" y="21208"/>
                    <a:pt x="15305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286750" y="2852113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629128" y="2604463"/>
              <a:ext cx="16562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600" fill="norm" stroke="1" extrusionOk="0">
                  <a:moveTo>
                    <a:pt x="20611" y="626"/>
                  </a:moveTo>
                  <a:cubicBezTo>
                    <a:pt x="19557" y="313"/>
                    <a:pt x="18504" y="0"/>
                    <a:pt x="17450" y="0"/>
                  </a:cubicBezTo>
                  <a:cubicBezTo>
                    <a:pt x="16396" y="0"/>
                    <a:pt x="15343" y="313"/>
                    <a:pt x="12709" y="1774"/>
                  </a:cubicBezTo>
                  <a:cubicBezTo>
                    <a:pt x="10074" y="3235"/>
                    <a:pt x="5860" y="5843"/>
                    <a:pt x="3094" y="8348"/>
                  </a:cubicBezTo>
                  <a:cubicBezTo>
                    <a:pt x="328" y="10852"/>
                    <a:pt x="-989" y="13252"/>
                    <a:pt x="855" y="15443"/>
                  </a:cubicBezTo>
                  <a:cubicBezTo>
                    <a:pt x="2699" y="17635"/>
                    <a:pt x="7704" y="19617"/>
                    <a:pt x="127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839200" y="2841530"/>
              <a:ext cx="2413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0800"/>
                    <a:pt x="11747" y="0"/>
                    <a:pt x="15347" y="0"/>
                  </a:cubicBezTo>
                  <a:cubicBezTo>
                    <a:pt x="18947" y="0"/>
                    <a:pt x="2027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129582" y="2750513"/>
              <a:ext cx="291414" cy="17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18" fill="norm" stroke="1" extrusionOk="0">
                  <a:moveTo>
                    <a:pt x="11697" y="0"/>
                  </a:moveTo>
                  <a:cubicBezTo>
                    <a:pt x="10771" y="4772"/>
                    <a:pt x="9846" y="9544"/>
                    <a:pt x="8303" y="13186"/>
                  </a:cubicBezTo>
                  <a:cubicBezTo>
                    <a:pt x="6760" y="16828"/>
                    <a:pt x="4600" y="19340"/>
                    <a:pt x="3134" y="20344"/>
                  </a:cubicBezTo>
                  <a:cubicBezTo>
                    <a:pt x="1668" y="21349"/>
                    <a:pt x="897" y="20847"/>
                    <a:pt x="434" y="19088"/>
                  </a:cubicBezTo>
                  <a:cubicBezTo>
                    <a:pt x="-29" y="17330"/>
                    <a:pt x="-183" y="14316"/>
                    <a:pt x="280" y="11930"/>
                  </a:cubicBezTo>
                  <a:cubicBezTo>
                    <a:pt x="743" y="9544"/>
                    <a:pt x="1823" y="7786"/>
                    <a:pt x="3520" y="7535"/>
                  </a:cubicBezTo>
                  <a:cubicBezTo>
                    <a:pt x="5217" y="7284"/>
                    <a:pt x="7531" y="8540"/>
                    <a:pt x="9846" y="11051"/>
                  </a:cubicBezTo>
                  <a:cubicBezTo>
                    <a:pt x="12160" y="13563"/>
                    <a:pt x="14474" y="17330"/>
                    <a:pt x="16017" y="19340"/>
                  </a:cubicBezTo>
                  <a:cubicBezTo>
                    <a:pt x="17560" y="21349"/>
                    <a:pt x="18331" y="21600"/>
                    <a:pt x="19180" y="19842"/>
                  </a:cubicBezTo>
                  <a:cubicBezTo>
                    <a:pt x="20028" y="18084"/>
                    <a:pt x="20954" y="14316"/>
                    <a:pt x="21186" y="11177"/>
                  </a:cubicBezTo>
                  <a:cubicBezTo>
                    <a:pt x="21417" y="8037"/>
                    <a:pt x="20954" y="5526"/>
                    <a:pt x="19411" y="3516"/>
                  </a:cubicBezTo>
                  <a:cubicBezTo>
                    <a:pt x="17868" y="1507"/>
                    <a:pt x="15246" y="0"/>
                    <a:pt x="13163" y="126"/>
                  </a:cubicBezTo>
                  <a:cubicBezTo>
                    <a:pt x="11080" y="251"/>
                    <a:pt x="9537" y="2009"/>
                    <a:pt x="8997" y="3767"/>
                  </a:cubicBezTo>
                  <a:cubicBezTo>
                    <a:pt x="8457" y="5526"/>
                    <a:pt x="8920" y="7284"/>
                    <a:pt x="9383" y="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448800" y="3029913"/>
              <a:ext cx="88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819490" y="2706063"/>
              <a:ext cx="29606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7291" y="0"/>
                  </a:moveTo>
                  <a:cubicBezTo>
                    <a:pt x="16831" y="3161"/>
                    <a:pt x="16372" y="6322"/>
                    <a:pt x="14763" y="9659"/>
                  </a:cubicBezTo>
                  <a:cubicBezTo>
                    <a:pt x="13155" y="12995"/>
                    <a:pt x="10397" y="16507"/>
                    <a:pt x="8099" y="18439"/>
                  </a:cubicBezTo>
                  <a:cubicBezTo>
                    <a:pt x="5801" y="20371"/>
                    <a:pt x="3963" y="20722"/>
                    <a:pt x="2584" y="20107"/>
                  </a:cubicBezTo>
                  <a:cubicBezTo>
                    <a:pt x="1206" y="19493"/>
                    <a:pt x="287" y="17912"/>
                    <a:pt x="57" y="16244"/>
                  </a:cubicBezTo>
                  <a:cubicBezTo>
                    <a:pt x="-173" y="14576"/>
                    <a:pt x="287" y="12820"/>
                    <a:pt x="1589" y="11590"/>
                  </a:cubicBezTo>
                  <a:cubicBezTo>
                    <a:pt x="2891" y="10361"/>
                    <a:pt x="5036" y="9659"/>
                    <a:pt x="7640" y="10537"/>
                  </a:cubicBezTo>
                  <a:cubicBezTo>
                    <a:pt x="10244" y="11415"/>
                    <a:pt x="13308" y="13873"/>
                    <a:pt x="15682" y="15980"/>
                  </a:cubicBezTo>
                  <a:cubicBezTo>
                    <a:pt x="18057" y="18088"/>
                    <a:pt x="19742" y="19844"/>
                    <a:pt x="214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153649" y="2547784"/>
              <a:ext cx="226485" cy="49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083"/>
                  </a:moveTo>
                  <a:cubicBezTo>
                    <a:pt x="807" y="807"/>
                    <a:pt x="1615" y="531"/>
                    <a:pt x="4239" y="348"/>
                  </a:cubicBezTo>
                  <a:cubicBezTo>
                    <a:pt x="6864" y="164"/>
                    <a:pt x="11305" y="72"/>
                    <a:pt x="14131" y="26"/>
                  </a:cubicBezTo>
                  <a:cubicBezTo>
                    <a:pt x="16957" y="-20"/>
                    <a:pt x="18168" y="-20"/>
                    <a:pt x="19077" y="164"/>
                  </a:cubicBezTo>
                  <a:cubicBezTo>
                    <a:pt x="19985" y="348"/>
                    <a:pt x="20591" y="715"/>
                    <a:pt x="20893" y="1864"/>
                  </a:cubicBezTo>
                  <a:cubicBezTo>
                    <a:pt x="21196" y="3013"/>
                    <a:pt x="21196" y="4943"/>
                    <a:pt x="21297" y="7609"/>
                  </a:cubicBezTo>
                  <a:cubicBezTo>
                    <a:pt x="21398" y="10274"/>
                    <a:pt x="21600" y="13675"/>
                    <a:pt x="21600" y="15881"/>
                  </a:cubicBezTo>
                  <a:cubicBezTo>
                    <a:pt x="21600" y="18087"/>
                    <a:pt x="21398" y="19098"/>
                    <a:pt x="21297" y="19880"/>
                  </a:cubicBezTo>
                  <a:cubicBezTo>
                    <a:pt x="21196" y="20661"/>
                    <a:pt x="21196" y="21212"/>
                    <a:pt x="20591" y="21396"/>
                  </a:cubicBezTo>
                  <a:cubicBezTo>
                    <a:pt x="19985" y="21580"/>
                    <a:pt x="18774" y="21396"/>
                    <a:pt x="16452" y="21212"/>
                  </a:cubicBezTo>
                  <a:cubicBezTo>
                    <a:pt x="14131" y="21029"/>
                    <a:pt x="10699" y="20845"/>
                    <a:pt x="7267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471150" y="2413963"/>
              <a:ext cx="178065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4521" y="0"/>
                  </a:moveTo>
                  <a:cubicBezTo>
                    <a:pt x="7535" y="1529"/>
                    <a:pt x="10549" y="3058"/>
                    <a:pt x="13437" y="4779"/>
                  </a:cubicBezTo>
                  <a:cubicBezTo>
                    <a:pt x="16326" y="6499"/>
                    <a:pt x="19088" y="8411"/>
                    <a:pt x="20344" y="10386"/>
                  </a:cubicBezTo>
                  <a:cubicBezTo>
                    <a:pt x="21600" y="12361"/>
                    <a:pt x="21349" y="14400"/>
                    <a:pt x="19591" y="16088"/>
                  </a:cubicBezTo>
                  <a:cubicBezTo>
                    <a:pt x="17833" y="17777"/>
                    <a:pt x="14567" y="19115"/>
                    <a:pt x="11051" y="19975"/>
                  </a:cubicBezTo>
                  <a:cubicBezTo>
                    <a:pt x="7535" y="20835"/>
                    <a:pt x="3767" y="212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016750" y="4033213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054850" y="416656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657536" y="3807228"/>
              <a:ext cx="158416" cy="69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66" fill="norm" stroke="1" extrusionOk="0">
                  <a:moveTo>
                    <a:pt x="19686" y="3257"/>
                  </a:moveTo>
                  <a:cubicBezTo>
                    <a:pt x="20254" y="2603"/>
                    <a:pt x="20823" y="1948"/>
                    <a:pt x="21107" y="1392"/>
                  </a:cubicBezTo>
                  <a:cubicBezTo>
                    <a:pt x="21391" y="835"/>
                    <a:pt x="21391" y="377"/>
                    <a:pt x="20396" y="148"/>
                  </a:cubicBezTo>
                  <a:cubicBezTo>
                    <a:pt x="19402" y="-81"/>
                    <a:pt x="17412" y="-81"/>
                    <a:pt x="14428" y="410"/>
                  </a:cubicBezTo>
                  <a:cubicBezTo>
                    <a:pt x="11444" y="901"/>
                    <a:pt x="7465" y="1883"/>
                    <a:pt x="5333" y="3126"/>
                  </a:cubicBezTo>
                  <a:cubicBezTo>
                    <a:pt x="3202" y="4370"/>
                    <a:pt x="2917" y="5875"/>
                    <a:pt x="3770" y="7544"/>
                  </a:cubicBezTo>
                  <a:cubicBezTo>
                    <a:pt x="4623" y="9214"/>
                    <a:pt x="6612" y="11046"/>
                    <a:pt x="8033" y="12944"/>
                  </a:cubicBezTo>
                  <a:cubicBezTo>
                    <a:pt x="9454" y="14843"/>
                    <a:pt x="10307" y="16806"/>
                    <a:pt x="10591" y="18115"/>
                  </a:cubicBezTo>
                  <a:cubicBezTo>
                    <a:pt x="10875" y="19424"/>
                    <a:pt x="10591" y="20079"/>
                    <a:pt x="9170" y="20570"/>
                  </a:cubicBezTo>
                  <a:cubicBezTo>
                    <a:pt x="7749" y="21061"/>
                    <a:pt x="5191" y="21388"/>
                    <a:pt x="3344" y="21454"/>
                  </a:cubicBezTo>
                  <a:cubicBezTo>
                    <a:pt x="1496" y="21519"/>
                    <a:pt x="359" y="21323"/>
                    <a:pt x="75" y="21061"/>
                  </a:cubicBezTo>
                  <a:cubicBezTo>
                    <a:pt x="-209" y="20799"/>
                    <a:pt x="359" y="20472"/>
                    <a:pt x="928" y="20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7397750" y="4725363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6200"/>
                    <a:pt x="2133" y="10800"/>
                    <a:pt x="5733" y="7200"/>
                  </a:cubicBezTo>
                  <a:cubicBezTo>
                    <a:pt x="9333" y="3600"/>
                    <a:pt x="1546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609023" y="4623763"/>
              <a:ext cx="269604" cy="1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64" fill="norm" stroke="1" extrusionOk="0">
                  <a:moveTo>
                    <a:pt x="15436" y="939"/>
                  </a:moveTo>
                  <a:cubicBezTo>
                    <a:pt x="13762" y="5948"/>
                    <a:pt x="12087" y="10957"/>
                    <a:pt x="9827" y="14557"/>
                  </a:cubicBezTo>
                  <a:cubicBezTo>
                    <a:pt x="7566" y="18157"/>
                    <a:pt x="4720" y="20348"/>
                    <a:pt x="2878" y="20974"/>
                  </a:cubicBezTo>
                  <a:cubicBezTo>
                    <a:pt x="1036" y="21600"/>
                    <a:pt x="199" y="20661"/>
                    <a:pt x="31" y="18470"/>
                  </a:cubicBezTo>
                  <a:cubicBezTo>
                    <a:pt x="-136" y="16278"/>
                    <a:pt x="366" y="12835"/>
                    <a:pt x="1706" y="10487"/>
                  </a:cubicBezTo>
                  <a:cubicBezTo>
                    <a:pt x="3045" y="8139"/>
                    <a:pt x="5222" y="6887"/>
                    <a:pt x="7399" y="7513"/>
                  </a:cubicBezTo>
                  <a:cubicBezTo>
                    <a:pt x="9576" y="8139"/>
                    <a:pt x="11752" y="10643"/>
                    <a:pt x="13092" y="12522"/>
                  </a:cubicBezTo>
                  <a:cubicBezTo>
                    <a:pt x="14431" y="14400"/>
                    <a:pt x="14934" y="15652"/>
                    <a:pt x="15855" y="16748"/>
                  </a:cubicBezTo>
                  <a:cubicBezTo>
                    <a:pt x="16776" y="17843"/>
                    <a:pt x="18115" y="18783"/>
                    <a:pt x="19204" y="17687"/>
                  </a:cubicBezTo>
                  <a:cubicBezTo>
                    <a:pt x="20292" y="16591"/>
                    <a:pt x="21129" y="13461"/>
                    <a:pt x="21297" y="10487"/>
                  </a:cubicBezTo>
                  <a:cubicBezTo>
                    <a:pt x="21464" y="7513"/>
                    <a:pt x="20962" y="4696"/>
                    <a:pt x="19622" y="2974"/>
                  </a:cubicBezTo>
                  <a:cubicBezTo>
                    <a:pt x="18283" y="1252"/>
                    <a:pt x="16106" y="626"/>
                    <a:pt x="139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7594055" y="3493463"/>
              <a:ext cx="1973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8672" y="0"/>
                  </a:moveTo>
                  <a:cubicBezTo>
                    <a:pt x="17523" y="2025"/>
                    <a:pt x="16374" y="4050"/>
                    <a:pt x="13961" y="7088"/>
                  </a:cubicBezTo>
                  <a:cubicBezTo>
                    <a:pt x="11548" y="10125"/>
                    <a:pt x="7872" y="14175"/>
                    <a:pt x="5459" y="16312"/>
                  </a:cubicBezTo>
                  <a:cubicBezTo>
                    <a:pt x="3046" y="18450"/>
                    <a:pt x="1897" y="18675"/>
                    <a:pt x="1093" y="18225"/>
                  </a:cubicBezTo>
                  <a:cubicBezTo>
                    <a:pt x="289" y="17775"/>
                    <a:pt x="-171" y="16650"/>
                    <a:pt x="59" y="14962"/>
                  </a:cubicBezTo>
                  <a:cubicBezTo>
                    <a:pt x="289" y="13275"/>
                    <a:pt x="1208" y="11025"/>
                    <a:pt x="3046" y="9563"/>
                  </a:cubicBezTo>
                  <a:cubicBezTo>
                    <a:pt x="4884" y="8100"/>
                    <a:pt x="7642" y="7425"/>
                    <a:pt x="10859" y="9563"/>
                  </a:cubicBezTo>
                  <a:cubicBezTo>
                    <a:pt x="14076" y="11700"/>
                    <a:pt x="17752" y="16650"/>
                    <a:pt x="21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8062040" y="3848884"/>
              <a:ext cx="148510" cy="49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16" fill="norm" stroke="1" extrusionOk="0">
                  <a:moveTo>
                    <a:pt x="21345" y="4420"/>
                  </a:moveTo>
                  <a:cubicBezTo>
                    <a:pt x="21345" y="3409"/>
                    <a:pt x="21345" y="2398"/>
                    <a:pt x="19976" y="1525"/>
                  </a:cubicBezTo>
                  <a:cubicBezTo>
                    <a:pt x="18607" y="651"/>
                    <a:pt x="15869" y="-84"/>
                    <a:pt x="13435" y="8"/>
                  </a:cubicBezTo>
                  <a:cubicBezTo>
                    <a:pt x="11001" y="100"/>
                    <a:pt x="8872" y="1019"/>
                    <a:pt x="6742" y="2903"/>
                  </a:cubicBezTo>
                  <a:cubicBezTo>
                    <a:pt x="4613" y="4787"/>
                    <a:pt x="2483" y="7637"/>
                    <a:pt x="1266" y="10440"/>
                  </a:cubicBezTo>
                  <a:cubicBezTo>
                    <a:pt x="49" y="13244"/>
                    <a:pt x="-255" y="16001"/>
                    <a:pt x="201" y="17839"/>
                  </a:cubicBezTo>
                  <a:cubicBezTo>
                    <a:pt x="658" y="19678"/>
                    <a:pt x="1875" y="20597"/>
                    <a:pt x="3091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8001000" y="416021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8204200" y="4198313"/>
              <a:ext cx="114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708"/>
                    <a:pt x="9600" y="9415"/>
                    <a:pt x="13200" y="13015"/>
                  </a:cubicBezTo>
                  <a:cubicBezTo>
                    <a:pt x="16800" y="16615"/>
                    <a:pt x="19200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8248650" y="4204663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40"/>
                    <a:pt x="12000" y="5280"/>
                    <a:pt x="8400" y="8880"/>
                  </a:cubicBezTo>
                  <a:cubicBezTo>
                    <a:pt x="4800" y="12480"/>
                    <a:pt x="2400" y="17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8474362" y="3956532"/>
              <a:ext cx="136239" cy="3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40" fill="norm" stroke="1" extrusionOk="0">
                  <a:moveTo>
                    <a:pt x="21065" y="1355"/>
                  </a:moveTo>
                  <a:cubicBezTo>
                    <a:pt x="20083" y="768"/>
                    <a:pt x="19101" y="180"/>
                    <a:pt x="17792" y="33"/>
                  </a:cubicBezTo>
                  <a:cubicBezTo>
                    <a:pt x="16483" y="-114"/>
                    <a:pt x="14847" y="180"/>
                    <a:pt x="12065" y="1796"/>
                  </a:cubicBezTo>
                  <a:cubicBezTo>
                    <a:pt x="9283" y="3413"/>
                    <a:pt x="5356" y="6351"/>
                    <a:pt x="2901" y="9364"/>
                  </a:cubicBezTo>
                  <a:cubicBezTo>
                    <a:pt x="447" y="12376"/>
                    <a:pt x="-535" y="15462"/>
                    <a:pt x="283" y="17519"/>
                  </a:cubicBezTo>
                  <a:cubicBezTo>
                    <a:pt x="1101" y="19576"/>
                    <a:pt x="3720" y="20604"/>
                    <a:pt x="5847" y="21045"/>
                  </a:cubicBezTo>
                  <a:cubicBezTo>
                    <a:pt x="7974" y="21486"/>
                    <a:pt x="9610" y="21339"/>
                    <a:pt x="11247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8608618" y="4057527"/>
              <a:ext cx="167082" cy="16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749" fill="norm" stroke="1" extrusionOk="0">
                  <a:moveTo>
                    <a:pt x="1063" y="140"/>
                  </a:moveTo>
                  <a:cubicBezTo>
                    <a:pt x="3763" y="2874"/>
                    <a:pt x="6463" y="5608"/>
                    <a:pt x="7678" y="8479"/>
                  </a:cubicBezTo>
                  <a:cubicBezTo>
                    <a:pt x="8893" y="11350"/>
                    <a:pt x="8623" y="14358"/>
                    <a:pt x="7678" y="16408"/>
                  </a:cubicBezTo>
                  <a:cubicBezTo>
                    <a:pt x="6733" y="18459"/>
                    <a:pt x="5113" y="19552"/>
                    <a:pt x="3628" y="20236"/>
                  </a:cubicBezTo>
                  <a:cubicBezTo>
                    <a:pt x="2143" y="20920"/>
                    <a:pt x="793" y="21193"/>
                    <a:pt x="253" y="19279"/>
                  </a:cubicBezTo>
                  <a:cubicBezTo>
                    <a:pt x="-287" y="17365"/>
                    <a:pt x="-17" y="13264"/>
                    <a:pt x="1603" y="9709"/>
                  </a:cubicBezTo>
                  <a:cubicBezTo>
                    <a:pt x="3223" y="6155"/>
                    <a:pt x="6193" y="3147"/>
                    <a:pt x="8353" y="1507"/>
                  </a:cubicBezTo>
                  <a:cubicBezTo>
                    <a:pt x="10513" y="-134"/>
                    <a:pt x="11863" y="-407"/>
                    <a:pt x="12673" y="550"/>
                  </a:cubicBezTo>
                  <a:cubicBezTo>
                    <a:pt x="13483" y="1507"/>
                    <a:pt x="13753" y="3694"/>
                    <a:pt x="13888" y="6428"/>
                  </a:cubicBezTo>
                  <a:cubicBezTo>
                    <a:pt x="14023" y="9163"/>
                    <a:pt x="14023" y="12444"/>
                    <a:pt x="15238" y="14768"/>
                  </a:cubicBezTo>
                  <a:cubicBezTo>
                    <a:pt x="16453" y="17092"/>
                    <a:pt x="18883" y="18459"/>
                    <a:pt x="21313" y="19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8839200" y="3974335"/>
              <a:ext cx="89785" cy="30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425" fill="norm" stroke="1" extrusionOk="0">
                  <a:moveTo>
                    <a:pt x="0" y="121"/>
                  </a:moveTo>
                  <a:cubicBezTo>
                    <a:pt x="2400" y="-27"/>
                    <a:pt x="4800" y="-175"/>
                    <a:pt x="7920" y="565"/>
                  </a:cubicBezTo>
                  <a:cubicBezTo>
                    <a:pt x="11040" y="1304"/>
                    <a:pt x="14880" y="2932"/>
                    <a:pt x="17520" y="5077"/>
                  </a:cubicBezTo>
                  <a:cubicBezTo>
                    <a:pt x="20160" y="7222"/>
                    <a:pt x="21600" y="9885"/>
                    <a:pt x="18960" y="12696"/>
                  </a:cubicBezTo>
                  <a:cubicBezTo>
                    <a:pt x="16320" y="15507"/>
                    <a:pt x="9600" y="18466"/>
                    <a:pt x="2880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9055100" y="415386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9148233" y="3845802"/>
              <a:ext cx="376767" cy="41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8494" y="15708"/>
                  </a:moveTo>
                  <a:cubicBezTo>
                    <a:pt x="6674" y="14827"/>
                    <a:pt x="4854" y="13945"/>
                    <a:pt x="3519" y="13890"/>
                  </a:cubicBezTo>
                  <a:cubicBezTo>
                    <a:pt x="2184" y="13835"/>
                    <a:pt x="1335" y="14606"/>
                    <a:pt x="789" y="15708"/>
                  </a:cubicBezTo>
                  <a:cubicBezTo>
                    <a:pt x="243" y="16810"/>
                    <a:pt x="0" y="18243"/>
                    <a:pt x="0" y="19290"/>
                  </a:cubicBezTo>
                  <a:cubicBezTo>
                    <a:pt x="0" y="20337"/>
                    <a:pt x="243" y="20998"/>
                    <a:pt x="667" y="21273"/>
                  </a:cubicBezTo>
                  <a:cubicBezTo>
                    <a:pt x="1092" y="21549"/>
                    <a:pt x="1699" y="21439"/>
                    <a:pt x="2548" y="20557"/>
                  </a:cubicBezTo>
                  <a:cubicBezTo>
                    <a:pt x="3398" y="19676"/>
                    <a:pt x="4490" y="18022"/>
                    <a:pt x="5764" y="15102"/>
                  </a:cubicBezTo>
                  <a:cubicBezTo>
                    <a:pt x="7038" y="12182"/>
                    <a:pt x="8494" y="7994"/>
                    <a:pt x="9283" y="5459"/>
                  </a:cubicBezTo>
                  <a:cubicBezTo>
                    <a:pt x="10072" y="2925"/>
                    <a:pt x="10193" y="2043"/>
                    <a:pt x="10193" y="1327"/>
                  </a:cubicBezTo>
                  <a:cubicBezTo>
                    <a:pt x="10193" y="610"/>
                    <a:pt x="10072" y="59"/>
                    <a:pt x="9829" y="4"/>
                  </a:cubicBezTo>
                  <a:cubicBezTo>
                    <a:pt x="9587" y="-51"/>
                    <a:pt x="9222" y="390"/>
                    <a:pt x="8676" y="1988"/>
                  </a:cubicBezTo>
                  <a:cubicBezTo>
                    <a:pt x="8130" y="3586"/>
                    <a:pt x="7402" y="6341"/>
                    <a:pt x="6978" y="9261"/>
                  </a:cubicBezTo>
                  <a:cubicBezTo>
                    <a:pt x="6553" y="12182"/>
                    <a:pt x="6431" y="15267"/>
                    <a:pt x="6371" y="17086"/>
                  </a:cubicBezTo>
                  <a:cubicBezTo>
                    <a:pt x="6310" y="18904"/>
                    <a:pt x="6310" y="19455"/>
                    <a:pt x="6613" y="19676"/>
                  </a:cubicBezTo>
                  <a:cubicBezTo>
                    <a:pt x="6917" y="19896"/>
                    <a:pt x="7524" y="19786"/>
                    <a:pt x="8070" y="19125"/>
                  </a:cubicBezTo>
                  <a:cubicBezTo>
                    <a:pt x="8616" y="18463"/>
                    <a:pt x="9101" y="17251"/>
                    <a:pt x="9526" y="16314"/>
                  </a:cubicBezTo>
                  <a:cubicBezTo>
                    <a:pt x="9951" y="15378"/>
                    <a:pt x="10315" y="14716"/>
                    <a:pt x="10618" y="13835"/>
                  </a:cubicBezTo>
                  <a:cubicBezTo>
                    <a:pt x="10921" y="12953"/>
                    <a:pt x="11164" y="11851"/>
                    <a:pt x="11528" y="11465"/>
                  </a:cubicBezTo>
                  <a:cubicBezTo>
                    <a:pt x="11892" y="11080"/>
                    <a:pt x="12378" y="11410"/>
                    <a:pt x="12863" y="12127"/>
                  </a:cubicBezTo>
                  <a:cubicBezTo>
                    <a:pt x="13348" y="12843"/>
                    <a:pt x="13834" y="13945"/>
                    <a:pt x="14076" y="14771"/>
                  </a:cubicBezTo>
                  <a:cubicBezTo>
                    <a:pt x="14319" y="15598"/>
                    <a:pt x="14319" y="16149"/>
                    <a:pt x="14016" y="16810"/>
                  </a:cubicBezTo>
                  <a:cubicBezTo>
                    <a:pt x="13712" y="17471"/>
                    <a:pt x="13106" y="18243"/>
                    <a:pt x="12499" y="18684"/>
                  </a:cubicBezTo>
                  <a:cubicBezTo>
                    <a:pt x="11892" y="19125"/>
                    <a:pt x="11285" y="19235"/>
                    <a:pt x="10982" y="18849"/>
                  </a:cubicBezTo>
                  <a:cubicBezTo>
                    <a:pt x="10679" y="18463"/>
                    <a:pt x="10679" y="17582"/>
                    <a:pt x="11285" y="16425"/>
                  </a:cubicBezTo>
                  <a:cubicBezTo>
                    <a:pt x="11892" y="15267"/>
                    <a:pt x="13106" y="13835"/>
                    <a:pt x="14258" y="12788"/>
                  </a:cubicBezTo>
                  <a:cubicBezTo>
                    <a:pt x="15411" y="11741"/>
                    <a:pt x="16503" y="11080"/>
                    <a:pt x="17413" y="10639"/>
                  </a:cubicBezTo>
                  <a:cubicBezTo>
                    <a:pt x="18324" y="10198"/>
                    <a:pt x="19052" y="9978"/>
                    <a:pt x="19112" y="10088"/>
                  </a:cubicBezTo>
                  <a:cubicBezTo>
                    <a:pt x="19173" y="10198"/>
                    <a:pt x="18566" y="10639"/>
                    <a:pt x="17899" y="11410"/>
                  </a:cubicBezTo>
                  <a:cubicBezTo>
                    <a:pt x="17231" y="12182"/>
                    <a:pt x="16503" y="13284"/>
                    <a:pt x="16746" y="14827"/>
                  </a:cubicBezTo>
                  <a:cubicBezTo>
                    <a:pt x="16989" y="16369"/>
                    <a:pt x="18202" y="18353"/>
                    <a:pt x="19173" y="19400"/>
                  </a:cubicBezTo>
                  <a:cubicBezTo>
                    <a:pt x="20144" y="20447"/>
                    <a:pt x="20872" y="20557"/>
                    <a:pt x="21600" y="20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0" y="2661613"/>
              <a:ext cx="419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20000"/>
                    <a:pt x="5891" y="18400"/>
                    <a:pt x="9218" y="16000"/>
                  </a:cubicBezTo>
                  <a:cubicBezTo>
                    <a:pt x="12545" y="13600"/>
                    <a:pt x="16255" y="10400"/>
                    <a:pt x="18382" y="7600"/>
                  </a:cubicBezTo>
                  <a:cubicBezTo>
                    <a:pt x="20509" y="4800"/>
                    <a:pt x="2105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92100" y="2547313"/>
              <a:ext cx="19364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6204" y="0"/>
                  </a:moveTo>
                  <a:cubicBezTo>
                    <a:pt x="4826" y="144"/>
                    <a:pt x="3447" y="288"/>
                    <a:pt x="3102" y="720"/>
                  </a:cubicBezTo>
                  <a:cubicBezTo>
                    <a:pt x="2757" y="1152"/>
                    <a:pt x="3447" y="1872"/>
                    <a:pt x="6089" y="3024"/>
                  </a:cubicBezTo>
                  <a:cubicBezTo>
                    <a:pt x="8732" y="4176"/>
                    <a:pt x="13328" y="5760"/>
                    <a:pt x="16085" y="6768"/>
                  </a:cubicBezTo>
                  <a:cubicBezTo>
                    <a:pt x="18843" y="7776"/>
                    <a:pt x="19762" y="8208"/>
                    <a:pt x="20451" y="8784"/>
                  </a:cubicBezTo>
                  <a:cubicBezTo>
                    <a:pt x="21140" y="9360"/>
                    <a:pt x="21600" y="10080"/>
                    <a:pt x="19417" y="11664"/>
                  </a:cubicBezTo>
                  <a:cubicBezTo>
                    <a:pt x="17234" y="13248"/>
                    <a:pt x="12409" y="15696"/>
                    <a:pt x="8732" y="17496"/>
                  </a:cubicBezTo>
                  <a:cubicBezTo>
                    <a:pt x="5055" y="19296"/>
                    <a:pt x="2528" y="20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68300" y="5919163"/>
              <a:ext cx="584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9800"/>
                    <a:pt x="3130" y="18000"/>
                    <a:pt x="5204" y="16800"/>
                  </a:cubicBezTo>
                  <a:cubicBezTo>
                    <a:pt x="7278" y="15600"/>
                    <a:pt x="9861" y="15000"/>
                    <a:pt x="12365" y="13500"/>
                  </a:cubicBezTo>
                  <a:cubicBezTo>
                    <a:pt x="14870" y="12000"/>
                    <a:pt x="17296" y="9600"/>
                    <a:pt x="18822" y="7200"/>
                  </a:cubicBezTo>
                  <a:cubicBezTo>
                    <a:pt x="20348" y="4800"/>
                    <a:pt x="2097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844550" y="5849313"/>
              <a:ext cx="20313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0" y="0"/>
                  </a:moveTo>
                  <a:cubicBezTo>
                    <a:pt x="3927" y="1440"/>
                    <a:pt x="7855" y="2880"/>
                    <a:pt x="11564" y="4230"/>
                  </a:cubicBezTo>
                  <a:cubicBezTo>
                    <a:pt x="15273" y="5580"/>
                    <a:pt x="18764" y="6840"/>
                    <a:pt x="20182" y="8640"/>
                  </a:cubicBezTo>
                  <a:cubicBezTo>
                    <a:pt x="21600" y="10440"/>
                    <a:pt x="20945" y="12780"/>
                    <a:pt x="18873" y="15030"/>
                  </a:cubicBezTo>
                  <a:cubicBezTo>
                    <a:pt x="16800" y="17280"/>
                    <a:pt x="13309" y="19440"/>
                    <a:pt x="9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466850" y="5677863"/>
              <a:ext cx="190500" cy="43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623"/>
                  </a:moveTo>
                  <a:cubicBezTo>
                    <a:pt x="720" y="2804"/>
                    <a:pt x="1440" y="4985"/>
                    <a:pt x="3360" y="7737"/>
                  </a:cubicBezTo>
                  <a:cubicBezTo>
                    <a:pt x="5280" y="10488"/>
                    <a:pt x="8400" y="13812"/>
                    <a:pt x="10320" y="16044"/>
                  </a:cubicBezTo>
                  <a:cubicBezTo>
                    <a:pt x="12240" y="18277"/>
                    <a:pt x="12960" y="19419"/>
                    <a:pt x="13680" y="20250"/>
                  </a:cubicBezTo>
                  <a:cubicBezTo>
                    <a:pt x="14400" y="21081"/>
                    <a:pt x="15120" y="21600"/>
                    <a:pt x="15600" y="21496"/>
                  </a:cubicBezTo>
                  <a:cubicBezTo>
                    <a:pt x="16080" y="21392"/>
                    <a:pt x="16320" y="20665"/>
                    <a:pt x="16440" y="18329"/>
                  </a:cubicBezTo>
                  <a:cubicBezTo>
                    <a:pt x="16560" y="15992"/>
                    <a:pt x="16560" y="12046"/>
                    <a:pt x="16920" y="8879"/>
                  </a:cubicBezTo>
                  <a:cubicBezTo>
                    <a:pt x="17280" y="5712"/>
                    <a:pt x="18000" y="3323"/>
                    <a:pt x="18840" y="1973"/>
                  </a:cubicBezTo>
                  <a:cubicBezTo>
                    <a:pt x="19680" y="623"/>
                    <a:pt x="20640" y="3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736487" y="5853711"/>
              <a:ext cx="168513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41" fill="norm" stroke="1" extrusionOk="0">
                  <a:moveTo>
                    <a:pt x="15015" y="11394"/>
                  </a:moveTo>
                  <a:cubicBezTo>
                    <a:pt x="12585" y="7691"/>
                    <a:pt x="10155" y="3988"/>
                    <a:pt x="8265" y="1982"/>
                  </a:cubicBezTo>
                  <a:cubicBezTo>
                    <a:pt x="6375" y="-23"/>
                    <a:pt x="5025" y="-332"/>
                    <a:pt x="3945" y="285"/>
                  </a:cubicBezTo>
                  <a:cubicBezTo>
                    <a:pt x="2865" y="902"/>
                    <a:pt x="2055" y="2445"/>
                    <a:pt x="1380" y="5068"/>
                  </a:cubicBezTo>
                  <a:cubicBezTo>
                    <a:pt x="705" y="7691"/>
                    <a:pt x="165" y="11394"/>
                    <a:pt x="30" y="14017"/>
                  </a:cubicBezTo>
                  <a:cubicBezTo>
                    <a:pt x="-105" y="16639"/>
                    <a:pt x="165" y="18182"/>
                    <a:pt x="1785" y="18645"/>
                  </a:cubicBezTo>
                  <a:cubicBezTo>
                    <a:pt x="3405" y="19108"/>
                    <a:pt x="6375" y="18491"/>
                    <a:pt x="8265" y="17565"/>
                  </a:cubicBezTo>
                  <a:cubicBezTo>
                    <a:pt x="10155" y="16639"/>
                    <a:pt x="10965" y="15405"/>
                    <a:pt x="11775" y="14017"/>
                  </a:cubicBezTo>
                  <a:cubicBezTo>
                    <a:pt x="12585" y="12628"/>
                    <a:pt x="13395" y="11085"/>
                    <a:pt x="14070" y="11702"/>
                  </a:cubicBezTo>
                  <a:cubicBezTo>
                    <a:pt x="14745" y="12319"/>
                    <a:pt x="15285" y="15097"/>
                    <a:pt x="16095" y="17102"/>
                  </a:cubicBezTo>
                  <a:cubicBezTo>
                    <a:pt x="16905" y="19108"/>
                    <a:pt x="17985" y="20342"/>
                    <a:pt x="18930" y="20805"/>
                  </a:cubicBezTo>
                  <a:cubicBezTo>
                    <a:pt x="19875" y="21268"/>
                    <a:pt x="20685" y="20959"/>
                    <a:pt x="21495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987550" y="5633413"/>
              <a:ext cx="12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96"/>
                    <a:pt x="0" y="9792"/>
                    <a:pt x="3600" y="13392"/>
                  </a:cubicBezTo>
                  <a:cubicBezTo>
                    <a:pt x="7200" y="16992"/>
                    <a:pt x="14400" y="192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051050" y="5849313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070100" y="577946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185988" y="5620713"/>
              <a:ext cx="157163" cy="33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09" fill="norm" stroke="1" extrusionOk="0">
                  <a:moveTo>
                    <a:pt x="18792" y="16099"/>
                  </a:moveTo>
                  <a:cubicBezTo>
                    <a:pt x="16776" y="15026"/>
                    <a:pt x="14760" y="13953"/>
                    <a:pt x="12168" y="13416"/>
                  </a:cubicBezTo>
                  <a:cubicBezTo>
                    <a:pt x="9576" y="12880"/>
                    <a:pt x="6408" y="12880"/>
                    <a:pt x="4248" y="13819"/>
                  </a:cubicBezTo>
                  <a:cubicBezTo>
                    <a:pt x="2088" y="14758"/>
                    <a:pt x="936" y="16636"/>
                    <a:pt x="360" y="17911"/>
                  </a:cubicBezTo>
                  <a:cubicBezTo>
                    <a:pt x="-216" y="19185"/>
                    <a:pt x="-216" y="19856"/>
                    <a:pt x="1224" y="20460"/>
                  </a:cubicBezTo>
                  <a:cubicBezTo>
                    <a:pt x="2664" y="21063"/>
                    <a:pt x="5544" y="21600"/>
                    <a:pt x="7848" y="21130"/>
                  </a:cubicBezTo>
                  <a:cubicBezTo>
                    <a:pt x="10152" y="20661"/>
                    <a:pt x="11880" y="19185"/>
                    <a:pt x="13320" y="16234"/>
                  </a:cubicBezTo>
                  <a:cubicBezTo>
                    <a:pt x="14760" y="13282"/>
                    <a:pt x="15912" y="8855"/>
                    <a:pt x="16488" y="6171"/>
                  </a:cubicBezTo>
                  <a:cubicBezTo>
                    <a:pt x="17064" y="3488"/>
                    <a:pt x="17064" y="2549"/>
                    <a:pt x="17064" y="1677"/>
                  </a:cubicBezTo>
                  <a:cubicBezTo>
                    <a:pt x="17064" y="805"/>
                    <a:pt x="17064" y="0"/>
                    <a:pt x="16920" y="0"/>
                  </a:cubicBezTo>
                  <a:cubicBezTo>
                    <a:pt x="16776" y="0"/>
                    <a:pt x="16488" y="805"/>
                    <a:pt x="16488" y="3488"/>
                  </a:cubicBezTo>
                  <a:cubicBezTo>
                    <a:pt x="16488" y="6171"/>
                    <a:pt x="16776" y="10733"/>
                    <a:pt x="17064" y="13684"/>
                  </a:cubicBezTo>
                  <a:cubicBezTo>
                    <a:pt x="17352" y="16636"/>
                    <a:pt x="17640" y="17978"/>
                    <a:pt x="18360" y="18850"/>
                  </a:cubicBezTo>
                  <a:cubicBezTo>
                    <a:pt x="19080" y="19722"/>
                    <a:pt x="20232" y="20124"/>
                    <a:pt x="21384" y="2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387600" y="583661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406649" y="568421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457"/>
                    <a:pt x="0" y="11314"/>
                    <a:pt x="0" y="7714"/>
                  </a:cubicBezTo>
                  <a:cubicBezTo>
                    <a:pt x="0" y="4114"/>
                    <a:pt x="108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512483" y="5576263"/>
              <a:ext cx="91017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8586" y="0"/>
                  </a:moveTo>
                  <a:cubicBezTo>
                    <a:pt x="16074" y="123"/>
                    <a:pt x="13563" y="247"/>
                    <a:pt x="10800" y="1049"/>
                  </a:cubicBezTo>
                  <a:cubicBezTo>
                    <a:pt x="8037" y="1851"/>
                    <a:pt x="5023" y="3333"/>
                    <a:pt x="3014" y="5801"/>
                  </a:cubicBezTo>
                  <a:cubicBezTo>
                    <a:pt x="1005" y="8270"/>
                    <a:pt x="0" y="11726"/>
                    <a:pt x="0" y="14318"/>
                  </a:cubicBezTo>
                  <a:cubicBezTo>
                    <a:pt x="0" y="16910"/>
                    <a:pt x="1005" y="18638"/>
                    <a:pt x="4019" y="19810"/>
                  </a:cubicBezTo>
                  <a:cubicBezTo>
                    <a:pt x="7033" y="20983"/>
                    <a:pt x="12056" y="21600"/>
                    <a:pt x="15321" y="21538"/>
                  </a:cubicBezTo>
                  <a:cubicBezTo>
                    <a:pt x="18586" y="21477"/>
                    <a:pt x="20093" y="20736"/>
                    <a:pt x="21600" y="19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452260" y="5785813"/>
              <a:ext cx="333399" cy="42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97" fill="norm" stroke="1" extrusionOk="0">
                  <a:moveTo>
                    <a:pt x="1134" y="0"/>
                  </a:moveTo>
                  <a:cubicBezTo>
                    <a:pt x="463" y="318"/>
                    <a:pt x="-208" y="635"/>
                    <a:pt x="60" y="794"/>
                  </a:cubicBezTo>
                  <a:cubicBezTo>
                    <a:pt x="329" y="953"/>
                    <a:pt x="1536" y="953"/>
                    <a:pt x="3146" y="900"/>
                  </a:cubicBezTo>
                  <a:cubicBezTo>
                    <a:pt x="4756" y="847"/>
                    <a:pt x="6768" y="741"/>
                    <a:pt x="8311" y="582"/>
                  </a:cubicBezTo>
                  <a:cubicBezTo>
                    <a:pt x="9854" y="424"/>
                    <a:pt x="10927" y="212"/>
                    <a:pt x="11732" y="318"/>
                  </a:cubicBezTo>
                  <a:cubicBezTo>
                    <a:pt x="12537" y="424"/>
                    <a:pt x="13074" y="847"/>
                    <a:pt x="13208" y="1324"/>
                  </a:cubicBezTo>
                  <a:cubicBezTo>
                    <a:pt x="13342" y="1800"/>
                    <a:pt x="13074" y="2329"/>
                    <a:pt x="12940" y="2859"/>
                  </a:cubicBezTo>
                  <a:cubicBezTo>
                    <a:pt x="12806" y="3388"/>
                    <a:pt x="12806" y="3918"/>
                    <a:pt x="13141" y="4129"/>
                  </a:cubicBezTo>
                  <a:cubicBezTo>
                    <a:pt x="13476" y="4341"/>
                    <a:pt x="14147" y="4235"/>
                    <a:pt x="14751" y="3971"/>
                  </a:cubicBezTo>
                  <a:cubicBezTo>
                    <a:pt x="15355" y="3706"/>
                    <a:pt x="15891" y="3282"/>
                    <a:pt x="16160" y="3335"/>
                  </a:cubicBezTo>
                  <a:cubicBezTo>
                    <a:pt x="16428" y="3388"/>
                    <a:pt x="16428" y="3918"/>
                    <a:pt x="17166" y="5665"/>
                  </a:cubicBezTo>
                  <a:cubicBezTo>
                    <a:pt x="17904" y="7412"/>
                    <a:pt x="19380" y="10376"/>
                    <a:pt x="20252" y="12759"/>
                  </a:cubicBezTo>
                  <a:cubicBezTo>
                    <a:pt x="21124" y="15141"/>
                    <a:pt x="21392" y="16941"/>
                    <a:pt x="20855" y="18424"/>
                  </a:cubicBezTo>
                  <a:cubicBezTo>
                    <a:pt x="20319" y="19906"/>
                    <a:pt x="18977" y="21071"/>
                    <a:pt x="17300" y="21335"/>
                  </a:cubicBezTo>
                  <a:cubicBezTo>
                    <a:pt x="15623" y="21600"/>
                    <a:pt x="13611" y="20965"/>
                    <a:pt x="12470" y="20276"/>
                  </a:cubicBezTo>
                  <a:cubicBezTo>
                    <a:pt x="11330" y="19588"/>
                    <a:pt x="11062" y="18847"/>
                    <a:pt x="10793" y="18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374760" y="5576263"/>
              <a:ext cx="73291" cy="39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76" fill="norm" stroke="1" extrusionOk="0">
                  <a:moveTo>
                    <a:pt x="8409" y="0"/>
                  </a:moveTo>
                  <a:cubicBezTo>
                    <a:pt x="5940" y="3906"/>
                    <a:pt x="3472" y="7813"/>
                    <a:pt x="1929" y="11145"/>
                  </a:cubicBezTo>
                  <a:cubicBezTo>
                    <a:pt x="386" y="14477"/>
                    <a:pt x="-231" y="17234"/>
                    <a:pt x="78" y="18900"/>
                  </a:cubicBezTo>
                  <a:cubicBezTo>
                    <a:pt x="386" y="20566"/>
                    <a:pt x="1620" y="21140"/>
                    <a:pt x="4089" y="21370"/>
                  </a:cubicBezTo>
                  <a:cubicBezTo>
                    <a:pt x="6558" y="21600"/>
                    <a:pt x="10260" y="21485"/>
                    <a:pt x="13346" y="20738"/>
                  </a:cubicBezTo>
                  <a:cubicBezTo>
                    <a:pt x="16432" y="19991"/>
                    <a:pt x="18900" y="18613"/>
                    <a:pt x="21369" y="17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322942" y="5792163"/>
              <a:ext cx="188608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68" fill="norm" stroke="1" extrusionOk="0">
                  <a:moveTo>
                    <a:pt x="4105" y="11782"/>
                  </a:moveTo>
                  <a:cubicBezTo>
                    <a:pt x="2185" y="15709"/>
                    <a:pt x="265" y="19636"/>
                    <a:pt x="25" y="20618"/>
                  </a:cubicBezTo>
                  <a:cubicBezTo>
                    <a:pt x="-215" y="21600"/>
                    <a:pt x="1225" y="19636"/>
                    <a:pt x="5065" y="15709"/>
                  </a:cubicBezTo>
                  <a:cubicBezTo>
                    <a:pt x="8905" y="11782"/>
                    <a:pt x="15145" y="5891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505200" y="5771590"/>
              <a:ext cx="139700" cy="14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864" fill="norm" stroke="1" extrusionOk="0">
                  <a:moveTo>
                    <a:pt x="0" y="7416"/>
                  </a:moveTo>
                  <a:cubicBezTo>
                    <a:pt x="1290" y="8316"/>
                    <a:pt x="2579" y="9216"/>
                    <a:pt x="4836" y="8766"/>
                  </a:cubicBezTo>
                  <a:cubicBezTo>
                    <a:pt x="7093" y="8316"/>
                    <a:pt x="10317" y="6516"/>
                    <a:pt x="12090" y="4866"/>
                  </a:cubicBezTo>
                  <a:cubicBezTo>
                    <a:pt x="13863" y="3216"/>
                    <a:pt x="14185" y="1716"/>
                    <a:pt x="13541" y="816"/>
                  </a:cubicBezTo>
                  <a:cubicBezTo>
                    <a:pt x="12896" y="-84"/>
                    <a:pt x="11284" y="-384"/>
                    <a:pt x="9027" y="666"/>
                  </a:cubicBezTo>
                  <a:cubicBezTo>
                    <a:pt x="6771" y="1716"/>
                    <a:pt x="3869" y="4116"/>
                    <a:pt x="2096" y="6966"/>
                  </a:cubicBezTo>
                  <a:cubicBezTo>
                    <a:pt x="323" y="9816"/>
                    <a:pt x="-322" y="13116"/>
                    <a:pt x="2257" y="15666"/>
                  </a:cubicBezTo>
                  <a:cubicBezTo>
                    <a:pt x="4836" y="18216"/>
                    <a:pt x="10639" y="20016"/>
                    <a:pt x="14347" y="20616"/>
                  </a:cubicBezTo>
                  <a:cubicBezTo>
                    <a:pt x="18054" y="21216"/>
                    <a:pt x="19666" y="20616"/>
                    <a:pt x="21278" y="20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710121" y="5759200"/>
              <a:ext cx="93529" cy="21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4" fill="norm" stroke="1" extrusionOk="0">
                  <a:moveTo>
                    <a:pt x="21210" y="1378"/>
                  </a:moveTo>
                  <a:cubicBezTo>
                    <a:pt x="15930" y="749"/>
                    <a:pt x="10650" y="120"/>
                    <a:pt x="6810" y="15"/>
                  </a:cubicBezTo>
                  <a:cubicBezTo>
                    <a:pt x="2970" y="-90"/>
                    <a:pt x="570" y="329"/>
                    <a:pt x="90" y="1693"/>
                  </a:cubicBezTo>
                  <a:cubicBezTo>
                    <a:pt x="-390" y="3056"/>
                    <a:pt x="1050" y="5362"/>
                    <a:pt x="4650" y="7879"/>
                  </a:cubicBezTo>
                  <a:cubicBezTo>
                    <a:pt x="8250" y="10395"/>
                    <a:pt x="14010" y="13122"/>
                    <a:pt x="17130" y="15114"/>
                  </a:cubicBezTo>
                  <a:cubicBezTo>
                    <a:pt x="20250" y="17106"/>
                    <a:pt x="20730" y="18364"/>
                    <a:pt x="20010" y="19308"/>
                  </a:cubicBezTo>
                  <a:cubicBezTo>
                    <a:pt x="19290" y="20252"/>
                    <a:pt x="17370" y="20881"/>
                    <a:pt x="15210" y="21195"/>
                  </a:cubicBezTo>
                  <a:cubicBezTo>
                    <a:pt x="13050" y="21510"/>
                    <a:pt x="10650" y="21510"/>
                    <a:pt x="8970" y="19727"/>
                  </a:cubicBezTo>
                  <a:cubicBezTo>
                    <a:pt x="7290" y="17945"/>
                    <a:pt x="6330" y="14380"/>
                    <a:pt x="5370" y="1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931658" y="5557213"/>
              <a:ext cx="94243" cy="40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1" fill="norm" stroke="1" extrusionOk="0">
                  <a:moveTo>
                    <a:pt x="11291" y="0"/>
                  </a:moveTo>
                  <a:cubicBezTo>
                    <a:pt x="8891" y="2561"/>
                    <a:pt x="6491" y="5122"/>
                    <a:pt x="4571" y="8184"/>
                  </a:cubicBezTo>
                  <a:cubicBezTo>
                    <a:pt x="2651" y="11245"/>
                    <a:pt x="1211" y="14808"/>
                    <a:pt x="491" y="17091"/>
                  </a:cubicBezTo>
                  <a:cubicBezTo>
                    <a:pt x="-229" y="19373"/>
                    <a:pt x="-229" y="20375"/>
                    <a:pt x="971" y="20932"/>
                  </a:cubicBezTo>
                  <a:cubicBezTo>
                    <a:pt x="2171" y="21489"/>
                    <a:pt x="4571" y="21600"/>
                    <a:pt x="8171" y="21210"/>
                  </a:cubicBezTo>
                  <a:cubicBezTo>
                    <a:pt x="11771" y="20821"/>
                    <a:pt x="16571" y="19930"/>
                    <a:pt x="21371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879850" y="5735013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8000"/>
                    <a:pt x="9132" y="14400"/>
                    <a:pt x="12732" y="10800"/>
                  </a:cubicBezTo>
                  <a:cubicBezTo>
                    <a:pt x="16332" y="7200"/>
                    <a:pt x="1896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003799" y="5684213"/>
              <a:ext cx="952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0" y="3189"/>
                    <a:pt x="19680" y="6377"/>
                    <a:pt x="17280" y="9771"/>
                  </a:cubicBezTo>
                  <a:cubicBezTo>
                    <a:pt x="14880" y="13166"/>
                    <a:pt x="11040" y="16766"/>
                    <a:pt x="7920" y="18771"/>
                  </a:cubicBezTo>
                  <a:cubicBezTo>
                    <a:pt x="4800" y="20777"/>
                    <a:pt x="2400" y="21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041900" y="5679108"/>
              <a:ext cx="298450" cy="10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20940"/>
                  </a:moveTo>
                  <a:cubicBezTo>
                    <a:pt x="2298" y="17202"/>
                    <a:pt x="4596" y="13463"/>
                    <a:pt x="7736" y="9725"/>
                  </a:cubicBezTo>
                  <a:cubicBezTo>
                    <a:pt x="10877" y="5986"/>
                    <a:pt x="14860" y="2248"/>
                    <a:pt x="17311" y="794"/>
                  </a:cubicBezTo>
                  <a:cubicBezTo>
                    <a:pt x="19762" y="-660"/>
                    <a:pt x="20681" y="171"/>
                    <a:pt x="21600" y="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073650" y="5874713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206999" y="6065213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143499" y="6089240"/>
              <a:ext cx="196851" cy="23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124"/>
                  </a:moveTo>
                  <a:cubicBezTo>
                    <a:pt x="20439" y="-67"/>
                    <a:pt x="19277" y="-258"/>
                    <a:pt x="17071" y="1367"/>
                  </a:cubicBezTo>
                  <a:cubicBezTo>
                    <a:pt x="14865" y="2992"/>
                    <a:pt x="11613" y="6432"/>
                    <a:pt x="8594" y="10064"/>
                  </a:cubicBezTo>
                  <a:cubicBezTo>
                    <a:pt x="5574" y="13696"/>
                    <a:pt x="2787" y="17519"/>
                    <a:pt x="0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567844" y="5695709"/>
              <a:ext cx="185257" cy="42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53" fill="norm" stroke="1" extrusionOk="0">
                  <a:moveTo>
                    <a:pt x="21483" y="713"/>
                  </a:moveTo>
                  <a:cubicBezTo>
                    <a:pt x="20501" y="387"/>
                    <a:pt x="19519" y="62"/>
                    <a:pt x="18415" y="7"/>
                  </a:cubicBezTo>
                  <a:cubicBezTo>
                    <a:pt x="17310" y="-47"/>
                    <a:pt x="16083" y="170"/>
                    <a:pt x="13628" y="1418"/>
                  </a:cubicBezTo>
                  <a:cubicBezTo>
                    <a:pt x="11174" y="2667"/>
                    <a:pt x="7492" y="4946"/>
                    <a:pt x="4669" y="7768"/>
                  </a:cubicBezTo>
                  <a:cubicBezTo>
                    <a:pt x="1847" y="10590"/>
                    <a:pt x="-117" y="13955"/>
                    <a:pt x="6" y="16343"/>
                  </a:cubicBezTo>
                  <a:cubicBezTo>
                    <a:pt x="128" y="18731"/>
                    <a:pt x="2338" y="20142"/>
                    <a:pt x="4669" y="20847"/>
                  </a:cubicBezTo>
                  <a:cubicBezTo>
                    <a:pt x="7001" y="21553"/>
                    <a:pt x="9456" y="21553"/>
                    <a:pt x="1191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971107" y="5838062"/>
              <a:ext cx="309065" cy="16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08" fill="norm" stroke="1" extrusionOk="0">
                  <a:moveTo>
                    <a:pt x="14643" y="610"/>
                  </a:moveTo>
                  <a:cubicBezTo>
                    <a:pt x="12613" y="6669"/>
                    <a:pt x="10583" y="12727"/>
                    <a:pt x="8554" y="16283"/>
                  </a:cubicBezTo>
                  <a:cubicBezTo>
                    <a:pt x="6524" y="19840"/>
                    <a:pt x="4495" y="20893"/>
                    <a:pt x="3118" y="21025"/>
                  </a:cubicBezTo>
                  <a:cubicBezTo>
                    <a:pt x="1741" y="21157"/>
                    <a:pt x="1016" y="20366"/>
                    <a:pt x="508" y="18522"/>
                  </a:cubicBezTo>
                  <a:cubicBezTo>
                    <a:pt x="1" y="16679"/>
                    <a:pt x="-289" y="13781"/>
                    <a:pt x="436" y="11410"/>
                  </a:cubicBezTo>
                  <a:cubicBezTo>
                    <a:pt x="1161" y="9040"/>
                    <a:pt x="2900" y="7196"/>
                    <a:pt x="4132" y="6274"/>
                  </a:cubicBezTo>
                  <a:cubicBezTo>
                    <a:pt x="5365" y="5352"/>
                    <a:pt x="6090" y="5352"/>
                    <a:pt x="7032" y="6405"/>
                  </a:cubicBezTo>
                  <a:cubicBezTo>
                    <a:pt x="7974" y="7459"/>
                    <a:pt x="9134" y="9566"/>
                    <a:pt x="10366" y="11542"/>
                  </a:cubicBezTo>
                  <a:cubicBezTo>
                    <a:pt x="11598" y="13518"/>
                    <a:pt x="12903" y="15361"/>
                    <a:pt x="13990" y="17074"/>
                  </a:cubicBezTo>
                  <a:cubicBezTo>
                    <a:pt x="15077" y="18786"/>
                    <a:pt x="15947" y="20366"/>
                    <a:pt x="16745" y="20893"/>
                  </a:cubicBezTo>
                  <a:cubicBezTo>
                    <a:pt x="17542" y="21420"/>
                    <a:pt x="18267" y="20893"/>
                    <a:pt x="18919" y="20235"/>
                  </a:cubicBezTo>
                  <a:cubicBezTo>
                    <a:pt x="19571" y="19576"/>
                    <a:pt x="20151" y="18786"/>
                    <a:pt x="20586" y="17074"/>
                  </a:cubicBezTo>
                  <a:cubicBezTo>
                    <a:pt x="21021" y="15361"/>
                    <a:pt x="21311" y="12727"/>
                    <a:pt x="21094" y="9698"/>
                  </a:cubicBezTo>
                  <a:cubicBezTo>
                    <a:pt x="20876" y="6669"/>
                    <a:pt x="20151" y="3244"/>
                    <a:pt x="19426" y="1532"/>
                  </a:cubicBezTo>
                  <a:cubicBezTo>
                    <a:pt x="18702" y="-180"/>
                    <a:pt x="17977" y="-180"/>
                    <a:pt x="17179" y="215"/>
                  </a:cubicBezTo>
                  <a:cubicBezTo>
                    <a:pt x="16382" y="610"/>
                    <a:pt x="15512" y="1400"/>
                    <a:pt x="14788" y="2191"/>
                  </a:cubicBezTo>
                  <a:cubicBezTo>
                    <a:pt x="14063" y="2981"/>
                    <a:pt x="13483" y="3771"/>
                    <a:pt x="13265" y="4825"/>
                  </a:cubicBezTo>
                  <a:cubicBezTo>
                    <a:pt x="13048" y="5879"/>
                    <a:pt x="13193" y="7196"/>
                    <a:pt x="13338" y="7854"/>
                  </a:cubicBezTo>
                  <a:cubicBezTo>
                    <a:pt x="13483" y="8513"/>
                    <a:pt x="13628" y="8513"/>
                    <a:pt x="13773" y="8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349999" y="5658813"/>
              <a:ext cx="13235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2343" y="0"/>
                  </a:moveTo>
                  <a:cubicBezTo>
                    <a:pt x="14057" y="1543"/>
                    <a:pt x="15771" y="3086"/>
                    <a:pt x="17657" y="5143"/>
                  </a:cubicBezTo>
                  <a:cubicBezTo>
                    <a:pt x="19543" y="7200"/>
                    <a:pt x="21600" y="9771"/>
                    <a:pt x="21429" y="12086"/>
                  </a:cubicBezTo>
                  <a:cubicBezTo>
                    <a:pt x="21257" y="14400"/>
                    <a:pt x="18857" y="16457"/>
                    <a:pt x="14914" y="18000"/>
                  </a:cubicBezTo>
                  <a:cubicBezTo>
                    <a:pt x="10971" y="19543"/>
                    <a:pt x="5486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883400" y="5963613"/>
              <a:ext cx="215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2753" y="21600"/>
                    <a:pt x="5506" y="21600"/>
                    <a:pt x="9106" y="0"/>
                  </a:cubicBezTo>
                  <a:cubicBezTo>
                    <a:pt x="12706" y="21600"/>
                    <a:pt x="17153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902450" y="6096963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646041" y="5670448"/>
              <a:ext cx="182369" cy="56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27" fill="norm" stroke="1" extrusionOk="0">
                  <a:moveTo>
                    <a:pt x="2135" y="7990"/>
                  </a:moveTo>
                  <a:cubicBezTo>
                    <a:pt x="1399" y="8312"/>
                    <a:pt x="662" y="8633"/>
                    <a:pt x="785" y="9396"/>
                  </a:cubicBezTo>
                  <a:cubicBezTo>
                    <a:pt x="908" y="10158"/>
                    <a:pt x="1890" y="11363"/>
                    <a:pt x="2626" y="13250"/>
                  </a:cubicBezTo>
                  <a:cubicBezTo>
                    <a:pt x="3362" y="15137"/>
                    <a:pt x="3853" y="17706"/>
                    <a:pt x="3608" y="19272"/>
                  </a:cubicBezTo>
                  <a:cubicBezTo>
                    <a:pt x="3362" y="20838"/>
                    <a:pt x="2381" y="21400"/>
                    <a:pt x="1644" y="21320"/>
                  </a:cubicBezTo>
                  <a:cubicBezTo>
                    <a:pt x="908" y="21239"/>
                    <a:pt x="417" y="20517"/>
                    <a:pt x="171" y="18509"/>
                  </a:cubicBezTo>
                  <a:cubicBezTo>
                    <a:pt x="-74" y="16502"/>
                    <a:pt x="-74" y="13210"/>
                    <a:pt x="294" y="10359"/>
                  </a:cubicBezTo>
                  <a:cubicBezTo>
                    <a:pt x="662" y="7509"/>
                    <a:pt x="1399" y="5100"/>
                    <a:pt x="2626" y="3373"/>
                  </a:cubicBezTo>
                  <a:cubicBezTo>
                    <a:pt x="3853" y="1647"/>
                    <a:pt x="5571" y="603"/>
                    <a:pt x="8026" y="201"/>
                  </a:cubicBezTo>
                  <a:cubicBezTo>
                    <a:pt x="10481" y="-200"/>
                    <a:pt x="13671" y="41"/>
                    <a:pt x="16126" y="563"/>
                  </a:cubicBezTo>
                  <a:cubicBezTo>
                    <a:pt x="18581" y="1085"/>
                    <a:pt x="20299" y="1888"/>
                    <a:pt x="20912" y="2771"/>
                  </a:cubicBezTo>
                  <a:cubicBezTo>
                    <a:pt x="21526" y="3654"/>
                    <a:pt x="21035" y="4618"/>
                    <a:pt x="18335" y="5381"/>
                  </a:cubicBezTo>
                  <a:cubicBezTo>
                    <a:pt x="15635" y="6143"/>
                    <a:pt x="10726" y="6706"/>
                    <a:pt x="7903" y="7147"/>
                  </a:cubicBezTo>
                  <a:cubicBezTo>
                    <a:pt x="5081" y="7589"/>
                    <a:pt x="4344" y="7910"/>
                    <a:pt x="3608" y="8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785100" y="5906463"/>
              <a:ext cx="203200" cy="2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7589"/>
                  </a:moveTo>
                  <a:cubicBezTo>
                    <a:pt x="0" y="5838"/>
                    <a:pt x="0" y="4086"/>
                    <a:pt x="675" y="3211"/>
                  </a:cubicBezTo>
                  <a:cubicBezTo>
                    <a:pt x="1350" y="2335"/>
                    <a:pt x="2700" y="2335"/>
                    <a:pt x="4725" y="3795"/>
                  </a:cubicBezTo>
                  <a:cubicBezTo>
                    <a:pt x="6750" y="5254"/>
                    <a:pt x="9450" y="8173"/>
                    <a:pt x="10687" y="11092"/>
                  </a:cubicBezTo>
                  <a:cubicBezTo>
                    <a:pt x="11925" y="14011"/>
                    <a:pt x="11700" y="16930"/>
                    <a:pt x="11025" y="18778"/>
                  </a:cubicBezTo>
                  <a:cubicBezTo>
                    <a:pt x="10350" y="20627"/>
                    <a:pt x="9225" y="21405"/>
                    <a:pt x="8213" y="21503"/>
                  </a:cubicBezTo>
                  <a:cubicBezTo>
                    <a:pt x="7200" y="21600"/>
                    <a:pt x="6300" y="21016"/>
                    <a:pt x="6075" y="18876"/>
                  </a:cubicBezTo>
                  <a:cubicBezTo>
                    <a:pt x="5850" y="16735"/>
                    <a:pt x="6300" y="13038"/>
                    <a:pt x="9000" y="9632"/>
                  </a:cubicBezTo>
                  <a:cubicBezTo>
                    <a:pt x="11700" y="6227"/>
                    <a:pt x="16650" y="3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147550" y="5748870"/>
              <a:ext cx="132850" cy="41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03" fill="norm" stroke="1" extrusionOk="0">
                  <a:moveTo>
                    <a:pt x="21183" y="1876"/>
                  </a:moveTo>
                  <a:cubicBezTo>
                    <a:pt x="21183" y="1124"/>
                    <a:pt x="21183" y="371"/>
                    <a:pt x="20339" y="103"/>
                  </a:cubicBezTo>
                  <a:cubicBezTo>
                    <a:pt x="19496" y="-166"/>
                    <a:pt x="17808" y="49"/>
                    <a:pt x="14771" y="1285"/>
                  </a:cubicBezTo>
                  <a:cubicBezTo>
                    <a:pt x="11733" y="2521"/>
                    <a:pt x="7346" y="4777"/>
                    <a:pt x="4308" y="7679"/>
                  </a:cubicBezTo>
                  <a:cubicBezTo>
                    <a:pt x="1270" y="10580"/>
                    <a:pt x="-417" y="14127"/>
                    <a:pt x="89" y="16544"/>
                  </a:cubicBezTo>
                  <a:cubicBezTo>
                    <a:pt x="595" y="18962"/>
                    <a:pt x="3295" y="20252"/>
                    <a:pt x="6671" y="20843"/>
                  </a:cubicBezTo>
                  <a:cubicBezTo>
                    <a:pt x="10046" y="21434"/>
                    <a:pt x="14096" y="21327"/>
                    <a:pt x="18146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350250" y="5872597"/>
              <a:ext cx="184150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8"/>
                  </a:moveTo>
                  <a:cubicBezTo>
                    <a:pt x="0" y="794"/>
                    <a:pt x="0" y="0"/>
                    <a:pt x="372" y="0"/>
                  </a:cubicBezTo>
                  <a:cubicBezTo>
                    <a:pt x="745" y="0"/>
                    <a:pt x="1490" y="794"/>
                    <a:pt x="3972" y="3494"/>
                  </a:cubicBezTo>
                  <a:cubicBezTo>
                    <a:pt x="6455" y="6194"/>
                    <a:pt x="10676" y="10800"/>
                    <a:pt x="13903" y="14135"/>
                  </a:cubicBezTo>
                  <a:cubicBezTo>
                    <a:pt x="17131" y="17471"/>
                    <a:pt x="19366" y="195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8410081" y="5849313"/>
              <a:ext cx="156070" cy="28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45" fill="norm" stroke="1" extrusionOk="0">
                  <a:moveTo>
                    <a:pt x="21235" y="0"/>
                  </a:moveTo>
                  <a:cubicBezTo>
                    <a:pt x="19795" y="311"/>
                    <a:pt x="18355" y="622"/>
                    <a:pt x="16483" y="2331"/>
                  </a:cubicBezTo>
                  <a:cubicBezTo>
                    <a:pt x="14611" y="4040"/>
                    <a:pt x="12307" y="7148"/>
                    <a:pt x="10435" y="9557"/>
                  </a:cubicBezTo>
                  <a:cubicBezTo>
                    <a:pt x="8563" y="11965"/>
                    <a:pt x="7123" y="13675"/>
                    <a:pt x="5107" y="15695"/>
                  </a:cubicBezTo>
                  <a:cubicBezTo>
                    <a:pt x="3091" y="17715"/>
                    <a:pt x="499" y="20046"/>
                    <a:pt x="67" y="20823"/>
                  </a:cubicBezTo>
                  <a:cubicBezTo>
                    <a:pt x="-365" y="21600"/>
                    <a:pt x="1363" y="20823"/>
                    <a:pt x="3091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8709378" y="5847084"/>
              <a:ext cx="212373" cy="25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8" fill="norm" stroke="1" extrusionOk="0">
                  <a:moveTo>
                    <a:pt x="18891" y="1751"/>
                  </a:moveTo>
                  <a:cubicBezTo>
                    <a:pt x="18035" y="1054"/>
                    <a:pt x="17180" y="358"/>
                    <a:pt x="16217" y="96"/>
                  </a:cubicBezTo>
                  <a:cubicBezTo>
                    <a:pt x="15255" y="-165"/>
                    <a:pt x="14186" y="9"/>
                    <a:pt x="11726" y="1838"/>
                  </a:cubicBezTo>
                  <a:cubicBezTo>
                    <a:pt x="9267" y="3667"/>
                    <a:pt x="5417" y="7151"/>
                    <a:pt x="3172" y="10025"/>
                  </a:cubicBezTo>
                  <a:cubicBezTo>
                    <a:pt x="926" y="12900"/>
                    <a:pt x="285" y="15164"/>
                    <a:pt x="71" y="16732"/>
                  </a:cubicBezTo>
                  <a:cubicBezTo>
                    <a:pt x="-143" y="18300"/>
                    <a:pt x="71" y="19170"/>
                    <a:pt x="1461" y="19954"/>
                  </a:cubicBezTo>
                  <a:cubicBezTo>
                    <a:pt x="2851" y="20738"/>
                    <a:pt x="5417" y="21435"/>
                    <a:pt x="8946" y="21261"/>
                  </a:cubicBezTo>
                  <a:cubicBezTo>
                    <a:pt x="12475" y="21087"/>
                    <a:pt x="16966" y="20041"/>
                    <a:pt x="21457" y="18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8750300" y="5963613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9137745" y="5792332"/>
              <a:ext cx="170176" cy="35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33" fill="norm" stroke="1" extrusionOk="0">
                  <a:moveTo>
                    <a:pt x="17945" y="5390"/>
                  </a:moveTo>
                  <a:cubicBezTo>
                    <a:pt x="18986" y="4104"/>
                    <a:pt x="20027" y="2818"/>
                    <a:pt x="20548" y="1854"/>
                  </a:cubicBezTo>
                  <a:cubicBezTo>
                    <a:pt x="21068" y="890"/>
                    <a:pt x="21068" y="247"/>
                    <a:pt x="20417" y="54"/>
                  </a:cubicBezTo>
                  <a:cubicBezTo>
                    <a:pt x="19767" y="-139"/>
                    <a:pt x="18466" y="118"/>
                    <a:pt x="15213" y="1918"/>
                  </a:cubicBezTo>
                  <a:cubicBezTo>
                    <a:pt x="11960" y="3718"/>
                    <a:pt x="6755" y="7061"/>
                    <a:pt x="3632" y="10147"/>
                  </a:cubicBezTo>
                  <a:cubicBezTo>
                    <a:pt x="509" y="13232"/>
                    <a:pt x="-532" y="16061"/>
                    <a:pt x="249" y="17925"/>
                  </a:cubicBezTo>
                  <a:cubicBezTo>
                    <a:pt x="1029" y="19790"/>
                    <a:pt x="3632" y="20690"/>
                    <a:pt x="6364" y="21075"/>
                  </a:cubicBezTo>
                  <a:cubicBezTo>
                    <a:pt x="9097" y="21461"/>
                    <a:pt x="11960" y="21332"/>
                    <a:pt x="14822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9347200" y="5982663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720"/>
                    <a:pt x="9000" y="15840"/>
                    <a:pt x="12600" y="12240"/>
                  </a:cubicBezTo>
                  <a:cubicBezTo>
                    <a:pt x="16200" y="8640"/>
                    <a:pt x="189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621532" y="5901025"/>
              <a:ext cx="218877" cy="13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30" fill="norm" stroke="1" extrusionOk="0">
                  <a:moveTo>
                    <a:pt x="12835" y="4995"/>
                  </a:moveTo>
                  <a:cubicBezTo>
                    <a:pt x="10572" y="9452"/>
                    <a:pt x="8309" y="13909"/>
                    <a:pt x="6766" y="16652"/>
                  </a:cubicBezTo>
                  <a:cubicBezTo>
                    <a:pt x="5224" y="19395"/>
                    <a:pt x="4401" y="20423"/>
                    <a:pt x="3372" y="20938"/>
                  </a:cubicBezTo>
                  <a:cubicBezTo>
                    <a:pt x="2344" y="21452"/>
                    <a:pt x="1109" y="21452"/>
                    <a:pt x="492" y="19566"/>
                  </a:cubicBezTo>
                  <a:cubicBezTo>
                    <a:pt x="-125" y="17681"/>
                    <a:pt x="-125" y="13909"/>
                    <a:pt x="286" y="11338"/>
                  </a:cubicBezTo>
                  <a:cubicBezTo>
                    <a:pt x="698" y="8766"/>
                    <a:pt x="1521" y="7395"/>
                    <a:pt x="3681" y="7909"/>
                  </a:cubicBezTo>
                  <a:cubicBezTo>
                    <a:pt x="5841" y="8423"/>
                    <a:pt x="9338" y="10823"/>
                    <a:pt x="11498" y="12538"/>
                  </a:cubicBezTo>
                  <a:cubicBezTo>
                    <a:pt x="13658" y="14252"/>
                    <a:pt x="14481" y="15281"/>
                    <a:pt x="15201" y="16481"/>
                  </a:cubicBezTo>
                  <a:cubicBezTo>
                    <a:pt x="15921" y="17681"/>
                    <a:pt x="16538" y="19052"/>
                    <a:pt x="17566" y="18023"/>
                  </a:cubicBezTo>
                  <a:cubicBezTo>
                    <a:pt x="18595" y="16995"/>
                    <a:pt x="20035" y="13566"/>
                    <a:pt x="20755" y="10823"/>
                  </a:cubicBezTo>
                  <a:cubicBezTo>
                    <a:pt x="21475" y="8081"/>
                    <a:pt x="21475" y="6023"/>
                    <a:pt x="20549" y="4309"/>
                  </a:cubicBezTo>
                  <a:cubicBezTo>
                    <a:pt x="19624" y="2595"/>
                    <a:pt x="17772" y="1223"/>
                    <a:pt x="16332" y="538"/>
                  </a:cubicBezTo>
                  <a:cubicBezTo>
                    <a:pt x="14892" y="-148"/>
                    <a:pt x="13864" y="-148"/>
                    <a:pt x="12938" y="366"/>
                  </a:cubicBezTo>
                  <a:cubicBezTo>
                    <a:pt x="12012" y="881"/>
                    <a:pt x="11189" y="1909"/>
                    <a:pt x="10778" y="2938"/>
                  </a:cubicBezTo>
                  <a:cubicBezTo>
                    <a:pt x="10366" y="3966"/>
                    <a:pt x="10366" y="4995"/>
                    <a:pt x="10366" y="6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791700" y="6116013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0109795" y="5907405"/>
              <a:ext cx="233288" cy="13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94" fill="norm" stroke="1" extrusionOk="0">
                  <a:moveTo>
                    <a:pt x="12204" y="1904"/>
                  </a:moveTo>
                  <a:cubicBezTo>
                    <a:pt x="12399" y="3618"/>
                    <a:pt x="12594" y="5333"/>
                    <a:pt x="11134" y="8418"/>
                  </a:cubicBezTo>
                  <a:cubicBezTo>
                    <a:pt x="9675" y="11504"/>
                    <a:pt x="6561" y="15961"/>
                    <a:pt x="4518" y="18018"/>
                  </a:cubicBezTo>
                  <a:cubicBezTo>
                    <a:pt x="2475" y="20076"/>
                    <a:pt x="1502" y="19733"/>
                    <a:pt x="918" y="18704"/>
                  </a:cubicBezTo>
                  <a:cubicBezTo>
                    <a:pt x="334" y="17676"/>
                    <a:pt x="140" y="15961"/>
                    <a:pt x="42" y="14247"/>
                  </a:cubicBezTo>
                  <a:cubicBezTo>
                    <a:pt x="-55" y="12533"/>
                    <a:pt x="-55" y="10818"/>
                    <a:pt x="821" y="9104"/>
                  </a:cubicBezTo>
                  <a:cubicBezTo>
                    <a:pt x="1696" y="7390"/>
                    <a:pt x="3448" y="5676"/>
                    <a:pt x="5977" y="7218"/>
                  </a:cubicBezTo>
                  <a:cubicBezTo>
                    <a:pt x="8507" y="8761"/>
                    <a:pt x="11815" y="13561"/>
                    <a:pt x="13859" y="16647"/>
                  </a:cubicBezTo>
                  <a:cubicBezTo>
                    <a:pt x="15902" y="19733"/>
                    <a:pt x="16680" y="21104"/>
                    <a:pt x="17556" y="21276"/>
                  </a:cubicBezTo>
                  <a:cubicBezTo>
                    <a:pt x="18431" y="21447"/>
                    <a:pt x="19404" y="20418"/>
                    <a:pt x="20086" y="18190"/>
                  </a:cubicBezTo>
                  <a:cubicBezTo>
                    <a:pt x="20767" y="15961"/>
                    <a:pt x="21156" y="12533"/>
                    <a:pt x="21350" y="9790"/>
                  </a:cubicBezTo>
                  <a:cubicBezTo>
                    <a:pt x="21545" y="7047"/>
                    <a:pt x="21545" y="4990"/>
                    <a:pt x="20377" y="3276"/>
                  </a:cubicBezTo>
                  <a:cubicBezTo>
                    <a:pt x="19210" y="1561"/>
                    <a:pt x="16875" y="190"/>
                    <a:pt x="15221" y="18"/>
                  </a:cubicBezTo>
                  <a:cubicBezTo>
                    <a:pt x="13567" y="-153"/>
                    <a:pt x="12594" y="876"/>
                    <a:pt x="12399" y="1733"/>
                  </a:cubicBezTo>
                  <a:cubicBezTo>
                    <a:pt x="12204" y="2590"/>
                    <a:pt x="12788" y="3276"/>
                    <a:pt x="13372" y="3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0369550" y="5798513"/>
              <a:ext cx="148167" cy="32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926" y="0"/>
                  </a:moveTo>
                  <a:cubicBezTo>
                    <a:pt x="6171" y="415"/>
                    <a:pt x="11417" y="831"/>
                    <a:pt x="14657" y="1246"/>
                  </a:cubicBezTo>
                  <a:cubicBezTo>
                    <a:pt x="17897" y="1662"/>
                    <a:pt x="19131" y="2077"/>
                    <a:pt x="20057" y="3254"/>
                  </a:cubicBezTo>
                  <a:cubicBezTo>
                    <a:pt x="20983" y="4431"/>
                    <a:pt x="21600" y="6369"/>
                    <a:pt x="21600" y="9000"/>
                  </a:cubicBezTo>
                  <a:cubicBezTo>
                    <a:pt x="21600" y="11631"/>
                    <a:pt x="20983" y="14954"/>
                    <a:pt x="20674" y="16962"/>
                  </a:cubicBezTo>
                  <a:cubicBezTo>
                    <a:pt x="20366" y="18969"/>
                    <a:pt x="20366" y="19662"/>
                    <a:pt x="19749" y="20215"/>
                  </a:cubicBezTo>
                  <a:cubicBezTo>
                    <a:pt x="19131" y="20769"/>
                    <a:pt x="17897" y="21185"/>
                    <a:pt x="15120" y="21392"/>
                  </a:cubicBezTo>
                  <a:cubicBezTo>
                    <a:pt x="12343" y="21600"/>
                    <a:pt x="8023" y="21600"/>
                    <a:pt x="5246" y="21392"/>
                  </a:cubicBezTo>
                  <a:cubicBezTo>
                    <a:pt x="2469" y="21185"/>
                    <a:pt x="1234" y="20769"/>
                    <a:pt x="0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0509249" y="5683650"/>
              <a:ext cx="190426" cy="62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47" fill="norm" stroke="1" extrusionOk="0">
                  <a:moveTo>
                    <a:pt x="9861" y="237"/>
                  </a:moveTo>
                  <a:cubicBezTo>
                    <a:pt x="11035" y="92"/>
                    <a:pt x="12209" y="-53"/>
                    <a:pt x="13148" y="19"/>
                  </a:cubicBezTo>
                  <a:cubicBezTo>
                    <a:pt x="14087" y="92"/>
                    <a:pt x="14791" y="382"/>
                    <a:pt x="16317" y="1578"/>
                  </a:cubicBezTo>
                  <a:cubicBezTo>
                    <a:pt x="17843" y="2774"/>
                    <a:pt x="20191" y="4876"/>
                    <a:pt x="20896" y="7195"/>
                  </a:cubicBezTo>
                  <a:cubicBezTo>
                    <a:pt x="21600" y="9515"/>
                    <a:pt x="20661" y="12052"/>
                    <a:pt x="18078" y="14299"/>
                  </a:cubicBezTo>
                  <a:cubicBezTo>
                    <a:pt x="15496" y="16546"/>
                    <a:pt x="11270" y="18503"/>
                    <a:pt x="7983" y="19662"/>
                  </a:cubicBezTo>
                  <a:cubicBezTo>
                    <a:pt x="4696" y="20822"/>
                    <a:pt x="2348" y="21185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946900" y="6909763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3600"/>
                    <a:pt x="6616" y="7200"/>
                    <a:pt x="10216" y="10800"/>
                  </a:cubicBezTo>
                  <a:cubicBezTo>
                    <a:pt x="13816" y="14400"/>
                    <a:pt x="17708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991350" y="7017713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600"/>
                    <a:pt x="11815" y="9600"/>
                    <a:pt x="15415" y="6000"/>
                  </a:cubicBezTo>
                  <a:cubicBezTo>
                    <a:pt x="19015" y="2400"/>
                    <a:pt x="20308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588250" y="6776413"/>
              <a:ext cx="19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85"/>
                    <a:pt x="12000" y="8970"/>
                    <a:pt x="8400" y="12570"/>
                  </a:cubicBezTo>
                  <a:cubicBezTo>
                    <a:pt x="4800" y="16170"/>
                    <a:pt x="2400" y="188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543050" y="6319213"/>
              <a:ext cx="2178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3" y="18400"/>
                    <a:pt x="1385" y="15200"/>
                    <a:pt x="2110" y="12800"/>
                  </a:cubicBezTo>
                  <a:cubicBezTo>
                    <a:pt x="2834" y="10400"/>
                    <a:pt x="3590" y="8800"/>
                    <a:pt x="4398" y="7200"/>
                  </a:cubicBezTo>
                  <a:cubicBezTo>
                    <a:pt x="5206" y="5600"/>
                    <a:pt x="6066" y="4000"/>
                    <a:pt x="6980" y="3000"/>
                  </a:cubicBezTo>
                  <a:cubicBezTo>
                    <a:pt x="7893" y="2000"/>
                    <a:pt x="8858" y="1600"/>
                    <a:pt x="9698" y="1400"/>
                  </a:cubicBezTo>
                  <a:cubicBezTo>
                    <a:pt x="10538" y="1200"/>
                    <a:pt x="11251" y="1200"/>
                    <a:pt x="12070" y="1200"/>
                  </a:cubicBezTo>
                  <a:cubicBezTo>
                    <a:pt x="12889" y="1200"/>
                    <a:pt x="13812" y="1200"/>
                    <a:pt x="14652" y="1400"/>
                  </a:cubicBezTo>
                  <a:cubicBezTo>
                    <a:pt x="15492" y="1600"/>
                    <a:pt x="16247" y="2000"/>
                    <a:pt x="17076" y="1800"/>
                  </a:cubicBezTo>
                  <a:cubicBezTo>
                    <a:pt x="17906" y="1600"/>
                    <a:pt x="18808" y="800"/>
                    <a:pt x="19574" y="400"/>
                  </a:cubicBezTo>
                  <a:cubicBezTo>
                    <a:pt x="20341" y="0"/>
                    <a:pt x="2097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127250" y="6471613"/>
              <a:ext cx="130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4" y="16800"/>
                    <a:pt x="2107" y="12000"/>
                    <a:pt x="3460" y="8400"/>
                  </a:cubicBezTo>
                  <a:cubicBezTo>
                    <a:pt x="4812" y="4800"/>
                    <a:pt x="6462" y="2400"/>
                    <a:pt x="8148" y="1200"/>
                  </a:cubicBezTo>
                  <a:cubicBezTo>
                    <a:pt x="9834" y="0"/>
                    <a:pt x="11555" y="0"/>
                    <a:pt x="13259" y="0"/>
                  </a:cubicBezTo>
                  <a:cubicBezTo>
                    <a:pt x="14962" y="0"/>
                    <a:pt x="16648" y="0"/>
                    <a:pt x="18035" y="2400"/>
                  </a:cubicBezTo>
                  <a:cubicBezTo>
                    <a:pt x="19422" y="4800"/>
                    <a:pt x="20511" y="96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324100" y="7013906"/>
              <a:ext cx="146050" cy="61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12" fill="norm" stroke="1" extrusionOk="0">
                  <a:moveTo>
                    <a:pt x="20992" y="1455"/>
                  </a:moveTo>
                  <a:cubicBezTo>
                    <a:pt x="19471" y="941"/>
                    <a:pt x="17950" y="426"/>
                    <a:pt x="16124" y="169"/>
                  </a:cubicBezTo>
                  <a:cubicBezTo>
                    <a:pt x="14299" y="-88"/>
                    <a:pt x="12169" y="-88"/>
                    <a:pt x="9736" y="426"/>
                  </a:cubicBezTo>
                  <a:cubicBezTo>
                    <a:pt x="7302" y="941"/>
                    <a:pt x="4564" y="1969"/>
                    <a:pt x="2586" y="3439"/>
                  </a:cubicBezTo>
                  <a:cubicBezTo>
                    <a:pt x="609" y="4908"/>
                    <a:pt x="-608" y="6818"/>
                    <a:pt x="457" y="8692"/>
                  </a:cubicBezTo>
                  <a:cubicBezTo>
                    <a:pt x="1522" y="10565"/>
                    <a:pt x="4868" y="12402"/>
                    <a:pt x="8215" y="14018"/>
                  </a:cubicBezTo>
                  <a:cubicBezTo>
                    <a:pt x="11561" y="15634"/>
                    <a:pt x="14907" y="17030"/>
                    <a:pt x="16581" y="17912"/>
                  </a:cubicBezTo>
                  <a:cubicBezTo>
                    <a:pt x="18254" y="18794"/>
                    <a:pt x="18254" y="19161"/>
                    <a:pt x="18254" y="19528"/>
                  </a:cubicBezTo>
                  <a:cubicBezTo>
                    <a:pt x="18254" y="19896"/>
                    <a:pt x="18254" y="20263"/>
                    <a:pt x="17646" y="20557"/>
                  </a:cubicBezTo>
                  <a:cubicBezTo>
                    <a:pt x="17037" y="20851"/>
                    <a:pt x="15820" y="21071"/>
                    <a:pt x="12778" y="21218"/>
                  </a:cubicBezTo>
                  <a:cubicBezTo>
                    <a:pt x="9736" y="21365"/>
                    <a:pt x="4868" y="21439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190750" y="7843213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2397910" y="7736546"/>
              <a:ext cx="197263" cy="8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64" fill="norm" stroke="1" extrusionOk="0">
                  <a:moveTo>
                    <a:pt x="11853" y="1326"/>
                  </a:moveTo>
                  <a:cubicBezTo>
                    <a:pt x="10943" y="6864"/>
                    <a:pt x="10034" y="12402"/>
                    <a:pt x="8442" y="16002"/>
                  </a:cubicBezTo>
                  <a:cubicBezTo>
                    <a:pt x="6850" y="19602"/>
                    <a:pt x="4577" y="21264"/>
                    <a:pt x="2985" y="21264"/>
                  </a:cubicBezTo>
                  <a:cubicBezTo>
                    <a:pt x="1394" y="21264"/>
                    <a:pt x="484" y="19602"/>
                    <a:pt x="143" y="17110"/>
                  </a:cubicBezTo>
                  <a:cubicBezTo>
                    <a:pt x="-198" y="14618"/>
                    <a:pt x="29" y="11295"/>
                    <a:pt x="1280" y="9079"/>
                  </a:cubicBezTo>
                  <a:cubicBezTo>
                    <a:pt x="2530" y="6864"/>
                    <a:pt x="4804" y="5756"/>
                    <a:pt x="6964" y="7141"/>
                  </a:cubicBezTo>
                  <a:cubicBezTo>
                    <a:pt x="9124" y="8526"/>
                    <a:pt x="11170" y="12402"/>
                    <a:pt x="12648" y="15449"/>
                  </a:cubicBezTo>
                  <a:cubicBezTo>
                    <a:pt x="14126" y="18495"/>
                    <a:pt x="15036" y="20710"/>
                    <a:pt x="16400" y="19602"/>
                  </a:cubicBezTo>
                  <a:cubicBezTo>
                    <a:pt x="17764" y="18495"/>
                    <a:pt x="19583" y="14064"/>
                    <a:pt x="20493" y="10187"/>
                  </a:cubicBezTo>
                  <a:cubicBezTo>
                    <a:pt x="21402" y="6310"/>
                    <a:pt x="21402" y="2987"/>
                    <a:pt x="20606" y="1326"/>
                  </a:cubicBezTo>
                  <a:cubicBezTo>
                    <a:pt x="19810" y="-336"/>
                    <a:pt x="18219" y="-336"/>
                    <a:pt x="16286" y="772"/>
                  </a:cubicBezTo>
                  <a:cubicBezTo>
                    <a:pt x="14354" y="1879"/>
                    <a:pt x="12080" y="4095"/>
                    <a:pt x="9806" y="6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259388" y="6813382"/>
              <a:ext cx="199780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07" fill="norm" stroke="1" extrusionOk="0">
                  <a:moveTo>
                    <a:pt x="11604" y="21407"/>
                  </a:moveTo>
                  <a:cubicBezTo>
                    <a:pt x="10929" y="19745"/>
                    <a:pt x="10254" y="18084"/>
                    <a:pt x="10029" y="15176"/>
                  </a:cubicBezTo>
                  <a:cubicBezTo>
                    <a:pt x="9804" y="12269"/>
                    <a:pt x="10029" y="8115"/>
                    <a:pt x="10254" y="4999"/>
                  </a:cubicBezTo>
                  <a:cubicBezTo>
                    <a:pt x="10479" y="1884"/>
                    <a:pt x="10704" y="-193"/>
                    <a:pt x="10704" y="15"/>
                  </a:cubicBezTo>
                  <a:cubicBezTo>
                    <a:pt x="10704" y="222"/>
                    <a:pt x="10479" y="2715"/>
                    <a:pt x="9466" y="5622"/>
                  </a:cubicBezTo>
                  <a:cubicBezTo>
                    <a:pt x="8454" y="8530"/>
                    <a:pt x="6654" y="11853"/>
                    <a:pt x="5191" y="13930"/>
                  </a:cubicBezTo>
                  <a:cubicBezTo>
                    <a:pt x="3729" y="16007"/>
                    <a:pt x="2604" y="16838"/>
                    <a:pt x="1704" y="16422"/>
                  </a:cubicBezTo>
                  <a:cubicBezTo>
                    <a:pt x="804" y="16007"/>
                    <a:pt x="129" y="14345"/>
                    <a:pt x="16" y="12476"/>
                  </a:cubicBezTo>
                  <a:cubicBezTo>
                    <a:pt x="-96" y="10607"/>
                    <a:pt x="354" y="8530"/>
                    <a:pt x="2041" y="6869"/>
                  </a:cubicBezTo>
                  <a:cubicBezTo>
                    <a:pt x="3729" y="5207"/>
                    <a:pt x="6654" y="3961"/>
                    <a:pt x="9354" y="4584"/>
                  </a:cubicBezTo>
                  <a:cubicBezTo>
                    <a:pt x="12054" y="5207"/>
                    <a:pt x="14529" y="7699"/>
                    <a:pt x="16554" y="9153"/>
                  </a:cubicBezTo>
                  <a:cubicBezTo>
                    <a:pt x="18579" y="10607"/>
                    <a:pt x="20154" y="11022"/>
                    <a:pt x="20829" y="10192"/>
                  </a:cubicBezTo>
                  <a:cubicBezTo>
                    <a:pt x="21504" y="9361"/>
                    <a:pt x="21279" y="7284"/>
                    <a:pt x="20604" y="5622"/>
                  </a:cubicBezTo>
                  <a:cubicBezTo>
                    <a:pt x="19929" y="3961"/>
                    <a:pt x="18804" y="2715"/>
                    <a:pt x="16329" y="3545"/>
                  </a:cubicBezTo>
                  <a:cubicBezTo>
                    <a:pt x="13854" y="4376"/>
                    <a:pt x="10029" y="7284"/>
                    <a:pt x="6204" y="10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713780" y="6973263"/>
              <a:ext cx="9756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15705" y="6059"/>
                  </a:moveTo>
                  <a:cubicBezTo>
                    <a:pt x="17955" y="5005"/>
                    <a:pt x="20205" y="3951"/>
                    <a:pt x="20655" y="3029"/>
                  </a:cubicBezTo>
                  <a:cubicBezTo>
                    <a:pt x="21105" y="2107"/>
                    <a:pt x="19755" y="1317"/>
                    <a:pt x="17955" y="790"/>
                  </a:cubicBezTo>
                  <a:cubicBezTo>
                    <a:pt x="16155" y="263"/>
                    <a:pt x="13905" y="0"/>
                    <a:pt x="11880" y="0"/>
                  </a:cubicBezTo>
                  <a:cubicBezTo>
                    <a:pt x="9855" y="0"/>
                    <a:pt x="8055" y="263"/>
                    <a:pt x="5805" y="1756"/>
                  </a:cubicBezTo>
                  <a:cubicBezTo>
                    <a:pt x="3555" y="3249"/>
                    <a:pt x="855" y="5971"/>
                    <a:pt x="180" y="8956"/>
                  </a:cubicBezTo>
                  <a:cubicBezTo>
                    <a:pt x="-495" y="11941"/>
                    <a:pt x="855" y="15190"/>
                    <a:pt x="2205" y="17341"/>
                  </a:cubicBezTo>
                  <a:cubicBezTo>
                    <a:pt x="3555" y="19493"/>
                    <a:pt x="4905" y="20546"/>
                    <a:pt x="62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2660650" y="7309813"/>
              <a:ext cx="152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908300" y="7341563"/>
              <a:ext cx="952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65"/>
                    <a:pt x="0" y="3130"/>
                    <a:pt x="3600" y="6730"/>
                  </a:cubicBezTo>
                  <a:cubicBezTo>
                    <a:pt x="7200" y="10330"/>
                    <a:pt x="14400" y="159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901950" y="7335213"/>
              <a:ext cx="158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655"/>
                    <a:pt x="15264" y="1309"/>
                    <a:pt x="11808" y="3927"/>
                  </a:cubicBezTo>
                  <a:cubicBezTo>
                    <a:pt x="8352" y="6545"/>
                    <a:pt x="4608" y="11127"/>
                    <a:pt x="2592" y="14400"/>
                  </a:cubicBezTo>
                  <a:cubicBezTo>
                    <a:pt x="576" y="17673"/>
                    <a:pt x="288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131035" y="7030012"/>
              <a:ext cx="132866" cy="40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5" fill="norm" stroke="1" extrusionOk="0">
                  <a:moveTo>
                    <a:pt x="21185" y="2396"/>
                  </a:moveTo>
                  <a:cubicBezTo>
                    <a:pt x="21185" y="1604"/>
                    <a:pt x="21185" y="813"/>
                    <a:pt x="20341" y="360"/>
                  </a:cubicBezTo>
                  <a:cubicBezTo>
                    <a:pt x="19498" y="-92"/>
                    <a:pt x="17810" y="-205"/>
                    <a:pt x="15279" y="530"/>
                  </a:cubicBezTo>
                  <a:cubicBezTo>
                    <a:pt x="12748" y="1265"/>
                    <a:pt x="9372" y="2848"/>
                    <a:pt x="6335" y="5619"/>
                  </a:cubicBezTo>
                  <a:cubicBezTo>
                    <a:pt x="3297" y="8390"/>
                    <a:pt x="597" y="12348"/>
                    <a:pt x="91" y="15175"/>
                  </a:cubicBezTo>
                  <a:cubicBezTo>
                    <a:pt x="-415" y="18002"/>
                    <a:pt x="1272" y="19699"/>
                    <a:pt x="296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276600" y="7182813"/>
              <a:ext cx="209550" cy="20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0"/>
                  </a:moveTo>
                  <a:cubicBezTo>
                    <a:pt x="3491" y="661"/>
                    <a:pt x="6982" y="1322"/>
                    <a:pt x="9382" y="2755"/>
                  </a:cubicBezTo>
                  <a:cubicBezTo>
                    <a:pt x="11782" y="4188"/>
                    <a:pt x="13091" y="6392"/>
                    <a:pt x="12218" y="9588"/>
                  </a:cubicBezTo>
                  <a:cubicBezTo>
                    <a:pt x="11345" y="12784"/>
                    <a:pt x="8291" y="16971"/>
                    <a:pt x="6218" y="19176"/>
                  </a:cubicBezTo>
                  <a:cubicBezTo>
                    <a:pt x="4145" y="21380"/>
                    <a:pt x="3055" y="21600"/>
                    <a:pt x="2509" y="21159"/>
                  </a:cubicBezTo>
                  <a:cubicBezTo>
                    <a:pt x="1964" y="20718"/>
                    <a:pt x="1964" y="19616"/>
                    <a:pt x="3491" y="17082"/>
                  </a:cubicBezTo>
                  <a:cubicBezTo>
                    <a:pt x="5018" y="14547"/>
                    <a:pt x="8073" y="10580"/>
                    <a:pt x="10255" y="8155"/>
                  </a:cubicBezTo>
                  <a:cubicBezTo>
                    <a:pt x="12436" y="5731"/>
                    <a:pt x="13745" y="4849"/>
                    <a:pt x="14073" y="5400"/>
                  </a:cubicBezTo>
                  <a:cubicBezTo>
                    <a:pt x="14400" y="5951"/>
                    <a:pt x="13745" y="7935"/>
                    <a:pt x="13418" y="9478"/>
                  </a:cubicBezTo>
                  <a:cubicBezTo>
                    <a:pt x="13091" y="11020"/>
                    <a:pt x="13091" y="12122"/>
                    <a:pt x="13855" y="13445"/>
                  </a:cubicBezTo>
                  <a:cubicBezTo>
                    <a:pt x="14618" y="14767"/>
                    <a:pt x="16145" y="16310"/>
                    <a:pt x="17564" y="16971"/>
                  </a:cubicBezTo>
                  <a:cubicBezTo>
                    <a:pt x="18982" y="17633"/>
                    <a:pt x="20291" y="17412"/>
                    <a:pt x="2160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524250" y="7030413"/>
              <a:ext cx="10455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1435" y="0"/>
                  </a:moveTo>
                  <a:cubicBezTo>
                    <a:pt x="13129" y="1459"/>
                    <a:pt x="14824" y="2919"/>
                    <a:pt x="16941" y="5108"/>
                  </a:cubicBezTo>
                  <a:cubicBezTo>
                    <a:pt x="19059" y="7297"/>
                    <a:pt x="21600" y="10216"/>
                    <a:pt x="20753" y="12795"/>
                  </a:cubicBezTo>
                  <a:cubicBezTo>
                    <a:pt x="19906" y="15373"/>
                    <a:pt x="15671" y="17611"/>
                    <a:pt x="11647" y="19022"/>
                  </a:cubicBezTo>
                  <a:cubicBezTo>
                    <a:pt x="7624" y="20432"/>
                    <a:pt x="3812" y="21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937000" y="7208940"/>
              <a:ext cx="311150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41" y="13782"/>
                    <a:pt x="882" y="6582"/>
                    <a:pt x="2571" y="2982"/>
                  </a:cubicBezTo>
                  <a:cubicBezTo>
                    <a:pt x="4261" y="-618"/>
                    <a:pt x="7200" y="-618"/>
                    <a:pt x="10580" y="1182"/>
                  </a:cubicBezTo>
                  <a:cubicBezTo>
                    <a:pt x="13959" y="2982"/>
                    <a:pt x="17780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006850" y="7316163"/>
              <a:ext cx="2413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411" y="8640"/>
                    <a:pt x="6821" y="17280"/>
                    <a:pt x="10421" y="19440"/>
                  </a:cubicBezTo>
                  <a:cubicBezTo>
                    <a:pt x="14021" y="21600"/>
                    <a:pt x="17811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457700" y="7093913"/>
              <a:ext cx="25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00"/>
                    <a:pt x="10800" y="3600"/>
                    <a:pt x="7200" y="7200"/>
                  </a:cubicBezTo>
                  <a:cubicBezTo>
                    <a:pt x="3600" y="10800"/>
                    <a:pt x="180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874190" y="6542522"/>
              <a:ext cx="3092729" cy="158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29" fill="norm" stroke="1" extrusionOk="0">
                  <a:moveTo>
                    <a:pt x="6062" y="332"/>
                  </a:moveTo>
                  <a:cubicBezTo>
                    <a:pt x="6018" y="216"/>
                    <a:pt x="5973" y="101"/>
                    <a:pt x="5737" y="44"/>
                  </a:cubicBezTo>
                  <a:cubicBezTo>
                    <a:pt x="5501" y="-14"/>
                    <a:pt x="5073" y="-14"/>
                    <a:pt x="4585" y="44"/>
                  </a:cubicBezTo>
                  <a:cubicBezTo>
                    <a:pt x="4098" y="101"/>
                    <a:pt x="3552" y="216"/>
                    <a:pt x="3020" y="389"/>
                  </a:cubicBezTo>
                  <a:cubicBezTo>
                    <a:pt x="2489" y="562"/>
                    <a:pt x="1972" y="792"/>
                    <a:pt x="1522" y="1052"/>
                  </a:cubicBezTo>
                  <a:cubicBezTo>
                    <a:pt x="1072" y="1311"/>
                    <a:pt x="688" y="1599"/>
                    <a:pt x="444" y="1973"/>
                  </a:cubicBezTo>
                  <a:cubicBezTo>
                    <a:pt x="200" y="2348"/>
                    <a:pt x="97" y="2808"/>
                    <a:pt x="119" y="3485"/>
                  </a:cubicBezTo>
                  <a:cubicBezTo>
                    <a:pt x="141" y="4162"/>
                    <a:pt x="289" y="5055"/>
                    <a:pt x="429" y="5991"/>
                  </a:cubicBezTo>
                  <a:cubicBezTo>
                    <a:pt x="570" y="6927"/>
                    <a:pt x="702" y="7906"/>
                    <a:pt x="769" y="8928"/>
                  </a:cubicBezTo>
                  <a:cubicBezTo>
                    <a:pt x="835" y="9951"/>
                    <a:pt x="835" y="11016"/>
                    <a:pt x="791" y="12068"/>
                  </a:cubicBezTo>
                  <a:cubicBezTo>
                    <a:pt x="747" y="13119"/>
                    <a:pt x="658" y="14156"/>
                    <a:pt x="570" y="15106"/>
                  </a:cubicBezTo>
                  <a:cubicBezTo>
                    <a:pt x="481" y="16056"/>
                    <a:pt x="392" y="16920"/>
                    <a:pt x="311" y="17784"/>
                  </a:cubicBezTo>
                  <a:cubicBezTo>
                    <a:pt x="230" y="18648"/>
                    <a:pt x="156" y="19512"/>
                    <a:pt x="112" y="20016"/>
                  </a:cubicBezTo>
                  <a:cubicBezTo>
                    <a:pt x="68" y="20520"/>
                    <a:pt x="53" y="20664"/>
                    <a:pt x="31" y="20880"/>
                  </a:cubicBezTo>
                  <a:cubicBezTo>
                    <a:pt x="9" y="21096"/>
                    <a:pt x="-21" y="21384"/>
                    <a:pt x="23" y="21485"/>
                  </a:cubicBezTo>
                  <a:cubicBezTo>
                    <a:pt x="68" y="21586"/>
                    <a:pt x="186" y="21500"/>
                    <a:pt x="474" y="21384"/>
                  </a:cubicBezTo>
                  <a:cubicBezTo>
                    <a:pt x="762" y="21269"/>
                    <a:pt x="1219" y="21125"/>
                    <a:pt x="1699" y="21010"/>
                  </a:cubicBezTo>
                  <a:cubicBezTo>
                    <a:pt x="2179" y="20895"/>
                    <a:pt x="2681" y="20808"/>
                    <a:pt x="3175" y="20722"/>
                  </a:cubicBezTo>
                  <a:cubicBezTo>
                    <a:pt x="3670" y="20636"/>
                    <a:pt x="4157" y="20549"/>
                    <a:pt x="4689" y="20463"/>
                  </a:cubicBezTo>
                  <a:cubicBezTo>
                    <a:pt x="5220" y="20376"/>
                    <a:pt x="5796" y="20290"/>
                    <a:pt x="6328" y="20189"/>
                  </a:cubicBezTo>
                  <a:cubicBezTo>
                    <a:pt x="6859" y="20088"/>
                    <a:pt x="7346" y="19973"/>
                    <a:pt x="7863" y="19872"/>
                  </a:cubicBezTo>
                  <a:cubicBezTo>
                    <a:pt x="8380" y="19772"/>
                    <a:pt x="8926" y="19685"/>
                    <a:pt x="9458" y="19613"/>
                  </a:cubicBezTo>
                  <a:cubicBezTo>
                    <a:pt x="9989" y="19541"/>
                    <a:pt x="10506" y="19484"/>
                    <a:pt x="11045" y="19440"/>
                  </a:cubicBezTo>
                  <a:cubicBezTo>
                    <a:pt x="11584" y="19397"/>
                    <a:pt x="12145" y="19368"/>
                    <a:pt x="12676" y="19340"/>
                  </a:cubicBezTo>
                  <a:cubicBezTo>
                    <a:pt x="13208" y="19311"/>
                    <a:pt x="13710" y="19282"/>
                    <a:pt x="14263" y="19253"/>
                  </a:cubicBezTo>
                  <a:cubicBezTo>
                    <a:pt x="14817" y="19224"/>
                    <a:pt x="15422" y="19196"/>
                    <a:pt x="15998" y="19181"/>
                  </a:cubicBezTo>
                  <a:cubicBezTo>
                    <a:pt x="16574" y="19167"/>
                    <a:pt x="17120" y="19167"/>
                    <a:pt x="17703" y="19152"/>
                  </a:cubicBezTo>
                  <a:cubicBezTo>
                    <a:pt x="18287" y="19138"/>
                    <a:pt x="18907" y="19109"/>
                    <a:pt x="19364" y="19080"/>
                  </a:cubicBezTo>
                  <a:cubicBezTo>
                    <a:pt x="19822" y="19052"/>
                    <a:pt x="20117" y="19023"/>
                    <a:pt x="20309" y="18994"/>
                  </a:cubicBezTo>
                  <a:cubicBezTo>
                    <a:pt x="20501" y="18965"/>
                    <a:pt x="20590" y="18936"/>
                    <a:pt x="20649" y="18850"/>
                  </a:cubicBezTo>
                  <a:cubicBezTo>
                    <a:pt x="20708" y="18764"/>
                    <a:pt x="20737" y="18620"/>
                    <a:pt x="20774" y="18159"/>
                  </a:cubicBezTo>
                  <a:cubicBezTo>
                    <a:pt x="20811" y="17698"/>
                    <a:pt x="20856" y="16920"/>
                    <a:pt x="20922" y="15970"/>
                  </a:cubicBezTo>
                  <a:cubicBezTo>
                    <a:pt x="20988" y="15020"/>
                    <a:pt x="21077" y="13896"/>
                    <a:pt x="21173" y="12816"/>
                  </a:cubicBezTo>
                  <a:cubicBezTo>
                    <a:pt x="21269" y="11736"/>
                    <a:pt x="21372" y="10700"/>
                    <a:pt x="21446" y="9634"/>
                  </a:cubicBezTo>
                  <a:cubicBezTo>
                    <a:pt x="21520" y="8568"/>
                    <a:pt x="21564" y="7474"/>
                    <a:pt x="21572" y="6437"/>
                  </a:cubicBezTo>
                  <a:cubicBezTo>
                    <a:pt x="21579" y="5400"/>
                    <a:pt x="21549" y="4421"/>
                    <a:pt x="21490" y="3615"/>
                  </a:cubicBezTo>
                  <a:cubicBezTo>
                    <a:pt x="21431" y="2808"/>
                    <a:pt x="21343" y="2175"/>
                    <a:pt x="21239" y="1728"/>
                  </a:cubicBezTo>
                  <a:cubicBezTo>
                    <a:pt x="21136" y="1282"/>
                    <a:pt x="21018" y="1023"/>
                    <a:pt x="20804" y="879"/>
                  </a:cubicBezTo>
                  <a:cubicBezTo>
                    <a:pt x="20590" y="735"/>
                    <a:pt x="20280" y="706"/>
                    <a:pt x="19896" y="692"/>
                  </a:cubicBezTo>
                  <a:cubicBezTo>
                    <a:pt x="19512" y="677"/>
                    <a:pt x="19054" y="677"/>
                    <a:pt x="18545" y="706"/>
                  </a:cubicBezTo>
                  <a:cubicBezTo>
                    <a:pt x="18036" y="735"/>
                    <a:pt x="17475" y="792"/>
                    <a:pt x="16906" y="836"/>
                  </a:cubicBezTo>
                  <a:cubicBezTo>
                    <a:pt x="16338" y="879"/>
                    <a:pt x="15762" y="908"/>
                    <a:pt x="15193" y="951"/>
                  </a:cubicBezTo>
                  <a:cubicBezTo>
                    <a:pt x="14625" y="994"/>
                    <a:pt x="14064" y="1052"/>
                    <a:pt x="13510" y="1095"/>
                  </a:cubicBezTo>
                  <a:cubicBezTo>
                    <a:pt x="12957" y="1138"/>
                    <a:pt x="12410" y="1167"/>
                    <a:pt x="11849" y="1210"/>
                  </a:cubicBezTo>
                  <a:cubicBezTo>
                    <a:pt x="11288" y="1253"/>
                    <a:pt x="10713" y="1311"/>
                    <a:pt x="10115" y="1354"/>
                  </a:cubicBezTo>
                  <a:cubicBezTo>
                    <a:pt x="9517" y="1397"/>
                    <a:pt x="8897" y="1426"/>
                    <a:pt x="8284" y="1426"/>
                  </a:cubicBezTo>
                  <a:cubicBezTo>
                    <a:pt x="7671" y="1426"/>
                    <a:pt x="7066" y="1397"/>
                    <a:pt x="6416" y="1325"/>
                  </a:cubicBezTo>
                  <a:cubicBezTo>
                    <a:pt x="5767" y="1253"/>
                    <a:pt x="5073" y="1138"/>
                    <a:pt x="4593" y="1052"/>
                  </a:cubicBezTo>
                  <a:cubicBezTo>
                    <a:pt x="4113" y="965"/>
                    <a:pt x="3847" y="908"/>
                    <a:pt x="3581" y="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6" name="Drawing"/>
          <p:cNvGrpSpPr/>
          <p:nvPr/>
        </p:nvGrpSpPr>
        <p:grpSpPr>
          <a:xfrm>
            <a:off x="1111250" y="1949450"/>
            <a:ext cx="11283951" cy="7664450"/>
            <a:chOff x="0" y="0"/>
            <a:chExt cx="11283950" cy="7664450"/>
          </a:xfrm>
        </p:grpSpPr>
        <p:sp>
          <p:nvSpPr>
            <p:cNvPr id="2857" name="Line"/>
            <p:cNvSpPr/>
            <p:nvPr/>
          </p:nvSpPr>
          <p:spPr>
            <a:xfrm>
              <a:off x="482600" y="50800"/>
              <a:ext cx="2667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00"/>
                    <a:pt x="6171" y="6400"/>
                    <a:pt x="9171" y="9300"/>
                  </a:cubicBezTo>
                  <a:cubicBezTo>
                    <a:pt x="12171" y="12200"/>
                    <a:pt x="15086" y="14800"/>
                    <a:pt x="17143" y="16800"/>
                  </a:cubicBezTo>
                  <a:cubicBezTo>
                    <a:pt x="19200" y="18800"/>
                    <a:pt x="20400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33763" y="0"/>
              <a:ext cx="20918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8755" y="2429"/>
                    <a:pt x="16163" y="4858"/>
                    <a:pt x="13139" y="7764"/>
                  </a:cubicBezTo>
                  <a:cubicBezTo>
                    <a:pt x="10115" y="10670"/>
                    <a:pt x="6659" y="14053"/>
                    <a:pt x="4283" y="16222"/>
                  </a:cubicBezTo>
                  <a:cubicBezTo>
                    <a:pt x="1907" y="18390"/>
                    <a:pt x="611" y="19345"/>
                    <a:pt x="179" y="20039"/>
                  </a:cubicBezTo>
                  <a:cubicBezTo>
                    <a:pt x="-253" y="20733"/>
                    <a:pt x="179" y="21166"/>
                    <a:pt x="6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625600" y="2730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619250" y="1841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716150" y="219762"/>
              <a:ext cx="93600" cy="21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13" fill="norm" stroke="1" extrusionOk="0">
                  <a:moveTo>
                    <a:pt x="21226" y="2114"/>
                  </a:moveTo>
                  <a:cubicBezTo>
                    <a:pt x="16426" y="1283"/>
                    <a:pt x="11626" y="452"/>
                    <a:pt x="8026" y="141"/>
                  </a:cubicBezTo>
                  <a:cubicBezTo>
                    <a:pt x="4426" y="-171"/>
                    <a:pt x="2026" y="37"/>
                    <a:pt x="826" y="764"/>
                  </a:cubicBezTo>
                  <a:cubicBezTo>
                    <a:pt x="-374" y="1491"/>
                    <a:pt x="-374" y="2737"/>
                    <a:pt x="1546" y="4294"/>
                  </a:cubicBezTo>
                  <a:cubicBezTo>
                    <a:pt x="3466" y="5852"/>
                    <a:pt x="7306" y="7721"/>
                    <a:pt x="11146" y="10214"/>
                  </a:cubicBezTo>
                  <a:cubicBezTo>
                    <a:pt x="14986" y="12706"/>
                    <a:pt x="18826" y="15821"/>
                    <a:pt x="19786" y="17794"/>
                  </a:cubicBezTo>
                  <a:cubicBezTo>
                    <a:pt x="20746" y="19767"/>
                    <a:pt x="18826" y="20598"/>
                    <a:pt x="16666" y="21014"/>
                  </a:cubicBezTo>
                  <a:cubicBezTo>
                    <a:pt x="14506" y="21429"/>
                    <a:pt x="12106" y="21429"/>
                    <a:pt x="10666" y="20910"/>
                  </a:cubicBezTo>
                  <a:cubicBezTo>
                    <a:pt x="9226" y="20391"/>
                    <a:pt x="8746" y="19352"/>
                    <a:pt x="8266" y="18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316663" y="54712"/>
              <a:ext cx="140788" cy="37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30" fill="norm" stroke="1" extrusionOk="0">
                  <a:moveTo>
                    <a:pt x="20175" y="12448"/>
                  </a:moveTo>
                  <a:cubicBezTo>
                    <a:pt x="18904" y="11724"/>
                    <a:pt x="17634" y="11000"/>
                    <a:pt x="15410" y="10577"/>
                  </a:cubicBezTo>
                  <a:cubicBezTo>
                    <a:pt x="13187" y="10155"/>
                    <a:pt x="10010" y="10034"/>
                    <a:pt x="7152" y="11060"/>
                  </a:cubicBezTo>
                  <a:cubicBezTo>
                    <a:pt x="4293" y="12086"/>
                    <a:pt x="1752" y="14258"/>
                    <a:pt x="640" y="16068"/>
                  </a:cubicBezTo>
                  <a:cubicBezTo>
                    <a:pt x="-472" y="17878"/>
                    <a:pt x="-154" y="19326"/>
                    <a:pt x="1752" y="20231"/>
                  </a:cubicBezTo>
                  <a:cubicBezTo>
                    <a:pt x="3657" y="21136"/>
                    <a:pt x="7152" y="21498"/>
                    <a:pt x="10169" y="20653"/>
                  </a:cubicBezTo>
                  <a:cubicBezTo>
                    <a:pt x="13187" y="19809"/>
                    <a:pt x="15728" y="17757"/>
                    <a:pt x="17316" y="14378"/>
                  </a:cubicBezTo>
                  <a:cubicBezTo>
                    <a:pt x="18904" y="11000"/>
                    <a:pt x="19540" y="6294"/>
                    <a:pt x="19857" y="3578"/>
                  </a:cubicBezTo>
                  <a:cubicBezTo>
                    <a:pt x="20175" y="863"/>
                    <a:pt x="20175" y="139"/>
                    <a:pt x="19699" y="19"/>
                  </a:cubicBezTo>
                  <a:cubicBezTo>
                    <a:pt x="19222" y="-102"/>
                    <a:pt x="18269" y="381"/>
                    <a:pt x="17952" y="1286"/>
                  </a:cubicBezTo>
                  <a:cubicBezTo>
                    <a:pt x="17634" y="2191"/>
                    <a:pt x="17952" y="3518"/>
                    <a:pt x="18110" y="6354"/>
                  </a:cubicBezTo>
                  <a:cubicBezTo>
                    <a:pt x="18269" y="9190"/>
                    <a:pt x="18269" y="13534"/>
                    <a:pt x="18746" y="15947"/>
                  </a:cubicBezTo>
                  <a:cubicBezTo>
                    <a:pt x="19222" y="18361"/>
                    <a:pt x="20175" y="18843"/>
                    <a:pt x="21128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571750" y="2413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44"/>
                    <a:pt x="0" y="7488"/>
                    <a:pt x="3600" y="11088"/>
                  </a:cubicBezTo>
                  <a:cubicBezTo>
                    <a:pt x="7200" y="14688"/>
                    <a:pt x="14400" y="181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584450" y="1587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651783" y="167216"/>
              <a:ext cx="118280" cy="19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501" fill="norm" stroke="1" extrusionOk="0">
                  <a:moveTo>
                    <a:pt x="18008" y="1858"/>
                  </a:moveTo>
                  <a:cubicBezTo>
                    <a:pt x="16910" y="929"/>
                    <a:pt x="15812" y="0"/>
                    <a:pt x="12700" y="0"/>
                  </a:cubicBezTo>
                  <a:cubicBezTo>
                    <a:pt x="9588" y="0"/>
                    <a:pt x="4462" y="929"/>
                    <a:pt x="1900" y="2090"/>
                  </a:cubicBezTo>
                  <a:cubicBezTo>
                    <a:pt x="-663" y="3252"/>
                    <a:pt x="-663" y="4645"/>
                    <a:pt x="2083" y="6503"/>
                  </a:cubicBezTo>
                  <a:cubicBezTo>
                    <a:pt x="4829" y="8361"/>
                    <a:pt x="10320" y="10684"/>
                    <a:pt x="13798" y="12426"/>
                  </a:cubicBezTo>
                  <a:cubicBezTo>
                    <a:pt x="17276" y="14168"/>
                    <a:pt x="18740" y="15329"/>
                    <a:pt x="19656" y="16490"/>
                  </a:cubicBezTo>
                  <a:cubicBezTo>
                    <a:pt x="20571" y="17652"/>
                    <a:pt x="20937" y="18813"/>
                    <a:pt x="19473" y="19742"/>
                  </a:cubicBezTo>
                  <a:cubicBezTo>
                    <a:pt x="18008" y="20671"/>
                    <a:pt x="14713" y="21368"/>
                    <a:pt x="12151" y="21484"/>
                  </a:cubicBezTo>
                  <a:cubicBezTo>
                    <a:pt x="9588" y="21600"/>
                    <a:pt x="7757" y="21135"/>
                    <a:pt x="6842" y="20206"/>
                  </a:cubicBezTo>
                  <a:cubicBezTo>
                    <a:pt x="5927" y="19277"/>
                    <a:pt x="5927" y="17884"/>
                    <a:pt x="6476" y="16955"/>
                  </a:cubicBezTo>
                  <a:cubicBezTo>
                    <a:pt x="7025" y="16026"/>
                    <a:pt x="8123" y="15561"/>
                    <a:pt x="9222" y="15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784035" y="198647"/>
              <a:ext cx="105216" cy="20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09" fill="norm" stroke="1" extrusionOk="0">
                  <a:moveTo>
                    <a:pt x="21053" y="2509"/>
                  </a:moveTo>
                  <a:cubicBezTo>
                    <a:pt x="19782" y="1609"/>
                    <a:pt x="18512" y="709"/>
                    <a:pt x="16818" y="259"/>
                  </a:cubicBezTo>
                  <a:cubicBezTo>
                    <a:pt x="15124" y="-191"/>
                    <a:pt x="13006" y="-191"/>
                    <a:pt x="10041" y="1384"/>
                  </a:cubicBezTo>
                  <a:cubicBezTo>
                    <a:pt x="7077" y="2959"/>
                    <a:pt x="3265" y="6109"/>
                    <a:pt x="1359" y="8922"/>
                  </a:cubicBezTo>
                  <a:cubicBezTo>
                    <a:pt x="-547" y="11734"/>
                    <a:pt x="-547" y="14209"/>
                    <a:pt x="1994" y="16234"/>
                  </a:cubicBezTo>
                  <a:cubicBezTo>
                    <a:pt x="4535" y="18259"/>
                    <a:pt x="9618" y="19834"/>
                    <a:pt x="147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978150" y="349249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55650" y="1173696"/>
              <a:ext cx="161028" cy="69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052" fill="norm" stroke="1" extrusionOk="0">
                  <a:moveTo>
                    <a:pt x="831" y="9971"/>
                  </a:moveTo>
                  <a:cubicBezTo>
                    <a:pt x="554" y="11500"/>
                    <a:pt x="277" y="13030"/>
                    <a:pt x="554" y="14846"/>
                  </a:cubicBezTo>
                  <a:cubicBezTo>
                    <a:pt x="831" y="16662"/>
                    <a:pt x="1662" y="18764"/>
                    <a:pt x="2077" y="19975"/>
                  </a:cubicBezTo>
                  <a:cubicBezTo>
                    <a:pt x="2492" y="21185"/>
                    <a:pt x="2492" y="21504"/>
                    <a:pt x="2354" y="20262"/>
                  </a:cubicBezTo>
                  <a:cubicBezTo>
                    <a:pt x="2215" y="19019"/>
                    <a:pt x="1938" y="16216"/>
                    <a:pt x="1800" y="13476"/>
                  </a:cubicBezTo>
                  <a:cubicBezTo>
                    <a:pt x="1662" y="10736"/>
                    <a:pt x="1662" y="8060"/>
                    <a:pt x="2215" y="6021"/>
                  </a:cubicBezTo>
                  <a:cubicBezTo>
                    <a:pt x="2769" y="3982"/>
                    <a:pt x="3877" y="2580"/>
                    <a:pt x="5400" y="1624"/>
                  </a:cubicBezTo>
                  <a:cubicBezTo>
                    <a:pt x="6923" y="669"/>
                    <a:pt x="8862" y="159"/>
                    <a:pt x="11077" y="31"/>
                  </a:cubicBezTo>
                  <a:cubicBezTo>
                    <a:pt x="13292" y="-96"/>
                    <a:pt x="15785" y="159"/>
                    <a:pt x="17862" y="828"/>
                  </a:cubicBezTo>
                  <a:cubicBezTo>
                    <a:pt x="19938" y="1497"/>
                    <a:pt x="21600" y="2580"/>
                    <a:pt x="20908" y="3695"/>
                  </a:cubicBezTo>
                  <a:cubicBezTo>
                    <a:pt x="20215" y="4810"/>
                    <a:pt x="17169" y="5957"/>
                    <a:pt x="13292" y="6849"/>
                  </a:cubicBezTo>
                  <a:cubicBezTo>
                    <a:pt x="9415" y="7741"/>
                    <a:pt x="4708" y="8378"/>
                    <a:pt x="0" y="9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958850" y="1428750"/>
              <a:ext cx="139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503"/>
                    <a:pt x="6545" y="7005"/>
                    <a:pt x="10145" y="10605"/>
                  </a:cubicBezTo>
                  <a:cubicBezTo>
                    <a:pt x="13745" y="14205"/>
                    <a:pt x="17673" y="179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990600" y="1409700"/>
              <a:ext cx="1206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913"/>
                    <a:pt x="10232" y="7826"/>
                    <a:pt x="6632" y="11426"/>
                  </a:cubicBezTo>
                  <a:cubicBezTo>
                    <a:pt x="3032" y="15026"/>
                    <a:pt x="1516" y="183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224841" y="1194747"/>
              <a:ext cx="95960" cy="38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547" fill="norm" stroke="1" extrusionOk="0">
                  <a:moveTo>
                    <a:pt x="20835" y="1009"/>
                  </a:moveTo>
                  <a:cubicBezTo>
                    <a:pt x="19456" y="537"/>
                    <a:pt x="18078" y="65"/>
                    <a:pt x="16469" y="6"/>
                  </a:cubicBezTo>
                  <a:cubicBezTo>
                    <a:pt x="14861" y="-53"/>
                    <a:pt x="13022" y="301"/>
                    <a:pt x="10265" y="1481"/>
                  </a:cubicBezTo>
                  <a:cubicBezTo>
                    <a:pt x="7507" y="2662"/>
                    <a:pt x="3831" y="4668"/>
                    <a:pt x="1763" y="7383"/>
                  </a:cubicBezTo>
                  <a:cubicBezTo>
                    <a:pt x="-305" y="10098"/>
                    <a:pt x="-765" y="13521"/>
                    <a:pt x="1533" y="15999"/>
                  </a:cubicBezTo>
                  <a:cubicBezTo>
                    <a:pt x="3831" y="18478"/>
                    <a:pt x="8886" y="20013"/>
                    <a:pt x="13941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358900" y="1299797"/>
              <a:ext cx="209551" cy="2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2737"/>
                  </a:moveTo>
                  <a:cubicBezTo>
                    <a:pt x="218" y="1678"/>
                    <a:pt x="436" y="619"/>
                    <a:pt x="1091" y="196"/>
                  </a:cubicBezTo>
                  <a:cubicBezTo>
                    <a:pt x="1745" y="-228"/>
                    <a:pt x="2836" y="-16"/>
                    <a:pt x="4255" y="1360"/>
                  </a:cubicBezTo>
                  <a:cubicBezTo>
                    <a:pt x="5673" y="2737"/>
                    <a:pt x="7418" y="5278"/>
                    <a:pt x="7855" y="8666"/>
                  </a:cubicBezTo>
                  <a:cubicBezTo>
                    <a:pt x="8291" y="12054"/>
                    <a:pt x="7418" y="16290"/>
                    <a:pt x="6436" y="18619"/>
                  </a:cubicBezTo>
                  <a:cubicBezTo>
                    <a:pt x="5455" y="20948"/>
                    <a:pt x="4364" y="21372"/>
                    <a:pt x="3818" y="21054"/>
                  </a:cubicBezTo>
                  <a:cubicBezTo>
                    <a:pt x="3273" y="20737"/>
                    <a:pt x="3273" y="19678"/>
                    <a:pt x="4255" y="16925"/>
                  </a:cubicBezTo>
                  <a:cubicBezTo>
                    <a:pt x="5236" y="14172"/>
                    <a:pt x="7200" y="9725"/>
                    <a:pt x="8727" y="6760"/>
                  </a:cubicBezTo>
                  <a:cubicBezTo>
                    <a:pt x="10255" y="3796"/>
                    <a:pt x="11345" y="2313"/>
                    <a:pt x="11891" y="2207"/>
                  </a:cubicBezTo>
                  <a:cubicBezTo>
                    <a:pt x="12436" y="2101"/>
                    <a:pt x="12436" y="3372"/>
                    <a:pt x="12327" y="5701"/>
                  </a:cubicBezTo>
                  <a:cubicBezTo>
                    <a:pt x="12218" y="8031"/>
                    <a:pt x="12000" y="11419"/>
                    <a:pt x="12873" y="13854"/>
                  </a:cubicBezTo>
                  <a:cubicBezTo>
                    <a:pt x="13745" y="16290"/>
                    <a:pt x="15709" y="17772"/>
                    <a:pt x="17345" y="18407"/>
                  </a:cubicBezTo>
                  <a:cubicBezTo>
                    <a:pt x="18982" y="19043"/>
                    <a:pt x="20291" y="18831"/>
                    <a:pt x="21600" y="18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638300" y="1187450"/>
              <a:ext cx="5541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11571" y="0"/>
                  </a:moveTo>
                  <a:cubicBezTo>
                    <a:pt x="9257" y="565"/>
                    <a:pt x="6943" y="1129"/>
                    <a:pt x="8100" y="2682"/>
                  </a:cubicBezTo>
                  <a:cubicBezTo>
                    <a:pt x="9257" y="4235"/>
                    <a:pt x="13886" y="6776"/>
                    <a:pt x="16971" y="9600"/>
                  </a:cubicBezTo>
                  <a:cubicBezTo>
                    <a:pt x="20057" y="12424"/>
                    <a:pt x="21600" y="15529"/>
                    <a:pt x="18514" y="17576"/>
                  </a:cubicBezTo>
                  <a:cubicBezTo>
                    <a:pt x="15429" y="19624"/>
                    <a:pt x="7714" y="20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095500" y="13906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133600" y="1485900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2587806" y="1119487"/>
              <a:ext cx="121279" cy="41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56" fill="norm" stroke="1" extrusionOk="0">
                  <a:moveTo>
                    <a:pt x="2715" y="10491"/>
                  </a:moveTo>
                  <a:cubicBezTo>
                    <a:pt x="1617" y="11667"/>
                    <a:pt x="518" y="12844"/>
                    <a:pt x="152" y="15303"/>
                  </a:cubicBezTo>
                  <a:cubicBezTo>
                    <a:pt x="-214" y="17762"/>
                    <a:pt x="152" y="21505"/>
                    <a:pt x="518" y="21131"/>
                  </a:cubicBezTo>
                  <a:cubicBezTo>
                    <a:pt x="884" y="20756"/>
                    <a:pt x="1250" y="16265"/>
                    <a:pt x="2349" y="12309"/>
                  </a:cubicBezTo>
                  <a:cubicBezTo>
                    <a:pt x="3447" y="8353"/>
                    <a:pt x="5278" y="4931"/>
                    <a:pt x="6742" y="2953"/>
                  </a:cubicBezTo>
                  <a:cubicBezTo>
                    <a:pt x="8206" y="974"/>
                    <a:pt x="9305" y="440"/>
                    <a:pt x="10769" y="172"/>
                  </a:cubicBezTo>
                  <a:cubicBezTo>
                    <a:pt x="12233" y="-95"/>
                    <a:pt x="14064" y="-95"/>
                    <a:pt x="16078" y="493"/>
                  </a:cubicBezTo>
                  <a:cubicBezTo>
                    <a:pt x="18091" y="1081"/>
                    <a:pt x="20288" y="2257"/>
                    <a:pt x="20837" y="4182"/>
                  </a:cubicBezTo>
                  <a:cubicBezTo>
                    <a:pt x="21386" y="6107"/>
                    <a:pt x="20288" y="8780"/>
                    <a:pt x="18091" y="10545"/>
                  </a:cubicBezTo>
                  <a:cubicBezTo>
                    <a:pt x="15894" y="12309"/>
                    <a:pt x="12600" y="13164"/>
                    <a:pt x="9305" y="14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2711399" y="1327150"/>
              <a:ext cx="108002" cy="17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08" fill="norm" stroke="1" extrusionOk="0">
                  <a:moveTo>
                    <a:pt x="1256" y="13114"/>
                  </a:moveTo>
                  <a:cubicBezTo>
                    <a:pt x="425" y="11057"/>
                    <a:pt x="-406" y="9000"/>
                    <a:pt x="217" y="7971"/>
                  </a:cubicBezTo>
                  <a:cubicBezTo>
                    <a:pt x="840" y="6943"/>
                    <a:pt x="2917" y="6943"/>
                    <a:pt x="5617" y="7971"/>
                  </a:cubicBezTo>
                  <a:cubicBezTo>
                    <a:pt x="8317" y="9000"/>
                    <a:pt x="11640" y="11057"/>
                    <a:pt x="13717" y="12857"/>
                  </a:cubicBezTo>
                  <a:cubicBezTo>
                    <a:pt x="15794" y="14657"/>
                    <a:pt x="16625" y="16200"/>
                    <a:pt x="17040" y="17743"/>
                  </a:cubicBezTo>
                  <a:cubicBezTo>
                    <a:pt x="17456" y="19286"/>
                    <a:pt x="17456" y="20829"/>
                    <a:pt x="16625" y="21214"/>
                  </a:cubicBezTo>
                  <a:cubicBezTo>
                    <a:pt x="15794" y="21600"/>
                    <a:pt x="14132" y="20829"/>
                    <a:pt x="12886" y="18386"/>
                  </a:cubicBezTo>
                  <a:cubicBezTo>
                    <a:pt x="11640" y="15943"/>
                    <a:pt x="10809" y="11829"/>
                    <a:pt x="12263" y="8486"/>
                  </a:cubicBezTo>
                  <a:cubicBezTo>
                    <a:pt x="13717" y="5143"/>
                    <a:pt x="17456" y="2571"/>
                    <a:pt x="211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964363" y="1201099"/>
              <a:ext cx="115388" cy="32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37" fill="norm" stroke="1" extrusionOk="0">
                  <a:moveTo>
                    <a:pt x="21027" y="1208"/>
                  </a:moveTo>
                  <a:cubicBezTo>
                    <a:pt x="19484" y="643"/>
                    <a:pt x="17941" y="78"/>
                    <a:pt x="15820" y="8"/>
                  </a:cubicBezTo>
                  <a:cubicBezTo>
                    <a:pt x="13698" y="-63"/>
                    <a:pt x="10998" y="361"/>
                    <a:pt x="8106" y="2125"/>
                  </a:cubicBezTo>
                  <a:cubicBezTo>
                    <a:pt x="5213" y="3890"/>
                    <a:pt x="2127" y="6996"/>
                    <a:pt x="777" y="10172"/>
                  </a:cubicBezTo>
                  <a:cubicBezTo>
                    <a:pt x="-573" y="13349"/>
                    <a:pt x="-187" y="16596"/>
                    <a:pt x="2127" y="18502"/>
                  </a:cubicBezTo>
                  <a:cubicBezTo>
                    <a:pt x="4441" y="20408"/>
                    <a:pt x="8684" y="20972"/>
                    <a:pt x="12927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168650" y="1219200"/>
              <a:ext cx="1460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824"/>
                    <a:pt x="6261" y="5647"/>
                    <a:pt x="9861" y="9247"/>
                  </a:cubicBezTo>
                  <a:cubicBezTo>
                    <a:pt x="13461" y="12847"/>
                    <a:pt x="17530" y="172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3175000" y="1155700"/>
              <a:ext cx="1905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323"/>
                    <a:pt x="15360" y="4645"/>
                    <a:pt x="11880" y="7897"/>
                  </a:cubicBezTo>
                  <a:cubicBezTo>
                    <a:pt x="8400" y="11148"/>
                    <a:pt x="4560" y="15329"/>
                    <a:pt x="2520" y="17768"/>
                  </a:cubicBezTo>
                  <a:cubicBezTo>
                    <a:pt x="480" y="20206"/>
                    <a:pt x="240" y="20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587750" y="13208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7200"/>
                    <a:pt x="10643" y="14400"/>
                    <a:pt x="14243" y="18000"/>
                  </a:cubicBezTo>
                  <a:cubicBezTo>
                    <a:pt x="17843" y="21600"/>
                    <a:pt x="19722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3575050" y="1447800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3983916" y="1231900"/>
              <a:ext cx="219784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56" fill="norm" stroke="1" extrusionOk="0">
                  <a:moveTo>
                    <a:pt x="377" y="0"/>
                  </a:moveTo>
                  <a:cubicBezTo>
                    <a:pt x="2846" y="982"/>
                    <a:pt x="5314" y="1964"/>
                    <a:pt x="6549" y="4786"/>
                  </a:cubicBezTo>
                  <a:cubicBezTo>
                    <a:pt x="7783" y="7609"/>
                    <a:pt x="7783" y="12273"/>
                    <a:pt x="7269" y="15218"/>
                  </a:cubicBezTo>
                  <a:cubicBezTo>
                    <a:pt x="6754" y="18164"/>
                    <a:pt x="5726" y="19391"/>
                    <a:pt x="4389" y="20250"/>
                  </a:cubicBezTo>
                  <a:cubicBezTo>
                    <a:pt x="3051" y="21109"/>
                    <a:pt x="1406" y="21600"/>
                    <a:pt x="583" y="21232"/>
                  </a:cubicBezTo>
                  <a:cubicBezTo>
                    <a:pt x="-240" y="20864"/>
                    <a:pt x="-240" y="19636"/>
                    <a:pt x="891" y="17550"/>
                  </a:cubicBezTo>
                  <a:cubicBezTo>
                    <a:pt x="2023" y="15464"/>
                    <a:pt x="4286" y="12518"/>
                    <a:pt x="6754" y="9695"/>
                  </a:cubicBezTo>
                  <a:cubicBezTo>
                    <a:pt x="9223" y="6873"/>
                    <a:pt x="11897" y="4173"/>
                    <a:pt x="13749" y="2577"/>
                  </a:cubicBezTo>
                  <a:cubicBezTo>
                    <a:pt x="15600" y="982"/>
                    <a:pt x="16629" y="491"/>
                    <a:pt x="16834" y="859"/>
                  </a:cubicBezTo>
                  <a:cubicBezTo>
                    <a:pt x="17040" y="1227"/>
                    <a:pt x="16423" y="2455"/>
                    <a:pt x="15497" y="4909"/>
                  </a:cubicBezTo>
                  <a:cubicBezTo>
                    <a:pt x="14571" y="7364"/>
                    <a:pt x="13337" y="11045"/>
                    <a:pt x="12823" y="13623"/>
                  </a:cubicBezTo>
                  <a:cubicBezTo>
                    <a:pt x="12309" y="16200"/>
                    <a:pt x="12514" y="17673"/>
                    <a:pt x="14057" y="18532"/>
                  </a:cubicBezTo>
                  <a:cubicBezTo>
                    <a:pt x="15600" y="19391"/>
                    <a:pt x="18480" y="19636"/>
                    <a:pt x="21360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4229100" y="1104899"/>
              <a:ext cx="9235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11270" y="0"/>
                  </a:moveTo>
                  <a:cubicBezTo>
                    <a:pt x="14087" y="2509"/>
                    <a:pt x="16904" y="5018"/>
                    <a:pt x="18783" y="7800"/>
                  </a:cubicBezTo>
                  <a:cubicBezTo>
                    <a:pt x="20661" y="10582"/>
                    <a:pt x="21600" y="13636"/>
                    <a:pt x="18313" y="15982"/>
                  </a:cubicBezTo>
                  <a:cubicBezTo>
                    <a:pt x="15026" y="18327"/>
                    <a:pt x="7513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0" y="2971799"/>
              <a:ext cx="5378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45"/>
                    <a:pt x="0" y="16490"/>
                    <a:pt x="4" y="14632"/>
                  </a:cubicBezTo>
                  <a:cubicBezTo>
                    <a:pt x="9" y="12774"/>
                    <a:pt x="17" y="11613"/>
                    <a:pt x="47" y="10800"/>
                  </a:cubicBezTo>
                  <a:cubicBezTo>
                    <a:pt x="77" y="9987"/>
                    <a:pt x="128" y="9523"/>
                    <a:pt x="310" y="9174"/>
                  </a:cubicBezTo>
                  <a:cubicBezTo>
                    <a:pt x="493" y="8826"/>
                    <a:pt x="808" y="8594"/>
                    <a:pt x="1101" y="8477"/>
                  </a:cubicBezTo>
                  <a:cubicBezTo>
                    <a:pt x="1394" y="8361"/>
                    <a:pt x="1666" y="8361"/>
                    <a:pt x="1972" y="8245"/>
                  </a:cubicBezTo>
                  <a:cubicBezTo>
                    <a:pt x="2278" y="8129"/>
                    <a:pt x="2618" y="7897"/>
                    <a:pt x="2924" y="7548"/>
                  </a:cubicBezTo>
                  <a:cubicBezTo>
                    <a:pt x="3230" y="7200"/>
                    <a:pt x="3502" y="6735"/>
                    <a:pt x="3783" y="6271"/>
                  </a:cubicBezTo>
                  <a:cubicBezTo>
                    <a:pt x="4063" y="5806"/>
                    <a:pt x="4352" y="5342"/>
                    <a:pt x="4675" y="4761"/>
                  </a:cubicBezTo>
                  <a:cubicBezTo>
                    <a:pt x="4998" y="4181"/>
                    <a:pt x="5355" y="3484"/>
                    <a:pt x="5712" y="2903"/>
                  </a:cubicBezTo>
                  <a:cubicBezTo>
                    <a:pt x="6069" y="2323"/>
                    <a:pt x="6426" y="1858"/>
                    <a:pt x="6707" y="1626"/>
                  </a:cubicBezTo>
                  <a:cubicBezTo>
                    <a:pt x="6987" y="1394"/>
                    <a:pt x="7191" y="1394"/>
                    <a:pt x="7391" y="1277"/>
                  </a:cubicBezTo>
                  <a:cubicBezTo>
                    <a:pt x="7591" y="1161"/>
                    <a:pt x="7787" y="929"/>
                    <a:pt x="8080" y="813"/>
                  </a:cubicBezTo>
                  <a:cubicBezTo>
                    <a:pt x="8373" y="697"/>
                    <a:pt x="8764" y="697"/>
                    <a:pt x="9070" y="581"/>
                  </a:cubicBezTo>
                  <a:cubicBezTo>
                    <a:pt x="9376" y="465"/>
                    <a:pt x="9597" y="232"/>
                    <a:pt x="9810" y="116"/>
                  </a:cubicBezTo>
                  <a:cubicBezTo>
                    <a:pt x="10022" y="0"/>
                    <a:pt x="10226" y="0"/>
                    <a:pt x="10447" y="0"/>
                  </a:cubicBezTo>
                  <a:cubicBezTo>
                    <a:pt x="10668" y="0"/>
                    <a:pt x="10906" y="0"/>
                    <a:pt x="11238" y="0"/>
                  </a:cubicBezTo>
                  <a:cubicBezTo>
                    <a:pt x="11569" y="0"/>
                    <a:pt x="11994" y="0"/>
                    <a:pt x="12305" y="0"/>
                  </a:cubicBezTo>
                  <a:cubicBezTo>
                    <a:pt x="12615" y="0"/>
                    <a:pt x="12810" y="0"/>
                    <a:pt x="13125" y="0"/>
                  </a:cubicBezTo>
                  <a:cubicBezTo>
                    <a:pt x="13439" y="0"/>
                    <a:pt x="13873" y="0"/>
                    <a:pt x="14213" y="0"/>
                  </a:cubicBezTo>
                  <a:cubicBezTo>
                    <a:pt x="14553" y="0"/>
                    <a:pt x="14800" y="0"/>
                    <a:pt x="15016" y="0"/>
                  </a:cubicBezTo>
                  <a:cubicBezTo>
                    <a:pt x="15233" y="0"/>
                    <a:pt x="15420" y="0"/>
                    <a:pt x="15633" y="116"/>
                  </a:cubicBezTo>
                  <a:cubicBezTo>
                    <a:pt x="15845" y="232"/>
                    <a:pt x="16083" y="465"/>
                    <a:pt x="16389" y="697"/>
                  </a:cubicBezTo>
                  <a:cubicBezTo>
                    <a:pt x="16695" y="929"/>
                    <a:pt x="17069" y="1161"/>
                    <a:pt x="17524" y="1742"/>
                  </a:cubicBezTo>
                  <a:cubicBezTo>
                    <a:pt x="17979" y="2323"/>
                    <a:pt x="18514" y="3252"/>
                    <a:pt x="18931" y="4181"/>
                  </a:cubicBezTo>
                  <a:cubicBezTo>
                    <a:pt x="19347" y="5110"/>
                    <a:pt x="19645" y="6039"/>
                    <a:pt x="20023" y="7316"/>
                  </a:cubicBezTo>
                  <a:cubicBezTo>
                    <a:pt x="20401" y="8594"/>
                    <a:pt x="20860" y="10219"/>
                    <a:pt x="21137" y="11381"/>
                  </a:cubicBezTo>
                  <a:cubicBezTo>
                    <a:pt x="21413" y="12542"/>
                    <a:pt x="21506" y="13239"/>
                    <a:pt x="21600" y="13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66750" y="3689350"/>
              <a:ext cx="254001" cy="3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0"/>
                  </a:moveTo>
                  <a:cubicBezTo>
                    <a:pt x="900" y="0"/>
                    <a:pt x="1800" y="0"/>
                    <a:pt x="2790" y="644"/>
                  </a:cubicBezTo>
                  <a:cubicBezTo>
                    <a:pt x="3780" y="1287"/>
                    <a:pt x="4860" y="2575"/>
                    <a:pt x="6750" y="5436"/>
                  </a:cubicBezTo>
                  <a:cubicBezTo>
                    <a:pt x="8640" y="8297"/>
                    <a:pt x="11340" y="12731"/>
                    <a:pt x="13320" y="15735"/>
                  </a:cubicBezTo>
                  <a:cubicBezTo>
                    <a:pt x="15300" y="18739"/>
                    <a:pt x="16560" y="20313"/>
                    <a:pt x="17820" y="20956"/>
                  </a:cubicBezTo>
                  <a:cubicBezTo>
                    <a:pt x="19080" y="21600"/>
                    <a:pt x="20340" y="21314"/>
                    <a:pt x="21600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720636" y="3594099"/>
              <a:ext cx="26996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20679" y="99"/>
                    <a:pt x="19836" y="197"/>
                    <a:pt x="18570" y="1085"/>
                  </a:cubicBezTo>
                  <a:cubicBezTo>
                    <a:pt x="17304" y="1973"/>
                    <a:pt x="15617" y="3649"/>
                    <a:pt x="13676" y="5967"/>
                  </a:cubicBezTo>
                  <a:cubicBezTo>
                    <a:pt x="11736" y="8285"/>
                    <a:pt x="9542" y="11244"/>
                    <a:pt x="7432" y="13611"/>
                  </a:cubicBezTo>
                  <a:cubicBezTo>
                    <a:pt x="5323" y="15978"/>
                    <a:pt x="3298" y="17753"/>
                    <a:pt x="1948" y="18986"/>
                  </a:cubicBezTo>
                  <a:cubicBezTo>
                    <a:pt x="598" y="20219"/>
                    <a:pt x="-77" y="20910"/>
                    <a:pt x="7" y="21255"/>
                  </a:cubicBezTo>
                  <a:cubicBezTo>
                    <a:pt x="92" y="21600"/>
                    <a:pt x="935" y="21600"/>
                    <a:pt x="17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524000" y="383540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555750" y="37274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600200" y="3737632"/>
              <a:ext cx="120156" cy="22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40" fill="norm" stroke="1" extrusionOk="0">
                  <a:moveTo>
                    <a:pt x="20110" y="2057"/>
                  </a:moveTo>
                  <a:cubicBezTo>
                    <a:pt x="18993" y="1249"/>
                    <a:pt x="17876" y="442"/>
                    <a:pt x="16014" y="139"/>
                  </a:cubicBezTo>
                  <a:cubicBezTo>
                    <a:pt x="14152" y="-164"/>
                    <a:pt x="11545" y="38"/>
                    <a:pt x="9310" y="643"/>
                  </a:cubicBezTo>
                  <a:cubicBezTo>
                    <a:pt x="7076" y="1249"/>
                    <a:pt x="5214" y="2258"/>
                    <a:pt x="5586" y="3672"/>
                  </a:cubicBezTo>
                  <a:cubicBezTo>
                    <a:pt x="5959" y="5085"/>
                    <a:pt x="8566" y="6901"/>
                    <a:pt x="11359" y="8516"/>
                  </a:cubicBezTo>
                  <a:cubicBezTo>
                    <a:pt x="14152" y="10131"/>
                    <a:pt x="17131" y="11544"/>
                    <a:pt x="18993" y="13361"/>
                  </a:cubicBezTo>
                  <a:cubicBezTo>
                    <a:pt x="20855" y="15178"/>
                    <a:pt x="21600" y="17399"/>
                    <a:pt x="20855" y="18812"/>
                  </a:cubicBezTo>
                  <a:cubicBezTo>
                    <a:pt x="20110" y="20225"/>
                    <a:pt x="17876" y="20830"/>
                    <a:pt x="14897" y="21133"/>
                  </a:cubicBezTo>
                  <a:cubicBezTo>
                    <a:pt x="11917" y="21436"/>
                    <a:pt x="8193" y="21436"/>
                    <a:pt x="5586" y="20931"/>
                  </a:cubicBezTo>
                  <a:cubicBezTo>
                    <a:pt x="2979" y="20427"/>
                    <a:pt x="1490" y="19417"/>
                    <a:pt x="0" y="18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231982" y="3744708"/>
              <a:ext cx="117518" cy="25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184" fill="norm" stroke="1" extrusionOk="0">
                  <a:moveTo>
                    <a:pt x="14834" y="7113"/>
                  </a:moveTo>
                  <a:cubicBezTo>
                    <a:pt x="16299" y="5506"/>
                    <a:pt x="17763" y="3900"/>
                    <a:pt x="18861" y="2650"/>
                  </a:cubicBezTo>
                  <a:cubicBezTo>
                    <a:pt x="19960" y="1401"/>
                    <a:pt x="20692" y="508"/>
                    <a:pt x="19960" y="151"/>
                  </a:cubicBezTo>
                  <a:cubicBezTo>
                    <a:pt x="19228" y="-206"/>
                    <a:pt x="17031" y="-27"/>
                    <a:pt x="13553" y="1758"/>
                  </a:cubicBezTo>
                  <a:cubicBezTo>
                    <a:pt x="10075" y="3543"/>
                    <a:pt x="5316" y="6934"/>
                    <a:pt x="2570" y="9969"/>
                  </a:cubicBezTo>
                  <a:cubicBezTo>
                    <a:pt x="-176" y="13004"/>
                    <a:pt x="-908" y="15682"/>
                    <a:pt x="1289" y="17645"/>
                  </a:cubicBezTo>
                  <a:cubicBezTo>
                    <a:pt x="3485" y="19609"/>
                    <a:pt x="8611" y="20858"/>
                    <a:pt x="12272" y="21126"/>
                  </a:cubicBezTo>
                  <a:cubicBezTo>
                    <a:pt x="15933" y="21394"/>
                    <a:pt x="18129" y="20680"/>
                    <a:pt x="20326" y="1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374262" y="3810000"/>
              <a:ext cx="12988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600" fill="norm" stroke="1" extrusionOk="0">
                  <a:moveTo>
                    <a:pt x="13844" y="0"/>
                  </a:moveTo>
                  <a:cubicBezTo>
                    <a:pt x="9590" y="1636"/>
                    <a:pt x="5335" y="3273"/>
                    <a:pt x="2717" y="6218"/>
                  </a:cubicBezTo>
                  <a:cubicBezTo>
                    <a:pt x="99" y="9164"/>
                    <a:pt x="-883" y="13418"/>
                    <a:pt x="917" y="16527"/>
                  </a:cubicBezTo>
                  <a:cubicBezTo>
                    <a:pt x="2717" y="19636"/>
                    <a:pt x="7299" y="21600"/>
                    <a:pt x="11226" y="21600"/>
                  </a:cubicBezTo>
                  <a:cubicBezTo>
                    <a:pt x="15153" y="21600"/>
                    <a:pt x="18426" y="19636"/>
                    <a:pt x="19572" y="16855"/>
                  </a:cubicBezTo>
                  <a:cubicBezTo>
                    <a:pt x="20717" y="14073"/>
                    <a:pt x="19735" y="10473"/>
                    <a:pt x="18590" y="7855"/>
                  </a:cubicBezTo>
                  <a:cubicBezTo>
                    <a:pt x="17444" y="5236"/>
                    <a:pt x="16135" y="3600"/>
                    <a:pt x="14826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581481" y="3787258"/>
              <a:ext cx="91869" cy="16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46" fill="norm" stroke="1" extrusionOk="0">
                  <a:moveTo>
                    <a:pt x="689" y="4410"/>
                  </a:moveTo>
                  <a:cubicBezTo>
                    <a:pt x="1671" y="9152"/>
                    <a:pt x="2652" y="13893"/>
                    <a:pt x="2652" y="16923"/>
                  </a:cubicBezTo>
                  <a:cubicBezTo>
                    <a:pt x="2652" y="19952"/>
                    <a:pt x="1671" y="21269"/>
                    <a:pt x="934" y="21137"/>
                  </a:cubicBezTo>
                  <a:cubicBezTo>
                    <a:pt x="198" y="21006"/>
                    <a:pt x="-293" y="19425"/>
                    <a:pt x="198" y="16659"/>
                  </a:cubicBezTo>
                  <a:cubicBezTo>
                    <a:pt x="689" y="13893"/>
                    <a:pt x="2162" y="9942"/>
                    <a:pt x="4371" y="6913"/>
                  </a:cubicBezTo>
                  <a:cubicBezTo>
                    <a:pt x="6580" y="3884"/>
                    <a:pt x="9525" y="1776"/>
                    <a:pt x="12225" y="723"/>
                  </a:cubicBezTo>
                  <a:cubicBezTo>
                    <a:pt x="14925" y="-331"/>
                    <a:pt x="17380" y="-331"/>
                    <a:pt x="18852" y="1381"/>
                  </a:cubicBezTo>
                  <a:cubicBezTo>
                    <a:pt x="20325" y="3093"/>
                    <a:pt x="20816" y="6518"/>
                    <a:pt x="21062" y="9679"/>
                  </a:cubicBezTo>
                  <a:cubicBezTo>
                    <a:pt x="21307" y="12840"/>
                    <a:pt x="21307" y="15737"/>
                    <a:pt x="21307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810562" y="3549649"/>
              <a:ext cx="78688" cy="39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53" fill="norm" stroke="1" extrusionOk="0">
                  <a:moveTo>
                    <a:pt x="21131" y="0"/>
                  </a:moveTo>
                  <a:cubicBezTo>
                    <a:pt x="16015" y="3524"/>
                    <a:pt x="10899" y="7048"/>
                    <a:pt x="7205" y="10345"/>
                  </a:cubicBezTo>
                  <a:cubicBezTo>
                    <a:pt x="3510" y="13642"/>
                    <a:pt x="1236" y="16712"/>
                    <a:pt x="384" y="18587"/>
                  </a:cubicBezTo>
                  <a:cubicBezTo>
                    <a:pt x="-469" y="20463"/>
                    <a:pt x="99" y="21145"/>
                    <a:pt x="2089" y="21373"/>
                  </a:cubicBezTo>
                  <a:cubicBezTo>
                    <a:pt x="4078" y="21600"/>
                    <a:pt x="7489" y="21373"/>
                    <a:pt x="10899" y="20349"/>
                  </a:cubicBezTo>
                  <a:cubicBezTo>
                    <a:pt x="14310" y="19326"/>
                    <a:pt x="17720" y="17507"/>
                    <a:pt x="21131" y="15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762250" y="375920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016250" y="38036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172547" y="4720675"/>
              <a:ext cx="93781" cy="50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88" fill="norm" stroke="1" extrusionOk="0">
                  <a:moveTo>
                    <a:pt x="20210" y="5558"/>
                  </a:moveTo>
                  <a:cubicBezTo>
                    <a:pt x="20679" y="4658"/>
                    <a:pt x="21149" y="3758"/>
                    <a:pt x="20445" y="2813"/>
                  </a:cubicBezTo>
                  <a:cubicBezTo>
                    <a:pt x="19740" y="1868"/>
                    <a:pt x="17862" y="878"/>
                    <a:pt x="15514" y="383"/>
                  </a:cubicBezTo>
                  <a:cubicBezTo>
                    <a:pt x="13166" y="-112"/>
                    <a:pt x="10349" y="-112"/>
                    <a:pt x="7766" y="293"/>
                  </a:cubicBezTo>
                  <a:cubicBezTo>
                    <a:pt x="5184" y="698"/>
                    <a:pt x="2836" y="1508"/>
                    <a:pt x="1427" y="3713"/>
                  </a:cubicBezTo>
                  <a:cubicBezTo>
                    <a:pt x="19" y="5918"/>
                    <a:pt x="-451" y="9518"/>
                    <a:pt x="488" y="12218"/>
                  </a:cubicBezTo>
                  <a:cubicBezTo>
                    <a:pt x="1427" y="14918"/>
                    <a:pt x="3775" y="16718"/>
                    <a:pt x="4714" y="18113"/>
                  </a:cubicBezTo>
                  <a:cubicBezTo>
                    <a:pt x="5653" y="19508"/>
                    <a:pt x="5184" y="20498"/>
                    <a:pt x="4714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117600" y="5029905"/>
              <a:ext cx="1778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829" y="12126"/>
                    <a:pt x="5657" y="4168"/>
                    <a:pt x="9257" y="1326"/>
                  </a:cubicBezTo>
                  <a:cubicBezTo>
                    <a:pt x="12857" y="-1516"/>
                    <a:pt x="17229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333500" y="5099050"/>
              <a:ext cx="1079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6075"/>
                    <a:pt x="13553" y="12150"/>
                    <a:pt x="17153" y="15750"/>
                  </a:cubicBezTo>
                  <a:cubicBezTo>
                    <a:pt x="20753" y="19350"/>
                    <a:pt x="21176" y="20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1339850" y="5059497"/>
              <a:ext cx="152401" cy="26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116"/>
                  </a:moveTo>
                  <a:cubicBezTo>
                    <a:pt x="20100" y="-53"/>
                    <a:pt x="18600" y="-222"/>
                    <a:pt x="16200" y="1044"/>
                  </a:cubicBezTo>
                  <a:cubicBezTo>
                    <a:pt x="13800" y="2309"/>
                    <a:pt x="10500" y="5009"/>
                    <a:pt x="7650" y="8300"/>
                  </a:cubicBezTo>
                  <a:cubicBezTo>
                    <a:pt x="4800" y="11591"/>
                    <a:pt x="2400" y="15472"/>
                    <a:pt x="1200" y="17750"/>
                  </a:cubicBezTo>
                  <a:cubicBezTo>
                    <a:pt x="0" y="20028"/>
                    <a:pt x="0" y="20703"/>
                    <a:pt x="0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673113" y="4725350"/>
              <a:ext cx="142987" cy="37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34" fill="norm" stroke="1" extrusionOk="0">
                  <a:moveTo>
                    <a:pt x="20845" y="1020"/>
                  </a:moveTo>
                  <a:cubicBezTo>
                    <a:pt x="18994" y="543"/>
                    <a:pt x="17142" y="65"/>
                    <a:pt x="15599" y="6"/>
                  </a:cubicBezTo>
                  <a:cubicBezTo>
                    <a:pt x="14056" y="-54"/>
                    <a:pt x="12822" y="304"/>
                    <a:pt x="10354" y="2034"/>
                  </a:cubicBezTo>
                  <a:cubicBezTo>
                    <a:pt x="7885" y="3765"/>
                    <a:pt x="4182" y="6868"/>
                    <a:pt x="2022" y="9732"/>
                  </a:cubicBezTo>
                  <a:cubicBezTo>
                    <a:pt x="-138" y="12596"/>
                    <a:pt x="-755" y="15221"/>
                    <a:pt x="1096" y="17190"/>
                  </a:cubicBezTo>
                  <a:cubicBezTo>
                    <a:pt x="2948" y="19159"/>
                    <a:pt x="7268" y="20472"/>
                    <a:pt x="10354" y="21009"/>
                  </a:cubicBezTo>
                  <a:cubicBezTo>
                    <a:pt x="13439" y="21546"/>
                    <a:pt x="15291" y="21307"/>
                    <a:pt x="17142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1835099" y="4833899"/>
              <a:ext cx="190552" cy="21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44" fill="norm" stroke="1" extrusionOk="0">
                  <a:moveTo>
                    <a:pt x="717" y="4170"/>
                  </a:moveTo>
                  <a:cubicBezTo>
                    <a:pt x="243" y="2524"/>
                    <a:pt x="-232" y="878"/>
                    <a:pt x="124" y="261"/>
                  </a:cubicBezTo>
                  <a:cubicBezTo>
                    <a:pt x="480" y="-356"/>
                    <a:pt x="1667" y="55"/>
                    <a:pt x="3210" y="2215"/>
                  </a:cubicBezTo>
                  <a:cubicBezTo>
                    <a:pt x="4753" y="4375"/>
                    <a:pt x="6652" y="8284"/>
                    <a:pt x="7482" y="11267"/>
                  </a:cubicBezTo>
                  <a:cubicBezTo>
                    <a:pt x="8313" y="14250"/>
                    <a:pt x="8076" y="16307"/>
                    <a:pt x="7364" y="18055"/>
                  </a:cubicBezTo>
                  <a:cubicBezTo>
                    <a:pt x="6652" y="19804"/>
                    <a:pt x="5465" y="21244"/>
                    <a:pt x="4871" y="21244"/>
                  </a:cubicBezTo>
                  <a:cubicBezTo>
                    <a:pt x="4278" y="21244"/>
                    <a:pt x="4278" y="19804"/>
                    <a:pt x="5227" y="17027"/>
                  </a:cubicBezTo>
                  <a:cubicBezTo>
                    <a:pt x="6177" y="14250"/>
                    <a:pt x="8076" y="10135"/>
                    <a:pt x="9381" y="7564"/>
                  </a:cubicBezTo>
                  <a:cubicBezTo>
                    <a:pt x="10687" y="4993"/>
                    <a:pt x="11399" y="3964"/>
                    <a:pt x="11636" y="4067"/>
                  </a:cubicBezTo>
                  <a:cubicBezTo>
                    <a:pt x="11873" y="4170"/>
                    <a:pt x="11636" y="5404"/>
                    <a:pt x="11873" y="7255"/>
                  </a:cubicBezTo>
                  <a:cubicBezTo>
                    <a:pt x="12111" y="9107"/>
                    <a:pt x="12823" y="11575"/>
                    <a:pt x="14484" y="13118"/>
                  </a:cubicBezTo>
                  <a:cubicBezTo>
                    <a:pt x="16146" y="14661"/>
                    <a:pt x="18757" y="15278"/>
                    <a:pt x="21368" y="15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2082800" y="4737100"/>
              <a:ext cx="11988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7821" y="0"/>
                  </a:moveTo>
                  <a:cubicBezTo>
                    <a:pt x="9683" y="1108"/>
                    <a:pt x="11545" y="2215"/>
                    <a:pt x="14524" y="4209"/>
                  </a:cubicBezTo>
                  <a:cubicBezTo>
                    <a:pt x="17503" y="6203"/>
                    <a:pt x="21600" y="9083"/>
                    <a:pt x="21041" y="11963"/>
                  </a:cubicBezTo>
                  <a:cubicBezTo>
                    <a:pt x="20483" y="14843"/>
                    <a:pt x="15269" y="17723"/>
                    <a:pt x="10986" y="19329"/>
                  </a:cubicBezTo>
                  <a:cubicBezTo>
                    <a:pt x="6703" y="20935"/>
                    <a:pt x="3352" y="212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613400" y="4597788"/>
              <a:ext cx="184186" cy="62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0" fill="norm" stroke="1" extrusionOk="0">
                  <a:moveTo>
                    <a:pt x="18409" y="5679"/>
                  </a:moveTo>
                  <a:cubicBezTo>
                    <a:pt x="19145" y="4511"/>
                    <a:pt x="19882" y="3344"/>
                    <a:pt x="20495" y="2578"/>
                  </a:cubicBezTo>
                  <a:cubicBezTo>
                    <a:pt x="21109" y="1811"/>
                    <a:pt x="21600" y="1446"/>
                    <a:pt x="21232" y="1228"/>
                  </a:cubicBezTo>
                  <a:cubicBezTo>
                    <a:pt x="20864" y="1009"/>
                    <a:pt x="19636" y="936"/>
                    <a:pt x="18409" y="790"/>
                  </a:cubicBezTo>
                  <a:cubicBezTo>
                    <a:pt x="17182" y="644"/>
                    <a:pt x="15955" y="425"/>
                    <a:pt x="14236" y="242"/>
                  </a:cubicBezTo>
                  <a:cubicBezTo>
                    <a:pt x="12518" y="60"/>
                    <a:pt x="10309" y="-86"/>
                    <a:pt x="8959" y="60"/>
                  </a:cubicBezTo>
                  <a:cubicBezTo>
                    <a:pt x="7609" y="206"/>
                    <a:pt x="7118" y="644"/>
                    <a:pt x="6259" y="1811"/>
                  </a:cubicBezTo>
                  <a:cubicBezTo>
                    <a:pt x="5400" y="2979"/>
                    <a:pt x="4173" y="4876"/>
                    <a:pt x="3436" y="7029"/>
                  </a:cubicBezTo>
                  <a:cubicBezTo>
                    <a:pt x="2700" y="9182"/>
                    <a:pt x="2455" y="11590"/>
                    <a:pt x="2455" y="13888"/>
                  </a:cubicBezTo>
                  <a:cubicBezTo>
                    <a:pt x="2455" y="16187"/>
                    <a:pt x="2700" y="18376"/>
                    <a:pt x="2577" y="19690"/>
                  </a:cubicBezTo>
                  <a:cubicBezTo>
                    <a:pt x="2455" y="21003"/>
                    <a:pt x="1964" y="21441"/>
                    <a:pt x="1473" y="21478"/>
                  </a:cubicBezTo>
                  <a:cubicBezTo>
                    <a:pt x="982" y="21514"/>
                    <a:pt x="491" y="21149"/>
                    <a:pt x="0" y="20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480050" y="4978400"/>
              <a:ext cx="285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816599" y="5080000"/>
              <a:ext cx="133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880"/>
                    <a:pt x="4114" y="5760"/>
                    <a:pt x="7714" y="9360"/>
                  </a:cubicBezTo>
                  <a:cubicBezTo>
                    <a:pt x="11314" y="12960"/>
                    <a:pt x="16457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794286" y="5080000"/>
              <a:ext cx="187415" cy="29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8" fill="norm" stroke="1" extrusionOk="0">
                  <a:moveTo>
                    <a:pt x="21489" y="0"/>
                  </a:moveTo>
                  <a:cubicBezTo>
                    <a:pt x="20276" y="0"/>
                    <a:pt x="19062" y="0"/>
                    <a:pt x="17485" y="982"/>
                  </a:cubicBezTo>
                  <a:cubicBezTo>
                    <a:pt x="15907" y="1964"/>
                    <a:pt x="13965" y="3927"/>
                    <a:pt x="11296" y="7024"/>
                  </a:cubicBezTo>
                  <a:cubicBezTo>
                    <a:pt x="8626" y="10120"/>
                    <a:pt x="5228" y="14350"/>
                    <a:pt x="3044" y="17069"/>
                  </a:cubicBezTo>
                  <a:cubicBezTo>
                    <a:pt x="860" y="19787"/>
                    <a:pt x="-111" y="20996"/>
                    <a:pt x="10" y="21298"/>
                  </a:cubicBezTo>
                  <a:cubicBezTo>
                    <a:pt x="132" y="21600"/>
                    <a:pt x="1345" y="20996"/>
                    <a:pt x="2559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097708" y="4768374"/>
              <a:ext cx="144343" cy="39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69" fill="norm" stroke="1" extrusionOk="0">
                  <a:moveTo>
                    <a:pt x="21347" y="1054"/>
                  </a:moveTo>
                  <a:cubicBezTo>
                    <a:pt x="20408" y="597"/>
                    <a:pt x="19469" y="140"/>
                    <a:pt x="18217" y="25"/>
                  </a:cubicBezTo>
                  <a:cubicBezTo>
                    <a:pt x="16964" y="-89"/>
                    <a:pt x="15399" y="140"/>
                    <a:pt x="12895" y="1511"/>
                  </a:cubicBezTo>
                  <a:cubicBezTo>
                    <a:pt x="10390" y="2882"/>
                    <a:pt x="6947" y="5397"/>
                    <a:pt x="4443" y="8197"/>
                  </a:cubicBezTo>
                  <a:cubicBezTo>
                    <a:pt x="1938" y="10997"/>
                    <a:pt x="373" y="14082"/>
                    <a:pt x="60" y="16368"/>
                  </a:cubicBezTo>
                  <a:cubicBezTo>
                    <a:pt x="-253" y="18654"/>
                    <a:pt x="686" y="20140"/>
                    <a:pt x="2095" y="20825"/>
                  </a:cubicBezTo>
                  <a:cubicBezTo>
                    <a:pt x="3504" y="21511"/>
                    <a:pt x="5382" y="21397"/>
                    <a:pt x="726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254750" y="4891201"/>
              <a:ext cx="215901" cy="20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122"/>
                  </a:moveTo>
                  <a:cubicBezTo>
                    <a:pt x="847" y="474"/>
                    <a:pt x="1694" y="-174"/>
                    <a:pt x="3176" y="42"/>
                  </a:cubicBezTo>
                  <a:cubicBezTo>
                    <a:pt x="4659" y="258"/>
                    <a:pt x="6776" y="1338"/>
                    <a:pt x="8153" y="3606"/>
                  </a:cubicBezTo>
                  <a:cubicBezTo>
                    <a:pt x="9529" y="5874"/>
                    <a:pt x="10165" y="9330"/>
                    <a:pt x="9741" y="12138"/>
                  </a:cubicBezTo>
                  <a:cubicBezTo>
                    <a:pt x="9318" y="14946"/>
                    <a:pt x="7835" y="17106"/>
                    <a:pt x="6141" y="18726"/>
                  </a:cubicBezTo>
                  <a:cubicBezTo>
                    <a:pt x="4447" y="20346"/>
                    <a:pt x="2541" y="21426"/>
                    <a:pt x="1694" y="21318"/>
                  </a:cubicBezTo>
                  <a:cubicBezTo>
                    <a:pt x="847" y="21210"/>
                    <a:pt x="1059" y="19914"/>
                    <a:pt x="3176" y="16890"/>
                  </a:cubicBezTo>
                  <a:cubicBezTo>
                    <a:pt x="5294" y="13866"/>
                    <a:pt x="9318" y="9114"/>
                    <a:pt x="11753" y="6414"/>
                  </a:cubicBezTo>
                  <a:cubicBezTo>
                    <a:pt x="14188" y="3714"/>
                    <a:pt x="15035" y="3066"/>
                    <a:pt x="15141" y="3282"/>
                  </a:cubicBezTo>
                  <a:cubicBezTo>
                    <a:pt x="15247" y="3498"/>
                    <a:pt x="14612" y="4578"/>
                    <a:pt x="14188" y="6414"/>
                  </a:cubicBezTo>
                  <a:cubicBezTo>
                    <a:pt x="13765" y="8250"/>
                    <a:pt x="13553" y="10842"/>
                    <a:pt x="14824" y="12786"/>
                  </a:cubicBezTo>
                  <a:cubicBezTo>
                    <a:pt x="16094" y="14730"/>
                    <a:pt x="18847" y="16026"/>
                    <a:pt x="21600" y="17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515100" y="4775200"/>
              <a:ext cx="114446" cy="37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447" fill="norm" stroke="1" extrusionOk="0">
                  <a:moveTo>
                    <a:pt x="4547" y="0"/>
                  </a:moveTo>
                  <a:cubicBezTo>
                    <a:pt x="10611" y="2534"/>
                    <a:pt x="16674" y="5068"/>
                    <a:pt x="19137" y="7844"/>
                  </a:cubicBezTo>
                  <a:cubicBezTo>
                    <a:pt x="21600" y="10619"/>
                    <a:pt x="20463" y="13636"/>
                    <a:pt x="17621" y="15989"/>
                  </a:cubicBezTo>
                  <a:cubicBezTo>
                    <a:pt x="14779" y="18342"/>
                    <a:pt x="10232" y="20031"/>
                    <a:pt x="7011" y="20816"/>
                  </a:cubicBezTo>
                  <a:cubicBezTo>
                    <a:pt x="3789" y="21600"/>
                    <a:pt x="1895" y="21479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991350" y="4851400"/>
              <a:ext cx="2540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0" y="1600"/>
                    <a:pt x="9720" y="3200"/>
                    <a:pt x="13140" y="4400"/>
                  </a:cubicBezTo>
                  <a:cubicBezTo>
                    <a:pt x="16560" y="5600"/>
                    <a:pt x="18540" y="6400"/>
                    <a:pt x="19800" y="7200"/>
                  </a:cubicBezTo>
                  <a:cubicBezTo>
                    <a:pt x="21060" y="8000"/>
                    <a:pt x="21600" y="8800"/>
                    <a:pt x="21600" y="9700"/>
                  </a:cubicBezTo>
                  <a:cubicBezTo>
                    <a:pt x="21600" y="10600"/>
                    <a:pt x="21060" y="11600"/>
                    <a:pt x="18720" y="13100"/>
                  </a:cubicBezTo>
                  <a:cubicBezTo>
                    <a:pt x="16380" y="14600"/>
                    <a:pt x="12240" y="16600"/>
                    <a:pt x="9360" y="17900"/>
                  </a:cubicBezTo>
                  <a:cubicBezTo>
                    <a:pt x="6480" y="19200"/>
                    <a:pt x="4860" y="19800"/>
                    <a:pt x="3600" y="20200"/>
                  </a:cubicBezTo>
                  <a:cubicBezTo>
                    <a:pt x="2340" y="20600"/>
                    <a:pt x="1440" y="20800"/>
                    <a:pt x="1170" y="21000"/>
                  </a:cubicBezTo>
                  <a:cubicBezTo>
                    <a:pt x="900" y="21200"/>
                    <a:pt x="1260" y="21400"/>
                    <a:pt x="1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112000" y="5073649"/>
              <a:ext cx="228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00" y="2880"/>
                    <a:pt x="14000" y="5760"/>
                    <a:pt x="10400" y="9360"/>
                  </a:cubicBezTo>
                  <a:cubicBezTo>
                    <a:pt x="6800" y="12960"/>
                    <a:pt x="34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463521" y="4836583"/>
              <a:ext cx="218078" cy="2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57" fill="norm" stroke="1" extrusionOk="0">
                  <a:moveTo>
                    <a:pt x="17952" y="2451"/>
                  </a:moveTo>
                  <a:cubicBezTo>
                    <a:pt x="17346" y="1838"/>
                    <a:pt x="16741" y="1226"/>
                    <a:pt x="14924" y="1149"/>
                  </a:cubicBezTo>
                  <a:cubicBezTo>
                    <a:pt x="13107" y="1073"/>
                    <a:pt x="10079" y="1532"/>
                    <a:pt x="7455" y="3064"/>
                  </a:cubicBezTo>
                  <a:cubicBezTo>
                    <a:pt x="4831" y="4596"/>
                    <a:pt x="2610" y="7200"/>
                    <a:pt x="1298" y="9804"/>
                  </a:cubicBezTo>
                  <a:cubicBezTo>
                    <a:pt x="-14" y="12409"/>
                    <a:pt x="-418" y="15013"/>
                    <a:pt x="490" y="17004"/>
                  </a:cubicBezTo>
                  <a:cubicBezTo>
                    <a:pt x="1399" y="18996"/>
                    <a:pt x="3619" y="20375"/>
                    <a:pt x="6244" y="20911"/>
                  </a:cubicBezTo>
                  <a:cubicBezTo>
                    <a:pt x="8868" y="21447"/>
                    <a:pt x="11896" y="21141"/>
                    <a:pt x="14520" y="19685"/>
                  </a:cubicBezTo>
                  <a:cubicBezTo>
                    <a:pt x="17145" y="18230"/>
                    <a:pt x="19365" y="15626"/>
                    <a:pt x="20274" y="12638"/>
                  </a:cubicBezTo>
                  <a:cubicBezTo>
                    <a:pt x="21182" y="9651"/>
                    <a:pt x="20778" y="6281"/>
                    <a:pt x="20072" y="4060"/>
                  </a:cubicBezTo>
                  <a:cubicBezTo>
                    <a:pt x="19365" y="1838"/>
                    <a:pt x="18356" y="766"/>
                    <a:pt x="17346" y="307"/>
                  </a:cubicBezTo>
                  <a:cubicBezTo>
                    <a:pt x="16337" y="-153"/>
                    <a:pt x="15328" y="0"/>
                    <a:pt x="14318" y="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009650" y="7169150"/>
              <a:ext cx="4597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00"/>
                  </a:moveTo>
                  <a:cubicBezTo>
                    <a:pt x="368" y="19200"/>
                    <a:pt x="736" y="18600"/>
                    <a:pt x="1119" y="18600"/>
                  </a:cubicBezTo>
                  <a:cubicBezTo>
                    <a:pt x="1502" y="18600"/>
                    <a:pt x="1899" y="19200"/>
                    <a:pt x="2297" y="19800"/>
                  </a:cubicBezTo>
                  <a:cubicBezTo>
                    <a:pt x="2695" y="20400"/>
                    <a:pt x="3093" y="21000"/>
                    <a:pt x="3491" y="21300"/>
                  </a:cubicBezTo>
                  <a:cubicBezTo>
                    <a:pt x="3888" y="21600"/>
                    <a:pt x="4286" y="21600"/>
                    <a:pt x="4659" y="21600"/>
                  </a:cubicBezTo>
                  <a:cubicBezTo>
                    <a:pt x="5032" y="21600"/>
                    <a:pt x="5380" y="21600"/>
                    <a:pt x="5753" y="21000"/>
                  </a:cubicBezTo>
                  <a:cubicBezTo>
                    <a:pt x="6126" y="20400"/>
                    <a:pt x="6524" y="19200"/>
                    <a:pt x="6941" y="18300"/>
                  </a:cubicBezTo>
                  <a:cubicBezTo>
                    <a:pt x="7359" y="17400"/>
                    <a:pt x="7797" y="16800"/>
                    <a:pt x="8165" y="16200"/>
                  </a:cubicBezTo>
                  <a:cubicBezTo>
                    <a:pt x="8533" y="15600"/>
                    <a:pt x="8831" y="15000"/>
                    <a:pt x="9134" y="14700"/>
                  </a:cubicBezTo>
                  <a:cubicBezTo>
                    <a:pt x="9438" y="14400"/>
                    <a:pt x="9746" y="14400"/>
                    <a:pt x="10059" y="14400"/>
                  </a:cubicBezTo>
                  <a:cubicBezTo>
                    <a:pt x="10372" y="14400"/>
                    <a:pt x="10691" y="14400"/>
                    <a:pt x="11004" y="14100"/>
                  </a:cubicBezTo>
                  <a:cubicBezTo>
                    <a:pt x="11317" y="13800"/>
                    <a:pt x="11625" y="13200"/>
                    <a:pt x="11944" y="12600"/>
                  </a:cubicBezTo>
                  <a:cubicBezTo>
                    <a:pt x="12262" y="12000"/>
                    <a:pt x="12590" y="11400"/>
                    <a:pt x="12908" y="11100"/>
                  </a:cubicBezTo>
                  <a:cubicBezTo>
                    <a:pt x="13227" y="10800"/>
                    <a:pt x="13535" y="10800"/>
                    <a:pt x="13843" y="10500"/>
                  </a:cubicBezTo>
                  <a:cubicBezTo>
                    <a:pt x="14151" y="10200"/>
                    <a:pt x="14460" y="9600"/>
                    <a:pt x="14833" y="9300"/>
                  </a:cubicBezTo>
                  <a:cubicBezTo>
                    <a:pt x="15206" y="9000"/>
                    <a:pt x="15643" y="9000"/>
                    <a:pt x="16076" y="8700"/>
                  </a:cubicBezTo>
                  <a:cubicBezTo>
                    <a:pt x="16508" y="8400"/>
                    <a:pt x="16936" y="7800"/>
                    <a:pt x="17344" y="7500"/>
                  </a:cubicBezTo>
                  <a:cubicBezTo>
                    <a:pt x="17751" y="7200"/>
                    <a:pt x="18139" y="7200"/>
                    <a:pt x="18547" y="6900"/>
                  </a:cubicBezTo>
                  <a:cubicBezTo>
                    <a:pt x="18955" y="6600"/>
                    <a:pt x="19382" y="6000"/>
                    <a:pt x="19790" y="5400"/>
                  </a:cubicBezTo>
                  <a:cubicBezTo>
                    <a:pt x="20198" y="4800"/>
                    <a:pt x="20586" y="4200"/>
                    <a:pt x="20884" y="3300"/>
                  </a:cubicBezTo>
                  <a:cubicBezTo>
                    <a:pt x="21182" y="2400"/>
                    <a:pt x="2139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073150" y="7016750"/>
              <a:ext cx="980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905"/>
                    <a:pt x="17280" y="7810"/>
                    <a:pt x="19440" y="11410"/>
                  </a:cubicBezTo>
                  <a:cubicBezTo>
                    <a:pt x="21600" y="15010"/>
                    <a:pt x="17280" y="1830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058968" y="7397750"/>
              <a:ext cx="166309" cy="20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0860" fill="norm" stroke="1" extrusionOk="0">
                  <a:moveTo>
                    <a:pt x="14837" y="7273"/>
                  </a:moveTo>
                  <a:cubicBezTo>
                    <a:pt x="14580" y="6171"/>
                    <a:pt x="14323" y="5069"/>
                    <a:pt x="12780" y="4078"/>
                  </a:cubicBezTo>
                  <a:cubicBezTo>
                    <a:pt x="11237" y="3086"/>
                    <a:pt x="8409" y="2204"/>
                    <a:pt x="5709" y="3527"/>
                  </a:cubicBezTo>
                  <a:cubicBezTo>
                    <a:pt x="3009" y="4849"/>
                    <a:pt x="437" y="8376"/>
                    <a:pt x="52" y="12012"/>
                  </a:cubicBezTo>
                  <a:cubicBezTo>
                    <a:pt x="-334" y="15649"/>
                    <a:pt x="1466" y="19396"/>
                    <a:pt x="4937" y="20498"/>
                  </a:cubicBezTo>
                  <a:cubicBezTo>
                    <a:pt x="8409" y="21600"/>
                    <a:pt x="13552" y="20057"/>
                    <a:pt x="16766" y="17633"/>
                  </a:cubicBezTo>
                  <a:cubicBezTo>
                    <a:pt x="19980" y="15208"/>
                    <a:pt x="21266" y="11902"/>
                    <a:pt x="19209" y="8816"/>
                  </a:cubicBezTo>
                  <a:cubicBezTo>
                    <a:pt x="17152" y="5731"/>
                    <a:pt x="11752" y="2865"/>
                    <a:pt x="6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575663" y="6972300"/>
              <a:ext cx="2270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24" h="21600" fill="norm" stroke="1" extrusionOk="0">
                  <a:moveTo>
                    <a:pt x="4699" y="0"/>
                  </a:moveTo>
                  <a:cubicBezTo>
                    <a:pt x="1376" y="1688"/>
                    <a:pt x="-1947" y="3375"/>
                    <a:pt x="1376" y="5738"/>
                  </a:cubicBezTo>
                  <a:cubicBezTo>
                    <a:pt x="4699" y="8100"/>
                    <a:pt x="14668" y="11138"/>
                    <a:pt x="17161" y="13894"/>
                  </a:cubicBezTo>
                  <a:cubicBezTo>
                    <a:pt x="19653" y="16650"/>
                    <a:pt x="14668" y="19125"/>
                    <a:pt x="96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870756" y="7258050"/>
              <a:ext cx="1569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15"/>
                    <a:pt x="3818" y="8429"/>
                    <a:pt x="1118" y="12029"/>
                  </a:cubicBezTo>
                  <a:cubicBezTo>
                    <a:pt x="-1582" y="15629"/>
                    <a:pt x="1118" y="1861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826014" y="6957483"/>
              <a:ext cx="31487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1848"/>
                  </a:moveTo>
                  <a:cubicBezTo>
                    <a:pt x="18540" y="4851"/>
                    <a:pt x="15660" y="7855"/>
                    <a:pt x="12780" y="10858"/>
                  </a:cubicBezTo>
                  <a:cubicBezTo>
                    <a:pt x="9900" y="13861"/>
                    <a:pt x="7020" y="16864"/>
                    <a:pt x="4860" y="18712"/>
                  </a:cubicBezTo>
                  <a:cubicBezTo>
                    <a:pt x="2700" y="20560"/>
                    <a:pt x="1260" y="21253"/>
                    <a:pt x="540" y="21311"/>
                  </a:cubicBezTo>
                  <a:cubicBezTo>
                    <a:pt x="-180" y="21369"/>
                    <a:pt x="-180" y="20791"/>
                    <a:pt x="540" y="18597"/>
                  </a:cubicBezTo>
                  <a:cubicBezTo>
                    <a:pt x="1260" y="16402"/>
                    <a:pt x="2700" y="12590"/>
                    <a:pt x="3420" y="9414"/>
                  </a:cubicBezTo>
                  <a:cubicBezTo>
                    <a:pt x="4140" y="6237"/>
                    <a:pt x="4140" y="3696"/>
                    <a:pt x="4140" y="2137"/>
                  </a:cubicBezTo>
                  <a:cubicBezTo>
                    <a:pt x="4140" y="578"/>
                    <a:pt x="4140" y="0"/>
                    <a:pt x="4140" y="0"/>
                  </a:cubicBezTo>
                  <a:cubicBezTo>
                    <a:pt x="4140" y="0"/>
                    <a:pt x="4140" y="578"/>
                    <a:pt x="6300" y="2714"/>
                  </a:cubicBezTo>
                  <a:cubicBezTo>
                    <a:pt x="8460" y="4851"/>
                    <a:pt x="12780" y="8548"/>
                    <a:pt x="12780" y="11955"/>
                  </a:cubicBezTo>
                  <a:cubicBezTo>
                    <a:pt x="12780" y="15363"/>
                    <a:pt x="8460" y="18481"/>
                    <a:pt x="41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2660641" y="7436366"/>
              <a:ext cx="104050" cy="21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28" fill="norm" stroke="1" extrusionOk="0">
                  <a:moveTo>
                    <a:pt x="16519" y="1219"/>
                  </a:moveTo>
                  <a:cubicBezTo>
                    <a:pt x="14402" y="796"/>
                    <a:pt x="12284" y="372"/>
                    <a:pt x="10378" y="478"/>
                  </a:cubicBezTo>
                  <a:cubicBezTo>
                    <a:pt x="8472" y="584"/>
                    <a:pt x="6778" y="1219"/>
                    <a:pt x="4872" y="3655"/>
                  </a:cubicBezTo>
                  <a:cubicBezTo>
                    <a:pt x="2966" y="6090"/>
                    <a:pt x="849" y="10325"/>
                    <a:pt x="213" y="13502"/>
                  </a:cubicBezTo>
                  <a:cubicBezTo>
                    <a:pt x="-422" y="16678"/>
                    <a:pt x="425" y="18796"/>
                    <a:pt x="1907" y="19961"/>
                  </a:cubicBezTo>
                  <a:cubicBezTo>
                    <a:pt x="3390" y="21125"/>
                    <a:pt x="5507" y="21337"/>
                    <a:pt x="8260" y="20596"/>
                  </a:cubicBezTo>
                  <a:cubicBezTo>
                    <a:pt x="11013" y="19855"/>
                    <a:pt x="14402" y="18161"/>
                    <a:pt x="16943" y="14878"/>
                  </a:cubicBezTo>
                  <a:cubicBezTo>
                    <a:pt x="19484" y="11596"/>
                    <a:pt x="21178" y="6725"/>
                    <a:pt x="20754" y="3761"/>
                  </a:cubicBezTo>
                  <a:cubicBezTo>
                    <a:pt x="20331" y="796"/>
                    <a:pt x="17790" y="-263"/>
                    <a:pt x="16519" y="55"/>
                  </a:cubicBezTo>
                  <a:cubicBezTo>
                    <a:pt x="15249" y="372"/>
                    <a:pt x="15249" y="2066"/>
                    <a:pt x="15249" y="3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2832100" y="75438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2937183" y="7358519"/>
              <a:ext cx="123518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0" fill="norm" stroke="1" extrusionOk="0">
                  <a:moveTo>
                    <a:pt x="10381" y="2880"/>
                  </a:moveTo>
                  <a:cubicBezTo>
                    <a:pt x="11113" y="1502"/>
                    <a:pt x="11845" y="123"/>
                    <a:pt x="11662" y="8"/>
                  </a:cubicBezTo>
                  <a:cubicBezTo>
                    <a:pt x="11479" y="-107"/>
                    <a:pt x="10381" y="1042"/>
                    <a:pt x="8367" y="3914"/>
                  </a:cubicBezTo>
                  <a:cubicBezTo>
                    <a:pt x="6354" y="6787"/>
                    <a:pt x="3425" y="11382"/>
                    <a:pt x="1778" y="14255"/>
                  </a:cubicBezTo>
                  <a:cubicBezTo>
                    <a:pt x="130" y="17127"/>
                    <a:pt x="-236" y="18276"/>
                    <a:pt x="130" y="19310"/>
                  </a:cubicBezTo>
                  <a:cubicBezTo>
                    <a:pt x="496" y="20344"/>
                    <a:pt x="1595" y="21263"/>
                    <a:pt x="3059" y="21378"/>
                  </a:cubicBezTo>
                  <a:cubicBezTo>
                    <a:pt x="4523" y="21493"/>
                    <a:pt x="6354" y="20804"/>
                    <a:pt x="9466" y="19770"/>
                  </a:cubicBezTo>
                  <a:cubicBezTo>
                    <a:pt x="12578" y="18736"/>
                    <a:pt x="16971" y="17357"/>
                    <a:pt x="21364" y="15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3009900" y="746760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3708929" y="7009268"/>
              <a:ext cx="24872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2" fill="norm" stroke="1" extrusionOk="0">
                  <a:moveTo>
                    <a:pt x="21150" y="1829"/>
                  </a:moveTo>
                  <a:cubicBezTo>
                    <a:pt x="17550" y="6937"/>
                    <a:pt x="13950" y="12046"/>
                    <a:pt x="10350" y="15256"/>
                  </a:cubicBezTo>
                  <a:cubicBezTo>
                    <a:pt x="6750" y="18467"/>
                    <a:pt x="3150" y="19781"/>
                    <a:pt x="1350" y="19854"/>
                  </a:cubicBezTo>
                  <a:cubicBezTo>
                    <a:pt x="-450" y="19927"/>
                    <a:pt x="-450" y="18759"/>
                    <a:pt x="1350" y="15840"/>
                  </a:cubicBezTo>
                  <a:cubicBezTo>
                    <a:pt x="3150" y="12921"/>
                    <a:pt x="6750" y="8251"/>
                    <a:pt x="8550" y="5551"/>
                  </a:cubicBezTo>
                  <a:cubicBezTo>
                    <a:pt x="10350" y="2851"/>
                    <a:pt x="10350" y="2121"/>
                    <a:pt x="11250" y="1391"/>
                  </a:cubicBezTo>
                  <a:cubicBezTo>
                    <a:pt x="12150" y="662"/>
                    <a:pt x="13950" y="-68"/>
                    <a:pt x="15750" y="5"/>
                  </a:cubicBezTo>
                  <a:cubicBezTo>
                    <a:pt x="17550" y="78"/>
                    <a:pt x="19350" y="954"/>
                    <a:pt x="20250" y="3435"/>
                  </a:cubicBezTo>
                  <a:cubicBezTo>
                    <a:pt x="21150" y="5916"/>
                    <a:pt x="21150" y="10002"/>
                    <a:pt x="19350" y="13286"/>
                  </a:cubicBezTo>
                  <a:cubicBezTo>
                    <a:pt x="17550" y="16570"/>
                    <a:pt x="13950" y="19051"/>
                    <a:pt x="1035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3691000" y="7371279"/>
              <a:ext cx="122435" cy="27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054" fill="norm" stroke="1" extrusionOk="0">
                  <a:moveTo>
                    <a:pt x="15091" y="4467"/>
                  </a:moveTo>
                  <a:cubicBezTo>
                    <a:pt x="13993" y="3817"/>
                    <a:pt x="12895" y="3168"/>
                    <a:pt x="11796" y="3168"/>
                  </a:cubicBezTo>
                  <a:cubicBezTo>
                    <a:pt x="10698" y="3168"/>
                    <a:pt x="9600" y="3817"/>
                    <a:pt x="7586" y="6253"/>
                  </a:cubicBezTo>
                  <a:cubicBezTo>
                    <a:pt x="5573" y="8689"/>
                    <a:pt x="2644" y="12912"/>
                    <a:pt x="1179" y="15754"/>
                  </a:cubicBezTo>
                  <a:cubicBezTo>
                    <a:pt x="-285" y="18596"/>
                    <a:pt x="-285" y="20058"/>
                    <a:pt x="630" y="20707"/>
                  </a:cubicBezTo>
                  <a:cubicBezTo>
                    <a:pt x="1546" y="21357"/>
                    <a:pt x="3376" y="21195"/>
                    <a:pt x="6671" y="19327"/>
                  </a:cubicBezTo>
                  <a:cubicBezTo>
                    <a:pt x="9966" y="17459"/>
                    <a:pt x="14725" y="13886"/>
                    <a:pt x="17471" y="11044"/>
                  </a:cubicBezTo>
                  <a:cubicBezTo>
                    <a:pt x="20217" y="8202"/>
                    <a:pt x="20949" y="6091"/>
                    <a:pt x="21132" y="4304"/>
                  </a:cubicBezTo>
                  <a:cubicBezTo>
                    <a:pt x="21315" y="2518"/>
                    <a:pt x="20949" y="1056"/>
                    <a:pt x="19851" y="407"/>
                  </a:cubicBezTo>
                  <a:cubicBezTo>
                    <a:pt x="18752" y="-243"/>
                    <a:pt x="16922" y="-81"/>
                    <a:pt x="16007" y="650"/>
                  </a:cubicBezTo>
                  <a:cubicBezTo>
                    <a:pt x="15091" y="1381"/>
                    <a:pt x="15091" y="2680"/>
                    <a:pt x="15091" y="3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3898900" y="74930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3976040" y="7322153"/>
              <a:ext cx="141671" cy="32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78" fill="norm" stroke="1" extrusionOk="0">
                  <a:moveTo>
                    <a:pt x="18918" y="4141"/>
                  </a:moveTo>
                  <a:cubicBezTo>
                    <a:pt x="19871" y="3444"/>
                    <a:pt x="20824" y="2747"/>
                    <a:pt x="21141" y="1981"/>
                  </a:cubicBezTo>
                  <a:cubicBezTo>
                    <a:pt x="21459" y="1215"/>
                    <a:pt x="21141" y="378"/>
                    <a:pt x="20188" y="100"/>
                  </a:cubicBezTo>
                  <a:cubicBezTo>
                    <a:pt x="19235" y="-179"/>
                    <a:pt x="17647" y="100"/>
                    <a:pt x="15424" y="1284"/>
                  </a:cubicBezTo>
                  <a:cubicBezTo>
                    <a:pt x="13200" y="2469"/>
                    <a:pt x="10341" y="4559"/>
                    <a:pt x="7641" y="7207"/>
                  </a:cubicBezTo>
                  <a:cubicBezTo>
                    <a:pt x="4941" y="9855"/>
                    <a:pt x="2400" y="13060"/>
                    <a:pt x="1130" y="15220"/>
                  </a:cubicBezTo>
                  <a:cubicBezTo>
                    <a:pt x="-141" y="17380"/>
                    <a:pt x="-141" y="18495"/>
                    <a:pt x="177" y="19400"/>
                  </a:cubicBezTo>
                  <a:cubicBezTo>
                    <a:pt x="494" y="20306"/>
                    <a:pt x="1130" y="21003"/>
                    <a:pt x="2559" y="21212"/>
                  </a:cubicBezTo>
                  <a:cubicBezTo>
                    <a:pt x="3988" y="21421"/>
                    <a:pt x="6212" y="21142"/>
                    <a:pt x="8277" y="20236"/>
                  </a:cubicBezTo>
                  <a:cubicBezTo>
                    <a:pt x="10341" y="19331"/>
                    <a:pt x="12247" y="17798"/>
                    <a:pt x="13041" y="16683"/>
                  </a:cubicBezTo>
                  <a:cubicBezTo>
                    <a:pt x="13835" y="15568"/>
                    <a:pt x="13518" y="14871"/>
                    <a:pt x="12565" y="14244"/>
                  </a:cubicBezTo>
                  <a:cubicBezTo>
                    <a:pt x="11612" y="13617"/>
                    <a:pt x="10024" y="13060"/>
                    <a:pt x="8435" y="12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854049" y="5784850"/>
              <a:ext cx="39435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600" fill="norm" stroke="1" extrusionOk="0">
                  <a:moveTo>
                    <a:pt x="8674" y="0"/>
                  </a:moveTo>
                  <a:cubicBezTo>
                    <a:pt x="12084" y="600"/>
                    <a:pt x="15495" y="1200"/>
                    <a:pt x="17768" y="1950"/>
                  </a:cubicBezTo>
                  <a:cubicBezTo>
                    <a:pt x="20042" y="2700"/>
                    <a:pt x="21179" y="3600"/>
                    <a:pt x="21179" y="4575"/>
                  </a:cubicBezTo>
                  <a:cubicBezTo>
                    <a:pt x="21179" y="5550"/>
                    <a:pt x="20042" y="6600"/>
                    <a:pt x="18337" y="7620"/>
                  </a:cubicBezTo>
                  <a:cubicBezTo>
                    <a:pt x="16632" y="8640"/>
                    <a:pt x="14358" y="9630"/>
                    <a:pt x="12653" y="10650"/>
                  </a:cubicBezTo>
                  <a:cubicBezTo>
                    <a:pt x="10947" y="11670"/>
                    <a:pt x="9811" y="12720"/>
                    <a:pt x="8105" y="13590"/>
                  </a:cubicBezTo>
                  <a:cubicBezTo>
                    <a:pt x="6400" y="14460"/>
                    <a:pt x="4126" y="15150"/>
                    <a:pt x="2421" y="15930"/>
                  </a:cubicBezTo>
                  <a:cubicBezTo>
                    <a:pt x="716" y="16710"/>
                    <a:pt x="-421" y="17580"/>
                    <a:pt x="147" y="18450"/>
                  </a:cubicBezTo>
                  <a:cubicBezTo>
                    <a:pt x="716" y="19320"/>
                    <a:pt x="2990" y="20190"/>
                    <a:pt x="3558" y="20715"/>
                  </a:cubicBezTo>
                  <a:cubicBezTo>
                    <a:pt x="4126" y="21240"/>
                    <a:pt x="2990" y="21420"/>
                    <a:pt x="18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863850" y="5755216"/>
              <a:ext cx="80645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1474" y="6480"/>
                    <a:pt x="2948" y="4320"/>
                    <a:pt x="4762" y="2700"/>
                  </a:cubicBezTo>
                  <a:cubicBezTo>
                    <a:pt x="6576" y="1080"/>
                    <a:pt x="8731" y="0"/>
                    <a:pt x="10828" y="0"/>
                  </a:cubicBezTo>
                  <a:cubicBezTo>
                    <a:pt x="12926" y="0"/>
                    <a:pt x="14967" y="1080"/>
                    <a:pt x="16668" y="2700"/>
                  </a:cubicBezTo>
                  <a:cubicBezTo>
                    <a:pt x="18369" y="4320"/>
                    <a:pt x="19729" y="6480"/>
                    <a:pt x="20494" y="9720"/>
                  </a:cubicBezTo>
                  <a:cubicBezTo>
                    <a:pt x="21260" y="12960"/>
                    <a:pt x="2143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657600" y="5835650"/>
              <a:ext cx="63137" cy="147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2960" y="0"/>
                  </a:moveTo>
                  <a:cubicBezTo>
                    <a:pt x="14400" y="525"/>
                    <a:pt x="15840" y="1051"/>
                    <a:pt x="16560" y="1947"/>
                  </a:cubicBezTo>
                  <a:cubicBezTo>
                    <a:pt x="17280" y="2843"/>
                    <a:pt x="17280" y="4110"/>
                    <a:pt x="18000" y="5145"/>
                  </a:cubicBezTo>
                  <a:cubicBezTo>
                    <a:pt x="18720" y="6180"/>
                    <a:pt x="20160" y="6984"/>
                    <a:pt x="20880" y="7849"/>
                  </a:cubicBezTo>
                  <a:cubicBezTo>
                    <a:pt x="21600" y="8714"/>
                    <a:pt x="21600" y="9641"/>
                    <a:pt x="21240" y="10568"/>
                  </a:cubicBezTo>
                  <a:cubicBezTo>
                    <a:pt x="20880" y="11495"/>
                    <a:pt x="20160" y="12422"/>
                    <a:pt x="18360" y="13288"/>
                  </a:cubicBezTo>
                  <a:cubicBezTo>
                    <a:pt x="16560" y="14153"/>
                    <a:pt x="13680" y="14956"/>
                    <a:pt x="11880" y="15791"/>
                  </a:cubicBezTo>
                  <a:cubicBezTo>
                    <a:pt x="10080" y="16625"/>
                    <a:pt x="9360" y="17490"/>
                    <a:pt x="9000" y="18324"/>
                  </a:cubicBezTo>
                  <a:cubicBezTo>
                    <a:pt x="8640" y="19159"/>
                    <a:pt x="8640" y="19962"/>
                    <a:pt x="7200" y="20503"/>
                  </a:cubicBezTo>
                  <a:cubicBezTo>
                    <a:pt x="5760" y="21044"/>
                    <a:pt x="2880" y="213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978150" y="5769704"/>
              <a:ext cx="156863" cy="37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98" fill="norm" stroke="1" extrusionOk="0">
                  <a:moveTo>
                    <a:pt x="17280" y="863"/>
                  </a:moveTo>
                  <a:cubicBezTo>
                    <a:pt x="18720" y="381"/>
                    <a:pt x="20160" y="-102"/>
                    <a:pt x="20880" y="19"/>
                  </a:cubicBezTo>
                  <a:cubicBezTo>
                    <a:pt x="21600" y="139"/>
                    <a:pt x="21600" y="863"/>
                    <a:pt x="20016" y="2915"/>
                  </a:cubicBezTo>
                  <a:cubicBezTo>
                    <a:pt x="18432" y="4966"/>
                    <a:pt x="15264" y="8345"/>
                    <a:pt x="11664" y="11663"/>
                  </a:cubicBezTo>
                  <a:cubicBezTo>
                    <a:pt x="8064" y="14982"/>
                    <a:pt x="4032" y="18240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022600" y="5816600"/>
              <a:ext cx="406401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5" y="67"/>
                    <a:pt x="20250" y="133"/>
                    <a:pt x="19519" y="533"/>
                  </a:cubicBezTo>
                  <a:cubicBezTo>
                    <a:pt x="18788" y="933"/>
                    <a:pt x="18000" y="1667"/>
                    <a:pt x="17156" y="2767"/>
                  </a:cubicBezTo>
                  <a:cubicBezTo>
                    <a:pt x="16312" y="3867"/>
                    <a:pt x="15413" y="5333"/>
                    <a:pt x="14175" y="7033"/>
                  </a:cubicBezTo>
                  <a:cubicBezTo>
                    <a:pt x="12937" y="8733"/>
                    <a:pt x="11363" y="10667"/>
                    <a:pt x="9450" y="12633"/>
                  </a:cubicBezTo>
                  <a:cubicBezTo>
                    <a:pt x="7538" y="14600"/>
                    <a:pt x="5288" y="16600"/>
                    <a:pt x="3656" y="18100"/>
                  </a:cubicBezTo>
                  <a:cubicBezTo>
                    <a:pt x="2025" y="19600"/>
                    <a:pt x="1012" y="20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168650" y="6159500"/>
              <a:ext cx="311151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84" y="1108"/>
                    <a:pt x="18367" y="2215"/>
                    <a:pt x="16310" y="4114"/>
                  </a:cubicBezTo>
                  <a:cubicBezTo>
                    <a:pt x="14253" y="6013"/>
                    <a:pt x="11755" y="8703"/>
                    <a:pt x="9331" y="11275"/>
                  </a:cubicBezTo>
                  <a:cubicBezTo>
                    <a:pt x="6906" y="13846"/>
                    <a:pt x="4555" y="16299"/>
                    <a:pt x="3012" y="18000"/>
                  </a:cubicBezTo>
                  <a:cubicBezTo>
                    <a:pt x="1469" y="19701"/>
                    <a:pt x="735" y="206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340100" y="6451600"/>
              <a:ext cx="2667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057"/>
                    <a:pt x="15429" y="4114"/>
                    <a:pt x="12086" y="6840"/>
                  </a:cubicBezTo>
                  <a:cubicBezTo>
                    <a:pt x="8743" y="9566"/>
                    <a:pt x="5143" y="12960"/>
                    <a:pt x="3086" y="15531"/>
                  </a:cubicBezTo>
                  <a:cubicBezTo>
                    <a:pt x="1029" y="18103"/>
                    <a:pt x="514" y="198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422650" y="6642100"/>
              <a:ext cx="2603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1" y="2731"/>
                    <a:pt x="13522" y="5462"/>
                    <a:pt x="10098" y="8566"/>
                  </a:cubicBezTo>
                  <a:cubicBezTo>
                    <a:pt x="6673" y="11669"/>
                    <a:pt x="3863" y="15145"/>
                    <a:pt x="2283" y="17379"/>
                  </a:cubicBezTo>
                  <a:cubicBezTo>
                    <a:pt x="702" y="19614"/>
                    <a:pt x="351" y="206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511550" y="6889750"/>
              <a:ext cx="1905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143"/>
                    <a:pt x="9600" y="10286"/>
                    <a:pt x="6000" y="13886"/>
                  </a:cubicBezTo>
                  <a:cubicBezTo>
                    <a:pt x="2400" y="17486"/>
                    <a:pt x="12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860800" y="5510581"/>
              <a:ext cx="228601" cy="43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683"/>
                  </a:moveTo>
                  <a:cubicBezTo>
                    <a:pt x="20800" y="371"/>
                    <a:pt x="20000" y="60"/>
                    <a:pt x="18400" y="8"/>
                  </a:cubicBezTo>
                  <a:cubicBezTo>
                    <a:pt x="16800" y="-44"/>
                    <a:pt x="14400" y="164"/>
                    <a:pt x="11800" y="579"/>
                  </a:cubicBezTo>
                  <a:cubicBezTo>
                    <a:pt x="9200" y="994"/>
                    <a:pt x="6400" y="1618"/>
                    <a:pt x="4600" y="2137"/>
                  </a:cubicBezTo>
                  <a:cubicBezTo>
                    <a:pt x="2800" y="2656"/>
                    <a:pt x="2000" y="3071"/>
                    <a:pt x="1600" y="3902"/>
                  </a:cubicBezTo>
                  <a:cubicBezTo>
                    <a:pt x="1200" y="4733"/>
                    <a:pt x="1200" y="5979"/>
                    <a:pt x="1500" y="6914"/>
                  </a:cubicBezTo>
                  <a:cubicBezTo>
                    <a:pt x="1800" y="7848"/>
                    <a:pt x="2400" y="8471"/>
                    <a:pt x="3000" y="9043"/>
                  </a:cubicBezTo>
                  <a:cubicBezTo>
                    <a:pt x="3600" y="9614"/>
                    <a:pt x="4200" y="10133"/>
                    <a:pt x="5000" y="10341"/>
                  </a:cubicBezTo>
                  <a:cubicBezTo>
                    <a:pt x="5800" y="10548"/>
                    <a:pt x="6800" y="10444"/>
                    <a:pt x="8400" y="10393"/>
                  </a:cubicBezTo>
                  <a:cubicBezTo>
                    <a:pt x="10000" y="10341"/>
                    <a:pt x="12200" y="10341"/>
                    <a:pt x="14300" y="10756"/>
                  </a:cubicBezTo>
                  <a:cubicBezTo>
                    <a:pt x="16400" y="11171"/>
                    <a:pt x="18400" y="12002"/>
                    <a:pt x="19200" y="13144"/>
                  </a:cubicBezTo>
                  <a:cubicBezTo>
                    <a:pt x="20000" y="14287"/>
                    <a:pt x="19600" y="15741"/>
                    <a:pt x="17200" y="17091"/>
                  </a:cubicBezTo>
                  <a:cubicBezTo>
                    <a:pt x="14800" y="18441"/>
                    <a:pt x="10400" y="19687"/>
                    <a:pt x="7200" y="20414"/>
                  </a:cubicBezTo>
                  <a:cubicBezTo>
                    <a:pt x="4000" y="21141"/>
                    <a:pt x="2000" y="21348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706844" y="5996324"/>
              <a:ext cx="201956" cy="64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49" fill="norm" stroke="1" extrusionOk="0">
                  <a:moveTo>
                    <a:pt x="21246" y="1202"/>
                  </a:moveTo>
                  <a:cubicBezTo>
                    <a:pt x="19910" y="780"/>
                    <a:pt x="18574" y="358"/>
                    <a:pt x="17238" y="147"/>
                  </a:cubicBezTo>
                  <a:cubicBezTo>
                    <a:pt x="15902" y="-64"/>
                    <a:pt x="14566" y="-64"/>
                    <a:pt x="13118" y="253"/>
                  </a:cubicBezTo>
                  <a:cubicBezTo>
                    <a:pt x="11671" y="569"/>
                    <a:pt x="10112" y="1202"/>
                    <a:pt x="8776" y="2610"/>
                  </a:cubicBezTo>
                  <a:cubicBezTo>
                    <a:pt x="7440" y="4017"/>
                    <a:pt x="6326" y="6198"/>
                    <a:pt x="6326" y="8098"/>
                  </a:cubicBezTo>
                  <a:cubicBezTo>
                    <a:pt x="6326" y="9997"/>
                    <a:pt x="7440" y="11615"/>
                    <a:pt x="8553" y="13445"/>
                  </a:cubicBezTo>
                  <a:cubicBezTo>
                    <a:pt x="9667" y="15274"/>
                    <a:pt x="10780" y="17315"/>
                    <a:pt x="10780" y="18651"/>
                  </a:cubicBezTo>
                  <a:cubicBezTo>
                    <a:pt x="10780" y="19988"/>
                    <a:pt x="9667" y="20621"/>
                    <a:pt x="8553" y="21008"/>
                  </a:cubicBezTo>
                  <a:cubicBezTo>
                    <a:pt x="7440" y="21395"/>
                    <a:pt x="6326" y="21536"/>
                    <a:pt x="4768" y="21395"/>
                  </a:cubicBezTo>
                  <a:cubicBezTo>
                    <a:pt x="3209" y="21255"/>
                    <a:pt x="1205" y="20832"/>
                    <a:pt x="425" y="20410"/>
                  </a:cubicBezTo>
                  <a:cubicBezTo>
                    <a:pt x="-354" y="19988"/>
                    <a:pt x="91" y="19566"/>
                    <a:pt x="537" y="19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496050" y="6795508"/>
              <a:ext cx="158750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576" y="13714"/>
                    <a:pt x="1152" y="6514"/>
                    <a:pt x="2304" y="2914"/>
                  </a:cubicBezTo>
                  <a:cubicBezTo>
                    <a:pt x="3456" y="-686"/>
                    <a:pt x="5184" y="-686"/>
                    <a:pt x="8496" y="1474"/>
                  </a:cubicBezTo>
                  <a:cubicBezTo>
                    <a:pt x="11808" y="3634"/>
                    <a:pt x="16704" y="7954"/>
                    <a:pt x="21600" y="1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689469" y="6743700"/>
              <a:ext cx="171119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74" fill="norm" stroke="1" extrusionOk="0">
                  <a:moveTo>
                    <a:pt x="13861" y="1045"/>
                  </a:moveTo>
                  <a:cubicBezTo>
                    <a:pt x="11754" y="6271"/>
                    <a:pt x="9646" y="11497"/>
                    <a:pt x="8198" y="14806"/>
                  </a:cubicBezTo>
                  <a:cubicBezTo>
                    <a:pt x="6749" y="18116"/>
                    <a:pt x="5959" y="19510"/>
                    <a:pt x="4773" y="20381"/>
                  </a:cubicBezTo>
                  <a:cubicBezTo>
                    <a:pt x="3588" y="21252"/>
                    <a:pt x="2007" y="21600"/>
                    <a:pt x="1085" y="20903"/>
                  </a:cubicBezTo>
                  <a:cubicBezTo>
                    <a:pt x="163" y="20206"/>
                    <a:pt x="-100" y="18465"/>
                    <a:pt x="32" y="15677"/>
                  </a:cubicBezTo>
                  <a:cubicBezTo>
                    <a:pt x="163" y="12890"/>
                    <a:pt x="690" y="9058"/>
                    <a:pt x="1480" y="6445"/>
                  </a:cubicBezTo>
                  <a:cubicBezTo>
                    <a:pt x="2271" y="3832"/>
                    <a:pt x="3324" y="2439"/>
                    <a:pt x="4510" y="2090"/>
                  </a:cubicBezTo>
                  <a:cubicBezTo>
                    <a:pt x="5695" y="1742"/>
                    <a:pt x="7012" y="2439"/>
                    <a:pt x="8724" y="5226"/>
                  </a:cubicBezTo>
                  <a:cubicBezTo>
                    <a:pt x="10437" y="8013"/>
                    <a:pt x="12544" y="12890"/>
                    <a:pt x="14256" y="15503"/>
                  </a:cubicBezTo>
                  <a:cubicBezTo>
                    <a:pt x="15968" y="18116"/>
                    <a:pt x="17285" y="18465"/>
                    <a:pt x="18339" y="17942"/>
                  </a:cubicBezTo>
                  <a:cubicBezTo>
                    <a:pt x="19393" y="17419"/>
                    <a:pt x="20183" y="16026"/>
                    <a:pt x="20710" y="13413"/>
                  </a:cubicBezTo>
                  <a:cubicBezTo>
                    <a:pt x="21237" y="10800"/>
                    <a:pt x="21500" y="6968"/>
                    <a:pt x="21105" y="4529"/>
                  </a:cubicBezTo>
                  <a:cubicBezTo>
                    <a:pt x="20710" y="2090"/>
                    <a:pt x="19656" y="1045"/>
                    <a:pt x="17812" y="523"/>
                  </a:cubicBezTo>
                  <a:cubicBezTo>
                    <a:pt x="15968" y="0"/>
                    <a:pt x="13334" y="0"/>
                    <a:pt x="107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620869" y="5765800"/>
              <a:ext cx="147437" cy="11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35" fill="norm" stroke="1" extrusionOk="0">
                  <a:moveTo>
                    <a:pt x="17409" y="0"/>
                  </a:moveTo>
                  <a:cubicBezTo>
                    <a:pt x="15309" y="6400"/>
                    <a:pt x="13209" y="12800"/>
                    <a:pt x="11559" y="16600"/>
                  </a:cubicBezTo>
                  <a:cubicBezTo>
                    <a:pt x="9909" y="20400"/>
                    <a:pt x="8709" y="21600"/>
                    <a:pt x="6609" y="20800"/>
                  </a:cubicBezTo>
                  <a:cubicBezTo>
                    <a:pt x="4509" y="20000"/>
                    <a:pt x="1509" y="17200"/>
                    <a:pt x="459" y="14000"/>
                  </a:cubicBezTo>
                  <a:cubicBezTo>
                    <a:pt x="-591" y="10800"/>
                    <a:pt x="309" y="7200"/>
                    <a:pt x="1659" y="4800"/>
                  </a:cubicBezTo>
                  <a:cubicBezTo>
                    <a:pt x="3009" y="2400"/>
                    <a:pt x="4809" y="1200"/>
                    <a:pt x="6759" y="2000"/>
                  </a:cubicBezTo>
                  <a:cubicBezTo>
                    <a:pt x="8709" y="2800"/>
                    <a:pt x="10809" y="5600"/>
                    <a:pt x="12309" y="8200"/>
                  </a:cubicBezTo>
                  <a:cubicBezTo>
                    <a:pt x="13809" y="10800"/>
                    <a:pt x="14709" y="13200"/>
                    <a:pt x="15759" y="15000"/>
                  </a:cubicBezTo>
                  <a:cubicBezTo>
                    <a:pt x="16809" y="16800"/>
                    <a:pt x="18009" y="18000"/>
                    <a:pt x="18909" y="17600"/>
                  </a:cubicBezTo>
                  <a:cubicBezTo>
                    <a:pt x="19809" y="17200"/>
                    <a:pt x="20409" y="15200"/>
                    <a:pt x="20709" y="13200"/>
                  </a:cubicBezTo>
                  <a:cubicBezTo>
                    <a:pt x="21009" y="11200"/>
                    <a:pt x="21009" y="9200"/>
                    <a:pt x="20259" y="7600"/>
                  </a:cubicBezTo>
                  <a:cubicBezTo>
                    <a:pt x="19509" y="6000"/>
                    <a:pt x="18009" y="4800"/>
                    <a:pt x="16359" y="4200"/>
                  </a:cubicBezTo>
                  <a:cubicBezTo>
                    <a:pt x="14709" y="3600"/>
                    <a:pt x="12909" y="3600"/>
                    <a:pt x="11109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6987330" y="5991655"/>
              <a:ext cx="131021" cy="5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47" fill="norm" stroke="1" extrusionOk="0">
                  <a:moveTo>
                    <a:pt x="21223" y="3087"/>
                  </a:moveTo>
                  <a:cubicBezTo>
                    <a:pt x="21223" y="2637"/>
                    <a:pt x="21223" y="2187"/>
                    <a:pt x="20880" y="1602"/>
                  </a:cubicBezTo>
                  <a:cubicBezTo>
                    <a:pt x="20537" y="1017"/>
                    <a:pt x="19852" y="297"/>
                    <a:pt x="18823" y="72"/>
                  </a:cubicBezTo>
                  <a:cubicBezTo>
                    <a:pt x="17794" y="-153"/>
                    <a:pt x="16423" y="117"/>
                    <a:pt x="14023" y="1377"/>
                  </a:cubicBezTo>
                  <a:cubicBezTo>
                    <a:pt x="11623" y="2637"/>
                    <a:pt x="8194" y="4887"/>
                    <a:pt x="5452" y="7722"/>
                  </a:cubicBezTo>
                  <a:cubicBezTo>
                    <a:pt x="2709" y="10557"/>
                    <a:pt x="652" y="13977"/>
                    <a:pt x="137" y="16362"/>
                  </a:cubicBezTo>
                  <a:cubicBezTo>
                    <a:pt x="-377" y="18747"/>
                    <a:pt x="652" y="20097"/>
                    <a:pt x="168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6934200" y="6309222"/>
              <a:ext cx="1333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118350" y="6343650"/>
              <a:ext cx="1079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154"/>
                    <a:pt x="7624" y="8308"/>
                    <a:pt x="11224" y="11908"/>
                  </a:cubicBezTo>
                  <a:cubicBezTo>
                    <a:pt x="14824" y="15508"/>
                    <a:pt x="18212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7124700" y="6395694"/>
              <a:ext cx="133350" cy="18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592"/>
                  </a:moveTo>
                  <a:cubicBezTo>
                    <a:pt x="19543" y="101"/>
                    <a:pt x="17486" y="-390"/>
                    <a:pt x="15086" y="469"/>
                  </a:cubicBezTo>
                  <a:cubicBezTo>
                    <a:pt x="12686" y="1328"/>
                    <a:pt x="9943" y="3537"/>
                    <a:pt x="7371" y="7219"/>
                  </a:cubicBezTo>
                  <a:cubicBezTo>
                    <a:pt x="4800" y="10901"/>
                    <a:pt x="2400" y="16055"/>
                    <a:pt x="0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7289800" y="6145786"/>
              <a:ext cx="116978" cy="34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00" fill="norm" stroke="1" extrusionOk="0">
                  <a:moveTo>
                    <a:pt x="20829" y="2434"/>
                  </a:moveTo>
                  <a:cubicBezTo>
                    <a:pt x="21214" y="1380"/>
                    <a:pt x="21600" y="327"/>
                    <a:pt x="21021" y="63"/>
                  </a:cubicBezTo>
                  <a:cubicBezTo>
                    <a:pt x="20443" y="-200"/>
                    <a:pt x="18900" y="327"/>
                    <a:pt x="15236" y="2302"/>
                  </a:cubicBezTo>
                  <a:cubicBezTo>
                    <a:pt x="11571" y="4278"/>
                    <a:pt x="5786" y="7702"/>
                    <a:pt x="2893" y="11127"/>
                  </a:cubicBezTo>
                  <a:cubicBezTo>
                    <a:pt x="0" y="14551"/>
                    <a:pt x="0" y="17976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7428149" y="6258837"/>
              <a:ext cx="185502" cy="17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06" fill="norm" stroke="1" extrusionOk="0">
                  <a:moveTo>
                    <a:pt x="883" y="275"/>
                  </a:moveTo>
                  <a:cubicBezTo>
                    <a:pt x="2097" y="18"/>
                    <a:pt x="3310" y="-239"/>
                    <a:pt x="4281" y="404"/>
                  </a:cubicBezTo>
                  <a:cubicBezTo>
                    <a:pt x="5252" y="1047"/>
                    <a:pt x="5980" y="2590"/>
                    <a:pt x="6344" y="5547"/>
                  </a:cubicBezTo>
                  <a:cubicBezTo>
                    <a:pt x="6708" y="8504"/>
                    <a:pt x="6708" y="12875"/>
                    <a:pt x="6223" y="15575"/>
                  </a:cubicBezTo>
                  <a:cubicBezTo>
                    <a:pt x="5737" y="18275"/>
                    <a:pt x="4767" y="19304"/>
                    <a:pt x="3674" y="20075"/>
                  </a:cubicBezTo>
                  <a:cubicBezTo>
                    <a:pt x="2582" y="20847"/>
                    <a:pt x="1369" y="21361"/>
                    <a:pt x="641" y="20975"/>
                  </a:cubicBezTo>
                  <a:cubicBezTo>
                    <a:pt x="-87" y="20590"/>
                    <a:pt x="-330" y="19304"/>
                    <a:pt x="641" y="16475"/>
                  </a:cubicBezTo>
                  <a:cubicBezTo>
                    <a:pt x="1612" y="13647"/>
                    <a:pt x="3796" y="9275"/>
                    <a:pt x="5616" y="6704"/>
                  </a:cubicBezTo>
                  <a:cubicBezTo>
                    <a:pt x="7436" y="4132"/>
                    <a:pt x="8892" y="3361"/>
                    <a:pt x="9621" y="4004"/>
                  </a:cubicBezTo>
                  <a:cubicBezTo>
                    <a:pt x="10349" y="4647"/>
                    <a:pt x="10349" y="6704"/>
                    <a:pt x="10349" y="8504"/>
                  </a:cubicBezTo>
                  <a:cubicBezTo>
                    <a:pt x="10349" y="10304"/>
                    <a:pt x="10349" y="11847"/>
                    <a:pt x="12169" y="12875"/>
                  </a:cubicBezTo>
                  <a:cubicBezTo>
                    <a:pt x="13989" y="13904"/>
                    <a:pt x="17630" y="14418"/>
                    <a:pt x="21270" y="14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7620000" y="6134100"/>
              <a:ext cx="1084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11004" y="0"/>
                  </a:moveTo>
                  <a:cubicBezTo>
                    <a:pt x="14672" y="2749"/>
                    <a:pt x="18340" y="5498"/>
                    <a:pt x="19970" y="8182"/>
                  </a:cubicBezTo>
                  <a:cubicBezTo>
                    <a:pt x="21600" y="10865"/>
                    <a:pt x="21192" y="13484"/>
                    <a:pt x="17525" y="15709"/>
                  </a:cubicBezTo>
                  <a:cubicBezTo>
                    <a:pt x="13857" y="17935"/>
                    <a:pt x="6928" y="19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7956550" y="6290172"/>
              <a:ext cx="2603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88" y="12302"/>
                    <a:pt x="7376" y="4448"/>
                    <a:pt x="10976" y="1502"/>
                  </a:cubicBezTo>
                  <a:cubicBezTo>
                    <a:pt x="14576" y="-1443"/>
                    <a:pt x="1808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975600" y="6413500"/>
              <a:ext cx="209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8629650" y="5970647"/>
              <a:ext cx="177800" cy="58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869"/>
                  </a:moveTo>
                  <a:cubicBezTo>
                    <a:pt x="20314" y="559"/>
                    <a:pt x="19029" y="250"/>
                    <a:pt x="17743" y="95"/>
                  </a:cubicBezTo>
                  <a:cubicBezTo>
                    <a:pt x="16457" y="-60"/>
                    <a:pt x="15171" y="-60"/>
                    <a:pt x="13757" y="366"/>
                  </a:cubicBezTo>
                  <a:cubicBezTo>
                    <a:pt x="12343" y="792"/>
                    <a:pt x="10800" y="1643"/>
                    <a:pt x="9386" y="3192"/>
                  </a:cubicBezTo>
                  <a:cubicBezTo>
                    <a:pt x="7971" y="4740"/>
                    <a:pt x="6686" y="6985"/>
                    <a:pt x="7071" y="9269"/>
                  </a:cubicBezTo>
                  <a:cubicBezTo>
                    <a:pt x="7457" y="11553"/>
                    <a:pt x="9514" y="13875"/>
                    <a:pt x="11186" y="15540"/>
                  </a:cubicBezTo>
                  <a:cubicBezTo>
                    <a:pt x="12857" y="17205"/>
                    <a:pt x="14143" y="18211"/>
                    <a:pt x="14786" y="18946"/>
                  </a:cubicBezTo>
                  <a:cubicBezTo>
                    <a:pt x="15429" y="19682"/>
                    <a:pt x="15429" y="20146"/>
                    <a:pt x="14271" y="20611"/>
                  </a:cubicBezTo>
                  <a:cubicBezTo>
                    <a:pt x="13114" y="21075"/>
                    <a:pt x="10800" y="21540"/>
                    <a:pt x="8229" y="21501"/>
                  </a:cubicBezTo>
                  <a:cubicBezTo>
                    <a:pt x="5657" y="21463"/>
                    <a:pt x="2829" y="20921"/>
                    <a:pt x="0" y="20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8478987" y="6639897"/>
              <a:ext cx="89575" cy="20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0999" fill="norm" stroke="1" extrusionOk="0">
                  <a:moveTo>
                    <a:pt x="20215" y="864"/>
                  </a:moveTo>
                  <a:cubicBezTo>
                    <a:pt x="17761" y="864"/>
                    <a:pt x="15306" y="864"/>
                    <a:pt x="11870" y="2789"/>
                  </a:cubicBezTo>
                  <a:cubicBezTo>
                    <a:pt x="8433" y="4714"/>
                    <a:pt x="4015" y="8563"/>
                    <a:pt x="1806" y="11771"/>
                  </a:cubicBezTo>
                  <a:cubicBezTo>
                    <a:pt x="-403" y="14979"/>
                    <a:pt x="-403" y="17545"/>
                    <a:pt x="824" y="19149"/>
                  </a:cubicBezTo>
                  <a:cubicBezTo>
                    <a:pt x="2052" y="20753"/>
                    <a:pt x="4506" y="21395"/>
                    <a:pt x="7942" y="20753"/>
                  </a:cubicBezTo>
                  <a:cubicBezTo>
                    <a:pt x="11379" y="20112"/>
                    <a:pt x="15797" y="18187"/>
                    <a:pt x="18252" y="14979"/>
                  </a:cubicBezTo>
                  <a:cubicBezTo>
                    <a:pt x="20706" y="11771"/>
                    <a:pt x="21197" y="7280"/>
                    <a:pt x="20461" y="4500"/>
                  </a:cubicBezTo>
                  <a:cubicBezTo>
                    <a:pt x="19724" y="1720"/>
                    <a:pt x="17761" y="650"/>
                    <a:pt x="15552" y="223"/>
                  </a:cubicBezTo>
                  <a:cubicBezTo>
                    <a:pt x="13342" y="-205"/>
                    <a:pt x="10888" y="9"/>
                    <a:pt x="9906" y="650"/>
                  </a:cubicBezTo>
                  <a:cubicBezTo>
                    <a:pt x="8924" y="1292"/>
                    <a:pt x="9415" y="2361"/>
                    <a:pt x="9906" y="3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642350" y="676275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699464" y="6635749"/>
              <a:ext cx="101636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50" fill="norm" stroke="1" extrusionOk="0">
                  <a:moveTo>
                    <a:pt x="13232" y="0"/>
                  </a:moveTo>
                  <a:cubicBezTo>
                    <a:pt x="10587" y="4684"/>
                    <a:pt x="7943" y="9369"/>
                    <a:pt x="5959" y="12361"/>
                  </a:cubicBezTo>
                  <a:cubicBezTo>
                    <a:pt x="3975" y="15354"/>
                    <a:pt x="2653" y="16655"/>
                    <a:pt x="1551" y="17957"/>
                  </a:cubicBezTo>
                  <a:cubicBezTo>
                    <a:pt x="449" y="19258"/>
                    <a:pt x="-433" y="20559"/>
                    <a:pt x="228" y="21080"/>
                  </a:cubicBezTo>
                  <a:cubicBezTo>
                    <a:pt x="889" y="21600"/>
                    <a:pt x="3094" y="21340"/>
                    <a:pt x="6840" y="20559"/>
                  </a:cubicBezTo>
                  <a:cubicBezTo>
                    <a:pt x="10587" y="19778"/>
                    <a:pt x="15877" y="18477"/>
                    <a:pt x="21167" y="17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763000" y="6711950"/>
              <a:ext cx="508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221"/>
                    <a:pt x="9000" y="8441"/>
                    <a:pt x="5400" y="12041"/>
                  </a:cubicBezTo>
                  <a:cubicBezTo>
                    <a:pt x="1800" y="15641"/>
                    <a:pt x="90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570618" y="5695405"/>
              <a:ext cx="108185" cy="17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980" fill="norm" stroke="1" extrusionOk="0">
                  <a:moveTo>
                    <a:pt x="15034" y="3044"/>
                  </a:moveTo>
                  <a:cubicBezTo>
                    <a:pt x="15034" y="1554"/>
                    <a:pt x="15034" y="64"/>
                    <a:pt x="13607" y="313"/>
                  </a:cubicBezTo>
                  <a:cubicBezTo>
                    <a:pt x="12181" y="561"/>
                    <a:pt x="9328" y="2547"/>
                    <a:pt x="6679" y="5650"/>
                  </a:cubicBezTo>
                  <a:cubicBezTo>
                    <a:pt x="4030" y="8754"/>
                    <a:pt x="1585" y="12975"/>
                    <a:pt x="566" y="15706"/>
                  </a:cubicBezTo>
                  <a:cubicBezTo>
                    <a:pt x="-453" y="18437"/>
                    <a:pt x="-45" y="19678"/>
                    <a:pt x="1381" y="20423"/>
                  </a:cubicBezTo>
                  <a:cubicBezTo>
                    <a:pt x="2807" y="21168"/>
                    <a:pt x="5253" y="21416"/>
                    <a:pt x="8717" y="19554"/>
                  </a:cubicBezTo>
                  <a:cubicBezTo>
                    <a:pt x="12181" y="17692"/>
                    <a:pt x="16664" y="13719"/>
                    <a:pt x="18905" y="10492"/>
                  </a:cubicBezTo>
                  <a:cubicBezTo>
                    <a:pt x="21147" y="7264"/>
                    <a:pt x="21147" y="4782"/>
                    <a:pt x="20332" y="3044"/>
                  </a:cubicBezTo>
                  <a:cubicBezTo>
                    <a:pt x="19517" y="1306"/>
                    <a:pt x="17887" y="313"/>
                    <a:pt x="15849" y="64"/>
                  </a:cubicBezTo>
                  <a:cubicBezTo>
                    <a:pt x="13811" y="-184"/>
                    <a:pt x="11366" y="313"/>
                    <a:pt x="10347" y="1182"/>
                  </a:cubicBezTo>
                  <a:cubicBezTo>
                    <a:pt x="9328" y="2050"/>
                    <a:pt x="9736" y="3292"/>
                    <a:pt x="10143" y="4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8718550" y="579755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8763000" y="5627300"/>
              <a:ext cx="137999" cy="23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59" fill="norm" stroke="1" extrusionOk="0">
                  <a:moveTo>
                    <a:pt x="19636" y="3275"/>
                  </a:moveTo>
                  <a:cubicBezTo>
                    <a:pt x="20618" y="1960"/>
                    <a:pt x="21600" y="645"/>
                    <a:pt x="21273" y="176"/>
                  </a:cubicBezTo>
                  <a:cubicBezTo>
                    <a:pt x="20945" y="-294"/>
                    <a:pt x="19309" y="82"/>
                    <a:pt x="16036" y="2523"/>
                  </a:cubicBezTo>
                  <a:cubicBezTo>
                    <a:pt x="12764" y="4965"/>
                    <a:pt x="7855" y="9473"/>
                    <a:pt x="5236" y="12196"/>
                  </a:cubicBezTo>
                  <a:cubicBezTo>
                    <a:pt x="2618" y="14920"/>
                    <a:pt x="2291" y="15859"/>
                    <a:pt x="3273" y="17080"/>
                  </a:cubicBezTo>
                  <a:cubicBezTo>
                    <a:pt x="4255" y="18301"/>
                    <a:pt x="6545" y="19803"/>
                    <a:pt x="8509" y="20555"/>
                  </a:cubicBezTo>
                  <a:cubicBezTo>
                    <a:pt x="10473" y="21306"/>
                    <a:pt x="12109" y="21306"/>
                    <a:pt x="13418" y="20836"/>
                  </a:cubicBezTo>
                  <a:cubicBezTo>
                    <a:pt x="14727" y="20367"/>
                    <a:pt x="15709" y="19428"/>
                    <a:pt x="15545" y="18676"/>
                  </a:cubicBezTo>
                  <a:cubicBezTo>
                    <a:pt x="15382" y="17925"/>
                    <a:pt x="14073" y="17362"/>
                    <a:pt x="11291" y="17174"/>
                  </a:cubicBezTo>
                  <a:cubicBezTo>
                    <a:pt x="8509" y="16986"/>
                    <a:pt x="4255" y="17174"/>
                    <a:pt x="0" y="17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754485" y="6101220"/>
              <a:ext cx="240166" cy="34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9" fill="norm" stroke="1" extrusionOk="0">
                  <a:moveTo>
                    <a:pt x="6661" y="12319"/>
                  </a:moveTo>
                  <a:cubicBezTo>
                    <a:pt x="5721" y="12319"/>
                    <a:pt x="4782" y="12319"/>
                    <a:pt x="3561" y="13571"/>
                  </a:cubicBezTo>
                  <a:cubicBezTo>
                    <a:pt x="2341" y="14822"/>
                    <a:pt x="838" y="17324"/>
                    <a:pt x="274" y="18905"/>
                  </a:cubicBezTo>
                  <a:cubicBezTo>
                    <a:pt x="-289" y="20485"/>
                    <a:pt x="87" y="21144"/>
                    <a:pt x="744" y="21341"/>
                  </a:cubicBezTo>
                  <a:cubicBezTo>
                    <a:pt x="1401" y="21539"/>
                    <a:pt x="2341" y="21276"/>
                    <a:pt x="3561" y="19893"/>
                  </a:cubicBezTo>
                  <a:cubicBezTo>
                    <a:pt x="4782" y="18510"/>
                    <a:pt x="6285" y="16007"/>
                    <a:pt x="7318" y="12780"/>
                  </a:cubicBezTo>
                  <a:cubicBezTo>
                    <a:pt x="8351" y="9554"/>
                    <a:pt x="8914" y="5602"/>
                    <a:pt x="9196" y="3232"/>
                  </a:cubicBezTo>
                  <a:cubicBezTo>
                    <a:pt x="9478" y="861"/>
                    <a:pt x="9478" y="71"/>
                    <a:pt x="9196" y="5"/>
                  </a:cubicBezTo>
                  <a:cubicBezTo>
                    <a:pt x="8914" y="-61"/>
                    <a:pt x="8351" y="598"/>
                    <a:pt x="7881" y="2441"/>
                  </a:cubicBezTo>
                  <a:cubicBezTo>
                    <a:pt x="7412" y="4285"/>
                    <a:pt x="7036" y="7315"/>
                    <a:pt x="6942" y="9224"/>
                  </a:cubicBezTo>
                  <a:cubicBezTo>
                    <a:pt x="6848" y="11134"/>
                    <a:pt x="7036" y="11924"/>
                    <a:pt x="7224" y="12846"/>
                  </a:cubicBezTo>
                  <a:cubicBezTo>
                    <a:pt x="7412" y="13768"/>
                    <a:pt x="7600" y="14822"/>
                    <a:pt x="7881" y="14888"/>
                  </a:cubicBezTo>
                  <a:cubicBezTo>
                    <a:pt x="8163" y="14954"/>
                    <a:pt x="8539" y="14032"/>
                    <a:pt x="9102" y="13373"/>
                  </a:cubicBezTo>
                  <a:cubicBezTo>
                    <a:pt x="9666" y="12715"/>
                    <a:pt x="10417" y="12319"/>
                    <a:pt x="10981" y="12517"/>
                  </a:cubicBezTo>
                  <a:cubicBezTo>
                    <a:pt x="11544" y="12715"/>
                    <a:pt x="11920" y="13505"/>
                    <a:pt x="12108" y="14229"/>
                  </a:cubicBezTo>
                  <a:cubicBezTo>
                    <a:pt x="12295" y="14954"/>
                    <a:pt x="12295" y="15612"/>
                    <a:pt x="11920" y="16534"/>
                  </a:cubicBezTo>
                  <a:cubicBezTo>
                    <a:pt x="11544" y="17456"/>
                    <a:pt x="10793" y="18641"/>
                    <a:pt x="10417" y="18905"/>
                  </a:cubicBezTo>
                  <a:cubicBezTo>
                    <a:pt x="10041" y="19168"/>
                    <a:pt x="10041" y="18510"/>
                    <a:pt x="10887" y="17324"/>
                  </a:cubicBezTo>
                  <a:cubicBezTo>
                    <a:pt x="11732" y="16139"/>
                    <a:pt x="13422" y="14427"/>
                    <a:pt x="14549" y="13307"/>
                  </a:cubicBezTo>
                  <a:cubicBezTo>
                    <a:pt x="15676" y="12188"/>
                    <a:pt x="16240" y="11661"/>
                    <a:pt x="16146" y="11661"/>
                  </a:cubicBezTo>
                  <a:cubicBezTo>
                    <a:pt x="16052" y="11661"/>
                    <a:pt x="15301" y="12188"/>
                    <a:pt x="14831" y="13176"/>
                  </a:cubicBezTo>
                  <a:cubicBezTo>
                    <a:pt x="14361" y="14163"/>
                    <a:pt x="14174" y="15612"/>
                    <a:pt x="15301" y="16798"/>
                  </a:cubicBezTo>
                  <a:cubicBezTo>
                    <a:pt x="16428" y="17983"/>
                    <a:pt x="18869" y="18905"/>
                    <a:pt x="21311" y="19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9080449" y="6038850"/>
              <a:ext cx="158802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836"/>
                  </a:moveTo>
                  <a:cubicBezTo>
                    <a:pt x="20186" y="418"/>
                    <a:pt x="19049" y="0"/>
                    <a:pt x="17060" y="0"/>
                  </a:cubicBezTo>
                  <a:cubicBezTo>
                    <a:pt x="15070" y="0"/>
                    <a:pt x="12228" y="418"/>
                    <a:pt x="9528" y="1045"/>
                  </a:cubicBezTo>
                  <a:cubicBezTo>
                    <a:pt x="6828" y="1672"/>
                    <a:pt x="4270" y="2508"/>
                    <a:pt x="2991" y="3763"/>
                  </a:cubicBezTo>
                  <a:cubicBezTo>
                    <a:pt x="1712" y="5017"/>
                    <a:pt x="1712" y="6689"/>
                    <a:pt x="1712" y="7874"/>
                  </a:cubicBezTo>
                  <a:cubicBezTo>
                    <a:pt x="1712" y="9058"/>
                    <a:pt x="1712" y="9755"/>
                    <a:pt x="1428" y="10452"/>
                  </a:cubicBezTo>
                  <a:cubicBezTo>
                    <a:pt x="1144" y="11148"/>
                    <a:pt x="576" y="11845"/>
                    <a:pt x="1002" y="11706"/>
                  </a:cubicBezTo>
                  <a:cubicBezTo>
                    <a:pt x="1428" y="11566"/>
                    <a:pt x="2849" y="10591"/>
                    <a:pt x="4270" y="10103"/>
                  </a:cubicBezTo>
                  <a:cubicBezTo>
                    <a:pt x="5691" y="9615"/>
                    <a:pt x="7112" y="9615"/>
                    <a:pt x="8818" y="10173"/>
                  </a:cubicBezTo>
                  <a:cubicBezTo>
                    <a:pt x="10523" y="10730"/>
                    <a:pt x="12512" y="11845"/>
                    <a:pt x="13791" y="13099"/>
                  </a:cubicBezTo>
                  <a:cubicBezTo>
                    <a:pt x="15070" y="14354"/>
                    <a:pt x="15639" y="15747"/>
                    <a:pt x="15923" y="16862"/>
                  </a:cubicBezTo>
                  <a:cubicBezTo>
                    <a:pt x="16207" y="17977"/>
                    <a:pt x="16207" y="18813"/>
                    <a:pt x="15639" y="19510"/>
                  </a:cubicBezTo>
                  <a:cubicBezTo>
                    <a:pt x="15070" y="20206"/>
                    <a:pt x="13934" y="20764"/>
                    <a:pt x="11802" y="21112"/>
                  </a:cubicBezTo>
                  <a:cubicBezTo>
                    <a:pt x="9670" y="21461"/>
                    <a:pt x="6544" y="21600"/>
                    <a:pt x="4270" y="21600"/>
                  </a:cubicBezTo>
                  <a:cubicBezTo>
                    <a:pt x="1997" y="21600"/>
                    <a:pt x="576" y="21461"/>
                    <a:pt x="149" y="21182"/>
                  </a:cubicBezTo>
                  <a:cubicBezTo>
                    <a:pt x="-277" y="20903"/>
                    <a:pt x="291" y="20485"/>
                    <a:pt x="860" y="20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9302750" y="63309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9386414" y="5973233"/>
              <a:ext cx="335436" cy="40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73" fill="norm" stroke="1" extrusionOk="0">
                  <a:moveTo>
                    <a:pt x="10117" y="13138"/>
                  </a:moveTo>
                  <a:cubicBezTo>
                    <a:pt x="8622" y="12915"/>
                    <a:pt x="7128" y="12693"/>
                    <a:pt x="5430" y="13584"/>
                  </a:cubicBezTo>
                  <a:cubicBezTo>
                    <a:pt x="3732" y="14474"/>
                    <a:pt x="1830" y="16478"/>
                    <a:pt x="879" y="17814"/>
                  </a:cubicBezTo>
                  <a:cubicBezTo>
                    <a:pt x="-72" y="19151"/>
                    <a:pt x="-72" y="19819"/>
                    <a:pt x="64" y="20431"/>
                  </a:cubicBezTo>
                  <a:cubicBezTo>
                    <a:pt x="200" y="21043"/>
                    <a:pt x="471" y="21600"/>
                    <a:pt x="1830" y="21043"/>
                  </a:cubicBezTo>
                  <a:cubicBezTo>
                    <a:pt x="3188" y="20487"/>
                    <a:pt x="5634" y="18816"/>
                    <a:pt x="7196" y="16089"/>
                  </a:cubicBezTo>
                  <a:cubicBezTo>
                    <a:pt x="8758" y="13361"/>
                    <a:pt x="9437" y="9575"/>
                    <a:pt x="9777" y="6903"/>
                  </a:cubicBezTo>
                  <a:cubicBezTo>
                    <a:pt x="10117" y="4231"/>
                    <a:pt x="10117" y="2672"/>
                    <a:pt x="10117" y="1614"/>
                  </a:cubicBezTo>
                  <a:cubicBezTo>
                    <a:pt x="10117" y="557"/>
                    <a:pt x="10117" y="0"/>
                    <a:pt x="9981" y="0"/>
                  </a:cubicBezTo>
                  <a:cubicBezTo>
                    <a:pt x="9845" y="0"/>
                    <a:pt x="9573" y="557"/>
                    <a:pt x="9302" y="2672"/>
                  </a:cubicBezTo>
                  <a:cubicBezTo>
                    <a:pt x="9030" y="4788"/>
                    <a:pt x="8758" y="8462"/>
                    <a:pt x="8554" y="11412"/>
                  </a:cubicBezTo>
                  <a:cubicBezTo>
                    <a:pt x="8351" y="14363"/>
                    <a:pt x="8215" y="16590"/>
                    <a:pt x="8147" y="17981"/>
                  </a:cubicBezTo>
                  <a:cubicBezTo>
                    <a:pt x="8079" y="19373"/>
                    <a:pt x="8079" y="19930"/>
                    <a:pt x="8011" y="19930"/>
                  </a:cubicBezTo>
                  <a:cubicBezTo>
                    <a:pt x="7943" y="19930"/>
                    <a:pt x="7807" y="19373"/>
                    <a:pt x="8011" y="18204"/>
                  </a:cubicBezTo>
                  <a:cubicBezTo>
                    <a:pt x="8215" y="17035"/>
                    <a:pt x="8758" y="15254"/>
                    <a:pt x="9234" y="14085"/>
                  </a:cubicBezTo>
                  <a:cubicBezTo>
                    <a:pt x="9709" y="12915"/>
                    <a:pt x="10117" y="12359"/>
                    <a:pt x="10660" y="11969"/>
                  </a:cubicBezTo>
                  <a:cubicBezTo>
                    <a:pt x="11203" y="11579"/>
                    <a:pt x="11883" y="11357"/>
                    <a:pt x="12494" y="11412"/>
                  </a:cubicBezTo>
                  <a:cubicBezTo>
                    <a:pt x="13105" y="11468"/>
                    <a:pt x="13649" y="11802"/>
                    <a:pt x="14124" y="12581"/>
                  </a:cubicBezTo>
                  <a:cubicBezTo>
                    <a:pt x="14600" y="13361"/>
                    <a:pt x="15007" y="14586"/>
                    <a:pt x="15211" y="15532"/>
                  </a:cubicBezTo>
                  <a:cubicBezTo>
                    <a:pt x="15415" y="16478"/>
                    <a:pt x="15415" y="17146"/>
                    <a:pt x="15007" y="17870"/>
                  </a:cubicBezTo>
                  <a:cubicBezTo>
                    <a:pt x="14600" y="18594"/>
                    <a:pt x="13785" y="19373"/>
                    <a:pt x="13037" y="19707"/>
                  </a:cubicBezTo>
                  <a:cubicBezTo>
                    <a:pt x="12290" y="20041"/>
                    <a:pt x="11611" y="19930"/>
                    <a:pt x="11271" y="19596"/>
                  </a:cubicBezTo>
                  <a:cubicBezTo>
                    <a:pt x="10932" y="19262"/>
                    <a:pt x="10932" y="18705"/>
                    <a:pt x="11271" y="17870"/>
                  </a:cubicBezTo>
                  <a:cubicBezTo>
                    <a:pt x="11611" y="17035"/>
                    <a:pt x="12290" y="15922"/>
                    <a:pt x="13309" y="14920"/>
                  </a:cubicBezTo>
                  <a:cubicBezTo>
                    <a:pt x="14328" y="13918"/>
                    <a:pt x="15686" y="13027"/>
                    <a:pt x="16773" y="12470"/>
                  </a:cubicBezTo>
                  <a:cubicBezTo>
                    <a:pt x="17860" y="11913"/>
                    <a:pt x="18675" y="11691"/>
                    <a:pt x="18947" y="11858"/>
                  </a:cubicBezTo>
                  <a:cubicBezTo>
                    <a:pt x="19219" y="12025"/>
                    <a:pt x="18947" y="12581"/>
                    <a:pt x="18471" y="13806"/>
                  </a:cubicBezTo>
                  <a:cubicBezTo>
                    <a:pt x="17996" y="15031"/>
                    <a:pt x="17317" y="16924"/>
                    <a:pt x="17113" y="18148"/>
                  </a:cubicBezTo>
                  <a:cubicBezTo>
                    <a:pt x="16909" y="19373"/>
                    <a:pt x="17181" y="19930"/>
                    <a:pt x="17996" y="20208"/>
                  </a:cubicBezTo>
                  <a:cubicBezTo>
                    <a:pt x="18811" y="20487"/>
                    <a:pt x="20170" y="20487"/>
                    <a:pt x="21528" y="20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9931400" y="61976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9899650" y="63246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0261600" y="6111585"/>
              <a:ext cx="152400" cy="21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4158"/>
                  </a:moveTo>
                  <a:cubicBezTo>
                    <a:pt x="21600" y="3099"/>
                    <a:pt x="21600" y="2040"/>
                    <a:pt x="20850" y="1193"/>
                  </a:cubicBezTo>
                  <a:cubicBezTo>
                    <a:pt x="20100" y="346"/>
                    <a:pt x="18600" y="-289"/>
                    <a:pt x="16050" y="135"/>
                  </a:cubicBezTo>
                  <a:cubicBezTo>
                    <a:pt x="13500" y="558"/>
                    <a:pt x="9900" y="2040"/>
                    <a:pt x="7650" y="3205"/>
                  </a:cubicBezTo>
                  <a:cubicBezTo>
                    <a:pt x="5400" y="4370"/>
                    <a:pt x="4500" y="5217"/>
                    <a:pt x="3900" y="6170"/>
                  </a:cubicBezTo>
                  <a:cubicBezTo>
                    <a:pt x="3300" y="7123"/>
                    <a:pt x="3000" y="8182"/>
                    <a:pt x="3600" y="8817"/>
                  </a:cubicBezTo>
                  <a:cubicBezTo>
                    <a:pt x="4200" y="9452"/>
                    <a:pt x="5700" y="9664"/>
                    <a:pt x="8100" y="10511"/>
                  </a:cubicBezTo>
                  <a:cubicBezTo>
                    <a:pt x="10500" y="11358"/>
                    <a:pt x="13800" y="12840"/>
                    <a:pt x="16050" y="14005"/>
                  </a:cubicBezTo>
                  <a:cubicBezTo>
                    <a:pt x="18300" y="15170"/>
                    <a:pt x="19500" y="16017"/>
                    <a:pt x="19800" y="16970"/>
                  </a:cubicBezTo>
                  <a:cubicBezTo>
                    <a:pt x="20100" y="17923"/>
                    <a:pt x="19500" y="18982"/>
                    <a:pt x="17400" y="19829"/>
                  </a:cubicBezTo>
                  <a:cubicBezTo>
                    <a:pt x="15300" y="20676"/>
                    <a:pt x="11700" y="21311"/>
                    <a:pt x="8550" y="21311"/>
                  </a:cubicBezTo>
                  <a:cubicBezTo>
                    <a:pt x="5400" y="21311"/>
                    <a:pt x="2700" y="20676"/>
                    <a:pt x="0" y="20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0521950" y="6165850"/>
              <a:ext cx="1651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500"/>
                    <a:pt x="9969" y="9000"/>
                    <a:pt x="13569" y="12600"/>
                  </a:cubicBezTo>
                  <a:cubicBezTo>
                    <a:pt x="17169" y="16200"/>
                    <a:pt x="19385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0566400" y="6164511"/>
              <a:ext cx="152400" cy="20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140"/>
                  </a:moveTo>
                  <a:cubicBezTo>
                    <a:pt x="20100" y="-81"/>
                    <a:pt x="18600" y="-301"/>
                    <a:pt x="15600" y="1683"/>
                  </a:cubicBezTo>
                  <a:cubicBezTo>
                    <a:pt x="12600" y="3666"/>
                    <a:pt x="8100" y="7854"/>
                    <a:pt x="5250" y="11491"/>
                  </a:cubicBezTo>
                  <a:cubicBezTo>
                    <a:pt x="2400" y="15128"/>
                    <a:pt x="1200" y="18213"/>
                    <a:pt x="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0797991" y="6165368"/>
              <a:ext cx="136710" cy="16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043" fill="norm" stroke="1" extrusionOk="0">
                  <a:moveTo>
                    <a:pt x="20822" y="2461"/>
                  </a:moveTo>
                  <a:cubicBezTo>
                    <a:pt x="19532" y="1394"/>
                    <a:pt x="18243" y="327"/>
                    <a:pt x="16792" y="61"/>
                  </a:cubicBezTo>
                  <a:cubicBezTo>
                    <a:pt x="15341" y="-206"/>
                    <a:pt x="13729" y="327"/>
                    <a:pt x="10667" y="3261"/>
                  </a:cubicBezTo>
                  <a:cubicBezTo>
                    <a:pt x="7604" y="6194"/>
                    <a:pt x="3091" y="11527"/>
                    <a:pt x="1156" y="14994"/>
                  </a:cubicBezTo>
                  <a:cubicBezTo>
                    <a:pt x="-778" y="18461"/>
                    <a:pt x="-133" y="20061"/>
                    <a:pt x="1962" y="20727"/>
                  </a:cubicBezTo>
                  <a:cubicBezTo>
                    <a:pt x="4058" y="21394"/>
                    <a:pt x="7604" y="21127"/>
                    <a:pt x="10828" y="18727"/>
                  </a:cubicBezTo>
                  <a:cubicBezTo>
                    <a:pt x="14052" y="16327"/>
                    <a:pt x="16953" y="11794"/>
                    <a:pt x="18404" y="8861"/>
                  </a:cubicBezTo>
                  <a:cubicBezTo>
                    <a:pt x="19855" y="5927"/>
                    <a:pt x="19855" y="4594"/>
                    <a:pt x="18404" y="3794"/>
                  </a:cubicBezTo>
                  <a:cubicBezTo>
                    <a:pt x="16953" y="2994"/>
                    <a:pt x="14052" y="2727"/>
                    <a:pt x="11150" y="2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1017250" y="62547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1112226" y="6141392"/>
              <a:ext cx="171725" cy="20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1" fill="norm" stroke="1" extrusionOk="0">
                  <a:moveTo>
                    <a:pt x="34" y="4531"/>
                  </a:moveTo>
                  <a:cubicBezTo>
                    <a:pt x="561" y="3429"/>
                    <a:pt x="1088" y="2326"/>
                    <a:pt x="3064" y="1445"/>
                  </a:cubicBezTo>
                  <a:cubicBezTo>
                    <a:pt x="5039" y="563"/>
                    <a:pt x="8464" y="-98"/>
                    <a:pt x="10571" y="12"/>
                  </a:cubicBezTo>
                  <a:cubicBezTo>
                    <a:pt x="12678" y="122"/>
                    <a:pt x="13469" y="1004"/>
                    <a:pt x="12415" y="3539"/>
                  </a:cubicBezTo>
                  <a:cubicBezTo>
                    <a:pt x="11361" y="6073"/>
                    <a:pt x="8464" y="10261"/>
                    <a:pt x="6488" y="12686"/>
                  </a:cubicBezTo>
                  <a:cubicBezTo>
                    <a:pt x="4512" y="15110"/>
                    <a:pt x="3459" y="15771"/>
                    <a:pt x="2273" y="16873"/>
                  </a:cubicBezTo>
                  <a:cubicBezTo>
                    <a:pt x="1088" y="17975"/>
                    <a:pt x="-229" y="19518"/>
                    <a:pt x="34" y="20400"/>
                  </a:cubicBezTo>
                  <a:cubicBezTo>
                    <a:pt x="298" y="21282"/>
                    <a:pt x="2142" y="21502"/>
                    <a:pt x="5961" y="21282"/>
                  </a:cubicBezTo>
                  <a:cubicBezTo>
                    <a:pt x="9781" y="21061"/>
                    <a:pt x="15576" y="20400"/>
                    <a:pt x="21371" y="19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9842500" y="6807200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9861550" y="6908800"/>
              <a:ext cx="2032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0331450" y="6705600"/>
              <a:ext cx="317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82"/>
                    <a:pt x="10080" y="10165"/>
                    <a:pt x="6480" y="13765"/>
                  </a:cubicBezTo>
                  <a:cubicBezTo>
                    <a:pt x="2880" y="17365"/>
                    <a:pt x="144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0185400" y="706755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21600"/>
                    <a:pt x="12343" y="21600"/>
                    <a:pt x="15943" y="18000"/>
                  </a:cubicBezTo>
                  <a:cubicBezTo>
                    <a:pt x="19543" y="14400"/>
                    <a:pt x="2057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0204450" y="712470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89" name="Drawing"/>
          <p:cNvGrpSpPr/>
          <p:nvPr/>
        </p:nvGrpSpPr>
        <p:grpSpPr>
          <a:xfrm>
            <a:off x="6895234" y="3168650"/>
            <a:ext cx="2204317" cy="674229"/>
            <a:chOff x="0" y="0"/>
            <a:chExt cx="2204315" cy="674228"/>
          </a:xfrm>
        </p:grpSpPr>
        <p:sp>
          <p:nvSpPr>
            <p:cNvPr id="2977" name="Line"/>
            <p:cNvSpPr/>
            <p:nvPr/>
          </p:nvSpPr>
          <p:spPr>
            <a:xfrm>
              <a:off x="644331" y="33487"/>
              <a:ext cx="145778" cy="64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09" fill="norm" stroke="1" extrusionOk="0">
                  <a:moveTo>
                    <a:pt x="4259" y="8681"/>
                  </a:moveTo>
                  <a:cubicBezTo>
                    <a:pt x="4868" y="10742"/>
                    <a:pt x="5476" y="12803"/>
                    <a:pt x="5628" y="14792"/>
                  </a:cubicBezTo>
                  <a:cubicBezTo>
                    <a:pt x="5780" y="16781"/>
                    <a:pt x="5476" y="18700"/>
                    <a:pt x="4868" y="19872"/>
                  </a:cubicBezTo>
                  <a:cubicBezTo>
                    <a:pt x="4259" y="21045"/>
                    <a:pt x="3346" y="21471"/>
                    <a:pt x="2586" y="21506"/>
                  </a:cubicBezTo>
                  <a:cubicBezTo>
                    <a:pt x="1825" y="21542"/>
                    <a:pt x="1217" y="21187"/>
                    <a:pt x="761" y="19730"/>
                  </a:cubicBezTo>
                  <a:cubicBezTo>
                    <a:pt x="304" y="18274"/>
                    <a:pt x="0" y="15716"/>
                    <a:pt x="0" y="13087"/>
                  </a:cubicBezTo>
                  <a:cubicBezTo>
                    <a:pt x="0" y="10458"/>
                    <a:pt x="304" y="7758"/>
                    <a:pt x="1369" y="5733"/>
                  </a:cubicBezTo>
                  <a:cubicBezTo>
                    <a:pt x="2434" y="3708"/>
                    <a:pt x="4259" y="2358"/>
                    <a:pt x="5780" y="1505"/>
                  </a:cubicBezTo>
                  <a:cubicBezTo>
                    <a:pt x="7301" y="653"/>
                    <a:pt x="8518" y="297"/>
                    <a:pt x="9887" y="120"/>
                  </a:cubicBezTo>
                  <a:cubicBezTo>
                    <a:pt x="11256" y="-58"/>
                    <a:pt x="12777" y="-58"/>
                    <a:pt x="14451" y="262"/>
                  </a:cubicBezTo>
                  <a:cubicBezTo>
                    <a:pt x="16124" y="581"/>
                    <a:pt x="17949" y="1221"/>
                    <a:pt x="19318" y="2322"/>
                  </a:cubicBezTo>
                  <a:cubicBezTo>
                    <a:pt x="20687" y="3424"/>
                    <a:pt x="21600" y="4987"/>
                    <a:pt x="20383" y="6159"/>
                  </a:cubicBezTo>
                  <a:cubicBezTo>
                    <a:pt x="19166" y="7331"/>
                    <a:pt x="15820" y="8113"/>
                    <a:pt x="12169" y="8362"/>
                  </a:cubicBezTo>
                  <a:cubicBezTo>
                    <a:pt x="8518" y="8610"/>
                    <a:pt x="4563" y="8326"/>
                    <a:pt x="608" y="8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820015" y="266700"/>
              <a:ext cx="1016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455"/>
                    <a:pt x="10800" y="12910"/>
                    <a:pt x="14400" y="16510"/>
                  </a:cubicBezTo>
                  <a:cubicBezTo>
                    <a:pt x="18000" y="20110"/>
                    <a:pt x="19800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847531" y="247650"/>
              <a:ext cx="10583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12"/>
                    <a:pt x="17280" y="424"/>
                    <a:pt x="13824" y="3176"/>
                  </a:cubicBezTo>
                  <a:cubicBezTo>
                    <a:pt x="10368" y="5929"/>
                    <a:pt x="5616" y="11224"/>
                    <a:pt x="3024" y="14506"/>
                  </a:cubicBezTo>
                  <a:cubicBezTo>
                    <a:pt x="432" y="17788"/>
                    <a:pt x="0" y="19059"/>
                    <a:pt x="0" y="19906"/>
                  </a:cubicBezTo>
                  <a:cubicBezTo>
                    <a:pt x="0" y="20753"/>
                    <a:pt x="432" y="21176"/>
                    <a:pt x="8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048544" y="19992"/>
              <a:ext cx="114372" cy="31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36" fill="norm" stroke="1" extrusionOk="0">
                  <a:moveTo>
                    <a:pt x="20841" y="800"/>
                  </a:moveTo>
                  <a:cubicBezTo>
                    <a:pt x="19298" y="368"/>
                    <a:pt x="17755" y="-64"/>
                    <a:pt x="15827" y="8"/>
                  </a:cubicBezTo>
                  <a:cubicBezTo>
                    <a:pt x="13898" y="80"/>
                    <a:pt x="11584" y="656"/>
                    <a:pt x="8498" y="2816"/>
                  </a:cubicBezTo>
                  <a:cubicBezTo>
                    <a:pt x="5412" y="4976"/>
                    <a:pt x="1555" y="8720"/>
                    <a:pt x="398" y="11888"/>
                  </a:cubicBezTo>
                  <a:cubicBezTo>
                    <a:pt x="-759" y="15056"/>
                    <a:pt x="784" y="17648"/>
                    <a:pt x="2712" y="19160"/>
                  </a:cubicBezTo>
                  <a:cubicBezTo>
                    <a:pt x="4641" y="20672"/>
                    <a:pt x="6955" y="21104"/>
                    <a:pt x="927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203239" y="74539"/>
              <a:ext cx="200977" cy="21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78" fill="norm" stroke="1" extrusionOk="0">
                  <a:moveTo>
                    <a:pt x="1114" y="161"/>
                  </a:moveTo>
                  <a:cubicBezTo>
                    <a:pt x="2464" y="-44"/>
                    <a:pt x="3814" y="-250"/>
                    <a:pt x="5389" y="881"/>
                  </a:cubicBezTo>
                  <a:cubicBezTo>
                    <a:pt x="6964" y="2013"/>
                    <a:pt x="8764" y="4481"/>
                    <a:pt x="8426" y="7979"/>
                  </a:cubicBezTo>
                  <a:cubicBezTo>
                    <a:pt x="8089" y="11476"/>
                    <a:pt x="5614" y="16001"/>
                    <a:pt x="3814" y="18470"/>
                  </a:cubicBezTo>
                  <a:cubicBezTo>
                    <a:pt x="2014" y="20939"/>
                    <a:pt x="889" y="21350"/>
                    <a:pt x="326" y="20939"/>
                  </a:cubicBezTo>
                  <a:cubicBezTo>
                    <a:pt x="-236" y="20527"/>
                    <a:pt x="-236" y="19293"/>
                    <a:pt x="1676" y="16413"/>
                  </a:cubicBezTo>
                  <a:cubicBezTo>
                    <a:pt x="3589" y="13533"/>
                    <a:pt x="7414" y="9007"/>
                    <a:pt x="9776" y="6333"/>
                  </a:cubicBezTo>
                  <a:cubicBezTo>
                    <a:pt x="12139" y="3659"/>
                    <a:pt x="13039" y="2836"/>
                    <a:pt x="13489" y="2939"/>
                  </a:cubicBezTo>
                  <a:cubicBezTo>
                    <a:pt x="13939" y="3041"/>
                    <a:pt x="13939" y="4070"/>
                    <a:pt x="13489" y="6024"/>
                  </a:cubicBezTo>
                  <a:cubicBezTo>
                    <a:pt x="13039" y="7979"/>
                    <a:pt x="12139" y="10859"/>
                    <a:pt x="12139" y="13224"/>
                  </a:cubicBezTo>
                  <a:cubicBezTo>
                    <a:pt x="12139" y="15590"/>
                    <a:pt x="13039" y="17441"/>
                    <a:pt x="14726" y="18059"/>
                  </a:cubicBezTo>
                  <a:cubicBezTo>
                    <a:pt x="16414" y="18676"/>
                    <a:pt x="18889" y="18059"/>
                    <a:pt x="21364" y="17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455015" y="6350"/>
              <a:ext cx="6167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10452" y="0"/>
                  </a:moveTo>
                  <a:cubicBezTo>
                    <a:pt x="13239" y="2512"/>
                    <a:pt x="16026" y="5023"/>
                    <a:pt x="18116" y="8037"/>
                  </a:cubicBezTo>
                  <a:cubicBezTo>
                    <a:pt x="20206" y="11051"/>
                    <a:pt x="21600" y="14567"/>
                    <a:pt x="18465" y="16912"/>
                  </a:cubicBezTo>
                  <a:cubicBezTo>
                    <a:pt x="15329" y="19256"/>
                    <a:pt x="7665" y="204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760765" y="38099"/>
              <a:ext cx="183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9999" y="0"/>
                  </a:moveTo>
                  <a:cubicBezTo>
                    <a:pt x="13792" y="4985"/>
                    <a:pt x="7586" y="9969"/>
                    <a:pt x="4110" y="13154"/>
                  </a:cubicBezTo>
                  <a:cubicBezTo>
                    <a:pt x="634" y="16338"/>
                    <a:pt x="-111" y="17723"/>
                    <a:pt x="13" y="18831"/>
                  </a:cubicBezTo>
                  <a:cubicBezTo>
                    <a:pt x="137" y="19938"/>
                    <a:pt x="1130" y="20769"/>
                    <a:pt x="4855" y="21185"/>
                  </a:cubicBezTo>
                  <a:cubicBezTo>
                    <a:pt x="8579" y="21600"/>
                    <a:pt x="15034" y="21600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766165" y="2476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172565" y="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852"/>
                    <a:pt x="15840" y="9704"/>
                    <a:pt x="12240" y="13304"/>
                  </a:cubicBezTo>
                  <a:cubicBezTo>
                    <a:pt x="8640" y="16904"/>
                    <a:pt x="432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291833" y="112183"/>
              <a:ext cx="221644" cy="22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22" fill="norm" stroke="1" extrusionOk="0">
                  <a:moveTo>
                    <a:pt x="19060" y="2057"/>
                  </a:moveTo>
                  <a:cubicBezTo>
                    <a:pt x="20079" y="1029"/>
                    <a:pt x="21097" y="0"/>
                    <a:pt x="21301" y="0"/>
                  </a:cubicBezTo>
                  <a:cubicBezTo>
                    <a:pt x="21505" y="0"/>
                    <a:pt x="20894" y="1029"/>
                    <a:pt x="18448" y="3394"/>
                  </a:cubicBezTo>
                  <a:cubicBezTo>
                    <a:pt x="16003" y="5760"/>
                    <a:pt x="11724" y="9463"/>
                    <a:pt x="8667" y="11931"/>
                  </a:cubicBezTo>
                  <a:cubicBezTo>
                    <a:pt x="5611" y="14400"/>
                    <a:pt x="3777" y="15634"/>
                    <a:pt x="2350" y="16971"/>
                  </a:cubicBezTo>
                  <a:cubicBezTo>
                    <a:pt x="924" y="18309"/>
                    <a:pt x="-95" y="19749"/>
                    <a:pt x="7" y="20571"/>
                  </a:cubicBezTo>
                  <a:cubicBezTo>
                    <a:pt x="109" y="21394"/>
                    <a:pt x="1331" y="21600"/>
                    <a:pt x="4999" y="21497"/>
                  </a:cubicBezTo>
                  <a:cubicBezTo>
                    <a:pt x="8667" y="21394"/>
                    <a:pt x="14780" y="20983"/>
                    <a:pt x="20894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73915" y="400050"/>
              <a:ext cx="234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0" y="107950"/>
              <a:ext cx="246075" cy="28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39" fill="norm" stroke="1" extrusionOk="0">
                  <a:moveTo>
                    <a:pt x="13461" y="1429"/>
                  </a:moveTo>
                  <a:cubicBezTo>
                    <a:pt x="10962" y="2065"/>
                    <a:pt x="8463" y="2700"/>
                    <a:pt x="6053" y="4844"/>
                  </a:cubicBezTo>
                  <a:cubicBezTo>
                    <a:pt x="3643" y="6988"/>
                    <a:pt x="1322" y="10641"/>
                    <a:pt x="430" y="13579"/>
                  </a:cubicBezTo>
                  <a:cubicBezTo>
                    <a:pt x="-463" y="16518"/>
                    <a:pt x="73" y="18741"/>
                    <a:pt x="1679" y="20012"/>
                  </a:cubicBezTo>
                  <a:cubicBezTo>
                    <a:pt x="3286" y="21282"/>
                    <a:pt x="5963" y="21600"/>
                    <a:pt x="9087" y="20806"/>
                  </a:cubicBezTo>
                  <a:cubicBezTo>
                    <a:pt x="12211" y="20012"/>
                    <a:pt x="15782" y="18106"/>
                    <a:pt x="18013" y="15406"/>
                  </a:cubicBezTo>
                  <a:cubicBezTo>
                    <a:pt x="20244" y="12706"/>
                    <a:pt x="21137" y="9212"/>
                    <a:pt x="20601" y="6512"/>
                  </a:cubicBezTo>
                  <a:cubicBezTo>
                    <a:pt x="20066" y="3812"/>
                    <a:pt x="18102" y="1906"/>
                    <a:pt x="15960" y="953"/>
                  </a:cubicBezTo>
                  <a:cubicBezTo>
                    <a:pt x="13818" y="0"/>
                    <a:pt x="11497" y="0"/>
                    <a:pt x="91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1" name="Drawing"/>
          <p:cNvGrpSpPr/>
          <p:nvPr/>
        </p:nvGrpSpPr>
        <p:grpSpPr>
          <a:xfrm>
            <a:off x="571499" y="1015999"/>
            <a:ext cx="11687266" cy="7805869"/>
            <a:chOff x="0" y="0"/>
            <a:chExt cx="11687264" cy="7805867"/>
          </a:xfrm>
        </p:grpSpPr>
        <p:sp>
          <p:nvSpPr>
            <p:cNvPr id="2991" name="Line"/>
            <p:cNvSpPr/>
            <p:nvPr/>
          </p:nvSpPr>
          <p:spPr>
            <a:xfrm>
              <a:off x="1937910" y="492749"/>
              <a:ext cx="121443" cy="51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88" fill="norm" stroke="1" extrusionOk="0">
                  <a:moveTo>
                    <a:pt x="3043" y="4640"/>
                  </a:moveTo>
                  <a:cubicBezTo>
                    <a:pt x="4123" y="7573"/>
                    <a:pt x="5203" y="10507"/>
                    <a:pt x="5563" y="13173"/>
                  </a:cubicBezTo>
                  <a:cubicBezTo>
                    <a:pt x="5923" y="15840"/>
                    <a:pt x="5563" y="18240"/>
                    <a:pt x="5383" y="19662"/>
                  </a:cubicBezTo>
                  <a:cubicBezTo>
                    <a:pt x="5203" y="21085"/>
                    <a:pt x="5203" y="21529"/>
                    <a:pt x="5023" y="21485"/>
                  </a:cubicBezTo>
                  <a:cubicBezTo>
                    <a:pt x="4843" y="21440"/>
                    <a:pt x="4483" y="20907"/>
                    <a:pt x="3943" y="19262"/>
                  </a:cubicBezTo>
                  <a:cubicBezTo>
                    <a:pt x="3403" y="17618"/>
                    <a:pt x="2683" y="14862"/>
                    <a:pt x="2683" y="12107"/>
                  </a:cubicBezTo>
                  <a:cubicBezTo>
                    <a:pt x="2683" y="9351"/>
                    <a:pt x="3403" y="6596"/>
                    <a:pt x="4123" y="4773"/>
                  </a:cubicBezTo>
                  <a:cubicBezTo>
                    <a:pt x="4843" y="2951"/>
                    <a:pt x="5563" y="2062"/>
                    <a:pt x="6463" y="1440"/>
                  </a:cubicBezTo>
                  <a:cubicBezTo>
                    <a:pt x="7363" y="818"/>
                    <a:pt x="8443" y="462"/>
                    <a:pt x="10063" y="240"/>
                  </a:cubicBezTo>
                  <a:cubicBezTo>
                    <a:pt x="11683" y="18"/>
                    <a:pt x="13843" y="-71"/>
                    <a:pt x="15823" y="62"/>
                  </a:cubicBezTo>
                  <a:cubicBezTo>
                    <a:pt x="17803" y="196"/>
                    <a:pt x="19603" y="551"/>
                    <a:pt x="20323" y="1307"/>
                  </a:cubicBezTo>
                  <a:cubicBezTo>
                    <a:pt x="21043" y="2062"/>
                    <a:pt x="20683" y="3218"/>
                    <a:pt x="18343" y="4151"/>
                  </a:cubicBezTo>
                  <a:cubicBezTo>
                    <a:pt x="16003" y="5085"/>
                    <a:pt x="11683" y="5796"/>
                    <a:pt x="7903" y="6285"/>
                  </a:cubicBezTo>
                  <a:cubicBezTo>
                    <a:pt x="4123" y="6773"/>
                    <a:pt x="883" y="7040"/>
                    <a:pt x="163" y="7218"/>
                  </a:cubicBezTo>
                  <a:cubicBezTo>
                    <a:pt x="-557" y="7396"/>
                    <a:pt x="1243" y="7485"/>
                    <a:pt x="3043" y="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030777" y="666750"/>
              <a:ext cx="153624" cy="26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89" fill="norm" stroke="1" extrusionOk="0">
                  <a:moveTo>
                    <a:pt x="1059" y="9184"/>
                  </a:moveTo>
                  <a:cubicBezTo>
                    <a:pt x="467" y="8334"/>
                    <a:pt x="-125" y="7483"/>
                    <a:pt x="23" y="6718"/>
                  </a:cubicBezTo>
                  <a:cubicBezTo>
                    <a:pt x="171" y="5953"/>
                    <a:pt x="1059" y="5272"/>
                    <a:pt x="2390" y="4932"/>
                  </a:cubicBezTo>
                  <a:cubicBezTo>
                    <a:pt x="3722" y="4592"/>
                    <a:pt x="5497" y="4592"/>
                    <a:pt x="7568" y="6548"/>
                  </a:cubicBezTo>
                  <a:cubicBezTo>
                    <a:pt x="9639" y="8504"/>
                    <a:pt x="12007" y="12416"/>
                    <a:pt x="12746" y="15137"/>
                  </a:cubicBezTo>
                  <a:cubicBezTo>
                    <a:pt x="13486" y="17858"/>
                    <a:pt x="12598" y="19389"/>
                    <a:pt x="11415" y="20324"/>
                  </a:cubicBezTo>
                  <a:cubicBezTo>
                    <a:pt x="10231" y="21260"/>
                    <a:pt x="8752" y="21600"/>
                    <a:pt x="7864" y="21260"/>
                  </a:cubicBezTo>
                  <a:cubicBezTo>
                    <a:pt x="6976" y="20920"/>
                    <a:pt x="6680" y="19899"/>
                    <a:pt x="7124" y="17263"/>
                  </a:cubicBezTo>
                  <a:cubicBezTo>
                    <a:pt x="7568" y="14627"/>
                    <a:pt x="8752" y="10375"/>
                    <a:pt x="11267" y="7228"/>
                  </a:cubicBezTo>
                  <a:cubicBezTo>
                    <a:pt x="13782" y="4082"/>
                    <a:pt x="17628" y="2041"/>
                    <a:pt x="21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303714" y="559749"/>
              <a:ext cx="115637" cy="41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550" fill="norm" stroke="1" extrusionOk="0">
                  <a:moveTo>
                    <a:pt x="20702" y="947"/>
                  </a:moveTo>
                  <a:cubicBezTo>
                    <a:pt x="19565" y="504"/>
                    <a:pt x="18428" y="61"/>
                    <a:pt x="16913" y="5"/>
                  </a:cubicBezTo>
                  <a:cubicBezTo>
                    <a:pt x="15397" y="-50"/>
                    <a:pt x="13502" y="282"/>
                    <a:pt x="10281" y="1722"/>
                  </a:cubicBezTo>
                  <a:cubicBezTo>
                    <a:pt x="7060" y="3162"/>
                    <a:pt x="2513" y="5710"/>
                    <a:pt x="807" y="8590"/>
                  </a:cubicBezTo>
                  <a:cubicBezTo>
                    <a:pt x="-898" y="11470"/>
                    <a:pt x="239" y="14682"/>
                    <a:pt x="2891" y="16898"/>
                  </a:cubicBezTo>
                  <a:cubicBezTo>
                    <a:pt x="5544" y="19113"/>
                    <a:pt x="9713" y="20332"/>
                    <a:pt x="13881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533650" y="666750"/>
              <a:ext cx="2222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2504"/>
                    <a:pt x="4937" y="5009"/>
                    <a:pt x="7509" y="7904"/>
                  </a:cubicBezTo>
                  <a:cubicBezTo>
                    <a:pt x="10080" y="10800"/>
                    <a:pt x="12754" y="14087"/>
                    <a:pt x="15120" y="16435"/>
                  </a:cubicBezTo>
                  <a:cubicBezTo>
                    <a:pt x="17486" y="18783"/>
                    <a:pt x="19543" y="201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571750" y="646203"/>
              <a:ext cx="165100" cy="3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95"/>
                  </a:moveTo>
                  <a:cubicBezTo>
                    <a:pt x="20215" y="-39"/>
                    <a:pt x="18831" y="-173"/>
                    <a:pt x="17031" y="766"/>
                  </a:cubicBezTo>
                  <a:cubicBezTo>
                    <a:pt x="15231" y="1705"/>
                    <a:pt x="13015" y="3718"/>
                    <a:pt x="10662" y="6468"/>
                  </a:cubicBezTo>
                  <a:cubicBezTo>
                    <a:pt x="8308" y="9218"/>
                    <a:pt x="5815" y="12707"/>
                    <a:pt x="4015" y="15323"/>
                  </a:cubicBezTo>
                  <a:cubicBezTo>
                    <a:pt x="2215" y="17939"/>
                    <a:pt x="1108" y="19683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943391" y="646617"/>
              <a:ext cx="180809" cy="25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57" fill="norm" stroke="1" extrusionOk="0">
                  <a:moveTo>
                    <a:pt x="21208" y="3277"/>
                  </a:moveTo>
                  <a:cubicBezTo>
                    <a:pt x="20711" y="2215"/>
                    <a:pt x="20215" y="1152"/>
                    <a:pt x="19346" y="533"/>
                  </a:cubicBezTo>
                  <a:cubicBezTo>
                    <a:pt x="18477" y="-87"/>
                    <a:pt x="17236" y="-264"/>
                    <a:pt x="15001" y="533"/>
                  </a:cubicBezTo>
                  <a:cubicBezTo>
                    <a:pt x="12767" y="1329"/>
                    <a:pt x="9539" y="3100"/>
                    <a:pt x="6808" y="5756"/>
                  </a:cubicBezTo>
                  <a:cubicBezTo>
                    <a:pt x="4077" y="8411"/>
                    <a:pt x="1842" y="11952"/>
                    <a:pt x="725" y="14520"/>
                  </a:cubicBezTo>
                  <a:cubicBezTo>
                    <a:pt x="-392" y="17087"/>
                    <a:pt x="-392" y="18680"/>
                    <a:pt x="1967" y="19743"/>
                  </a:cubicBezTo>
                  <a:cubicBezTo>
                    <a:pt x="4325" y="20805"/>
                    <a:pt x="9042" y="21336"/>
                    <a:pt x="12642" y="21247"/>
                  </a:cubicBezTo>
                  <a:cubicBezTo>
                    <a:pt x="16242" y="21159"/>
                    <a:pt x="18725" y="20451"/>
                    <a:pt x="21208" y="1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952750" y="787400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600"/>
                    <a:pt x="10368" y="9600"/>
                    <a:pt x="13968" y="6000"/>
                  </a:cubicBezTo>
                  <a:cubicBezTo>
                    <a:pt x="17568" y="2400"/>
                    <a:pt x="1958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309346" y="563105"/>
              <a:ext cx="138705" cy="30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4" fill="norm" stroke="1" extrusionOk="0">
                  <a:moveTo>
                    <a:pt x="21446" y="1959"/>
                  </a:moveTo>
                  <a:cubicBezTo>
                    <a:pt x="20791" y="1203"/>
                    <a:pt x="20137" y="448"/>
                    <a:pt x="18501" y="146"/>
                  </a:cubicBezTo>
                  <a:cubicBezTo>
                    <a:pt x="16864" y="-156"/>
                    <a:pt x="14246" y="-5"/>
                    <a:pt x="11628" y="750"/>
                  </a:cubicBezTo>
                  <a:cubicBezTo>
                    <a:pt x="9010" y="1506"/>
                    <a:pt x="6391" y="2865"/>
                    <a:pt x="4101" y="5206"/>
                  </a:cubicBezTo>
                  <a:cubicBezTo>
                    <a:pt x="1810" y="7547"/>
                    <a:pt x="-154" y="10871"/>
                    <a:pt x="10" y="13514"/>
                  </a:cubicBezTo>
                  <a:cubicBezTo>
                    <a:pt x="173" y="16157"/>
                    <a:pt x="2464" y="18121"/>
                    <a:pt x="4755" y="19329"/>
                  </a:cubicBezTo>
                  <a:cubicBezTo>
                    <a:pt x="7046" y="20538"/>
                    <a:pt x="9337" y="20991"/>
                    <a:pt x="11628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497760" y="665701"/>
              <a:ext cx="172540" cy="16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53" fill="norm" stroke="1" extrusionOk="0">
                  <a:moveTo>
                    <a:pt x="14967" y="4994"/>
                  </a:moveTo>
                  <a:cubicBezTo>
                    <a:pt x="13146" y="2834"/>
                    <a:pt x="11324" y="674"/>
                    <a:pt x="9112" y="134"/>
                  </a:cubicBezTo>
                  <a:cubicBezTo>
                    <a:pt x="6900" y="-406"/>
                    <a:pt x="4297" y="674"/>
                    <a:pt x="2476" y="3644"/>
                  </a:cubicBezTo>
                  <a:cubicBezTo>
                    <a:pt x="654" y="6614"/>
                    <a:pt x="-387" y="11474"/>
                    <a:pt x="133" y="14984"/>
                  </a:cubicBezTo>
                  <a:cubicBezTo>
                    <a:pt x="654" y="18494"/>
                    <a:pt x="2736" y="20654"/>
                    <a:pt x="5338" y="20924"/>
                  </a:cubicBezTo>
                  <a:cubicBezTo>
                    <a:pt x="7941" y="21194"/>
                    <a:pt x="11064" y="19574"/>
                    <a:pt x="13146" y="17279"/>
                  </a:cubicBezTo>
                  <a:cubicBezTo>
                    <a:pt x="15227" y="14984"/>
                    <a:pt x="16268" y="12014"/>
                    <a:pt x="16919" y="9449"/>
                  </a:cubicBezTo>
                  <a:cubicBezTo>
                    <a:pt x="17570" y="6884"/>
                    <a:pt x="17830" y="4724"/>
                    <a:pt x="17700" y="4319"/>
                  </a:cubicBezTo>
                  <a:cubicBezTo>
                    <a:pt x="17570" y="3914"/>
                    <a:pt x="17049" y="5264"/>
                    <a:pt x="17570" y="7964"/>
                  </a:cubicBezTo>
                  <a:cubicBezTo>
                    <a:pt x="18090" y="10664"/>
                    <a:pt x="19652" y="14714"/>
                    <a:pt x="21213" y="18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727450" y="863600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962400" y="546100"/>
              <a:ext cx="140922" cy="2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5" fill="norm" stroke="1" extrusionOk="0">
                  <a:moveTo>
                    <a:pt x="9672" y="0"/>
                  </a:moveTo>
                  <a:cubicBezTo>
                    <a:pt x="8382" y="4078"/>
                    <a:pt x="7093" y="8157"/>
                    <a:pt x="6125" y="10800"/>
                  </a:cubicBezTo>
                  <a:cubicBezTo>
                    <a:pt x="5158" y="13443"/>
                    <a:pt x="4513" y="14652"/>
                    <a:pt x="4191" y="15936"/>
                  </a:cubicBezTo>
                  <a:cubicBezTo>
                    <a:pt x="3869" y="17220"/>
                    <a:pt x="3869" y="18579"/>
                    <a:pt x="4352" y="18806"/>
                  </a:cubicBezTo>
                  <a:cubicBezTo>
                    <a:pt x="4836" y="19032"/>
                    <a:pt x="5803" y="18126"/>
                    <a:pt x="7093" y="16615"/>
                  </a:cubicBezTo>
                  <a:cubicBezTo>
                    <a:pt x="8382" y="15105"/>
                    <a:pt x="9994" y="12990"/>
                    <a:pt x="11767" y="11555"/>
                  </a:cubicBezTo>
                  <a:cubicBezTo>
                    <a:pt x="13540" y="10120"/>
                    <a:pt x="15475" y="9365"/>
                    <a:pt x="16925" y="9290"/>
                  </a:cubicBezTo>
                  <a:cubicBezTo>
                    <a:pt x="18376" y="9214"/>
                    <a:pt x="19343" y="9818"/>
                    <a:pt x="20149" y="10951"/>
                  </a:cubicBezTo>
                  <a:cubicBezTo>
                    <a:pt x="20955" y="12084"/>
                    <a:pt x="21600" y="13745"/>
                    <a:pt x="21439" y="15407"/>
                  </a:cubicBezTo>
                  <a:cubicBezTo>
                    <a:pt x="21278" y="17069"/>
                    <a:pt x="20310" y="18730"/>
                    <a:pt x="18054" y="19863"/>
                  </a:cubicBezTo>
                  <a:cubicBezTo>
                    <a:pt x="15797" y="20996"/>
                    <a:pt x="12251" y="21600"/>
                    <a:pt x="9027" y="21222"/>
                  </a:cubicBezTo>
                  <a:cubicBezTo>
                    <a:pt x="5803" y="20845"/>
                    <a:pt x="2901" y="19485"/>
                    <a:pt x="0" y="18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4229100" y="546100"/>
              <a:ext cx="8133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600" fill="norm" stroke="1" extrusionOk="0">
                  <a:moveTo>
                    <a:pt x="0" y="0"/>
                  </a:moveTo>
                  <a:cubicBezTo>
                    <a:pt x="2700" y="153"/>
                    <a:pt x="5400" y="306"/>
                    <a:pt x="8640" y="1532"/>
                  </a:cubicBezTo>
                  <a:cubicBezTo>
                    <a:pt x="11880" y="2757"/>
                    <a:pt x="15660" y="5055"/>
                    <a:pt x="18090" y="7583"/>
                  </a:cubicBezTo>
                  <a:cubicBezTo>
                    <a:pt x="20520" y="10111"/>
                    <a:pt x="21600" y="12868"/>
                    <a:pt x="19980" y="15089"/>
                  </a:cubicBezTo>
                  <a:cubicBezTo>
                    <a:pt x="18360" y="17311"/>
                    <a:pt x="14040" y="18996"/>
                    <a:pt x="10530" y="19991"/>
                  </a:cubicBezTo>
                  <a:cubicBezTo>
                    <a:pt x="7020" y="20987"/>
                    <a:pt x="4320" y="21294"/>
                    <a:pt x="1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330700" y="439520"/>
              <a:ext cx="144229" cy="47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38" fill="norm" stroke="1" extrusionOk="0">
                  <a:moveTo>
                    <a:pt x="0" y="802"/>
                  </a:moveTo>
                  <a:cubicBezTo>
                    <a:pt x="1234" y="514"/>
                    <a:pt x="2469" y="226"/>
                    <a:pt x="3857" y="82"/>
                  </a:cubicBezTo>
                  <a:cubicBezTo>
                    <a:pt x="5246" y="-62"/>
                    <a:pt x="6789" y="-62"/>
                    <a:pt x="8486" y="466"/>
                  </a:cubicBezTo>
                  <a:cubicBezTo>
                    <a:pt x="10183" y="994"/>
                    <a:pt x="12034" y="2050"/>
                    <a:pt x="14503" y="4114"/>
                  </a:cubicBezTo>
                  <a:cubicBezTo>
                    <a:pt x="16971" y="6178"/>
                    <a:pt x="20057" y="9250"/>
                    <a:pt x="20829" y="11842"/>
                  </a:cubicBezTo>
                  <a:cubicBezTo>
                    <a:pt x="21600" y="14434"/>
                    <a:pt x="20057" y="16546"/>
                    <a:pt x="17126" y="18082"/>
                  </a:cubicBezTo>
                  <a:cubicBezTo>
                    <a:pt x="14194" y="19618"/>
                    <a:pt x="9874" y="20578"/>
                    <a:pt x="5554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4952999" y="67310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3600"/>
                    <a:pt x="9474" y="7200"/>
                    <a:pt x="13074" y="10800"/>
                  </a:cubicBezTo>
                  <a:cubicBezTo>
                    <a:pt x="16674" y="14400"/>
                    <a:pt x="1913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035550" y="800100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600"/>
                    <a:pt x="9741" y="9600"/>
                    <a:pt x="13341" y="6000"/>
                  </a:cubicBezTo>
                  <a:cubicBezTo>
                    <a:pt x="16941" y="2400"/>
                    <a:pt x="1927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723466" y="402468"/>
              <a:ext cx="128319" cy="69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2" fill="norm" stroke="1" extrusionOk="0">
                  <a:moveTo>
                    <a:pt x="17705" y="2456"/>
                  </a:moveTo>
                  <a:cubicBezTo>
                    <a:pt x="18767" y="2196"/>
                    <a:pt x="19830" y="1937"/>
                    <a:pt x="19830" y="1450"/>
                  </a:cubicBezTo>
                  <a:cubicBezTo>
                    <a:pt x="19830" y="964"/>
                    <a:pt x="18767" y="250"/>
                    <a:pt x="15757" y="56"/>
                  </a:cubicBezTo>
                  <a:cubicBezTo>
                    <a:pt x="12748" y="-139"/>
                    <a:pt x="7790" y="185"/>
                    <a:pt x="4603" y="899"/>
                  </a:cubicBezTo>
                  <a:cubicBezTo>
                    <a:pt x="1416" y="1612"/>
                    <a:pt x="0" y="2715"/>
                    <a:pt x="0" y="4142"/>
                  </a:cubicBezTo>
                  <a:cubicBezTo>
                    <a:pt x="0" y="5569"/>
                    <a:pt x="1416" y="7320"/>
                    <a:pt x="4957" y="9429"/>
                  </a:cubicBezTo>
                  <a:cubicBezTo>
                    <a:pt x="8498" y="11537"/>
                    <a:pt x="14164" y="14002"/>
                    <a:pt x="17351" y="15753"/>
                  </a:cubicBezTo>
                  <a:cubicBezTo>
                    <a:pt x="20538" y="17504"/>
                    <a:pt x="21246" y="18542"/>
                    <a:pt x="21423" y="19223"/>
                  </a:cubicBezTo>
                  <a:cubicBezTo>
                    <a:pt x="21600" y="19904"/>
                    <a:pt x="21246" y="20229"/>
                    <a:pt x="20184" y="20553"/>
                  </a:cubicBezTo>
                  <a:cubicBezTo>
                    <a:pt x="19121" y="20877"/>
                    <a:pt x="17351" y="21202"/>
                    <a:pt x="15580" y="21331"/>
                  </a:cubicBezTo>
                  <a:cubicBezTo>
                    <a:pt x="13810" y="21461"/>
                    <a:pt x="12039" y="21396"/>
                    <a:pt x="11508" y="21007"/>
                  </a:cubicBezTo>
                  <a:cubicBezTo>
                    <a:pt x="10977" y="20618"/>
                    <a:pt x="11685" y="19904"/>
                    <a:pt x="12393" y="19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754044" y="1330238"/>
              <a:ext cx="202257" cy="1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4" fill="norm" stroke="1" extrusionOk="0">
                  <a:moveTo>
                    <a:pt x="10025" y="7073"/>
                  </a:moveTo>
                  <a:cubicBezTo>
                    <a:pt x="9800" y="5688"/>
                    <a:pt x="9575" y="4304"/>
                    <a:pt x="9237" y="2919"/>
                  </a:cubicBezTo>
                  <a:cubicBezTo>
                    <a:pt x="8900" y="1535"/>
                    <a:pt x="8450" y="150"/>
                    <a:pt x="7100" y="11"/>
                  </a:cubicBezTo>
                  <a:cubicBezTo>
                    <a:pt x="5750" y="-127"/>
                    <a:pt x="3500" y="981"/>
                    <a:pt x="2037" y="4304"/>
                  </a:cubicBezTo>
                  <a:cubicBezTo>
                    <a:pt x="575" y="7627"/>
                    <a:pt x="-100" y="13165"/>
                    <a:pt x="12" y="16627"/>
                  </a:cubicBezTo>
                  <a:cubicBezTo>
                    <a:pt x="125" y="20088"/>
                    <a:pt x="1025" y="21473"/>
                    <a:pt x="2938" y="21335"/>
                  </a:cubicBezTo>
                  <a:cubicBezTo>
                    <a:pt x="4850" y="21196"/>
                    <a:pt x="7775" y="19535"/>
                    <a:pt x="9688" y="18011"/>
                  </a:cubicBezTo>
                  <a:cubicBezTo>
                    <a:pt x="11600" y="16488"/>
                    <a:pt x="12500" y="15104"/>
                    <a:pt x="13288" y="13858"/>
                  </a:cubicBezTo>
                  <a:cubicBezTo>
                    <a:pt x="14075" y="12611"/>
                    <a:pt x="14750" y="11504"/>
                    <a:pt x="15313" y="11919"/>
                  </a:cubicBezTo>
                  <a:cubicBezTo>
                    <a:pt x="15875" y="12335"/>
                    <a:pt x="16325" y="14273"/>
                    <a:pt x="17338" y="16073"/>
                  </a:cubicBezTo>
                  <a:cubicBezTo>
                    <a:pt x="18350" y="17873"/>
                    <a:pt x="19925" y="19535"/>
                    <a:pt x="215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689599" y="0"/>
              <a:ext cx="13524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997" y="0"/>
                  </a:moveTo>
                  <a:cubicBezTo>
                    <a:pt x="1994" y="3840"/>
                    <a:pt x="2991" y="7680"/>
                    <a:pt x="3988" y="11040"/>
                  </a:cubicBezTo>
                  <a:cubicBezTo>
                    <a:pt x="4985" y="14400"/>
                    <a:pt x="5982" y="17280"/>
                    <a:pt x="6812" y="18240"/>
                  </a:cubicBezTo>
                  <a:cubicBezTo>
                    <a:pt x="7643" y="19200"/>
                    <a:pt x="8308" y="18240"/>
                    <a:pt x="9471" y="17040"/>
                  </a:cubicBezTo>
                  <a:cubicBezTo>
                    <a:pt x="10634" y="15840"/>
                    <a:pt x="12295" y="14400"/>
                    <a:pt x="13791" y="13440"/>
                  </a:cubicBezTo>
                  <a:cubicBezTo>
                    <a:pt x="15286" y="12480"/>
                    <a:pt x="16615" y="12000"/>
                    <a:pt x="17778" y="12080"/>
                  </a:cubicBezTo>
                  <a:cubicBezTo>
                    <a:pt x="18942" y="12160"/>
                    <a:pt x="19938" y="12800"/>
                    <a:pt x="20603" y="13520"/>
                  </a:cubicBezTo>
                  <a:cubicBezTo>
                    <a:pt x="21268" y="14240"/>
                    <a:pt x="21600" y="15040"/>
                    <a:pt x="20603" y="16160"/>
                  </a:cubicBezTo>
                  <a:cubicBezTo>
                    <a:pt x="19606" y="17280"/>
                    <a:pt x="17280" y="18720"/>
                    <a:pt x="13625" y="19680"/>
                  </a:cubicBezTo>
                  <a:cubicBezTo>
                    <a:pt x="9969" y="20640"/>
                    <a:pt x="4985" y="211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151143" y="429720"/>
              <a:ext cx="86865" cy="49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506" fill="norm" stroke="1" extrusionOk="0">
                  <a:moveTo>
                    <a:pt x="15546" y="3707"/>
                  </a:moveTo>
                  <a:cubicBezTo>
                    <a:pt x="17053" y="3243"/>
                    <a:pt x="18560" y="2780"/>
                    <a:pt x="19565" y="2177"/>
                  </a:cubicBezTo>
                  <a:cubicBezTo>
                    <a:pt x="20570" y="1575"/>
                    <a:pt x="21072" y="833"/>
                    <a:pt x="20067" y="416"/>
                  </a:cubicBezTo>
                  <a:cubicBezTo>
                    <a:pt x="19063" y="-1"/>
                    <a:pt x="16551" y="-94"/>
                    <a:pt x="14291" y="91"/>
                  </a:cubicBezTo>
                  <a:cubicBezTo>
                    <a:pt x="12030" y="277"/>
                    <a:pt x="10021" y="740"/>
                    <a:pt x="7509" y="2363"/>
                  </a:cubicBezTo>
                  <a:cubicBezTo>
                    <a:pt x="4998" y="3985"/>
                    <a:pt x="1984" y="6766"/>
                    <a:pt x="728" y="9501"/>
                  </a:cubicBezTo>
                  <a:cubicBezTo>
                    <a:pt x="-528" y="12236"/>
                    <a:pt x="-26" y="14924"/>
                    <a:pt x="1230" y="16917"/>
                  </a:cubicBezTo>
                  <a:cubicBezTo>
                    <a:pt x="2486" y="18910"/>
                    <a:pt x="4495" y="20208"/>
                    <a:pt x="6505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096000" y="75565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305550" y="800100"/>
              <a:ext cx="114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303949" y="806450"/>
              <a:ext cx="134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1187" y="0"/>
                  </a:moveTo>
                  <a:cubicBezTo>
                    <a:pt x="18196" y="1091"/>
                    <a:pt x="15205" y="2182"/>
                    <a:pt x="11550" y="5345"/>
                  </a:cubicBezTo>
                  <a:cubicBezTo>
                    <a:pt x="7895" y="8509"/>
                    <a:pt x="3575" y="13745"/>
                    <a:pt x="1581" y="16800"/>
                  </a:cubicBezTo>
                  <a:cubicBezTo>
                    <a:pt x="-413" y="19855"/>
                    <a:pt x="-81" y="20727"/>
                    <a:pt x="2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6597086" y="501650"/>
              <a:ext cx="12756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20996" y="0"/>
                  </a:moveTo>
                  <a:cubicBezTo>
                    <a:pt x="16467" y="262"/>
                    <a:pt x="11938" y="524"/>
                    <a:pt x="8106" y="2291"/>
                  </a:cubicBezTo>
                  <a:cubicBezTo>
                    <a:pt x="4273" y="4058"/>
                    <a:pt x="1138" y="7331"/>
                    <a:pt x="267" y="10604"/>
                  </a:cubicBezTo>
                  <a:cubicBezTo>
                    <a:pt x="-604" y="13876"/>
                    <a:pt x="790" y="17149"/>
                    <a:pt x="2531" y="18982"/>
                  </a:cubicBezTo>
                  <a:cubicBezTo>
                    <a:pt x="4273" y="20815"/>
                    <a:pt x="6364" y="21207"/>
                    <a:pt x="8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733251" y="579966"/>
              <a:ext cx="169199" cy="21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34" fill="norm" stroke="1" extrusionOk="0">
                  <a:moveTo>
                    <a:pt x="1316" y="1694"/>
                  </a:moveTo>
                  <a:cubicBezTo>
                    <a:pt x="2116" y="847"/>
                    <a:pt x="2916" y="0"/>
                    <a:pt x="3716" y="0"/>
                  </a:cubicBezTo>
                  <a:cubicBezTo>
                    <a:pt x="4516" y="0"/>
                    <a:pt x="5316" y="847"/>
                    <a:pt x="6249" y="3282"/>
                  </a:cubicBezTo>
                  <a:cubicBezTo>
                    <a:pt x="7183" y="5718"/>
                    <a:pt x="8249" y="9741"/>
                    <a:pt x="7983" y="12918"/>
                  </a:cubicBezTo>
                  <a:cubicBezTo>
                    <a:pt x="7716" y="16094"/>
                    <a:pt x="6116" y="18424"/>
                    <a:pt x="4516" y="19800"/>
                  </a:cubicBezTo>
                  <a:cubicBezTo>
                    <a:pt x="2916" y="21176"/>
                    <a:pt x="1316" y="21600"/>
                    <a:pt x="516" y="21176"/>
                  </a:cubicBezTo>
                  <a:cubicBezTo>
                    <a:pt x="-284" y="20753"/>
                    <a:pt x="-284" y="19482"/>
                    <a:pt x="1449" y="16835"/>
                  </a:cubicBezTo>
                  <a:cubicBezTo>
                    <a:pt x="3183" y="14188"/>
                    <a:pt x="6649" y="10165"/>
                    <a:pt x="8916" y="7729"/>
                  </a:cubicBezTo>
                  <a:cubicBezTo>
                    <a:pt x="11183" y="5294"/>
                    <a:pt x="12249" y="4447"/>
                    <a:pt x="13049" y="4659"/>
                  </a:cubicBezTo>
                  <a:cubicBezTo>
                    <a:pt x="13849" y="4871"/>
                    <a:pt x="14383" y="6141"/>
                    <a:pt x="15049" y="8047"/>
                  </a:cubicBezTo>
                  <a:cubicBezTo>
                    <a:pt x="15716" y="9953"/>
                    <a:pt x="16516" y="12494"/>
                    <a:pt x="17583" y="14188"/>
                  </a:cubicBezTo>
                  <a:cubicBezTo>
                    <a:pt x="18649" y="15882"/>
                    <a:pt x="19983" y="16729"/>
                    <a:pt x="21316" y="17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6991350" y="514350"/>
              <a:ext cx="7276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9000" y="0"/>
                  </a:moveTo>
                  <a:cubicBezTo>
                    <a:pt x="13800" y="3600"/>
                    <a:pt x="18600" y="7200"/>
                    <a:pt x="20100" y="10533"/>
                  </a:cubicBezTo>
                  <a:cubicBezTo>
                    <a:pt x="21600" y="13867"/>
                    <a:pt x="19800" y="16933"/>
                    <a:pt x="15900" y="18733"/>
                  </a:cubicBezTo>
                  <a:cubicBezTo>
                    <a:pt x="12000" y="20533"/>
                    <a:pt x="6000" y="21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296150" y="768350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7580702" y="399241"/>
              <a:ext cx="401249" cy="47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3" fill="norm" stroke="1" extrusionOk="0">
                  <a:moveTo>
                    <a:pt x="6850" y="15952"/>
                  </a:moveTo>
                  <a:cubicBezTo>
                    <a:pt x="6736" y="15479"/>
                    <a:pt x="6623" y="15005"/>
                    <a:pt x="6567" y="14484"/>
                  </a:cubicBezTo>
                  <a:cubicBezTo>
                    <a:pt x="6510" y="13963"/>
                    <a:pt x="6510" y="13394"/>
                    <a:pt x="5945" y="13110"/>
                  </a:cubicBezTo>
                  <a:cubicBezTo>
                    <a:pt x="5379" y="12826"/>
                    <a:pt x="4248" y="12826"/>
                    <a:pt x="3118" y="13915"/>
                  </a:cubicBezTo>
                  <a:cubicBezTo>
                    <a:pt x="1987" y="15005"/>
                    <a:pt x="856" y="17184"/>
                    <a:pt x="347" y="18510"/>
                  </a:cubicBezTo>
                  <a:cubicBezTo>
                    <a:pt x="-162" y="19836"/>
                    <a:pt x="-49" y="20310"/>
                    <a:pt x="290" y="20594"/>
                  </a:cubicBezTo>
                  <a:cubicBezTo>
                    <a:pt x="630" y="20879"/>
                    <a:pt x="1195" y="20973"/>
                    <a:pt x="2213" y="20452"/>
                  </a:cubicBezTo>
                  <a:cubicBezTo>
                    <a:pt x="3231" y="19931"/>
                    <a:pt x="4701" y="18794"/>
                    <a:pt x="6114" y="16663"/>
                  </a:cubicBezTo>
                  <a:cubicBezTo>
                    <a:pt x="7528" y="14531"/>
                    <a:pt x="8885" y="11405"/>
                    <a:pt x="9733" y="8752"/>
                  </a:cubicBezTo>
                  <a:cubicBezTo>
                    <a:pt x="10581" y="6100"/>
                    <a:pt x="10921" y="3921"/>
                    <a:pt x="11034" y="2500"/>
                  </a:cubicBezTo>
                  <a:cubicBezTo>
                    <a:pt x="11147" y="1079"/>
                    <a:pt x="11034" y="415"/>
                    <a:pt x="10695" y="131"/>
                  </a:cubicBezTo>
                  <a:cubicBezTo>
                    <a:pt x="10355" y="-153"/>
                    <a:pt x="9790" y="-58"/>
                    <a:pt x="9224" y="1268"/>
                  </a:cubicBezTo>
                  <a:cubicBezTo>
                    <a:pt x="8659" y="2594"/>
                    <a:pt x="8093" y="5152"/>
                    <a:pt x="7698" y="7947"/>
                  </a:cubicBezTo>
                  <a:cubicBezTo>
                    <a:pt x="7302" y="10742"/>
                    <a:pt x="7076" y="13773"/>
                    <a:pt x="6963" y="15621"/>
                  </a:cubicBezTo>
                  <a:cubicBezTo>
                    <a:pt x="6850" y="17468"/>
                    <a:pt x="6850" y="18131"/>
                    <a:pt x="6906" y="18747"/>
                  </a:cubicBezTo>
                  <a:cubicBezTo>
                    <a:pt x="6963" y="19363"/>
                    <a:pt x="7076" y="19931"/>
                    <a:pt x="7302" y="20026"/>
                  </a:cubicBezTo>
                  <a:cubicBezTo>
                    <a:pt x="7528" y="20121"/>
                    <a:pt x="7867" y="19742"/>
                    <a:pt x="8546" y="18558"/>
                  </a:cubicBezTo>
                  <a:cubicBezTo>
                    <a:pt x="9224" y="17373"/>
                    <a:pt x="10242" y="15384"/>
                    <a:pt x="10977" y="14247"/>
                  </a:cubicBezTo>
                  <a:cubicBezTo>
                    <a:pt x="11712" y="13110"/>
                    <a:pt x="12165" y="12826"/>
                    <a:pt x="12674" y="12731"/>
                  </a:cubicBezTo>
                  <a:cubicBezTo>
                    <a:pt x="13183" y="12636"/>
                    <a:pt x="13748" y="12731"/>
                    <a:pt x="14200" y="13300"/>
                  </a:cubicBezTo>
                  <a:cubicBezTo>
                    <a:pt x="14653" y="13868"/>
                    <a:pt x="14992" y="14910"/>
                    <a:pt x="14992" y="16047"/>
                  </a:cubicBezTo>
                  <a:cubicBezTo>
                    <a:pt x="14992" y="17184"/>
                    <a:pt x="14653" y="18415"/>
                    <a:pt x="14200" y="19268"/>
                  </a:cubicBezTo>
                  <a:cubicBezTo>
                    <a:pt x="13748" y="20121"/>
                    <a:pt x="13183" y="20594"/>
                    <a:pt x="12561" y="20926"/>
                  </a:cubicBezTo>
                  <a:cubicBezTo>
                    <a:pt x="11939" y="21258"/>
                    <a:pt x="11260" y="21447"/>
                    <a:pt x="10921" y="21258"/>
                  </a:cubicBezTo>
                  <a:cubicBezTo>
                    <a:pt x="10581" y="21068"/>
                    <a:pt x="10581" y="20500"/>
                    <a:pt x="11543" y="19268"/>
                  </a:cubicBezTo>
                  <a:cubicBezTo>
                    <a:pt x="12504" y="18036"/>
                    <a:pt x="14426" y="16142"/>
                    <a:pt x="15897" y="14958"/>
                  </a:cubicBezTo>
                  <a:cubicBezTo>
                    <a:pt x="17367" y="13773"/>
                    <a:pt x="18385" y="13300"/>
                    <a:pt x="19176" y="12968"/>
                  </a:cubicBezTo>
                  <a:cubicBezTo>
                    <a:pt x="19968" y="12636"/>
                    <a:pt x="20533" y="12447"/>
                    <a:pt x="20646" y="12542"/>
                  </a:cubicBezTo>
                  <a:cubicBezTo>
                    <a:pt x="20759" y="12636"/>
                    <a:pt x="20420" y="13015"/>
                    <a:pt x="19798" y="13773"/>
                  </a:cubicBezTo>
                  <a:cubicBezTo>
                    <a:pt x="19176" y="14531"/>
                    <a:pt x="18272" y="15668"/>
                    <a:pt x="18045" y="16758"/>
                  </a:cubicBezTo>
                  <a:cubicBezTo>
                    <a:pt x="17819" y="17847"/>
                    <a:pt x="18272" y="18889"/>
                    <a:pt x="18950" y="19505"/>
                  </a:cubicBezTo>
                  <a:cubicBezTo>
                    <a:pt x="19629" y="20121"/>
                    <a:pt x="20533" y="20310"/>
                    <a:pt x="21438" y="20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6146799" y="1073513"/>
              <a:ext cx="752934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53" fill="norm" stroke="1" extrusionOk="0">
                  <a:moveTo>
                    <a:pt x="0" y="21353"/>
                  </a:moveTo>
                  <a:cubicBezTo>
                    <a:pt x="2299" y="19913"/>
                    <a:pt x="4598" y="18473"/>
                    <a:pt x="6867" y="15593"/>
                  </a:cubicBezTo>
                  <a:cubicBezTo>
                    <a:pt x="9136" y="12713"/>
                    <a:pt x="11375" y="8393"/>
                    <a:pt x="13704" y="5513"/>
                  </a:cubicBezTo>
                  <a:cubicBezTo>
                    <a:pt x="16034" y="2633"/>
                    <a:pt x="18454" y="1193"/>
                    <a:pt x="19845" y="473"/>
                  </a:cubicBezTo>
                  <a:cubicBezTo>
                    <a:pt x="21237" y="-247"/>
                    <a:pt x="21600" y="-247"/>
                    <a:pt x="21509" y="1193"/>
                  </a:cubicBezTo>
                  <a:cubicBezTo>
                    <a:pt x="21418" y="2633"/>
                    <a:pt x="20874" y="5513"/>
                    <a:pt x="20118" y="8393"/>
                  </a:cubicBezTo>
                  <a:cubicBezTo>
                    <a:pt x="19361" y="11273"/>
                    <a:pt x="18393" y="14153"/>
                    <a:pt x="17425" y="17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112427" y="1117600"/>
              <a:ext cx="1044023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00" fill="norm" stroke="1" extrusionOk="0">
                  <a:moveTo>
                    <a:pt x="3950" y="0"/>
                  </a:moveTo>
                  <a:cubicBezTo>
                    <a:pt x="2694" y="0"/>
                    <a:pt x="1439" y="0"/>
                    <a:pt x="703" y="0"/>
                  </a:cubicBezTo>
                  <a:cubicBezTo>
                    <a:pt x="-33" y="0"/>
                    <a:pt x="-249" y="0"/>
                    <a:pt x="335" y="3600"/>
                  </a:cubicBezTo>
                  <a:cubicBezTo>
                    <a:pt x="920" y="7200"/>
                    <a:pt x="2305" y="14400"/>
                    <a:pt x="3907" y="18000"/>
                  </a:cubicBezTo>
                  <a:cubicBezTo>
                    <a:pt x="5508" y="21600"/>
                    <a:pt x="7326" y="21600"/>
                    <a:pt x="9187" y="20700"/>
                  </a:cubicBezTo>
                  <a:cubicBezTo>
                    <a:pt x="11049" y="19800"/>
                    <a:pt x="12953" y="18000"/>
                    <a:pt x="14858" y="17100"/>
                  </a:cubicBezTo>
                  <a:cubicBezTo>
                    <a:pt x="16763" y="16200"/>
                    <a:pt x="18667" y="16200"/>
                    <a:pt x="19749" y="16200"/>
                  </a:cubicBezTo>
                  <a:cubicBezTo>
                    <a:pt x="20832" y="16200"/>
                    <a:pt x="21091" y="16200"/>
                    <a:pt x="21351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528333" y="1411146"/>
              <a:ext cx="174825" cy="3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1" fill="norm" stroke="1" extrusionOk="0">
                  <a:moveTo>
                    <a:pt x="3792" y="7934"/>
                  </a:moveTo>
                  <a:cubicBezTo>
                    <a:pt x="2764" y="11534"/>
                    <a:pt x="1735" y="15134"/>
                    <a:pt x="1092" y="17515"/>
                  </a:cubicBezTo>
                  <a:cubicBezTo>
                    <a:pt x="449" y="19895"/>
                    <a:pt x="192" y="21056"/>
                    <a:pt x="64" y="21289"/>
                  </a:cubicBezTo>
                  <a:cubicBezTo>
                    <a:pt x="-65" y="21521"/>
                    <a:pt x="-65" y="20824"/>
                    <a:pt x="706" y="18444"/>
                  </a:cubicBezTo>
                  <a:cubicBezTo>
                    <a:pt x="1478" y="16063"/>
                    <a:pt x="3021" y="11998"/>
                    <a:pt x="4435" y="8979"/>
                  </a:cubicBezTo>
                  <a:cubicBezTo>
                    <a:pt x="5849" y="5960"/>
                    <a:pt x="7135" y="3986"/>
                    <a:pt x="8549" y="2650"/>
                  </a:cubicBezTo>
                  <a:cubicBezTo>
                    <a:pt x="9964" y="1315"/>
                    <a:pt x="11506" y="618"/>
                    <a:pt x="12921" y="269"/>
                  </a:cubicBezTo>
                  <a:cubicBezTo>
                    <a:pt x="14335" y="-79"/>
                    <a:pt x="15621" y="-79"/>
                    <a:pt x="17035" y="211"/>
                  </a:cubicBezTo>
                  <a:cubicBezTo>
                    <a:pt x="18449" y="502"/>
                    <a:pt x="19992" y="1082"/>
                    <a:pt x="20764" y="1895"/>
                  </a:cubicBezTo>
                  <a:cubicBezTo>
                    <a:pt x="21535" y="2708"/>
                    <a:pt x="21535" y="3753"/>
                    <a:pt x="19478" y="4856"/>
                  </a:cubicBezTo>
                  <a:cubicBezTo>
                    <a:pt x="17421" y="5960"/>
                    <a:pt x="13306" y="7121"/>
                    <a:pt x="10092" y="7760"/>
                  </a:cubicBezTo>
                  <a:cubicBezTo>
                    <a:pt x="6878" y="8398"/>
                    <a:pt x="4564" y="8515"/>
                    <a:pt x="2249" y="8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6725155" y="1257785"/>
              <a:ext cx="148539" cy="32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64" fill="norm" stroke="1" extrusionOk="0">
                  <a:moveTo>
                    <a:pt x="14530" y="16891"/>
                  </a:moveTo>
                  <a:cubicBezTo>
                    <a:pt x="14226" y="16203"/>
                    <a:pt x="13921" y="15515"/>
                    <a:pt x="12552" y="14827"/>
                  </a:cubicBezTo>
                  <a:cubicBezTo>
                    <a:pt x="11183" y="14139"/>
                    <a:pt x="8750" y="13451"/>
                    <a:pt x="6620" y="13658"/>
                  </a:cubicBezTo>
                  <a:cubicBezTo>
                    <a:pt x="4490" y="13864"/>
                    <a:pt x="2665" y="14965"/>
                    <a:pt x="1600" y="15859"/>
                  </a:cubicBezTo>
                  <a:cubicBezTo>
                    <a:pt x="535" y="16753"/>
                    <a:pt x="231" y="17441"/>
                    <a:pt x="79" y="18335"/>
                  </a:cubicBezTo>
                  <a:cubicBezTo>
                    <a:pt x="-73" y="19230"/>
                    <a:pt x="-73" y="20330"/>
                    <a:pt x="688" y="20881"/>
                  </a:cubicBezTo>
                  <a:cubicBezTo>
                    <a:pt x="1448" y="21431"/>
                    <a:pt x="2969" y="21431"/>
                    <a:pt x="4795" y="20606"/>
                  </a:cubicBezTo>
                  <a:cubicBezTo>
                    <a:pt x="6620" y="19780"/>
                    <a:pt x="8750" y="18129"/>
                    <a:pt x="11335" y="15102"/>
                  </a:cubicBezTo>
                  <a:cubicBezTo>
                    <a:pt x="13921" y="12076"/>
                    <a:pt x="16964" y="7673"/>
                    <a:pt x="18637" y="5128"/>
                  </a:cubicBezTo>
                  <a:cubicBezTo>
                    <a:pt x="20310" y="2583"/>
                    <a:pt x="20614" y="1895"/>
                    <a:pt x="20919" y="1207"/>
                  </a:cubicBezTo>
                  <a:cubicBezTo>
                    <a:pt x="21223" y="519"/>
                    <a:pt x="21527" y="-169"/>
                    <a:pt x="21223" y="37"/>
                  </a:cubicBezTo>
                  <a:cubicBezTo>
                    <a:pt x="20919" y="244"/>
                    <a:pt x="20006" y="1344"/>
                    <a:pt x="18637" y="3958"/>
                  </a:cubicBezTo>
                  <a:cubicBezTo>
                    <a:pt x="17268" y="6572"/>
                    <a:pt x="15442" y="10700"/>
                    <a:pt x="14530" y="13589"/>
                  </a:cubicBezTo>
                  <a:cubicBezTo>
                    <a:pt x="13617" y="16478"/>
                    <a:pt x="13617" y="18129"/>
                    <a:pt x="14226" y="19161"/>
                  </a:cubicBezTo>
                  <a:cubicBezTo>
                    <a:pt x="14834" y="20193"/>
                    <a:pt x="16051" y="20606"/>
                    <a:pt x="17268" y="2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6930935" y="1288792"/>
              <a:ext cx="92165" cy="31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2" fill="norm" stroke="1" extrusionOk="0">
                  <a:moveTo>
                    <a:pt x="21375" y="4834"/>
                  </a:moveTo>
                  <a:cubicBezTo>
                    <a:pt x="21375" y="3958"/>
                    <a:pt x="21375" y="3083"/>
                    <a:pt x="21375" y="2134"/>
                  </a:cubicBezTo>
                  <a:cubicBezTo>
                    <a:pt x="21375" y="1186"/>
                    <a:pt x="21375" y="164"/>
                    <a:pt x="18675" y="18"/>
                  </a:cubicBezTo>
                  <a:cubicBezTo>
                    <a:pt x="15975" y="-128"/>
                    <a:pt x="10575" y="602"/>
                    <a:pt x="6648" y="3083"/>
                  </a:cubicBezTo>
                  <a:cubicBezTo>
                    <a:pt x="2720" y="5564"/>
                    <a:pt x="266" y="9796"/>
                    <a:pt x="20" y="13153"/>
                  </a:cubicBezTo>
                  <a:cubicBezTo>
                    <a:pt x="-225" y="16510"/>
                    <a:pt x="1739" y="18991"/>
                    <a:pt x="3702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6870700" y="1460500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5600"/>
                    <a:pt x="5462" y="9600"/>
                    <a:pt x="9062" y="6000"/>
                  </a:cubicBezTo>
                  <a:cubicBezTo>
                    <a:pt x="12662" y="2400"/>
                    <a:pt x="1713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0" y="2127514"/>
              <a:ext cx="11220450" cy="31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9819"/>
                  </a:moveTo>
                  <a:cubicBezTo>
                    <a:pt x="61" y="19084"/>
                    <a:pt x="122" y="18349"/>
                    <a:pt x="230" y="17909"/>
                  </a:cubicBezTo>
                  <a:cubicBezTo>
                    <a:pt x="338" y="17468"/>
                    <a:pt x="493" y="17321"/>
                    <a:pt x="650" y="17174"/>
                  </a:cubicBezTo>
                  <a:cubicBezTo>
                    <a:pt x="807" y="17027"/>
                    <a:pt x="966" y="16880"/>
                    <a:pt x="1131" y="16660"/>
                  </a:cubicBezTo>
                  <a:cubicBezTo>
                    <a:pt x="1296" y="16439"/>
                    <a:pt x="1467" y="16145"/>
                    <a:pt x="1634" y="15851"/>
                  </a:cubicBezTo>
                  <a:cubicBezTo>
                    <a:pt x="1801" y="15558"/>
                    <a:pt x="1964" y="15264"/>
                    <a:pt x="2107" y="14896"/>
                  </a:cubicBezTo>
                  <a:cubicBezTo>
                    <a:pt x="2249" y="14529"/>
                    <a:pt x="2371" y="14088"/>
                    <a:pt x="2504" y="13647"/>
                  </a:cubicBezTo>
                  <a:cubicBezTo>
                    <a:pt x="2636" y="13206"/>
                    <a:pt x="2779" y="12766"/>
                    <a:pt x="2920" y="12325"/>
                  </a:cubicBezTo>
                  <a:cubicBezTo>
                    <a:pt x="3060" y="11884"/>
                    <a:pt x="3199" y="11443"/>
                    <a:pt x="3349" y="11002"/>
                  </a:cubicBezTo>
                  <a:cubicBezTo>
                    <a:pt x="3500" y="10562"/>
                    <a:pt x="3663" y="10121"/>
                    <a:pt x="3830" y="9680"/>
                  </a:cubicBezTo>
                  <a:cubicBezTo>
                    <a:pt x="3997" y="9239"/>
                    <a:pt x="4168" y="8798"/>
                    <a:pt x="4342" y="8284"/>
                  </a:cubicBezTo>
                  <a:cubicBezTo>
                    <a:pt x="4515" y="7770"/>
                    <a:pt x="4690" y="7182"/>
                    <a:pt x="4822" y="6815"/>
                  </a:cubicBezTo>
                  <a:cubicBezTo>
                    <a:pt x="4955" y="6447"/>
                    <a:pt x="5044" y="6300"/>
                    <a:pt x="5138" y="6080"/>
                  </a:cubicBezTo>
                  <a:cubicBezTo>
                    <a:pt x="5232" y="5860"/>
                    <a:pt x="5330" y="5566"/>
                    <a:pt x="5423" y="5345"/>
                  </a:cubicBezTo>
                  <a:cubicBezTo>
                    <a:pt x="5517" y="5125"/>
                    <a:pt x="5607" y="4978"/>
                    <a:pt x="5711" y="4758"/>
                  </a:cubicBezTo>
                  <a:cubicBezTo>
                    <a:pt x="5815" y="4537"/>
                    <a:pt x="5933" y="4243"/>
                    <a:pt x="6092" y="3949"/>
                  </a:cubicBezTo>
                  <a:cubicBezTo>
                    <a:pt x="6251" y="3655"/>
                    <a:pt x="6450" y="3362"/>
                    <a:pt x="6605" y="3068"/>
                  </a:cubicBezTo>
                  <a:cubicBezTo>
                    <a:pt x="6760" y="2774"/>
                    <a:pt x="6870" y="2480"/>
                    <a:pt x="6978" y="2260"/>
                  </a:cubicBezTo>
                  <a:cubicBezTo>
                    <a:pt x="7086" y="2039"/>
                    <a:pt x="7192" y="1892"/>
                    <a:pt x="7367" y="1672"/>
                  </a:cubicBezTo>
                  <a:cubicBezTo>
                    <a:pt x="7542" y="1451"/>
                    <a:pt x="7787" y="1158"/>
                    <a:pt x="7964" y="937"/>
                  </a:cubicBezTo>
                  <a:cubicBezTo>
                    <a:pt x="8141" y="717"/>
                    <a:pt x="8251" y="570"/>
                    <a:pt x="8369" y="496"/>
                  </a:cubicBezTo>
                  <a:cubicBezTo>
                    <a:pt x="8488" y="423"/>
                    <a:pt x="8614" y="423"/>
                    <a:pt x="8736" y="423"/>
                  </a:cubicBezTo>
                  <a:cubicBezTo>
                    <a:pt x="8858" y="423"/>
                    <a:pt x="8977" y="423"/>
                    <a:pt x="9099" y="349"/>
                  </a:cubicBezTo>
                  <a:cubicBezTo>
                    <a:pt x="9221" y="276"/>
                    <a:pt x="9347" y="129"/>
                    <a:pt x="9533" y="55"/>
                  </a:cubicBezTo>
                  <a:cubicBezTo>
                    <a:pt x="9718" y="-18"/>
                    <a:pt x="9963" y="-18"/>
                    <a:pt x="10146" y="55"/>
                  </a:cubicBezTo>
                  <a:cubicBezTo>
                    <a:pt x="10329" y="129"/>
                    <a:pt x="10452" y="276"/>
                    <a:pt x="10576" y="423"/>
                  </a:cubicBezTo>
                  <a:cubicBezTo>
                    <a:pt x="10700" y="570"/>
                    <a:pt x="10826" y="717"/>
                    <a:pt x="10949" y="790"/>
                  </a:cubicBezTo>
                  <a:cubicBezTo>
                    <a:pt x="11071" y="864"/>
                    <a:pt x="11189" y="864"/>
                    <a:pt x="11313" y="937"/>
                  </a:cubicBezTo>
                  <a:cubicBezTo>
                    <a:pt x="11438" y="1011"/>
                    <a:pt x="11568" y="1158"/>
                    <a:pt x="11698" y="1304"/>
                  </a:cubicBezTo>
                  <a:cubicBezTo>
                    <a:pt x="11829" y="1451"/>
                    <a:pt x="11959" y="1598"/>
                    <a:pt x="12090" y="1745"/>
                  </a:cubicBezTo>
                  <a:cubicBezTo>
                    <a:pt x="12220" y="1892"/>
                    <a:pt x="12350" y="2039"/>
                    <a:pt x="12477" y="2186"/>
                  </a:cubicBezTo>
                  <a:cubicBezTo>
                    <a:pt x="12603" y="2333"/>
                    <a:pt x="12725" y="2480"/>
                    <a:pt x="12856" y="2627"/>
                  </a:cubicBezTo>
                  <a:cubicBezTo>
                    <a:pt x="12986" y="2774"/>
                    <a:pt x="13125" y="2921"/>
                    <a:pt x="13259" y="3068"/>
                  </a:cubicBezTo>
                  <a:cubicBezTo>
                    <a:pt x="13394" y="3215"/>
                    <a:pt x="13524" y="3362"/>
                    <a:pt x="13658" y="3509"/>
                  </a:cubicBezTo>
                  <a:cubicBezTo>
                    <a:pt x="13793" y="3655"/>
                    <a:pt x="13931" y="3802"/>
                    <a:pt x="14062" y="3949"/>
                  </a:cubicBezTo>
                  <a:cubicBezTo>
                    <a:pt x="14192" y="4096"/>
                    <a:pt x="14314" y="4243"/>
                    <a:pt x="14447" y="4390"/>
                  </a:cubicBezTo>
                  <a:cubicBezTo>
                    <a:pt x="14579" y="4537"/>
                    <a:pt x="14722" y="4684"/>
                    <a:pt x="14860" y="4831"/>
                  </a:cubicBezTo>
                  <a:cubicBezTo>
                    <a:pt x="14999" y="4978"/>
                    <a:pt x="15133" y="5125"/>
                    <a:pt x="15272" y="5345"/>
                  </a:cubicBezTo>
                  <a:cubicBezTo>
                    <a:pt x="15411" y="5566"/>
                    <a:pt x="15553" y="5860"/>
                    <a:pt x="15688" y="6080"/>
                  </a:cubicBezTo>
                  <a:cubicBezTo>
                    <a:pt x="15822" y="6300"/>
                    <a:pt x="15948" y="6447"/>
                    <a:pt x="16085" y="6594"/>
                  </a:cubicBezTo>
                  <a:cubicBezTo>
                    <a:pt x="16221" y="6741"/>
                    <a:pt x="16368" y="6888"/>
                    <a:pt x="16511" y="7109"/>
                  </a:cubicBezTo>
                  <a:cubicBezTo>
                    <a:pt x="16653" y="7329"/>
                    <a:pt x="16792" y="7623"/>
                    <a:pt x="16996" y="7990"/>
                  </a:cubicBezTo>
                  <a:cubicBezTo>
                    <a:pt x="17199" y="8358"/>
                    <a:pt x="17468" y="8798"/>
                    <a:pt x="17676" y="9166"/>
                  </a:cubicBezTo>
                  <a:cubicBezTo>
                    <a:pt x="17884" y="9533"/>
                    <a:pt x="18031" y="9827"/>
                    <a:pt x="18171" y="10121"/>
                  </a:cubicBezTo>
                  <a:cubicBezTo>
                    <a:pt x="18312" y="10415"/>
                    <a:pt x="18446" y="10709"/>
                    <a:pt x="18640" y="11149"/>
                  </a:cubicBezTo>
                  <a:cubicBezTo>
                    <a:pt x="18833" y="11590"/>
                    <a:pt x="19086" y="12178"/>
                    <a:pt x="19277" y="12619"/>
                  </a:cubicBezTo>
                  <a:cubicBezTo>
                    <a:pt x="19469" y="13060"/>
                    <a:pt x="19599" y="13353"/>
                    <a:pt x="19777" y="13794"/>
                  </a:cubicBezTo>
                  <a:cubicBezTo>
                    <a:pt x="19954" y="14235"/>
                    <a:pt x="20178" y="14823"/>
                    <a:pt x="20396" y="15558"/>
                  </a:cubicBezTo>
                  <a:cubicBezTo>
                    <a:pt x="20614" y="16292"/>
                    <a:pt x="20826" y="17174"/>
                    <a:pt x="21025" y="18202"/>
                  </a:cubicBezTo>
                  <a:cubicBezTo>
                    <a:pt x="21225" y="19231"/>
                    <a:pt x="21413" y="20406"/>
                    <a:pt x="21600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2139950" y="3702314"/>
              <a:ext cx="4364446" cy="19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1" fill="norm" stroke="1" extrusionOk="0">
                  <a:moveTo>
                    <a:pt x="126" y="21571"/>
                  </a:moveTo>
                  <a:cubicBezTo>
                    <a:pt x="63" y="20177"/>
                    <a:pt x="0" y="18784"/>
                    <a:pt x="0" y="17855"/>
                  </a:cubicBezTo>
                  <a:cubicBezTo>
                    <a:pt x="0" y="16926"/>
                    <a:pt x="63" y="16461"/>
                    <a:pt x="257" y="15997"/>
                  </a:cubicBezTo>
                  <a:cubicBezTo>
                    <a:pt x="450" y="15532"/>
                    <a:pt x="775" y="15068"/>
                    <a:pt x="1131" y="14603"/>
                  </a:cubicBezTo>
                  <a:cubicBezTo>
                    <a:pt x="1487" y="14139"/>
                    <a:pt x="1874" y="13674"/>
                    <a:pt x="2277" y="13094"/>
                  </a:cubicBezTo>
                  <a:cubicBezTo>
                    <a:pt x="2680" y="12513"/>
                    <a:pt x="3099" y="11816"/>
                    <a:pt x="3497" y="11236"/>
                  </a:cubicBezTo>
                  <a:cubicBezTo>
                    <a:pt x="3895" y="10655"/>
                    <a:pt x="4272" y="10190"/>
                    <a:pt x="4675" y="9726"/>
                  </a:cubicBezTo>
                  <a:cubicBezTo>
                    <a:pt x="5078" y="9261"/>
                    <a:pt x="5507" y="8797"/>
                    <a:pt x="5879" y="8332"/>
                  </a:cubicBezTo>
                  <a:cubicBezTo>
                    <a:pt x="6251" y="7868"/>
                    <a:pt x="6565" y="7403"/>
                    <a:pt x="6884" y="7055"/>
                  </a:cubicBezTo>
                  <a:cubicBezTo>
                    <a:pt x="7203" y="6706"/>
                    <a:pt x="7528" y="6474"/>
                    <a:pt x="7858" y="6242"/>
                  </a:cubicBezTo>
                  <a:cubicBezTo>
                    <a:pt x="8188" y="6010"/>
                    <a:pt x="8523" y="5777"/>
                    <a:pt x="8868" y="5545"/>
                  </a:cubicBezTo>
                  <a:cubicBezTo>
                    <a:pt x="9214" y="5313"/>
                    <a:pt x="9570" y="5081"/>
                    <a:pt x="9921" y="4965"/>
                  </a:cubicBezTo>
                  <a:cubicBezTo>
                    <a:pt x="10271" y="4848"/>
                    <a:pt x="10617" y="4848"/>
                    <a:pt x="10962" y="4848"/>
                  </a:cubicBezTo>
                  <a:cubicBezTo>
                    <a:pt x="11308" y="4848"/>
                    <a:pt x="11653" y="4848"/>
                    <a:pt x="12004" y="4848"/>
                  </a:cubicBezTo>
                  <a:cubicBezTo>
                    <a:pt x="12355" y="4848"/>
                    <a:pt x="12711" y="4848"/>
                    <a:pt x="13062" y="4848"/>
                  </a:cubicBezTo>
                  <a:cubicBezTo>
                    <a:pt x="13412" y="4848"/>
                    <a:pt x="13758" y="4848"/>
                    <a:pt x="14109" y="4732"/>
                  </a:cubicBezTo>
                  <a:cubicBezTo>
                    <a:pt x="14459" y="4616"/>
                    <a:pt x="14815" y="4384"/>
                    <a:pt x="15171" y="4268"/>
                  </a:cubicBezTo>
                  <a:cubicBezTo>
                    <a:pt x="15527" y="4152"/>
                    <a:pt x="15883" y="4152"/>
                    <a:pt x="16218" y="4152"/>
                  </a:cubicBezTo>
                  <a:cubicBezTo>
                    <a:pt x="16553" y="4152"/>
                    <a:pt x="16867" y="4152"/>
                    <a:pt x="17255" y="4036"/>
                  </a:cubicBezTo>
                  <a:cubicBezTo>
                    <a:pt x="17642" y="3919"/>
                    <a:pt x="18103" y="3687"/>
                    <a:pt x="18522" y="3339"/>
                  </a:cubicBezTo>
                  <a:cubicBezTo>
                    <a:pt x="18941" y="2990"/>
                    <a:pt x="19317" y="2526"/>
                    <a:pt x="19721" y="2061"/>
                  </a:cubicBezTo>
                  <a:cubicBezTo>
                    <a:pt x="20124" y="1597"/>
                    <a:pt x="20553" y="1132"/>
                    <a:pt x="20830" y="784"/>
                  </a:cubicBezTo>
                  <a:cubicBezTo>
                    <a:pt x="21108" y="436"/>
                    <a:pt x="21234" y="203"/>
                    <a:pt x="21338" y="87"/>
                  </a:cubicBezTo>
                  <a:cubicBezTo>
                    <a:pt x="21443" y="-29"/>
                    <a:pt x="21527" y="-29"/>
                    <a:pt x="21563" y="87"/>
                  </a:cubicBezTo>
                  <a:cubicBezTo>
                    <a:pt x="21600" y="203"/>
                    <a:pt x="21590" y="436"/>
                    <a:pt x="21579" y="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2156482" y="3632200"/>
              <a:ext cx="46969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20839" y="0"/>
                  </a:moveTo>
                  <a:cubicBezTo>
                    <a:pt x="18961" y="1926"/>
                    <a:pt x="17082" y="3851"/>
                    <a:pt x="13796" y="6321"/>
                  </a:cubicBezTo>
                  <a:cubicBezTo>
                    <a:pt x="10509" y="8791"/>
                    <a:pt x="5813" y="11805"/>
                    <a:pt x="2996" y="14274"/>
                  </a:cubicBezTo>
                  <a:cubicBezTo>
                    <a:pt x="178" y="16744"/>
                    <a:pt x="-761" y="18670"/>
                    <a:pt x="648" y="19800"/>
                  </a:cubicBezTo>
                  <a:cubicBezTo>
                    <a:pt x="2056" y="20930"/>
                    <a:pt x="5813" y="21265"/>
                    <a:pt x="95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432550" y="3523118"/>
              <a:ext cx="59231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552" fill="norm" stroke="1" extrusionOk="0">
                  <a:moveTo>
                    <a:pt x="13407" y="976"/>
                  </a:moveTo>
                  <a:cubicBezTo>
                    <a:pt x="15641" y="464"/>
                    <a:pt x="17876" y="-48"/>
                    <a:pt x="19366" y="3"/>
                  </a:cubicBezTo>
                  <a:cubicBezTo>
                    <a:pt x="20855" y="54"/>
                    <a:pt x="21600" y="669"/>
                    <a:pt x="19738" y="2870"/>
                  </a:cubicBezTo>
                  <a:cubicBezTo>
                    <a:pt x="17876" y="5070"/>
                    <a:pt x="13407" y="8858"/>
                    <a:pt x="9683" y="12236"/>
                  </a:cubicBezTo>
                  <a:cubicBezTo>
                    <a:pt x="5959" y="15615"/>
                    <a:pt x="2979" y="18583"/>
                    <a:pt x="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987413" y="4386479"/>
              <a:ext cx="292237" cy="24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552" fill="norm" stroke="1" extrusionOk="0">
                  <a:moveTo>
                    <a:pt x="11581" y="7077"/>
                  </a:moveTo>
                  <a:cubicBezTo>
                    <a:pt x="11427" y="5113"/>
                    <a:pt x="11272" y="3150"/>
                    <a:pt x="10347" y="1722"/>
                  </a:cubicBezTo>
                  <a:cubicBezTo>
                    <a:pt x="9421" y="294"/>
                    <a:pt x="7724" y="-599"/>
                    <a:pt x="5795" y="472"/>
                  </a:cubicBezTo>
                  <a:cubicBezTo>
                    <a:pt x="3867" y="1543"/>
                    <a:pt x="1707" y="4578"/>
                    <a:pt x="704" y="7970"/>
                  </a:cubicBezTo>
                  <a:cubicBezTo>
                    <a:pt x="-299" y="11361"/>
                    <a:pt x="-145" y="15110"/>
                    <a:pt x="627" y="17520"/>
                  </a:cubicBezTo>
                  <a:cubicBezTo>
                    <a:pt x="1398" y="19930"/>
                    <a:pt x="2787" y="21001"/>
                    <a:pt x="4638" y="20376"/>
                  </a:cubicBezTo>
                  <a:cubicBezTo>
                    <a:pt x="6490" y="19751"/>
                    <a:pt x="8804" y="17431"/>
                    <a:pt x="10424" y="14932"/>
                  </a:cubicBezTo>
                  <a:cubicBezTo>
                    <a:pt x="12044" y="12432"/>
                    <a:pt x="12970" y="9755"/>
                    <a:pt x="13510" y="7970"/>
                  </a:cubicBezTo>
                  <a:cubicBezTo>
                    <a:pt x="14050" y="6184"/>
                    <a:pt x="14204" y="5292"/>
                    <a:pt x="14281" y="5381"/>
                  </a:cubicBezTo>
                  <a:cubicBezTo>
                    <a:pt x="14358" y="5470"/>
                    <a:pt x="14358" y="6541"/>
                    <a:pt x="15130" y="8773"/>
                  </a:cubicBezTo>
                  <a:cubicBezTo>
                    <a:pt x="15901" y="11004"/>
                    <a:pt x="17444" y="14396"/>
                    <a:pt x="18601" y="16360"/>
                  </a:cubicBezTo>
                  <a:cubicBezTo>
                    <a:pt x="19758" y="18323"/>
                    <a:pt x="20530" y="18859"/>
                    <a:pt x="21301" y="19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581486" y="4102099"/>
              <a:ext cx="2251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20886" y="0"/>
                  </a:moveTo>
                  <a:cubicBezTo>
                    <a:pt x="16959" y="2400"/>
                    <a:pt x="13031" y="4800"/>
                    <a:pt x="10086" y="7985"/>
                  </a:cubicBezTo>
                  <a:cubicBezTo>
                    <a:pt x="7141" y="11169"/>
                    <a:pt x="5177" y="15138"/>
                    <a:pt x="4195" y="17354"/>
                  </a:cubicBezTo>
                  <a:cubicBezTo>
                    <a:pt x="3213" y="19569"/>
                    <a:pt x="3213" y="20031"/>
                    <a:pt x="2231" y="20538"/>
                  </a:cubicBezTo>
                  <a:cubicBezTo>
                    <a:pt x="1250" y="21046"/>
                    <a:pt x="-714" y="21600"/>
                    <a:pt x="268" y="21600"/>
                  </a:cubicBezTo>
                  <a:cubicBezTo>
                    <a:pt x="1250" y="21600"/>
                    <a:pt x="5177" y="21046"/>
                    <a:pt x="9104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540500" y="4388792"/>
              <a:ext cx="165175" cy="22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10" fill="norm" stroke="1" extrusionOk="0">
                  <a:moveTo>
                    <a:pt x="10530" y="1132"/>
                  </a:moveTo>
                  <a:cubicBezTo>
                    <a:pt x="11610" y="520"/>
                    <a:pt x="12690" y="-91"/>
                    <a:pt x="14580" y="11"/>
                  </a:cubicBezTo>
                  <a:cubicBezTo>
                    <a:pt x="16470" y="113"/>
                    <a:pt x="19170" y="928"/>
                    <a:pt x="20385" y="3883"/>
                  </a:cubicBezTo>
                  <a:cubicBezTo>
                    <a:pt x="21600" y="6837"/>
                    <a:pt x="21330" y="11932"/>
                    <a:pt x="18495" y="15294"/>
                  </a:cubicBezTo>
                  <a:cubicBezTo>
                    <a:pt x="15660" y="18656"/>
                    <a:pt x="10260" y="20286"/>
                    <a:pt x="6750" y="20898"/>
                  </a:cubicBezTo>
                  <a:cubicBezTo>
                    <a:pt x="3240" y="21509"/>
                    <a:pt x="1620" y="21101"/>
                    <a:pt x="0" y="2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2324100" y="3492500"/>
              <a:ext cx="980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320"/>
                    <a:pt x="21600" y="8640"/>
                    <a:pt x="19440" y="12240"/>
                  </a:cubicBezTo>
                  <a:cubicBezTo>
                    <a:pt x="17280" y="15840"/>
                    <a:pt x="864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2336799" y="3327400"/>
              <a:ext cx="2413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8240"/>
                    <a:pt x="5684" y="14880"/>
                    <a:pt x="9284" y="11280"/>
                  </a:cubicBezTo>
                  <a:cubicBezTo>
                    <a:pt x="12884" y="7680"/>
                    <a:pt x="17242" y="38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2571750" y="3325903"/>
              <a:ext cx="152400" cy="15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07"/>
                  </a:moveTo>
                  <a:cubicBezTo>
                    <a:pt x="1500" y="-85"/>
                    <a:pt x="3000" y="-377"/>
                    <a:pt x="5250" y="1666"/>
                  </a:cubicBezTo>
                  <a:cubicBezTo>
                    <a:pt x="7500" y="3709"/>
                    <a:pt x="10500" y="8088"/>
                    <a:pt x="13350" y="11737"/>
                  </a:cubicBezTo>
                  <a:cubicBezTo>
                    <a:pt x="16200" y="15385"/>
                    <a:pt x="18900" y="18304"/>
                    <a:pt x="2160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711450" y="3486150"/>
              <a:ext cx="254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527"/>
                    <a:pt x="10800" y="7053"/>
                    <a:pt x="14400" y="10653"/>
                  </a:cubicBezTo>
                  <a:cubicBezTo>
                    <a:pt x="18000" y="14253"/>
                    <a:pt x="19800" y="179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997200" y="3486150"/>
              <a:ext cx="12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84"/>
                    <a:pt x="7200" y="10368"/>
                    <a:pt x="10800" y="13968"/>
                  </a:cubicBezTo>
                  <a:cubicBezTo>
                    <a:pt x="14400" y="17568"/>
                    <a:pt x="1800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997200" y="3333750"/>
              <a:ext cx="2095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20267"/>
                    <a:pt x="436" y="18933"/>
                    <a:pt x="2182" y="16667"/>
                  </a:cubicBezTo>
                  <a:cubicBezTo>
                    <a:pt x="3927" y="14400"/>
                    <a:pt x="7200" y="11200"/>
                    <a:pt x="10691" y="8267"/>
                  </a:cubicBezTo>
                  <a:cubicBezTo>
                    <a:pt x="14182" y="5333"/>
                    <a:pt x="17891" y="26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194050" y="3282950"/>
              <a:ext cx="2095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343"/>
                    <a:pt x="4364" y="686"/>
                    <a:pt x="7418" y="3429"/>
                  </a:cubicBezTo>
                  <a:cubicBezTo>
                    <a:pt x="10473" y="6171"/>
                    <a:pt x="14400" y="11314"/>
                    <a:pt x="16909" y="14743"/>
                  </a:cubicBezTo>
                  <a:cubicBezTo>
                    <a:pt x="19418" y="18171"/>
                    <a:pt x="20509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416300" y="3435350"/>
              <a:ext cx="63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84"/>
                    <a:pt x="14400" y="10368"/>
                    <a:pt x="18000" y="13968"/>
                  </a:cubicBezTo>
                  <a:cubicBezTo>
                    <a:pt x="21600" y="17568"/>
                    <a:pt x="2160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194050" y="36322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200400" y="3583730"/>
              <a:ext cx="107950" cy="1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5" fill="norm" stroke="1" extrusionOk="0">
                  <a:moveTo>
                    <a:pt x="0" y="3849"/>
                  </a:moveTo>
                  <a:cubicBezTo>
                    <a:pt x="2492" y="3018"/>
                    <a:pt x="4985" y="2187"/>
                    <a:pt x="8723" y="1357"/>
                  </a:cubicBezTo>
                  <a:cubicBezTo>
                    <a:pt x="12462" y="526"/>
                    <a:pt x="17446" y="-305"/>
                    <a:pt x="19523" y="110"/>
                  </a:cubicBezTo>
                  <a:cubicBezTo>
                    <a:pt x="21600" y="526"/>
                    <a:pt x="20769" y="2187"/>
                    <a:pt x="20562" y="5926"/>
                  </a:cubicBezTo>
                  <a:cubicBezTo>
                    <a:pt x="20354" y="9664"/>
                    <a:pt x="20769" y="15480"/>
                    <a:pt x="21185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2495550" y="3613150"/>
              <a:ext cx="381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2495550" y="3606260"/>
              <a:ext cx="190500" cy="19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8331"/>
                  </a:moveTo>
                  <a:cubicBezTo>
                    <a:pt x="480" y="7182"/>
                    <a:pt x="960" y="6033"/>
                    <a:pt x="3240" y="4769"/>
                  </a:cubicBezTo>
                  <a:cubicBezTo>
                    <a:pt x="5520" y="3506"/>
                    <a:pt x="9600" y="2127"/>
                    <a:pt x="12240" y="1208"/>
                  </a:cubicBezTo>
                  <a:cubicBezTo>
                    <a:pt x="14880" y="289"/>
                    <a:pt x="16080" y="-171"/>
                    <a:pt x="17040" y="59"/>
                  </a:cubicBezTo>
                  <a:cubicBezTo>
                    <a:pt x="18000" y="289"/>
                    <a:pt x="18720" y="1208"/>
                    <a:pt x="19200" y="3620"/>
                  </a:cubicBezTo>
                  <a:cubicBezTo>
                    <a:pt x="19680" y="6033"/>
                    <a:pt x="19920" y="9940"/>
                    <a:pt x="20280" y="13157"/>
                  </a:cubicBezTo>
                  <a:cubicBezTo>
                    <a:pt x="20640" y="16374"/>
                    <a:pt x="21120" y="18901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3927656" y="3124200"/>
              <a:ext cx="34745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797" y="0"/>
                  </a:moveTo>
                  <a:cubicBezTo>
                    <a:pt x="527" y="2445"/>
                    <a:pt x="-744" y="4891"/>
                    <a:pt x="527" y="7370"/>
                  </a:cubicBezTo>
                  <a:cubicBezTo>
                    <a:pt x="1797" y="9849"/>
                    <a:pt x="5609" y="12362"/>
                    <a:pt x="7515" y="14502"/>
                  </a:cubicBezTo>
                  <a:cubicBezTo>
                    <a:pt x="9421" y="16642"/>
                    <a:pt x="9421" y="18408"/>
                    <a:pt x="11327" y="19528"/>
                  </a:cubicBezTo>
                  <a:cubicBezTo>
                    <a:pt x="13232" y="20649"/>
                    <a:pt x="17044" y="21125"/>
                    <a:pt x="208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3937000" y="3080279"/>
              <a:ext cx="1066800" cy="2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157" y="4243"/>
                  </a:moveTo>
                  <a:cubicBezTo>
                    <a:pt x="943" y="7328"/>
                    <a:pt x="729" y="10414"/>
                    <a:pt x="493" y="12728"/>
                  </a:cubicBezTo>
                  <a:cubicBezTo>
                    <a:pt x="257" y="15043"/>
                    <a:pt x="0" y="16585"/>
                    <a:pt x="0" y="18128"/>
                  </a:cubicBezTo>
                  <a:cubicBezTo>
                    <a:pt x="0" y="19671"/>
                    <a:pt x="257" y="21214"/>
                    <a:pt x="1179" y="21214"/>
                  </a:cubicBezTo>
                  <a:cubicBezTo>
                    <a:pt x="2100" y="21214"/>
                    <a:pt x="3686" y="19671"/>
                    <a:pt x="5229" y="17357"/>
                  </a:cubicBezTo>
                  <a:cubicBezTo>
                    <a:pt x="6771" y="15043"/>
                    <a:pt x="8271" y="11957"/>
                    <a:pt x="9921" y="8871"/>
                  </a:cubicBezTo>
                  <a:cubicBezTo>
                    <a:pt x="11571" y="5785"/>
                    <a:pt x="13371" y="2700"/>
                    <a:pt x="15086" y="1157"/>
                  </a:cubicBezTo>
                  <a:cubicBezTo>
                    <a:pt x="16800" y="-386"/>
                    <a:pt x="18429" y="-386"/>
                    <a:pt x="19500" y="1157"/>
                  </a:cubicBezTo>
                  <a:cubicBezTo>
                    <a:pt x="20571" y="2700"/>
                    <a:pt x="21086" y="5785"/>
                    <a:pt x="21600" y="8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4921250" y="3143250"/>
              <a:ext cx="54251" cy="71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7446" y="0"/>
                  </a:moveTo>
                  <a:cubicBezTo>
                    <a:pt x="19108" y="1029"/>
                    <a:pt x="20769" y="2057"/>
                    <a:pt x="21185" y="3729"/>
                  </a:cubicBezTo>
                  <a:cubicBezTo>
                    <a:pt x="21600" y="5400"/>
                    <a:pt x="20769" y="7714"/>
                    <a:pt x="19523" y="9868"/>
                  </a:cubicBezTo>
                  <a:cubicBezTo>
                    <a:pt x="18277" y="12021"/>
                    <a:pt x="16615" y="14014"/>
                    <a:pt x="13292" y="15943"/>
                  </a:cubicBezTo>
                  <a:cubicBezTo>
                    <a:pt x="9969" y="17871"/>
                    <a:pt x="4985" y="19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4141912" y="2637943"/>
              <a:ext cx="700338" cy="53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91" fill="norm" stroke="1" extrusionOk="0">
                  <a:moveTo>
                    <a:pt x="1306" y="15834"/>
                  </a:moveTo>
                  <a:cubicBezTo>
                    <a:pt x="853" y="15320"/>
                    <a:pt x="401" y="14805"/>
                    <a:pt x="174" y="14120"/>
                  </a:cubicBezTo>
                  <a:cubicBezTo>
                    <a:pt x="-52" y="13434"/>
                    <a:pt x="-52" y="12577"/>
                    <a:pt x="142" y="11248"/>
                  </a:cubicBezTo>
                  <a:cubicBezTo>
                    <a:pt x="336" y="9920"/>
                    <a:pt x="724" y="8120"/>
                    <a:pt x="1500" y="6448"/>
                  </a:cubicBezTo>
                  <a:cubicBezTo>
                    <a:pt x="2276" y="4777"/>
                    <a:pt x="3440" y="3234"/>
                    <a:pt x="4928" y="2077"/>
                  </a:cubicBezTo>
                  <a:cubicBezTo>
                    <a:pt x="6415" y="920"/>
                    <a:pt x="8226" y="148"/>
                    <a:pt x="10134" y="20"/>
                  </a:cubicBezTo>
                  <a:cubicBezTo>
                    <a:pt x="12041" y="-109"/>
                    <a:pt x="14046" y="405"/>
                    <a:pt x="15631" y="1348"/>
                  </a:cubicBezTo>
                  <a:cubicBezTo>
                    <a:pt x="17215" y="2291"/>
                    <a:pt x="18379" y="3662"/>
                    <a:pt x="19317" y="5462"/>
                  </a:cubicBezTo>
                  <a:cubicBezTo>
                    <a:pt x="20255" y="7262"/>
                    <a:pt x="20966" y="9491"/>
                    <a:pt x="21257" y="11548"/>
                  </a:cubicBezTo>
                  <a:cubicBezTo>
                    <a:pt x="21548" y="13605"/>
                    <a:pt x="21419" y="15491"/>
                    <a:pt x="20578" y="17120"/>
                  </a:cubicBezTo>
                  <a:cubicBezTo>
                    <a:pt x="19737" y="18748"/>
                    <a:pt x="18185" y="20120"/>
                    <a:pt x="16633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4451349" y="2438145"/>
              <a:ext cx="31751" cy="2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916"/>
                  </a:moveTo>
                  <a:cubicBezTo>
                    <a:pt x="4320" y="1566"/>
                    <a:pt x="8640" y="216"/>
                    <a:pt x="11520" y="23"/>
                  </a:cubicBezTo>
                  <a:cubicBezTo>
                    <a:pt x="14400" y="-170"/>
                    <a:pt x="15840" y="794"/>
                    <a:pt x="17280" y="4555"/>
                  </a:cubicBezTo>
                  <a:cubicBezTo>
                    <a:pt x="18720" y="8316"/>
                    <a:pt x="20160" y="14873"/>
                    <a:pt x="2160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397500" y="3416300"/>
              <a:ext cx="127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77"/>
                    <a:pt x="0" y="11354"/>
                    <a:pt x="3600" y="14954"/>
                  </a:cubicBezTo>
                  <a:cubicBezTo>
                    <a:pt x="7200" y="18554"/>
                    <a:pt x="14400" y="200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403850" y="3428436"/>
              <a:ext cx="463550" cy="3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4409"/>
                  </a:moveTo>
                  <a:cubicBezTo>
                    <a:pt x="2466" y="1709"/>
                    <a:pt x="4932" y="-991"/>
                    <a:pt x="8285" y="359"/>
                  </a:cubicBezTo>
                  <a:cubicBezTo>
                    <a:pt x="11638" y="1709"/>
                    <a:pt x="15879" y="7109"/>
                    <a:pt x="18247" y="11159"/>
                  </a:cubicBezTo>
                  <a:cubicBezTo>
                    <a:pt x="20614" y="15209"/>
                    <a:pt x="21107" y="17909"/>
                    <a:pt x="21600" y="20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829300" y="3467100"/>
              <a:ext cx="9807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41"/>
                    <a:pt x="17280" y="9882"/>
                    <a:pt x="19440" y="13482"/>
                  </a:cubicBezTo>
                  <a:cubicBezTo>
                    <a:pt x="21600" y="17082"/>
                    <a:pt x="17280" y="1934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575300" y="3581400"/>
              <a:ext cx="12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556249" y="3582250"/>
              <a:ext cx="154783" cy="16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9" fill="norm" stroke="1" extrusionOk="0">
                  <a:moveTo>
                    <a:pt x="0" y="5704"/>
                  </a:moveTo>
                  <a:cubicBezTo>
                    <a:pt x="3211" y="4320"/>
                    <a:pt x="6422" y="2935"/>
                    <a:pt x="9195" y="1966"/>
                  </a:cubicBezTo>
                  <a:cubicBezTo>
                    <a:pt x="11968" y="997"/>
                    <a:pt x="14303" y="443"/>
                    <a:pt x="16346" y="166"/>
                  </a:cubicBezTo>
                  <a:cubicBezTo>
                    <a:pt x="18389" y="-111"/>
                    <a:pt x="20141" y="-111"/>
                    <a:pt x="20870" y="720"/>
                  </a:cubicBezTo>
                  <a:cubicBezTo>
                    <a:pt x="21600" y="1551"/>
                    <a:pt x="21308" y="3212"/>
                    <a:pt x="21162" y="6812"/>
                  </a:cubicBezTo>
                  <a:cubicBezTo>
                    <a:pt x="21016" y="10412"/>
                    <a:pt x="21016" y="15951"/>
                    <a:pt x="21016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403849" y="3111500"/>
              <a:ext cx="980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953"/>
                    <a:pt x="17280" y="7906"/>
                    <a:pt x="19440" y="11506"/>
                  </a:cubicBezTo>
                  <a:cubicBezTo>
                    <a:pt x="21600" y="15106"/>
                    <a:pt x="17280" y="18353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5384799" y="3097584"/>
              <a:ext cx="523147" cy="41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3" fill="norm" stroke="1" extrusionOk="0">
                  <a:moveTo>
                    <a:pt x="0" y="3369"/>
                  </a:moveTo>
                  <a:cubicBezTo>
                    <a:pt x="784" y="2377"/>
                    <a:pt x="1568" y="1386"/>
                    <a:pt x="3527" y="780"/>
                  </a:cubicBezTo>
                  <a:cubicBezTo>
                    <a:pt x="5487" y="173"/>
                    <a:pt x="8623" y="-47"/>
                    <a:pt x="11627" y="8"/>
                  </a:cubicBezTo>
                  <a:cubicBezTo>
                    <a:pt x="14632" y="63"/>
                    <a:pt x="17506" y="394"/>
                    <a:pt x="19205" y="614"/>
                  </a:cubicBezTo>
                  <a:cubicBezTo>
                    <a:pt x="20903" y="835"/>
                    <a:pt x="21426" y="945"/>
                    <a:pt x="21513" y="1441"/>
                  </a:cubicBezTo>
                  <a:cubicBezTo>
                    <a:pt x="21600" y="1937"/>
                    <a:pt x="21252" y="2818"/>
                    <a:pt x="20903" y="4582"/>
                  </a:cubicBezTo>
                  <a:cubicBezTo>
                    <a:pt x="20555" y="6345"/>
                    <a:pt x="20206" y="8990"/>
                    <a:pt x="19771" y="11690"/>
                  </a:cubicBezTo>
                  <a:cubicBezTo>
                    <a:pt x="19335" y="14390"/>
                    <a:pt x="18813" y="17145"/>
                    <a:pt x="18421" y="18798"/>
                  </a:cubicBezTo>
                  <a:cubicBezTo>
                    <a:pt x="18029" y="20451"/>
                    <a:pt x="17768" y="21002"/>
                    <a:pt x="17506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5613399" y="3308350"/>
              <a:ext cx="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5607050" y="3252050"/>
              <a:ext cx="179080" cy="19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7" fill="norm" stroke="1" extrusionOk="0">
                  <a:moveTo>
                    <a:pt x="0" y="4088"/>
                  </a:moveTo>
                  <a:cubicBezTo>
                    <a:pt x="1005" y="3159"/>
                    <a:pt x="2009" y="2230"/>
                    <a:pt x="4647" y="1533"/>
                  </a:cubicBezTo>
                  <a:cubicBezTo>
                    <a:pt x="7284" y="836"/>
                    <a:pt x="11553" y="372"/>
                    <a:pt x="14693" y="139"/>
                  </a:cubicBezTo>
                  <a:cubicBezTo>
                    <a:pt x="17833" y="-93"/>
                    <a:pt x="19842" y="-93"/>
                    <a:pt x="20721" y="604"/>
                  </a:cubicBezTo>
                  <a:cubicBezTo>
                    <a:pt x="21600" y="1301"/>
                    <a:pt x="21349" y="2694"/>
                    <a:pt x="20219" y="6294"/>
                  </a:cubicBezTo>
                  <a:cubicBezTo>
                    <a:pt x="19088" y="9894"/>
                    <a:pt x="17079" y="15701"/>
                    <a:pt x="1507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6074833" y="3472318"/>
              <a:ext cx="33868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482"/>
                  </a:moveTo>
                  <a:cubicBezTo>
                    <a:pt x="20250" y="705"/>
                    <a:pt x="18900" y="-72"/>
                    <a:pt x="16200" y="6"/>
                  </a:cubicBezTo>
                  <a:cubicBezTo>
                    <a:pt x="13500" y="83"/>
                    <a:pt x="9450" y="1016"/>
                    <a:pt x="6075" y="3502"/>
                  </a:cubicBezTo>
                  <a:cubicBezTo>
                    <a:pt x="2700" y="5988"/>
                    <a:pt x="0" y="10029"/>
                    <a:pt x="0" y="13292"/>
                  </a:cubicBezTo>
                  <a:cubicBezTo>
                    <a:pt x="0" y="16555"/>
                    <a:pt x="2700" y="19042"/>
                    <a:pt x="540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070599" y="3327400"/>
              <a:ext cx="18047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0" y="21600"/>
                  </a:moveTo>
                  <a:cubicBezTo>
                    <a:pt x="3767" y="17700"/>
                    <a:pt x="7535" y="13800"/>
                    <a:pt x="10674" y="10950"/>
                  </a:cubicBezTo>
                  <a:cubicBezTo>
                    <a:pt x="13814" y="8100"/>
                    <a:pt x="16326" y="6300"/>
                    <a:pt x="18084" y="4800"/>
                  </a:cubicBezTo>
                  <a:cubicBezTo>
                    <a:pt x="19842" y="3300"/>
                    <a:pt x="20847" y="2100"/>
                    <a:pt x="21223" y="1350"/>
                  </a:cubicBezTo>
                  <a:cubicBezTo>
                    <a:pt x="21600" y="600"/>
                    <a:pt x="21349" y="300"/>
                    <a:pt x="210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6242050" y="3327400"/>
              <a:ext cx="152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500"/>
                    <a:pt x="8400" y="9000"/>
                    <a:pt x="12000" y="12600"/>
                  </a:cubicBezTo>
                  <a:cubicBezTo>
                    <a:pt x="15600" y="16200"/>
                    <a:pt x="186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375400" y="3486150"/>
              <a:ext cx="19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00"/>
                    <a:pt x="16800" y="10400"/>
                    <a:pt x="13200" y="14000"/>
                  </a:cubicBezTo>
                  <a:cubicBezTo>
                    <a:pt x="9600" y="17600"/>
                    <a:pt x="48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6191250" y="3613150"/>
              <a:ext cx="1" cy="114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6184899" y="3557008"/>
              <a:ext cx="69294" cy="17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8" fill="norm" stroke="1" extrusionOk="0">
                  <a:moveTo>
                    <a:pt x="0" y="6821"/>
                  </a:moveTo>
                  <a:cubicBezTo>
                    <a:pt x="0" y="5278"/>
                    <a:pt x="0" y="3735"/>
                    <a:pt x="1309" y="2578"/>
                  </a:cubicBezTo>
                  <a:cubicBezTo>
                    <a:pt x="2618" y="1421"/>
                    <a:pt x="5236" y="649"/>
                    <a:pt x="8836" y="264"/>
                  </a:cubicBezTo>
                  <a:cubicBezTo>
                    <a:pt x="12436" y="-122"/>
                    <a:pt x="17018" y="-122"/>
                    <a:pt x="19309" y="521"/>
                  </a:cubicBezTo>
                  <a:cubicBezTo>
                    <a:pt x="21600" y="1164"/>
                    <a:pt x="21600" y="2449"/>
                    <a:pt x="21273" y="6049"/>
                  </a:cubicBezTo>
                  <a:cubicBezTo>
                    <a:pt x="20945" y="9649"/>
                    <a:pt x="20291" y="15564"/>
                    <a:pt x="19636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2416689" y="2843093"/>
              <a:ext cx="123312" cy="25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023" fill="norm" stroke="1" extrusionOk="0">
                  <a:moveTo>
                    <a:pt x="20972" y="5986"/>
                  </a:moveTo>
                  <a:cubicBezTo>
                    <a:pt x="20612" y="4215"/>
                    <a:pt x="20252" y="2445"/>
                    <a:pt x="19352" y="1294"/>
                  </a:cubicBezTo>
                  <a:cubicBezTo>
                    <a:pt x="18452" y="143"/>
                    <a:pt x="17012" y="-388"/>
                    <a:pt x="13592" y="320"/>
                  </a:cubicBezTo>
                  <a:cubicBezTo>
                    <a:pt x="10172" y="1028"/>
                    <a:pt x="4772" y="2976"/>
                    <a:pt x="2072" y="4481"/>
                  </a:cubicBezTo>
                  <a:cubicBezTo>
                    <a:pt x="-628" y="5986"/>
                    <a:pt x="-628" y="7048"/>
                    <a:pt x="1712" y="8376"/>
                  </a:cubicBezTo>
                  <a:cubicBezTo>
                    <a:pt x="4052" y="9704"/>
                    <a:pt x="8732" y="11297"/>
                    <a:pt x="11972" y="12448"/>
                  </a:cubicBezTo>
                  <a:cubicBezTo>
                    <a:pt x="15212" y="13599"/>
                    <a:pt x="17012" y="14307"/>
                    <a:pt x="16652" y="15635"/>
                  </a:cubicBezTo>
                  <a:cubicBezTo>
                    <a:pt x="16292" y="16963"/>
                    <a:pt x="13772" y="18910"/>
                    <a:pt x="10892" y="19973"/>
                  </a:cubicBezTo>
                  <a:cubicBezTo>
                    <a:pt x="8012" y="21035"/>
                    <a:pt x="4772" y="21212"/>
                    <a:pt x="2792" y="20858"/>
                  </a:cubicBezTo>
                  <a:cubicBezTo>
                    <a:pt x="812" y="20504"/>
                    <a:pt x="92" y="19619"/>
                    <a:pt x="452" y="18733"/>
                  </a:cubicBezTo>
                  <a:cubicBezTo>
                    <a:pt x="812" y="17848"/>
                    <a:pt x="2252" y="16963"/>
                    <a:pt x="3692" y="160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457450" y="2755900"/>
              <a:ext cx="444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323"/>
                    <a:pt x="12343" y="6646"/>
                    <a:pt x="15943" y="10246"/>
                  </a:cubicBezTo>
                  <a:cubicBezTo>
                    <a:pt x="19543" y="13846"/>
                    <a:pt x="20571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3134463" y="2859401"/>
              <a:ext cx="113651" cy="24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93" fill="norm" stroke="1" extrusionOk="0">
                  <a:moveTo>
                    <a:pt x="19303" y="3104"/>
                  </a:moveTo>
                  <a:cubicBezTo>
                    <a:pt x="18125" y="2196"/>
                    <a:pt x="16947" y="1289"/>
                    <a:pt x="14591" y="653"/>
                  </a:cubicBezTo>
                  <a:cubicBezTo>
                    <a:pt x="12234" y="18"/>
                    <a:pt x="8700" y="-345"/>
                    <a:pt x="5754" y="472"/>
                  </a:cubicBezTo>
                  <a:cubicBezTo>
                    <a:pt x="2809" y="1289"/>
                    <a:pt x="452" y="3285"/>
                    <a:pt x="60" y="5191"/>
                  </a:cubicBezTo>
                  <a:cubicBezTo>
                    <a:pt x="-333" y="7097"/>
                    <a:pt x="1238" y="8912"/>
                    <a:pt x="4380" y="10183"/>
                  </a:cubicBezTo>
                  <a:cubicBezTo>
                    <a:pt x="7522" y="11453"/>
                    <a:pt x="12234" y="12179"/>
                    <a:pt x="15572" y="12905"/>
                  </a:cubicBezTo>
                  <a:cubicBezTo>
                    <a:pt x="18911" y="13631"/>
                    <a:pt x="20874" y="14358"/>
                    <a:pt x="21071" y="15628"/>
                  </a:cubicBezTo>
                  <a:cubicBezTo>
                    <a:pt x="21267" y="16899"/>
                    <a:pt x="19696" y="18714"/>
                    <a:pt x="16751" y="19803"/>
                  </a:cubicBezTo>
                  <a:cubicBezTo>
                    <a:pt x="13805" y="20892"/>
                    <a:pt x="9485" y="21255"/>
                    <a:pt x="6932" y="20801"/>
                  </a:cubicBezTo>
                  <a:cubicBezTo>
                    <a:pt x="4380" y="20347"/>
                    <a:pt x="3594" y="19077"/>
                    <a:pt x="2809" y="1780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3194050" y="2804583"/>
              <a:ext cx="38100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9"/>
                  </a:moveTo>
                  <a:cubicBezTo>
                    <a:pt x="2400" y="535"/>
                    <a:pt x="4800" y="0"/>
                    <a:pt x="6600" y="0"/>
                  </a:cubicBezTo>
                  <a:cubicBezTo>
                    <a:pt x="8400" y="0"/>
                    <a:pt x="9600" y="535"/>
                    <a:pt x="9000" y="2513"/>
                  </a:cubicBezTo>
                  <a:cubicBezTo>
                    <a:pt x="8400" y="4491"/>
                    <a:pt x="6000" y="7913"/>
                    <a:pt x="7800" y="11335"/>
                  </a:cubicBezTo>
                  <a:cubicBezTo>
                    <a:pt x="9600" y="14756"/>
                    <a:pt x="15600" y="181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4768850" y="2287135"/>
              <a:ext cx="111527" cy="23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22" fill="norm" stroke="1" extrusionOk="0">
                  <a:moveTo>
                    <a:pt x="15600" y="6151"/>
                  </a:moveTo>
                  <a:cubicBezTo>
                    <a:pt x="15600" y="5204"/>
                    <a:pt x="15600" y="4256"/>
                    <a:pt x="15600" y="3309"/>
                  </a:cubicBezTo>
                  <a:cubicBezTo>
                    <a:pt x="15600" y="2362"/>
                    <a:pt x="15600" y="1414"/>
                    <a:pt x="14600" y="751"/>
                  </a:cubicBezTo>
                  <a:cubicBezTo>
                    <a:pt x="13600" y="88"/>
                    <a:pt x="11600" y="-291"/>
                    <a:pt x="9200" y="277"/>
                  </a:cubicBezTo>
                  <a:cubicBezTo>
                    <a:pt x="6800" y="846"/>
                    <a:pt x="4000" y="2362"/>
                    <a:pt x="3800" y="4541"/>
                  </a:cubicBezTo>
                  <a:cubicBezTo>
                    <a:pt x="3600" y="6720"/>
                    <a:pt x="6000" y="9562"/>
                    <a:pt x="9400" y="11646"/>
                  </a:cubicBezTo>
                  <a:cubicBezTo>
                    <a:pt x="12800" y="13730"/>
                    <a:pt x="17200" y="15056"/>
                    <a:pt x="19400" y="16193"/>
                  </a:cubicBezTo>
                  <a:cubicBezTo>
                    <a:pt x="21600" y="17330"/>
                    <a:pt x="21600" y="18277"/>
                    <a:pt x="19600" y="19225"/>
                  </a:cubicBezTo>
                  <a:cubicBezTo>
                    <a:pt x="17600" y="20172"/>
                    <a:pt x="13600" y="21120"/>
                    <a:pt x="10000" y="21214"/>
                  </a:cubicBezTo>
                  <a:cubicBezTo>
                    <a:pt x="6400" y="21309"/>
                    <a:pt x="3200" y="20551"/>
                    <a:pt x="0" y="197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4804833" y="2254250"/>
              <a:ext cx="3386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989"/>
                    <a:pt x="0" y="5977"/>
                    <a:pt x="0" y="8966"/>
                  </a:cubicBezTo>
                  <a:cubicBezTo>
                    <a:pt x="0" y="11955"/>
                    <a:pt x="2700" y="14943"/>
                    <a:pt x="6750" y="17049"/>
                  </a:cubicBezTo>
                  <a:cubicBezTo>
                    <a:pt x="10800" y="19155"/>
                    <a:pt x="16200" y="203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4908549" y="2298348"/>
              <a:ext cx="125934" cy="22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573" fill="norm" stroke="1" extrusionOk="0">
                  <a:moveTo>
                    <a:pt x="19440" y="5870"/>
                  </a:moveTo>
                  <a:cubicBezTo>
                    <a:pt x="20160" y="4897"/>
                    <a:pt x="20880" y="3924"/>
                    <a:pt x="21240" y="2951"/>
                  </a:cubicBezTo>
                  <a:cubicBezTo>
                    <a:pt x="21600" y="1978"/>
                    <a:pt x="21600" y="1005"/>
                    <a:pt x="19440" y="421"/>
                  </a:cubicBezTo>
                  <a:cubicBezTo>
                    <a:pt x="17280" y="-162"/>
                    <a:pt x="12960" y="-357"/>
                    <a:pt x="10620" y="1297"/>
                  </a:cubicBezTo>
                  <a:cubicBezTo>
                    <a:pt x="8280" y="2951"/>
                    <a:pt x="7920" y="6454"/>
                    <a:pt x="9000" y="9081"/>
                  </a:cubicBezTo>
                  <a:cubicBezTo>
                    <a:pt x="10080" y="11708"/>
                    <a:pt x="12600" y="13459"/>
                    <a:pt x="14220" y="15016"/>
                  </a:cubicBezTo>
                  <a:cubicBezTo>
                    <a:pt x="15840" y="16573"/>
                    <a:pt x="16560" y="17935"/>
                    <a:pt x="15480" y="19102"/>
                  </a:cubicBezTo>
                  <a:cubicBezTo>
                    <a:pt x="14400" y="20270"/>
                    <a:pt x="11520" y="21243"/>
                    <a:pt x="8640" y="19978"/>
                  </a:cubicBezTo>
                  <a:cubicBezTo>
                    <a:pt x="5760" y="18713"/>
                    <a:pt x="2880" y="15211"/>
                    <a:pt x="0" y="117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4953000" y="2235200"/>
              <a:ext cx="317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247"/>
                    <a:pt x="8640" y="6494"/>
                    <a:pt x="12240" y="10094"/>
                  </a:cubicBezTo>
                  <a:cubicBezTo>
                    <a:pt x="15840" y="13694"/>
                    <a:pt x="18720" y="176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5042283" y="2284868"/>
              <a:ext cx="126618" cy="24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51" fill="norm" stroke="1" extrusionOk="0">
                  <a:moveTo>
                    <a:pt x="20840" y="1791"/>
                  </a:moveTo>
                  <a:cubicBezTo>
                    <a:pt x="19446" y="852"/>
                    <a:pt x="18053" y="-87"/>
                    <a:pt x="14569" y="7"/>
                  </a:cubicBezTo>
                  <a:cubicBezTo>
                    <a:pt x="11085" y="101"/>
                    <a:pt x="5511" y="1228"/>
                    <a:pt x="2550" y="2824"/>
                  </a:cubicBezTo>
                  <a:cubicBezTo>
                    <a:pt x="-412" y="4421"/>
                    <a:pt x="-760" y="6487"/>
                    <a:pt x="1330" y="8365"/>
                  </a:cubicBezTo>
                  <a:cubicBezTo>
                    <a:pt x="3421" y="10243"/>
                    <a:pt x="7950" y="11934"/>
                    <a:pt x="11434" y="13624"/>
                  </a:cubicBezTo>
                  <a:cubicBezTo>
                    <a:pt x="14917" y="15315"/>
                    <a:pt x="17356" y="17005"/>
                    <a:pt x="18053" y="18320"/>
                  </a:cubicBezTo>
                  <a:cubicBezTo>
                    <a:pt x="18750" y="19635"/>
                    <a:pt x="17705" y="20574"/>
                    <a:pt x="16311" y="21043"/>
                  </a:cubicBezTo>
                  <a:cubicBezTo>
                    <a:pt x="14917" y="21513"/>
                    <a:pt x="13175" y="21513"/>
                    <a:pt x="11259" y="20574"/>
                  </a:cubicBezTo>
                  <a:cubicBezTo>
                    <a:pt x="9343" y="19635"/>
                    <a:pt x="7253" y="17756"/>
                    <a:pt x="5163" y="158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5105400" y="2216150"/>
              <a:ext cx="254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8"/>
                    <a:pt x="14400" y="697"/>
                    <a:pt x="18000" y="2265"/>
                  </a:cubicBezTo>
                  <a:cubicBezTo>
                    <a:pt x="21600" y="3832"/>
                    <a:pt x="21600" y="6619"/>
                    <a:pt x="19800" y="9755"/>
                  </a:cubicBezTo>
                  <a:cubicBezTo>
                    <a:pt x="18000" y="12890"/>
                    <a:pt x="14400" y="16374"/>
                    <a:pt x="14400" y="18406"/>
                  </a:cubicBezTo>
                  <a:cubicBezTo>
                    <a:pt x="14400" y="20439"/>
                    <a:pt x="18000" y="210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5207752" y="2300791"/>
              <a:ext cx="94499" cy="23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275" fill="norm" stroke="1" extrusionOk="0">
                  <a:moveTo>
                    <a:pt x="20517" y="3758"/>
                  </a:moveTo>
                  <a:cubicBezTo>
                    <a:pt x="16840" y="2444"/>
                    <a:pt x="13164" y="1129"/>
                    <a:pt x="10177" y="471"/>
                  </a:cubicBezTo>
                  <a:cubicBezTo>
                    <a:pt x="7189" y="-186"/>
                    <a:pt x="4891" y="-186"/>
                    <a:pt x="2823" y="659"/>
                  </a:cubicBezTo>
                  <a:cubicBezTo>
                    <a:pt x="755" y="1504"/>
                    <a:pt x="-1083" y="3195"/>
                    <a:pt x="755" y="5355"/>
                  </a:cubicBezTo>
                  <a:cubicBezTo>
                    <a:pt x="2594" y="7515"/>
                    <a:pt x="8108" y="10144"/>
                    <a:pt x="12245" y="12586"/>
                  </a:cubicBezTo>
                  <a:cubicBezTo>
                    <a:pt x="16381" y="15028"/>
                    <a:pt x="19138" y="17282"/>
                    <a:pt x="19828" y="18784"/>
                  </a:cubicBezTo>
                  <a:cubicBezTo>
                    <a:pt x="20517" y="20287"/>
                    <a:pt x="19138" y="21038"/>
                    <a:pt x="16151" y="21226"/>
                  </a:cubicBezTo>
                  <a:cubicBezTo>
                    <a:pt x="13164" y="21414"/>
                    <a:pt x="8568" y="21038"/>
                    <a:pt x="6040" y="20381"/>
                  </a:cubicBezTo>
                  <a:cubicBezTo>
                    <a:pt x="3513" y="19724"/>
                    <a:pt x="3053" y="18784"/>
                    <a:pt x="2594" y="1784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5251449" y="2222500"/>
              <a:ext cx="1392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405"/>
                    <a:pt x="18514" y="6811"/>
                    <a:pt x="20057" y="10411"/>
                  </a:cubicBezTo>
                  <a:cubicBezTo>
                    <a:pt x="21600" y="14011"/>
                    <a:pt x="15429" y="17805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5530850" y="2699910"/>
              <a:ext cx="138755" cy="21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29" fill="norm" stroke="1" extrusionOk="0">
                  <a:moveTo>
                    <a:pt x="20618" y="4966"/>
                  </a:moveTo>
                  <a:cubicBezTo>
                    <a:pt x="20291" y="3907"/>
                    <a:pt x="19964" y="2848"/>
                    <a:pt x="18000" y="1790"/>
                  </a:cubicBezTo>
                  <a:cubicBezTo>
                    <a:pt x="16036" y="731"/>
                    <a:pt x="12436" y="-328"/>
                    <a:pt x="9327" y="96"/>
                  </a:cubicBezTo>
                  <a:cubicBezTo>
                    <a:pt x="6218" y="519"/>
                    <a:pt x="3600" y="2425"/>
                    <a:pt x="3600" y="4754"/>
                  </a:cubicBezTo>
                  <a:cubicBezTo>
                    <a:pt x="3600" y="7084"/>
                    <a:pt x="6218" y="9837"/>
                    <a:pt x="9164" y="11743"/>
                  </a:cubicBezTo>
                  <a:cubicBezTo>
                    <a:pt x="12109" y="13648"/>
                    <a:pt x="15382" y="14707"/>
                    <a:pt x="17673" y="15660"/>
                  </a:cubicBezTo>
                  <a:cubicBezTo>
                    <a:pt x="19964" y="16613"/>
                    <a:pt x="21273" y="17460"/>
                    <a:pt x="21436" y="18307"/>
                  </a:cubicBezTo>
                  <a:cubicBezTo>
                    <a:pt x="21600" y="19154"/>
                    <a:pt x="20618" y="20001"/>
                    <a:pt x="18164" y="20531"/>
                  </a:cubicBezTo>
                  <a:cubicBezTo>
                    <a:pt x="15709" y="21060"/>
                    <a:pt x="11782" y="21272"/>
                    <a:pt x="8509" y="20637"/>
                  </a:cubicBezTo>
                  <a:cubicBezTo>
                    <a:pt x="5236" y="20001"/>
                    <a:pt x="2618" y="18519"/>
                    <a:pt x="0" y="1703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5623983" y="2647950"/>
              <a:ext cx="846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47"/>
                    <a:pt x="0" y="8694"/>
                    <a:pt x="0" y="12294"/>
                  </a:cubicBezTo>
                  <a:cubicBezTo>
                    <a:pt x="0" y="15894"/>
                    <a:pt x="10800" y="187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5708649" y="2719512"/>
              <a:ext cx="89881" cy="21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140" fill="norm" stroke="1" extrusionOk="0">
                  <a:moveTo>
                    <a:pt x="20618" y="4276"/>
                  </a:moveTo>
                  <a:cubicBezTo>
                    <a:pt x="17182" y="2794"/>
                    <a:pt x="13745" y="1311"/>
                    <a:pt x="10800" y="570"/>
                  </a:cubicBezTo>
                  <a:cubicBezTo>
                    <a:pt x="7855" y="-171"/>
                    <a:pt x="5400" y="-171"/>
                    <a:pt x="3436" y="464"/>
                  </a:cubicBezTo>
                  <a:cubicBezTo>
                    <a:pt x="1473" y="1100"/>
                    <a:pt x="0" y="2370"/>
                    <a:pt x="0" y="4064"/>
                  </a:cubicBezTo>
                  <a:cubicBezTo>
                    <a:pt x="0" y="5758"/>
                    <a:pt x="1473" y="7876"/>
                    <a:pt x="5400" y="10100"/>
                  </a:cubicBezTo>
                  <a:cubicBezTo>
                    <a:pt x="9327" y="12323"/>
                    <a:pt x="15709" y="14653"/>
                    <a:pt x="18655" y="16347"/>
                  </a:cubicBezTo>
                  <a:cubicBezTo>
                    <a:pt x="21600" y="18041"/>
                    <a:pt x="21109" y="19100"/>
                    <a:pt x="19882" y="19947"/>
                  </a:cubicBezTo>
                  <a:cubicBezTo>
                    <a:pt x="18655" y="20794"/>
                    <a:pt x="16691" y="21429"/>
                    <a:pt x="13500" y="21005"/>
                  </a:cubicBezTo>
                  <a:cubicBezTo>
                    <a:pt x="10309" y="20582"/>
                    <a:pt x="5891" y="19100"/>
                    <a:pt x="3436" y="18041"/>
                  </a:cubicBezTo>
                  <a:cubicBezTo>
                    <a:pt x="982" y="16982"/>
                    <a:pt x="491" y="16347"/>
                    <a:pt x="0" y="1571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753100" y="2654300"/>
              <a:ext cx="127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671"/>
                    <a:pt x="21600" y="3343"/>
                    <a:pt x="21600" y="5786"/>
                  </a:cubicBezTo>
                  <a:cubicBezTo>
                    <a:pt x="21600" y="8229"/>
                    <a:pt x="10800" y="11443"/>
                    <a:pt x="9000" y="14207"/>
                  </a:cubicBezTo>
                  <a:cubicBezTo>
                    <a:pt x="7200" y="16971"/>
                    <a:pt x="14400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6247762" y="2903701"/>
              <a:ext cx="110306" cy="23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359" fill="norm" stroke="1" extrusionOk="0">
                  <a:moveTo>
                    <a:pt x="12845" y="4959"/>
                  </a:moveTo>
                  <a:cubicBezTo>
                    <a:pt x="12845" y="4011"/>
                    <a:pt x="12845" y="3064"/>
                    <a:pt x="12266" y="2211"/>
                  </a:cubicBezTo>
                  <a:cubicBezTo>
                    <a:pt x="11688" y="1359"/>
                    <a:pt x="10530" y="601"/>
                    <a:pt x="8988" y="222"/>
                  </a:cubicBezTo>
                  <a:cubicBezTo>
                    <a:pt x="7445" y="-157"/>
                    <a:pt x="5516" y="-157"/>
                    <a:pt x="3395" y="1075"/>
                  </a:cubicBezTo>
                  <a:cubicBezTo>
                    <a:pt x="1273" y="2306"/>
                    <a:pt x="-1041" y="4769"/>
                    <a:pt x="502" y="7043"/>
                  </a:cubicBezTo>
                  <a:cubicBezTo>
                    <a:pt x="2045" y="9317"/>
                    <a:pt x="7445" y="11401"/>
                    <a:pt x="11495" y="13106"/>
                  </a:cubicBezTo>
                  <a:cubicBezTo>
                    <a:pt x="15545" y="14811"/>
                    <a:pt x="18245" y="16138"/>
                    <a:pt x="19402" y="17275"/>
                  </a:cubicBezTo>
                  <a:cubicBezTo>
                    <a:pt x="20559" y="18411"/>
                    <a:pt x="20173" y="19359"/>
                    <a:pt x="19016" y="20117"/>
                  </a:cubicBezTo>
                  <a:cubicBezTo>
                    <a:pt x="17859" y="20875"/>
                    <a:pt x="15930" y="21443"/>
                    <a:pt x="12845" y="21348"/>
                  </a:cubicBezTo>
                  <a:cubicBezTo>
                    <a:pt x="9759" y="21254"/>
                    <a:pt x="5516" y="20496"/>
                    <a:pt x="3202" y="19643"/>
                  </a:cubicBezTo>
                  <a:cubicBezTo>
                    <a:pt x="888" y="18790"/>
                    <a:pt x="502" y="17843"/>
                    <a:pt x="116" y="1689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6278033" y="2882900"/>
              <a:ext cx="2116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090333" y="4980516"/>
              <a:ext cx="129786" cy="24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223" fill="norm" stroke="1" extrusionOk="0">
                  <a:moveTo>
                    <a:pt x="16762" y="16985"/>
                  </a:moveTo>
                  <a:cubicBezTo>
                    <a:pt x="16762" y="14954"/>
                    <a:pt x="16762" y="12923"/>
                    <a:pt x="16264" y="11538"/>
                  </a:cubicBezTo>
                  <a:cubicBezTo>
                    <a:pt x="15765" y="10154"/>
                    <a:pt x="14768" y="9415"/>
                    <a:pt x="12442" y="9046"/>
                  </a:cubicBezTo>
                  <a:cubicBezTo>
                    <a:pt x="10116" y="8677"/>
                    <a:pt x="6460" y="8677"/>
                    <a:pt x="3802" y="10338"/>
                  </a:cubicBezTo>
                  <a:cubicBezTo>
                    <a:pt x="1144" y="12000"/>
                    <a:pt x="-518" y="15323"/>
                    <a:pt x="147" y="17723"/>
                  </a:cubicBezTo>
                  <a:cubicBezTo>
                    <a:pt x="811" y="20123"/>
                    <a:pt x="3802" y="21600"/>
                    <a:pt x="7790" y="21138"/>
                  </a:cubicBezTo>
                  <a:cubicBezTo>
                    <a:pt x="11777" y="20677"/>
                    <a:pt x="16762" y="18277"/>
                    <a:pt x="18922" y="14677"/>
                  </a:cubicBezTo>
                  <a:cubicBezTo>
                    <a:pt x="21082" y="11077"/>
                    <a:pt x="20417" y="6277"/>
                    <a:pt x="19587" y="3508"/>
                  </a:cubicBezTo>
                  <a:cubicBezTo>
                    <a:pt x="18756" y="738"/>
                    <a:pt x="17759" y="0"/>
                    <a:pt x="16596" y="0"/>
                  </a:cubicBezTo>
                  <a:cubicBezTo>
                    <a:pt x="15433" y="0"/>
                    <a:pt x="14104" y="738"/>
                    <a:pt x="12940" y="3046"/>
                  </a:cubicBezTo>
                  <a:cubicBezTo>
                    <a:pt x="11777" y="5354"/>
                    <a:pt x="10780" y="9231"/>
                    <a:pt x="9784" y="1310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2178049" y="5219700"/>
              <a:ext cx="381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75"/>
                    <a:pt x="9600" y="8151"/>
                    <a:pt x="13200" y="11751"/>
                  </a:cubicBezTo>
                  <a:cubicBezTo>
                    <a:pt x="16800" y="15351"/>
                    <a:pt x="19200" y="18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090611" y="5357594"/>
              <a:ext cx="93789" cy="9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37" fill="norm" stroke="1" extrusionOk="0">
                  <a:moveTo>
                    <a:pt x="20806" y="419"/>
                  </a:moveTo>
                  <a:cubicBezTo>
                    <a:pt x="17989" y="-72"/>
                    <a:pt x="15171" y="-563"/>
                    <a:pt x="11415" y="1646"/>
                  </a:cubicBezTo>
                  <a:cubicBezTo>
                    <a:pt x="7658" y="3855"/>
                    <a:pt x="2963" y="8764"/>
                    <a:pt x="1084" y="12446"/>
                  </a:cubicBezTo>
                  <a:cubicBezTo>
                    <a:pt x="-794" y="16128"/>
                    <a:pt x="145" y="18582"/>
                    <a:pt x="1084" y="2103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203450" y="5339136"/>
              <a:ext cx="133350" cy="7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3837"/>
                  </a:moveTo>
                  <a:cubicBezTo>
                    <a:pt x="1371" y="2086"/>
                    <a:pt x="2743" y="335"/>
                    <a:pt x="4286" y="43"/>
                  </a:cubicBezTo>
                  <a:cubicBezTo>
                    <a:pt x="5829" y="-249"/>
                    <a:pt x="7543" y="919"/>
                    <a:pt x="10457" y="4713"/>
                  </a:cubicBezTo>
                  <a:cubicBezTo>
                    <a:pt x="13371" y="8508"/>
                    <a:pt x="17486" y="14929"/>
                    <a:pt x="21600" y="213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114550" y="5486400"/>
              <a:ext cx="1079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222499" y="549275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2419350" y="5124450"/>
              <a:ext cx="806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" y="20291"/>
                    <a:pt x="1020" y="18982"/>
                    <a:pt x="2239" y="17018"/>
                  </a:cubicBezTo>
                  <a:cubicBezTo>
                    <a:pt x="3458" y="15055"/>
                    <a:pt x="5386" y="12436"/>
                    <a:pt x="7342" y="10800"/>
                  </a:cubicBezTo>
                  <a:cubicBezTo>
                    <a:pt x="9298" y="9164"/>
                    <a:pt x="11282" y="8509"/>
                    <a:pt x="13663" y="6873"/>
                  </a:cubicBezTo>
                  <a:cubicBezTo>
                    <a:pt x="16044" y="5236"/>
                    <a:pt x="18822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077633" y="5029199"/>
              <a:ext cx="1729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600" fill="norm" stroke="1" extrusionOk="0">
                  <a:moveTo>
                    <a:pt x="7697" y="0"/>
                  </a:moveTo>
                  <a:cubicBezTo>
                    <a:pt x="5959" y="0"/>
                    <a:pt x="4221" y="0"/>
                    <a:pt x="2731" y="0"/>
                  </a:cubicBezTo>
                  <a:cubicBezTo>
                    <a:pt x="1241" y="0"/>
                    <a:pt x="0" y="0"/>
                    <a:pt x="0" y="195"/>
                  </a:cubicBezTo>
                  <a:cubicBezTo>
                    <a:pt x="0" y="389"/>
                    <a:pt x="1241" y="778"/>
                    <a:pt x="4469" y="1557"/>
                  </a:cubicBezTo>
                  <a:cubicBezTo>
                    <a:pt x="7697" y="2335"/>
                    <a:pt x="12910" y="3503"/>
                    <a:pt x="16386" y="5254"/>
                  </a:cubicBezTo>
                  <a:cubicBezTo>
                    <a:pt x="19862" y="7005"/>
                    <a:pt x="21600" y="9341"/>
                    <a:pt x="19117" y="12162"/>
                  </a:cubicBezTo>
                  <a:cubicBezTo>
                    <a:pt x="16634" y="14984"/>
                    <a:pt x="9931" y="18292"/>
                    <a:pt x="322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2123952" y="2565045"/>
              <a:ext cx="618306" cy="58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54" fill="norm" stroke="1" extrusionOk="0">
                  <a:moveTo>
                    <a:pt x="17392" y="5508"/>
                  </a:moveTo>
                  <a:cubicBezTo>
                    <a:pt x="17680" y="4745"/>
                    <a:pt x="17968" y="3982"/>
                    <a:pt x="17932" y="3104"/>
                  </a:cubicBezTo>
                  <a:cubicBezTo>
                    <a:pt x="17896" y="2226"/>
                    <a:pt x="17536" y="1234"/>
                    <a:pt x="16888" y="624"/>
                  </a:cubicBezTo>
                  <a:cubicBezTo>
                    <a:pt x="16240" y="13"/>
                    <a:pt x="15304" y="-216"/>
                    <a:pt x="13936" y="242"/>
                  </a:cubicBezTo>
                  <a:cubicBezTo>
                    <a:pt x="12568" y="700"/>
                    <a:pt x="10768" y="1845"/>
                    <a:pt x="8860" y="3219"/>
                  </a:cubicBezTo>
                  <a:cubicBezTo>
                    <a:pt x="6952" y="4592"/>
                    <a:pt x="4936" y="6195"/>
                    <a:pt x="3316" y="8142"/>
                  </a:cubicBezTo>
                  <a:cubicBezTo>
                    <a:pt x="1696" y="10088"/>
                    <a:pt x="472" y="12378"/>
                    <a:pt x="112" y="14438"/>
                  </a:cubicBezTo>
                  <a:cubicBezTo>
                    <a:pt x="-248" y="16499"/>
                    <a:pt x="256" y="18331"/>
                    <a:pt x="1660" y="19552"/>
                  </a:cubicBezTo>
                  <a:cubicBezTo>
                    <a:pt x="3064" y="20773"/>
                    <a:pt x="5368" y="21384"/>
                    <a:pt x="7780" y="21231"/>
                  </a:cubicBezTo>
                  <a:cubicBezTo>
                    <a:pt x="10192" y="21079"/>
                    <a:pt x="12712" y="20163"/>
                    <a:pt x="14800" y="18751"/>
                  </a:cubicBezTo>
                  <a:cubicBezTo>
                    <a:pt x="16888" y="17339"/>
                    <a:pt x="18544" y="15431"/>
                    <a:pt x="19660" y="13255"/>
                  </a:cubicBezTo>
                  <a:cubicBezTo>
                    <a:pt x="20776" y="11080"/>
                    <a:pt x="21352" y="8638"/>
                    <a:pt x="20848" y="6959"/>
                  </a:cubicBezTo>
                  <a:cubicBezTo>
                    <a:pt x="20344" y="5279"/>
                    <a:pt x="18760" y="4364"/>
                    <a:pt x="17572" y="3944"/>
                  </a:cubicBezTo>
                  <a:cubicBezTo>
                    <a:pt x="16384" y="3524"/>
                    <a:pt x="15592" y="3600"/>
                    <a:pt x="14800" y="36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2998208" y="2604969"/>
              <a:ext cx="443893" cy="56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75" fill="norm" stroke="1" extrusionOk="0">
                  <a:moveTo>
                    <a:pt x="16228" y="3042"/>
                  </a:moveTo>
                  <a:cubicBezTo>
                    <a:pt x="14520" y="1930"/>
                    <a:pt x="12812" y="818"/>
                    <a:pt x="11355" y="302"/>
                  </a:cubicBezTo>
                  <a:cubicBezTo>
                    <a:pt x="9898" y="-214"/>
                    <a:pt x="8693" y="-135"/>
                    <a:pt x="6985" y="1057"/>
                  </a:cubicBezTo>
                  <a:cubicBezTo>
                    <a:pt x="5277" y="2248"/>
                    <a:pt x="3067" y="4551"/>
                    <a:pt x="1660" y="6933"/>
                  </a:cubicBezTo>
                  <a:cubicBezTo>
                    <a:pt x="254" y="9315"/>
                    <a:pt x="-349" y="11777"/>
                    <a:pt x="204" y="14040"/>
                  </a:cubicBezTo>
                  <a:cubicBezTo>
                    <a:pt x="756" y="16304"/>
                    <a:pt x="2464" y="18368"/>
                    <a:pt x="4674" y="19639"/>
                  </a:cubicBezTo>
                  <a:cubicBezTo>
                    <a:pt x="6884" y="20910"/>
                    <a:pt x="9597" y="21386"/>
                    <a:pt x="12310" y="20870"/>
                  </a:cubicBezTo>
                  <a:cubicBezTo>
                    <a:pt x="15022" y="20354"/>
                    <a:pt x="17735" y="18845"/>
                    <a:pt x="19292" y="16740"/>
                  </a:cubicBezTo>
                  <a:cubicBezTo>
                    <a:pt x="20849" y="14636"/>
                    <a:pt x="21251" y="11936"/>
                    <a:pt x="21000" y="9593"/>
                  </a:cubicBezTo>
                  <a:cubicBezTo>
                    <a:pt x="20749" y="7251"/>
                    <a:pt x="19844" y="5265"/>
                    <a:pt x="18589" y="4312"/>
                  </a:cubicBezTo>
                  <a:cubicBezTo>
                    <a:pt x="17333" y="3360"/>
                    <a:pt x="15725" y="3439"/>
                    <a:pt x="14118" y="35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705080" y="2066442"/>
              <a:ext cx="719352" cy="49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27" fill="norm" stroke="1" extrusionOk="0">
                  <a:moveTo>
                    <a:pt x="19875" y="5079"/>
                  </a:moveTo>
                  <a:cubicBezTo>
                    <a:pt x="18265" y="3712"/>
                    <a:pt x="16656" y="2345"/>
                    <a:pt x="14954" y="1388"/>
                  </a:cubicBezTo>
                  <a:cubicBezTo>
                    <a:pt x="13252" y="431"/>
                    <a:pt x="11457" y="-116"/>
                    <a:pt x="9755" y="21"/>
                  </a:cubicBezTo>
                  <a:cubicBezTo>
                    <a:pt x="8053" y="157"/>
                    <a:pt x="6444" y="978"/>
                    <a:pt x="4897" y="2527"/>
                  </a:cubicBezTo>
                  <a:cubicBezTo>
                    <a:pt x="3350" y="4076"/>
                    <a:pt x="1864" y="6355"/>
                    <a:pt x="967" y="8907"/>
                  </a:cubicBezTo>
                  <a:cubicBezTo>
                    <a:pt x="69" y="11459"/>
                    <a:pt x="-240" y="14284"/>
                    <a:pt x="193" y="16426"/>
                  </a:cubicBezTo>
                  <a:cubicBezTo>
                    <a:pt x="626" y="18568"/>
                    <a:pt x="1802" y="20026"/>
                    <a:pt x="3350" y="20755"/>
                  </a:cubicBezTo>
                  <a:cubicBezTo>
                    <a:pt x="4897" y="21484"/>
                    <a:pt x="6816" y="21484"/>
                    <a:pt x="8920" y="20937"/>
                  </a:cubicBezTo>
                  <a:cubicBezTo>
                    <a:pt x="11024" y="20390"/>
                    <a:pt x="13314" y="19297"/>
                    <a:pt x="15295" y="17793"/>
                  </a:cubicBezTo>
                  <a:cubicBezTo>
                    <a:pt x="17275" y="16289"/>
                    <a:pt x="18946" y="14375"/>
                    <a:pt x="19967" y="12188"/>
                  </a:cubicBezTo>
                  <a:cubicBezTo>
                    <a:pt x="20989" y="10000"/>
                    <a:pt x="21360" y="7540"/>
                    <a:pt x="20710" y="5762"/>
                  </a:cubicBezTo>
                  <a:cubicBezTo>
                    <a:pt x="20060" y="3985"/>
                    <a:pt x="18389" y="2892"/>
                    <a:pt x="16935" y="2345"/>
                  </a:cubicBezTo>
                  <a:cubicBezTo>
                    <a:pt x="15480" y="1798"/>
                    <a:pt x="14243" y="1798"/>
                    <a:pt x="13005" y="179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5366948" y="2527300"/>
              <a:ext cx="583508" cy="45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2" fill="norm" stroke="1" extrusionOk="0">
                  <a:moveTo>
                    <a:pt x="15353" y="7431"/>
                  </a:moveTo>
                  <a:cubicBezTo>
                    <a:pt x="15506" y="5648"/>
                    <a:pt x="15659" y="3864"/>
                    <a:pt x="15736" y="2725"/>
                  </a:cubicBezTo>
                  <a:cubicBezTo>
                    <a:pt x="15812" y="1585"/>
                    <a:pt x="15812" y="1090"/>
                    <a:pt x="15582" y="694"/>
                  </a:cubicBezTo>
                  <a:cubicBezTo>
                    <a:pt x="15353" y="297"/>
                    <a:pt x="14893" y="0"/>
                    <a:pt x="13706" y="0"/>
                  </a:cubicBezTo>
                  <a:cubicBezTo>
                    <a:pt x="12518" y="0"/>
                    <a:pt x="10604" y="297"/>
                    <a:pt x="8727" y="1040"/>
                  </a:cubicBezTo>
                  <a:cubicBezTo>
                    <a:pt x="6850" y="1783"/>
                    <a:pt x="5012" y="2972"/>
                    <a:pt x="3442" y="4954"/>
                  </a:cubicBezTo>
                  <a:cubicBezTo>
                    <a:pt x="1872" y="6936"/>
                    <a:pt x="570" y="9710"/>
                    <a:pt x="148" y="12336"/>
                  </a:cubicBezTo>
                  <a:cubicBezTo>
                    <a:pt x="-273" y="14961"/>
                    <a:pt x="187" y="17439"/>
                    <a:pt x="1757" y="19024"/>
                  </a:cubicBezTo>
                  <a:cubicBezTo>
                    <a:pt x="3327" y="20609"/>
                    <a:pt x="6008" y="21303"/>
                    <a:pt x="8727" y="21451"/>
                  </a:cubicBezTo>
                  <a:cubicBezTo>
                    <a:pt x="11446" y="21600"/>
                    <a:pt x="14204" y="21204"/>
                    <a:pt x="16310" y="20163"/>
                  </a:cubicBezTo>
                  <a:cubicBezTo>
                    <a:pt x="18416" y="19123"/>
                    <a:pt x="19872" y="17439"/>
                    <a:pt x="20599" y="15209"/>
                  </a:cubicBezTo>
                  <a:cubicBezTo>
                    <a:pt x="21327" y="12980"/>
                    <a:pt x="21327" y="10206"/>
                    <a:pt x="20331" y="7877"/>
                  </a:cubicBezTo>
                  <a:cubicBezTo>
                    <a:pt x="19336" y="5549"/>
                    <a:pt x="17344" y="3666"/>
                    <a:pt x="15812" y="2774"/>
                  </a:cubicBezTo>
                  <a:cubicBezTo>
                    <a:pt x="14280" y="1883"/>
                    <a:pt x="13208" y="1982"/>
                    <a:pt x="12136" y="20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6049598" y="2708502"/>
              <a:ext cx="498100" cy="50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00" fill="norm" stroke="1" extrusionOk="0">
                  <a:moveTo>
                    <a:pt x="15345" y="916"/>
                  </a:moveTo>
                  <a:cubicBezTo>
                    <a:pt x="13470" y="387"/>
                    <a:pt x="11596" y="-142"/>
                    <a:pt x="9677" y="34"/>
                  </a:cubicBezTo>
                  <a:cubicBezTo>
                    <a:pt x="7758" y="211"/>
                    <a:pt x="5794" y="1092"/>
                    <a:pt x="4099" y="2767"/>
                  </a:cubicBezTo>
                  <a:cubicBezTo>
                    <a:pt x="2403" y="4442"/>
                    <a:pt x="975" y="6911"/>
                    <a:pt x="350" y="9600"/>
                  </a:cubicBezTo>
                  <a:cubicBezTo>
                    <a:pt x="-275" y="12289"/>
                    <a:pt x="-96" y="15198"/>
                    <a:pt x="1153" y="17270"/>
                  </a:cubicBezTo>
                  <a:cubicBezTo>
                    <a:pt x="2403" y="19342"/>
                    <a:pt x="4723" y="20576"/>
                    <a:pt x="7312" y="21017"/>
                  </a:cubicBezTo>
                  <a:cubicBezTo>
                    <a:pt x="9900" y="21458"/>
                    <a:pt x="12756" y="21105"/>
                    <a:pt x="15077" y="19915"/>
                  </a:cubicBezTo>
                  <a:cubicBezTo>
                    <a:pt x="17398" y="18725"/>
                    <a:pt x="19183" y="16697"/>
                    <a:pt x="20165" y="14361"/>
                  </a:cubicBezTo>
                  <a:cubicBezTo>
                    <a:pt x="21146" y="12025"/>
                    <a:pt x="21325" y="9380"/>
                    <a:pt x="20388" y="7352"/>
                  </a:cubicBezTo>
                  <a:cubicBezTo>
                    <a:pt x="19451" y="5324"/>
                    <a:pt x="17398" y="3914"/>
                    <a:pt x="15345" y="25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8652421" y="3124845"/>
              <a:ext cx="164961" cy="50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005" fill="norm" stroke="1" extrusionOk="0">
                  <a:moveTo>
                    <a:pt x="3531" y="8206"/>
                  </a:moveTo>
                  <a:cubicBezTo>
                    <a:pt x="4065" y="10065"/>
                    <a:pt x="4598" y="11924"/>
                    <a:pt x="4331" y="14535"/>
                  </a:cubicBezTo>
                  <a:cubicBezTo>
                    <a:pt x="4065" y="17147"/>
                    <a:pt x="2998" y="20511"/>
                    <a:pt x="2198" y="20953"/>
                  </a:cubicBezTo>
                  <a:cubicBezTo>
                    <a:pt x="1398" y="21396"/>
                    <a:pt x="865" y="18917"/>
                    <a:pt x="465" y="16085"/>
                  </a:cubicBezTo>
                  <a:cubicBezTo>
                    <a:pt x="65" y="13252"/>
                    <a:pt x="-202" y="10065"/>
                    <a:pt x="198" y="7409"/>
                  </a:cubicBezTo>
                  <a:cubicBezTo>
                    <a:pt x="598" y="4753"/>
                    <a:pt x="1665" y="2629"/>
                    <a:pt x="3665" y="1389"/>
                  </a:cubicBezTo>
                  <a:cubicBezTo>
                    <a:pt x="5665" y="150"/>
                    <a:pt x="8598" y="-204"/>
                    <a:pt x="11798" y="106"/>
                  </a:cubicBezTo>
                  <a:cubicBezTo>
                    <a:pt x="14998" y="416"/>
                    <a:pt x="18465" y="1389"/>
                    <a:pt x="19931" y="2894"/>
                  </a:cubicBezTo>
                  <a:cubicBezTo>
                    <a:pt x="21398" y="4399"/>
                    <a:pt x="20865" y="6435"/>
                    <a:pt x="19131" y="7763"/>
                  </a:cubicBezTo>
                  <a:cubicBezTo>
                    <a:pt x="17398" y="9091"/>
                    <a:pt x="14465" y="9711"/>
                    <a:pt x="11931" y="10021"/>
                  </a:cubicBezTo>
                  <a:cubicBezTo>
                    <a:pt x="9398" y="10330"/>
                    <a:pt x="7265" y="10330"/>
                    <a:pt x="5665" y="10198"/>
                  </a:cubicBezTo>
                  <a:cubicBezTo>
                    <a:pt x="4065" y="10065"/>
                    <a:pt x="2998" y="9799"/>
                    <a:pt x="3665" y="9224"/>
                  </a:cubicBezTo>
                  <a:cubicBezTo>
                    <a:pt x="4331" y="8648"/>
                    <a:pt x="6731" y="7763"/>
                    <a:pt x="9131" y="68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8940274" y="2885985"/>
              <a:ext cx="197376" cy="44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11" fill="norm" stroke="1" extrusionOk="0">
                  <a:moveTo>
                    <a:pt x="13017" y="15526"/>
                  </a:moveTo>
                  <a:cubicBezTo>
                    <a:pt x="12562" y="15024"/>
                    <a:pt x="12107" y="14521"/>
                    <a:pt x="11880" y="13969"/>
                  </a:cubicBezTo>
                  <a:cubicBezTo>
                    <a:pt x="11653" y="13416"/>
                    <a:pt x="11653" y="12814"/>
                    <a:pt x="10516" y="12562"/>
                  </a:cubicBezTo>
                  <a:cubicBezTo>
                    <a:pt x="9379" y="12311"/>
                    <a:pt x="7105" y="12412"/>
                    <a:pt x="4945" y="13467"/>
                  </a:cubicBezTo>
                  <a:cubicBezTo>
                    <a:pt x="2785" y="14521"/>
                    <a:pt x="739" y="16531"/>
                    <a:pt x="170" y="18088"/>
                  </a:cubicBezTo>
                  <a:cubicBezTo>
                    <a:pt x="-398" y="19645"/>
                    <a:pt x="511" y="20750"/>
                    <a:pt x="2103" y="21152"/>
                  </a:cubicBezTo>
                  <a:cubicBezTo>
                    <a:pt x="3695" y="21554"/>
                    <a:pt x="5968" y="21253"/>
                    <a:pt x="8583" y="19545"/>
                  </a:cubicBezTo>
                  <a:cubicBezTo>
                    <a:pt x="11198" y="17837"/>
                    <a:pt x="14154" y="14722"/>
                    <a:pt x="15859" y="11708"/>
                  </a:cubicBezTo>
                  <a:cubicBezTo>
                    <a:pt x="17564" y="8694"/>
                    <a:pt x="18019" y="5781"/>
                    <a:pt x="18246" y="3973"/>
                  </a:cubicBezTo>
                  <a:cubicBezTo>
                    <a:pt x="18474" y="2164"/>
                    <a:pt x="18474" y="1461"/>
                    <a:pt x="18133" y="908"/>
                  </a:cubicBezTo>
                  <a:cubicBezTo>
                    <a:pt x="17791" y="356"/>
                    <a:pt x="17109" y="-46"/>
                    <a:pt x="16200" y="4"/>
                  </a:cubicBezTo>
                  <a:cubicBezTo>
                    <a:pt x="15290" y="54"/>
                    <a:pt x="14154" y="557"/>
                    <a:pt x="13244" y="2466"/>
                  </a:cubicBezTo>
                  <a:cubicBezTo>
                    <a:pt x="12335" y="4374"/>
                    <a:pt x="11653" y="7690"/>
                    <a:pt x="11653" y="10453"/>
                  </a:cubicBezTo>
                  <a:cubicBezTo>
                    <a:pt x="11653" y="13215"/>
                    <a:pt x="12335" y="15426"/>
                    <a:pt x="13585" y="16782"/>
                  </a:cubicBezTo>
                  <a:cubicBezTo>
                    <a:pt x="14836" y="18138"/>
                    <a:pt x="16655" y="18641"/>
                    <a:pt x="18019" y="18741"/>
                  </a:cubicBezTo>
                  <a:cubicBezTo>
                    <a:pt x="19383" y="18841"/>
                    <a:pt x="20293" y="18540"/>
                    <a:pt x="21202" y="1823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9235796" y="2868083"/>
              <a:ext cx="124668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19699" y="6023"/>
                  </a:moveTo>
                  <a:cubicBezTo>
                    <a:pt x="20407" y="4362"/>
                    <a:pt x="21115" y="2700"/>
                    <a:pt x="20761" y="1610"/>
                  </a:cubicBezTo>
                  <a:cubicBezTo>
                    <a:pt x="20407" y="519"/>
                    <a:pt x="18990" y="0"/>
                    <a:pt x="16335" y="0"/>
                  </a:cubicBezTo>
                  <a:cubicBezTo>
                    <a:pt x="13679" y="0"/>
                    <a:pt x="9784" y="519"/>
                    <a:pt x="6597" y="1869"/>
                  </a:cubicBezTo>
                  <a:cubicBezTo>
                    <a:pt x="3410" y="3219"/>
                    <a:pt x="931" y="5400"/>
                    <a:pt x="223" y="8048"/>
                  </a:cubicBezTo>
                  <a:cubicBezTo>
                    <a:pt x="-485" y="10696"/>
                    <a:pt x="577" y="13812"/>
                    <a:pt x="2171" y="16148"/>
                  </a:cubicBezTo>
                  <a:cubicBezTo>
                    <a:pt x="3764" y="18485"/>
                    <a:pt x="5889" y="20042"/>
                    <a:pt x="8013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9174618" y="3130550"/>
              <a:ext cx="217032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999" y="21600"/>
                  </a:moveTo>
                  <a:cubicBezTo>
                    <a:pt x="951" y="18000"/>
                    <a:pt x="-98" y="14400"/>
                    <a:pt x="7" y="12600"/>
                  </a:cubicBezTo>
                  <a:cubicBezTo>
                    <a:pt x="112" y="10800"/>
                    <a:pt x="1370" y="10800"/>
                    <a:pt x="5145" y="9000"/>
                  </a:cubicBezTo>
                  <a:cubicBezTo>
                    <a:pt x="8919" y="7200"/>
                    <a:pt x="15211" y="3600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9874249" y="314960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9912350" y="30543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9948927" y="3064605"/>
              <a:ext cx="83263" cy="25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375" fill="norm" stroke="1" extrusionOk="0">
                  <a:moveTo>
                    <a:pt x="18884" y="2329"/>
                  </a:moveTo>
                  <a:cubicBezTo>
                    <a:pt x="15284" y="1266"/>
                    <a:pt x="11684" y="204"/>
                    <a:pt x="8598" y="27"/>
                  </a:cubicBezTo>
                  <a:cubicBezTo>
                    <a:pt x="5512" y="-150"/>
                    <a:pt x="2941" y="558"/>
                    <a:pt x="1398" y="1355"/>
                  </a:cubicBezTo>
                  <a:cubicBezTo>
                    <a:pt x="-145" y="2152"/>
                    <a:pt x="-659" y="3037"/>
                    <a:pt x="1141" y="4630"/>
                  </a:cubicBezTo>
                  <a:cubicBezTo>
                    <a:pt x="2941" y="6224"/>
                    <a:pt x="7055" y="8525"/>
                    <a:pt x="10912" y="10296"/>
                  </a:cubicBezTo>
                  <a:cubicBezTo>
                    <a:pt x="14770" y="12066"/>
                    <a:pt x="18370" y="13306"/>
                    <a:pt x="19655" y="14899"/>
                  </a:cubicBezTo>
                  <a:cubicBezTo>
                    <a:pt x="20941" y="16493"/>
                    <a:pt x="19912" y="18440"/>
                    <a:pt x="18112" y="19591"/>
                  </a:cubicBezTo>
                  <a:cubicBezTo>
                    <a:pt x="16312" y="20742"/>
                    <a:pt x="13741" y="21096"/>
                    <a:pt x="10912" y="21273"/>
                  </a:cubicBezTo>
                  <a:cubicBezTo>
                    <a:pt x="8084" y="21450"/>
                    <a:pt x="4998" y="21450"/>
                    <a:pt x="3198" y="20830"/>
                  </a:cubicBezTo>
                  <a:cubicBezTo>
                    <a:pt x="1398" y="20211"/>
                    <a:pt x="884" y="18971"/>
                    <a:pt x="370" y="177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0535829" y="2940049"/>
              <a:ext cx="81371" cy="39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0" fill="norm" stroke="1" extrusionOk="0">
                  <a:moveTo>
                    <a:pt x="19629" y="0"/>
                  </a:moveTo>
                  <a:cubicBezTo>
                    <a:pt x="15199" y="3350"/>
                    <a:pt x="10768" y="6699"/>
                    <a:pt x="7445" y="9760"/>
                  </a:cubicBezTo>
                  <a:cubicBezTo>
                    <a:pt x="4122" y="12821"/>
                    <a:pt x="1906" y="15594"/>
                    <a:pt x="799" y="17442"/>
                  </a:cubicBezTo>
                  <a:cubicBezTo>
                    <a:pt x="-309" y="19290"/>
                    <a:pt x="-309" y="20214"/>
                    <a:pt x="1076" y="20791"/>
                  </a:cubicBezTo>
                  <a:cubicBezTo>
                    <a:pt x="2460" y="21369"/>
                    <a:pt x="5229" y="21600"/>
                    <a:pt x="8829" y="21080"/>
                  </a:cubicBezTo>
                  <a:cubicBezTo>
                    <a:pt x="12429" y="20560"/>
                    <a:pt x="16860" y="19290"/>
                    <a:pt x="21291" y="1801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0480588" y="2971060"/>
              <a:ext cx="416013" cy="34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3" fill="norm" stroke="1" extrusionOk="0">
                  <a:moveTo>
                    <a:pt x="1156" y="10715"/>
                  </a:moveTo>
                  <a:cubicBezTo>
                    <a:pt x="608" y="10715"/>
                    <a:pt x="60" y="10715"/>
                    <a:pt x="5" y="10517"/>
                  </a:cubicBezTo>
                  <a:cubicBezTo>
                    <a:pt x="-50" y="10320"/>
                    <a:pt x="389" y="9924"/>
                    <a:pt x="1759" y="8673"/>
                  </a:cubicBezTo>
                  <a:cubicBezTo>
                    <a:pt x="3130" y="7422"/>
                    <a:pt x="5432" y="5315"/>
                    <a:pt x="6803" y="3998"/>
                  </a:cubicBezTo>
                  <a:cubicBezTo>
                    <a:pt x="8173" y="2681"/>
                    <a:pt x="8612" y="2154"/>
                    <a:pt x="9160" y="1429"/>
                  </a:cubicBezTo>
                  <a:cubicBezTo>
                    <a:pt x="9708" y="705"/>
                    <a:pt x="10366" y="-217"/>
                    <a:pt x="10586" y="46"/>
                  </a:cubicBezTo>
                  <a:cubicBezTo>
                    <a:pt x="10805" y="310"/>
                    <a:pt x="10586" y="1759"/>
                    <a:pt x="10037" y="4656"/>
                  </a:cubicBezTo>
                  <a:cubicBezTo>
                    <a:pt x="9489" y="7554"/>
                    <a:pt x="8612" y="11900"/>
                    <a:pt x="8119" y="14403"/>
                  </a:cubicBezTo>
                  <a:cubicBezTo>
                    <a:pt x="7625" y="16905"/>
                    <a:pt x="7515" y="17563"/>
                    <a:pt x="7406" y="18222"/>
                  </a:cubicBezTo>
                  <a:cubicBezTo>
                    <a:pt x="7296" y="18881"/>
                    <a:pt x="7187" y="19539"/>
                    <a:pt x="7132" y="19539"/>
                  </a:cubicBezTo>
                  <a:cubicBezTo>
                    <a:pt x="7077" y="19539"/>
                    <a:pt x="7077" y="18881"/>
                    <a:pt x="7351" y="17629"/>
                  </a:cubicBezTo>
                  <a:cubicBezTo>
                    <a:pt x="7625" y="16378"/>
                    <a:pt x="8173" y="14534"/>
                    <a:pt x="8667" y="13283"/>
                  </a:cubicBezTo>
                  <a:cubicBezTo>
                    <a:pt x="9160" y="12032"/>
                    <a:pt x="9599" y="11373"/>
                    <a:pt x="9982" y="11307"/>
                  </a:cubicBezTo>
                  <a:cubicBezTo>
                    <a:pt x="10366" y="11242"/>
                    <a:pt x="10695" y="11768"/>
                    <a:pt x="10914" y="13085"/>
                  </a:cubicBezTo>
                  <a:cubicBezTo>
                    <a:pt x="11134" y="14403"/>
                    <a:pt x="11243" y="16510"/>
                    <a:pt x="11408" y="17893"/>
                  </a:cubicBezTo>
                  <a:cubicBezTo>
                    <a:pt x="11572" y="19276"/>
                    <a:pt x="11792" y="19934"/>
                    <a:pt x="12175" y="20132"/>
                  </a:cubicBezTo>
                  <a:cubicBezTo>
                    <a:pt x="12559" y="20329"/>
                    <a:pt x="13107" y="20066"/>
                    <a:pt x="14094" y="19210"/>
                  </a:cubicBezTo>
                  <a:cubicBezTo>
                    <a:pt x="15081" y="18354"/>
                    <a:pt x="16506" y="16905"/>
                    <a:pt x="17384" y="15785"/>
                  </a:cubicBezTo>
                  <a:cubicBezTo>
                    <a:pt x="18261" y="14666"/>
                    <a:pt x="18590" y="13876"/>
                    <a:pt x="18864" y="13085"/>
                  </a:cubicBezTo>
                  <a:cubicBezTo>
                    <a:pt x="19138" y="12295"/>
                    <a:pt x="19357" y="11505"/>
                    <a:pt x="19193" y="11110"/>
                  </a:cubicBezTo>
                  <a:cubicBezTo>
                    <a:pt x="19028" y="10715"/>
                    <a:pt x="18480" y="10715"/>
                    <a:pt x="17658" y="11571"/>
                  </a:cubicBezTo>
                  <a:cubicBezTo>
                    <a:pt x="16835" y="12427"/>
                    <a:pt x="15739" y="14139"/>
                    <a:pt x="15191" y="15654"/>
                  </a:cubicBezTo>
                  <a:cubicBezTo>
                    <a:pt x="14642" y="17168"/>
                    <a:pt x="14642" y="18485"/>
                    <a:pt x="15794" y="19407"/>
                  </a:cubicBezTo>
                  <a:cubicBezTo>
                    <a:pt x="16945" y="20329"/>
                    <a:pt x="19247" y="20856"/>
                    <a:pt x="21550" y="213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8566150" y="3886199"/>
              <a:ext cx="241300" cy="22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422"/>
                  </a:moveTo>
                  <a:cubicBezTo>
                    <a:pt x="758" y="1615"/>
                    <a:pt x="1516" y="807"/>
                    <a:pt x="3600" y="1413"/>
                  </a:cubicBezTo>
                  <a:cubicBezTo>
                    <a:pt x="5684" y="2019"/>
                    <a:pt x="9095" y="4037"/>
                    <a:pt x="10611" y="7267"/>
                  </a:cubicBezTo>
                  <a:cubicBezTo>
                    <a:pt x="12126" y="10497"/>
                    <a:pt x="11747" y="14938"/>
                    <a:pt x="11274" y="17563"/>
                  </a:cubicBezTo>
                  <a:cubicBezTo>
                    <a:pt x="10800" y="20187"/>
                    <a:pt x="10232" y="20994"/>
                    <a:pt x="9474" y="21297"/>
                  </a:cubicBezTo>
                  <a:cubicBezTo>
                    <a:pt x="8716" y="21600"/>
                    <a:pt x="7768" y="21398"/>
                    <a:pt x="7295" y="20490"/>
                  </a:cubicBezTo>
                  <a:cubicBezTo>
                    <a:pt x="6821" y="19581"/>
                    <a:pt x="6821" y="17966"/>
                    <a:pt x="8053" y="14736"/>
                  </a:cubicBezTo>
                  <a:cubicBezTo>
                    <a:pt x="9284" y="11507"/>
                    <a:pt x="11747" y="6662"/>
                    <a:pt x="14211" y="3936"/>
                  </a:cubicBezTo>
                  <a:cubicBezTo>
                    <a:pt x="16674" y="1211"/>
                    <a:pt x="19137" y="6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780097" y="3892015"/>
              <a:ext cx="186103" cy="18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768" fill="norm" stroke="1" extrusionOk="0">
                  <a:moveTo>
                    <a:pt x="11146" y="8070"/>
                  </a:moveTo>
                  <a:cubicBezTo>
                    <a:pt x="11146" y="5886"/>
                    <a:pt x="11146" y="3702"/>
                    <a:pt x="10782" y="2124"/>
                  </a:cubicBezTo>
                  <a:cubicBezTo>
                    <a:pt x="10418" y="547"/>
                    <a:pt x="9690" y="-424"/>
                    <a:pt x="7869" y="183"/>
                  </a:cubicBezTo>
                  <a:cubicBezTo>
                    <a:pt x="6049" y="789"/>
                    <a:pt x="3137" y="2974"/>
                    <a:pt x="1559" y="6493"/>
                  </a:cubicBezTo>
                  <a:cubicBezTo>
                    <a:pt x="-18" y="10012"/>
                    <a:pt x="-261" y="14866"/>
                    <a:pt x="224" y="17657"/>
                  </a:cubicBezTo>
                  <a:cubicBezTo>
                    <a:pt x="710" y="20448"/>
                    <a:pt x="1923" y="21176"/>
                    <a:pt x="3622" y="20569"/>
                  </a:cubicBezTo>
                  <a:cubicBezTo>
                    <a:pt x="5321" y="19963"/>
                    <a:pt x="7505" y="18021"/>
                    <a:pt x="8961" y="16201"/>
                  </a:cubicBezTo>
                  <a:cubicBezTo>
                    <a:pt x="10418" y="14380"/>
                    <a:pt x="11146" y="12682"/>
                    <a:pt x="11752" y="11104"/>
                  </a:cubicBezTo>
                  <a:cubicBezTo>
                    <a:pt x="12359" y="9527"/>
                    <a:pt x="12845" y="8070"/>
                    <a:pt x="12966" y="8070"/>
                  </a:cubicBezTo>
                  <a:cubicBezTo>
                    <a:pt x="13087" y="8070"/>
                    <a:pt x="12845" y="9527"/>
                    <a:pt x="12723" y="10983"/>
                  </a:cubicBezTo>
                  <a:cubicBezTo>
                    <a:pt x="12602" y="12439"/>
                    <a:pt x="12602" y="13895"/>
                    <a:pt x="12723" y="15230"/>
                  </a:cubicBezTo>
                  <a:cubicBezTo>
                    <a:pt x="12845" y="16565"/>
                    <a:pt x="13087" y="17778"/>
                    <a:pt x="13815" y="18142"/>
                  </a:cubicBezTo>
                  <a:cubicBezTo>
                    <a:pt x="14543" y="18506"/>
                    <a:pt x="15757" y="18021"/>
                    <a:pt x="17092" y="16807"/>
                  </a:cubicBezTo>
                  <a:cubicBezTo>
                    <a:pt x="18427" y="15594"/>
                    <a:pt x="19883" y="13652"/>
                    <a:pt x="21339" y="117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8967208" y="3677182"/>
              <a:ext cx="94243" cy="4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3" fill="norm" stroke="1" extrusionOk="0">
                  <a:moveTo>
                    <a:pt x="19931" y="1879"/>
                  </a:moveTo>
                  <a:cubicBezTo>
                    <a:pt x="18971" y="1032"/>
                    <a:pt x="18011" y="185"/>
                    <a:pt x="16811" y="26"/>
                  </a:cubicBezTo>
                  <a:cubicBezTo>
                    <a:pt x="15611" y="-133"/>
                    <a:pt x="14171" y="396"/>
                    <a:pt x="12011" y="2461"/>
                  </a:cubicBezTo>
                  <a:cubicBezTo>
                    <a:pt x="9851" y="4526"/>
                    <a:pt x="6971" y="8126"/>
                    <a:pt x="4811" y="11196"/>
                  </a:cubicBezTo>
                  <a:cubicBezTo>
                    <a:pt x="2651" y="14267"/>
                    <a:pt x="1211" y="16808"/>
                    <a:pt x="491" y="18449"/>
                  </a:cubicBezTo>
                  <a:cubicBezTo>
                    <a:pt x="-229" y="20091"/>
                    <a:pt x="-229" y="20832"/>
                    <a:pt x="971" y="21149"/>
                  </a:cubicBezTo>
                  <a:cubicBezTo>
                    <a:pt x="2171" y="21467"/>
                    <a:pt x="4571" y="21361"/>
                    <a:pt x="8171" y="20461"/>
                  </a:cubicBezTo>
                  <a:cubicBezTo>
                    <a:pt x="11771" y="19561"/>
                    <a:pt x="16571" y="17867"/>
                    <a:pt x="21371" y="161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8957418" y="3860800"/>
              <a:ext cx="12308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4813" y="0"/>
                  </a:moveTo>
                  <a:cubicBezTo>
                    <a:pt x="2617" y="1800"/>
                    <a:pt x="420" y="3600"/>
                    <a:pt x="54" y="7200"/>
                  </a:cubicBezTo>
                  <a:cubicBezTo>
                    <a:pt x="-312" y="10800"/>
                    <a:pt x="1152" y="16200"/>
                    <a:pt x="4996" y="18900"/>
                  </a:cubicBezTo>
                  <a:cubicBezTo>
                    <a:pt x="8841" y="21600"/>
                    <a:pt x="15064" y="21600"/>
                    <a:pt x="2128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092649" y="3872065"/>
              <a:ext cx="146602" cy="19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91" fill="norm" stroke="1" extrusionOk="0">
                  <a:moveTo>
                    <a:pt x="1905" y="10496"/>
                  </a:moveTo>
                  <a:cubicBezTo>
                    <a:pt x="5860" y="8428"/>
                    <a:pt x="9815" y="6360"/>
                    <a:pt x="11944" y="4636"/>
                  </a:cubicBezTo>
                  <a:cubicBezTo>
                    <a:pt x="14074" y="2913"/>
                    <a:pt x="14378" y="1534"/>
                    <a:pt x="13313" y="730"/>
                  </a:cubicBezTo>
                  <a:cubicBezTo>
                    <a:pt x="12248" y="-74"/>
                    <a:pt x="9815" y="-304"/>
                    <a:pt x="7229" y="500"/>
                  </a:cubicBezTo>
                  <a:cubicBezTo>
                    <a:pt x="4643" y="1305"/>
                    <a:pt x="1905" y="3143"/>
                    <a:pt x="688" y="6360"/>
                  </a:cubicBezTo>
                  <a:cubicBezTo>
                    <a:pt x="-529" y="9577"/>
                    <a:pt x="-225" y="14173"/>
                    <a:pt x="2361" y="17045"/>
                  </a:cubicBezTo>
                  <a:cubicBezTo>
                    <a:pt x="4947" y="19917"/>
                    <a:pt x="9815" y="21066"/>
                    <a:pt x="13313" y="21181"/>
                  </a:cubicBezTo>
                  <a:cubicBezTo>
                    <a:pt x="16812" y="21296"/>
                    <a:pt x="18941" y="20377"/>
                    <a:pt x="21071" y="1945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9264650" y="365760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9302749" y="36830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464550" y="36766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521700" y="3689350"/>
              <a:ext cx="1" cy="50800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9759687" y="3703046"/>
              <a:ext cx="298714" cy="61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5" fill="norm" stroke="1" extrusionOk="0">
                  <a:moveTo>
                    <a:pt x="9146" y="9475"/>
                  </a:moveTo>
                  <a:cubicBezTo>
                    <a:pt x="8690" y="9106"/>
                    <a:pt x="8233" y="8738"/>
                    <a:pt x="7777" y="8332"/>
                  </a:cubicBezTo>
                  <a:cubicBezTo>
                    <a:pt x="7321" y="7927"/>
                    <a:pt x="6864" y="7484"/>
                    <a:pt x="5952" y="7521"/>
                  </a:cubicBezTo>
                  <a:cubicBezTo>
                    <a:pt x="5039" y="7558"/>
                    <a:pt x="3670" y="8074"/>
                    <a:pt x="2453" y="9106"/>
                  </a:cubicBezTo>
                  <a:cubicBezTo>
                    <a:pt x="1236" y="10138"/>
                    <a:pt x="171" y="11687"/>
                    <a:pt x="19" y="12571"/>
                  </a:cubicBezTo>
                  <a:cubicBezTo>
                    <a:pt x="-133" y="13456"/>
                    <a:pt x="628" y="13677"/>
                    <a:pt x="2529" y="13345"/>
                  </a:cubicBezTo>
                  <a:cubicBezTo>
                    <a:pt x="4430" y="13013"/>
                    <a:pt x="7473" y="12129"/>
                    <a:pt x="8994" y="11134"/>
                  </a:cubicBezTo>
                  <a:cubicBezTo>
                    <a:pt x="10515" y="10138"/>
                    <a:pt x="10515" y="9033"/>
                    <a:pt x="10667" y="7779"/>
                  </a:cubicBezTo>
                  <a:cubicBezTo>
                    <a:pt x="10819" y="6526"/>
                    <a:pt x="11123" y="5125"/>
                    <a:pt x="11960" y="3946"/>
                  </a:cubicBezTo>
                  <a:cubicBezTo>
                    <a:pt x="12797" y="2766"/>
                    <a:pt x="14166" y="1808"/>
                    <a:pt x="15078" y="1108"/>
                  </a:cubicBezTo>
                  <a:cubicBezTo>
                    <a:pt x="15991" y="407"/>
                    <a:pt x="16447" y="-35"/>
                    <a:pt x="16447" y="2"/>
                  </a:cubicBezTo>
                  <a:cubicBezTo>
                    <a:pt x="16447" y="39"/>
                    <a:pt x="15991" y="555"/>
                    <a:pt x="15154" y="1845"/>
                  </a:cubicBezTo>
                  <a:cubicBezTo>
                    <a:pt x="14318" y="3135"/>
                    <a:pt x="13101" y="5199"/>
                    <a:pt x="11732" y="7484"/>
                  </a:cubicBezTo>
                  <a:cubicBezTo>
                    <a:pt x="10363" y="9770"/>
                    <a:pt x="8842" y="12276"/>
                    <a:pt x="8081" y="14525"/>
                  </a:cubicBezTo>
                  <a:cubicBezTo>
                    <a:pt x="7321" y="16773"/>
                    <a:pt x="7321" y="18764"/>
                    <a:pt x="7549" y="19906"/>
                  </a:cubicBezTo>
                  <a:cubicBezTo>
                    <a:pt x="7777" y="21049"/>
                    <a:pt x="8233" y="21344"/>
                    <a:pt x="8842" y="21454"/>
                  </a:cubicBezTo>
                  <a:cubicBezTo>
                    <a:pt x="9450" y="21565"/>
                    <a:pt x="10211" y="21491"/>
                    <a:pt x="11352" y="20717"/>
                  </a:cubicBezTo>
                  <a:cubicBezTo>
                    <a:pt x="12492" y="19943"/>
                    <a:pt x="14013" y="18469"/>
                    <a:pt x="14850" y="17400"/>
                  </a:cubicBezTo>
                  <a:cubicBezTo>
                    <a:pt x="15687" y="16331"/>
                    <a:pt x="15839" y="15667"/>
                    <a:pt x="15687" y="15188"/>
                  </a:cubicBezTo>
                  <a:cubicBezTo>
                    <a:pt x="15535" y="14709"/>
                    <a:pt x="15078" y="14414"/>
                    <a:pt x="14318" y="14230"/>
                  </a:cubicBezTo>
                  <a:cubicBezTo>
                    <a:pt x="13557" y="14046"/>
                    <a:pt x="12492" y="13972"/>
                    <a:pt x="12188" y="13788"/>
                  </a:cubicBezTo>
                  <a:cubicBezTo>
                    <a:pt x="11884" y="13603"/>
                    <a:pt x="12340" y="13308"/>
                    <a:pt x="14013" y="12977"/>
                  </a:cubicBezTo>
                  <a:cubicBezTo>
                    <a:pt x="15687" y="12645"/>
                    <a:pt x="18577" y="12276"/>
                    <a:pt x="21467" y="1190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0566108" y="3920076"/>
              <a:ext cx="203493" cy="20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868" fill="norm" stroke="1" extrusionOk="0">
                  <a:moveTo>
                    <a:pt x="9288" y="6391"/>
                  </a:moveTo>
                  <a:cubicBezTo>
                    <a:pt x="9288" y="5289"/>
                    <a:pt x="9288" y="4187"/>
                    <a:pt x="9288" y="3085"/>
                  </a:cubicBezTo>
                  <a:cubicBezTo>
                    <a:pt x="9288" y="1983"/>
                    <a:pt x="9288" y="881"/>
                    <a:pt x="8737" y="330"/>
                  </a:cubicBezTo>
                  <a:cubicBezTo>
                    <a:pt x="8186" y="-221"/>
                    <a:pt x="7084" y="-221"/>
                    <a:pt x="5431" y="1432"/>
                  </a:cubicBezTo>
                  <a:cubicBezTo>
                    <a:pt x="3778" y="3085"/>
                    <a:pt x="1574" y="6391"/>
                    <a:pt x="582" y="9918"/>
                  </a:cubicBezTo>
                  <a:cubicBezTo>
                    <a:pt x="-410" y="13444"/>
                    <a:pt x="-190" y="17191"/>
                    <a:pt x="1684" y="19175"/>
                  </a:cubicBezTo>
                  <a:cubicBezTo>
                    <a:pt x="3557" y="21159"/>
                    <a:pt x="7084" y="21379"/>
                    <a:pt x="10610" y="19946"/>
                  </a:cubicBezTo>
                  <a:cubicBezTo>
                    <a:pt x="14137" y="18514"/>
                    <a:pt x="17663" y="15428"/>
                    <a:pt x="21190" y="123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0688865" y="3981449"/>
              <a:ext cx="112485" cy="1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47" fill="norm" stroke="1" extrusionOk="0">
                  <a:moveTo>
                    <a:pt x="21257" y="0"/>
                  </a:moveTo>
                  <a:cubicBezTo>
                    <a:pt x="16057" y="913"/>
                    <a:pt x="10857" y="1825"/>
                    <a:pt x="7257" y="4411"/>
                  </a:cubicBezTo>
                  <a:cubicBezTo>
                    <a:pt x="3657" y="6997"/>
                    <a:pt x="1657" y="11256"/>
                    <a:pt x="657" y="14299"/>
                  </a:cubicBezTo>
                  <a:cubicBezTo>
                    <a:pt x="-343" y="17341"/>
                    <a:pt x="-343" y="19166"/>
                    <a:pt x="1657" y="20231"/>
                  </a:cubicBezTo>
                  <a:cubicBezTo>
                    <a:pt x="3657" y="21296"/>
                    <a:pt x="7657" y="21600"/>
                    <a:pt x="11257" y="20231"/>
                  </a:cubicBezTo>
                  <a:cubicBezTo>
                    <a:pt x="14857" y="18862"/>
                    <a:pt x="18057" y="15820"/>
                    <a:pt x="19057" y="12625"/>
                  </a:cubicBezTo>
                  <a:cubicBezTo>
                    <a:pt x="20057" y="9431"/>
                    <a:pt x="18857" y="6085"/>
                    <a:pt x="17057" y="4259"/>
                  </a:cubicBezTo>
                  <a:cubicBezTo>
                    <a:pt x="15257" y="2434"/>
                    <a:pt x="12857" y="2130"/>
                    <a:pt x="10457" y="2130"/>
                  </a:cubicBezTo>
                  <a:cubicBezTo>
                    <a:pt x="8057" y="2130"/>
                    <a:pt x="5657" y="2434"/>
                    <a:pt x="5457" y="2586"/>
                  </a:cubicBezTo>
                  <a:cubicBezTo>
                    <a:pt x="5257" y="2738"/>
                    <a:pt x="7257" y="2738"/>
                    <a:pt x="9257" y="273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0846593" y="3766546"/>
              <a:ext cx="36666" cy="40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95" fill="norm" stroke="1" extrusionOk="0">
                  <a:moveTo>
                    <a:pt x="13950" y="3000"/>
                  </a:moveTo>
                  <a:cubicBezTo>
                    <a:pt x="13950" y="2435"/>
                    <a:pt x="13950" y="1870"/>
                    <a:pt x="15150" y="1248"/>
                  </a:cubicBezTo>
                  <a:cubicBezTo>
                    <a:pt x="16350" y="626"/>
                    <a:pt x="18750" y="-53"/>
                    <a:pt x="19950" y="4"/>
                  </a:cubicBezTo>
                  <a:cubicBezTo>
                    <a:pt x="21150" y="60"/>
                    <a:pt x="21150" y="852"/>
                    <a:pt x="19350" y="2887"/>
                  </a:cubicBezTo>
                  <a:cubicBezTo>
                    <a:pt x="17550" y="4923"/>
                    <a:pt x="13950" y="8202"/>
                    <a:pt x="10350" y="11312"/>
                  </a:cubicBezTo>
                  <a:cubicBezTo>
                    <a:pt x="6750" y="14422"/>
                    <a:pt x="3150" y="17363"/>
                    <a:pt x="1350" y="19116"/>
                  </a:cubicBezTo>
                  <a:cubicBezTo>
                    <a:pt x="-450" y="20868"/>
                    <a:pt x="-450" y="21434"/>
                    <a:pt x="1350" y="21490"/>
                  </a:cubicBezTo>
                  <a:cubicBezTo>
                    <a:pt x="3150" y="21547"/>
                    <a:pt x="6750" y="21095"/>
                    <a:pt x="10350" y="206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0921999" y="3775804"/>
              <a:ext cx="63501" cy="40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797"/>
                  </a:moveTo>
                  <a:cubicBezTo>
                    <a:pt x="19440" y="351"/>
                    <a:pt x="17280" y="-94"/>
                    <a:pt x="15840" y="17"/>
                  </a:cubicBezTo>
                  <a:cubicBezTo>
                    <a:pt x="14400" y="129"/>
                    <a:pt x="13680" y="797"/>
                    <a:pt x="12600" y="2912"/>
                  </a:cubicBezTo>
                  <a:cubicBezTo>
                    <a:pt x="11520" y="5028"/>
                    <a:pt x="10080" y="8591"/>
                    <a:pt x="7920" y="11931"/>
                  </a:cubicBezTo>
                  <a:cubicBezTo>
                    <a:pt x="5760" y="15271"/>
                    <a:pt x="2880" y="18388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0996663" y="3932961"/>
              <a:ext cx="109487" cy="18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329" fill="norm" stroke="1" extrusionOk="0">
                  <a:moveTo>
                    <a:pt x="11090" y="10157"/>
                  </a:moveTo>
                  <a:cubicBezTo>
                    <a:pt x="13090" y="9163"/>
                    <a:pt x="15090" y="8170"/>
                    <a:pt x="16290" y="7053"/>
                  </a:cubicBezTo>
                  <a:cubicBezTo>
                    <a:pt x="17490" y="5936"/>
                    <a:pt x="17890" y="4695"/>
                    <a:pt x="17890" y="3453"/>
                  </a:cubicBezTo>
                  <a:cubicBezTo>
                    <a:pt x="17890" y="2212"/>
                    <a:pt x="17490" y="970"/>
                    <a:pt x="16290" y="350"/>
                  </a:cubicBezTo>
                  <a:cubicBezTo>
                    <a:pt x="15090" y="-271"/>
                    <a:pt x="13090" y="-271"/>
                    <a:pt x="9890" y="2088"/>
                  </a:cubicBezTo>
                  <a:cubicBezTo>
                    <a:pt x="6690" y="4446"/>
                    <a:pt x="2290" y="9163"/>
                    <a:pt x="690" y="12763"/>
                  </a:cubicBezTo>
                  <a:cubicBezTo>
                    <a:pt x="-910" y="16363"/>
                    <a:pt x="290" y="18846"/>
                    <a:pt x="4090" y="20088"/>
                  </a:cubicBezTo>
                  <a:cubicBezTo>
                    <a:pt x="7890" y="21329"/>
                    <a:pt x="14290" y="21329"/>
                    <a:pt x="20690" y="2132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1131550" y="3941496"/>
              <a:ext cx="120650" cy="20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9326" y="2781"/>
                  </a:moveTo>
                  <a:cubicBezTo>
                    <a:pt x="18568" y="1701"/>
                    <a:pt x="17811" y="621"/>
                    <a:pt x="16484" y="189"/>
                  </a:cubicBezTo>
                  <a:cubicBezTo>
                    <a:pt x="15158" y="-243"/>
                    <a:pt x="13263" y="-27"/>
                    <a:pt x="10800" y="1809"/>
                  </a:cubicBezTo>
                  <a:cubicBezTo>
                    <a:pt x="8337" y="3645"/>
                    <a:pt x="5305" y="7101"/>
                    <a:pt x="3221" y="10341"/>
                  </a:cubicBezTo>
                  <a:cubicBezTo>
                    <a:pt x="1137" y="13581"/>
                    <a:pt x="0" y="16605"/>
                    <a:pt x="0" y="18549"/>
                  </a:cubicBezTo>
                  <a:cubicBezTo>
                    <a:pt x="0" y="20493"/>
                    <a:pt x="1137" y="21357"/>
                    <a:pt x="4926" y="21249"/>
                  </a:cubicBezTo>
                  <a:cubicBezTo>
                    <a:pt x="8716" y="21141"/>
                    <a:pt x="15158" y="20061"/>
                    <a:pt x="21600" y="189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1329722" y="3759200"/>
              <a:ext cx="93929" cy="3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93" fill="norm" stroke="1" extrusionOk="0">
                  <a:moveTo>
                    <a:pt x="18420" y="0"/>
                  </a:moveTo>
                  <a:cubicBezTo>
                    <a:pt x="14580" y="3429"/>
                    <a:pt x="10740" y="6857"/>
                    <a:pt x="7620" y="10057"/>
                  </a:cubicBezTo>
                  <a:cubicBezTo>
                    <a:pt x="4500" y="13257"/>
                    <a:pt x="2100" y="16229"/>
                    <a:pt x="900" y="18114"/>
                  </a:cubicBezTo>
                  <a:cubicBezTo>
                    <a:pt x="-300" y="20000"/>
                    <a:pt x="-300" y="20800"/>
                    <a:pt x="900" y="21200"/>
                  </a:cubicBezTo>
                  <a:cubicBezTo>
                    <a:pt x="2100" y="21600"/>
                    <a:pt x="4500" y="21600"/>
                    <a:pt x="8100" y="21143"/>
                  </a:cubicBezTo>
                  <a:cubicBezTo>
                    <a:pt x="11700" y="20686"/>
                    <a:pt x="16500" y="19771"/>
                    <a:pt x="21300" y="188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1303000" y="39814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11436349" y="3987799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400"/>
                    <a:pt x="9257" y="4800"/>
                    <a:pt x="5657" y="8400"/>
                  </a:cubicBezTo>
                  <a:cubicBezTo>
                    <a:pt x="2057" y="12000"/>
                    <a:pt x="1029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11474450" y="39243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1497468" y="3957280"/>
              <a:ext cx="78582" cy="18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12" fill="norm" stroke="1" extrusionOk="0">
                  <a:moveTo>
                    <a:pt x="2345" y="7957"/>
                  </a:moveTo>
                  <a:cubicBezTo>
                    <a:pt x="1777" y="10903"/>
                    <a:pt x="1208" y="13848"/>
                    <a:pt x="924" y="16057"/>
                  </a:cubicBezTo>
                  <a:cubicBezTo>
                    <a:pt x="640" y="18267"/>
                    <a:pt x="640" y="19739"/>
                    <a:pt x="356" y="19862"/>
                  </a:cubicBezTo>
                  <a:cubicBezTo>
                    <a:pt x="71" y="19985"/>
                    <a:pt x="-497" y="18757"/>
                    <a:pt x="924" y="16057"/>
                  </a:cubicBezTo>
                  <a:cubicBezTo>
                    <a:pt x="2345" y="13357"/>
                    <a:pt x="5756" y="9185"/>
                    <a:pt x="9166" y="5994"/>
                  </a:cubicBezTo>
                  <a:cubicBezTo>
                    <a:pt x="12577" y="2803"/>
                    <a:pt x="15987" y="594"/>
                    <a:pt x="17977" y="103"/>
                  </a:cubicBezTo>
                  <a:cubicBezTo>
                    <a:pt x="19966" y="-388"/>
                    <a:pt x="20535" y="839"/>
                    <a:pt x="20819" y="4644"/>
                  </a:cubicBezTo>
                  <a:cubicBezTo>
                    <a:pt x="21103" y="8448"/>
                    <a:pt x="21103" y="14830"/>
                    <a:pt x="21103" y="212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1554512" y="3994791"/>
              <a:ext cx="132753" cy="37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00" fill="norm" stroke="1" extrusionOk="0">
                  <a:moveTo>
                    <a:pt x="10522" y="7285"/>
                  </a:moveTo>
                  <a:cubicBezTo>
                    <a:pt x="13222" y="6187"/>
                    <a:pt x="15922" y="5088"/>
                    <a:pt x="17947" y="4051"/>
                  </a:cubicBezTo>
                  <a:cubicBezTo>
                    <a:pt x="19972" y="3014"/>
                    <a:pt x="21322" y="2038"/>
                    <a:pt x="21153" y="1366"/>
                  </a:cubicBezTo>
                  <a:cubicBezTo>
                    <a:pt x="20985" y="695"/>
                    <a:pt x="19297" y="329"/>
                    <a:pt x="17441" y="146"/>
                  </a:cubicBezTo>
                  <a:cubicBezTo>
                    <a:pt x="15585" y="-37"/>
                    <a:pt x="13560" y="-37"/>
                    <a:pt x="11703" y="85"/>
                  </a:cubicBezTo>
                  <a:cubicBezTo>
                    <a:pt x="9847" y="207"/>
                    <a:pt x="8160" y="451"/>
                    <a:pt x="7147" y="878"/>
                  </a:cubicBezTo>
                  <a:cubicBezTo>
                    <a:pt x="6135" y="1305"/>
                    <a:pt x="5797" y="1916"/>
                    <a:pt x="6978" y="2099"/>
                  </a:cubicBezTo>
                  <a:cubicBezTo>
                    <a:pt x="8160" y="2282"/>
                    <a:pt x="10860" y="2038"/>
                    <a:pt x="12378" y="2221"/>
                  </a:cubicBezTo>
                  <a:cubicBezTo>
                    <a:pt x="13897" y="2404"/>
                    <a:pt x="14235" y="3014"/>
                    <a:pt x="14572" y="5210"/>
                  </a:cubicBezTo>
                  <a:cubicBezTo>
                    <a:pt x="14910" y="7407"/>
                    <a:pt x="15247" y="11190"/>
                    <a:pt x="14572" y="13997"/>
                  </a:cubicBezTo>
                  <a:cubicBezTo>
                    <a:pt x="13897" y="16804"/>
                    <a:pt x="12210" y="18634"/>
                    <a:pt x="10691" y="19732"/>
                  </a:cubicBezTo>
                  <a:cubicBezTo>
                    <a:pt x="9172" y="20831"/>
                    <a:pt x="7822" y="21197"/>
                    <a:pt x="6135" y="21380"/>
                  </a:cubicBezTo>
                  <a:cubicBezTo>
                    <a:pt x="4447" y="21563"/>
                    <a:pt x="2422" y="21563"/>
                    <a:pt x="1241" y="21197"/>
                  </a:cubicBezTo>
                  <a:cubicBezTo>
                    <a:pt x="59" y="20831"/>
                    <a:pt x="-278" y="20099"/>
                    <a:pt x="228" y="19061"/>
                  </a:cubicBezTo>
                  <a:cubicBezTo>
                    <a:pt x="734" y="18024"/>
                    <a:pt x="2085" y="16682"/>
                    <a:pt x="3435" y="1533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515350" y="4656926"/>
              <a:ext cx="97367" cy="38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5635" y="6489"/>
                  </a:moveTo>
                  <a:cubicBezTo>
                    <a:pt x="6104" y="10322"/>
                    <a:pt x="6574" y="14154"/>
                    <a:pt x="7043" y="16418"/>
                  </a:cubicBezTo>
                  <a:cubicBezTo>
                    <a:pt x="7513" y="18683"/>
                    <a:pt x="7983" y="19380"/>
                    <a:pt x="8217" y="20076"/>
                  </a:cubicBezTo>
                  <a:cubicBezTo>
                    <a:pt x="8452" y="20773"/>
                    <a:pt x="8452" y="21470"/>
                    <a:pt x="7748" y="21238"/>
                  </a:cubicBezTo>
                  <a:cubicBezTo>
                    <a:pt x="7043" y="21005"/>
                    <a:pt x="5635" y="19844"/>
                    <a:pt x="4696" y="17347"/>
                  </a:cubicBezTo>
                  <a:cubicBezTo>
                    <a:pt x="3757" y="14851"/>
                    <a:pt x="3287" y="11018"/>
                    <a:pt x="3757" y="8173"/>
                  </a:cubicBezTo>
                  <a:cubicBezTo>
                    <a:pt x="4226" y="5328"/>
                    <a:pt x="5635" y="3470"/>
                    <a:pt x="6809" y="2193"/>
                  </a:cubicBezTo>
                  <a:cubicBezTo>
                    <a:pt x="7983" y="915"/>
                    <a:pt x="8922" y="218"/>
                    <a:pt x="10565" y="44"/>
                  </a:cubicBezTo>
                  <a:cubicBezTo>
                    <a:pt x="12209" y="-130"/>
                    <a:pt x="14557" y="218"/>
                    <a:pt x="16904" y="1031"/>
                  </a:cubicBezTo>
                  <a:cubicBezTo>
                    <a:pt x="19252" y="1844"/>
                    <a:pt x="21600" y="3122"/>
                    <a:pt x="21600" y="4457"/>
                  </a:cubicBezTo>
                  <a:cubicBezTo>
                    <a:pt x="21600" y="5793"/>
                    <a:pt x="19252" y="7186"/>
                    <a:pt x="15261" y="7883"/>
                  </a:cubicBezTo>
                  <a:cubicBezTo>
                    <a:pt x="11270" y="8580"/>
                    <a:pt x="5635" y="8580"/>
                    <a:pt x="0" y="85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8680450" y="4629149"/>
              <a:ext cx="146050" cy="18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959"/>
                  </a:moveTo>
                  <a:cubicBezTo>
                    <a:pt x="1252" y="5214"/>
                    <a:pt x="2504" y="4469"/>
                    <a:pt x="3757" y="4469"/>
                  </a:cubicBezTo>
                  <a:cubicBezTo>
                    <a:pt x="5009" y="4469"/>
                    <a:pt x="6261" y="5214"/>
                    <a:pt x="7983" y="7572"/>
                  </a:cubicBezTo>
                  <a:cubicBezTo>
                    <a:pt x="9704" y="9931"/>
                    <a:pt x="11896" y="13903"/>
                    <a:pt x="12678" y="16510"/>
                  </a:cubicBezTo>
                  <a:cubicBezTo>
                    <a:pt x="13461" y="19117"/>
                    <a:pt x="12835" y="20359"/>
                    <a:pt x="11739" y="20979"/>
                  </a:cubicBezTo>
                  <a:cubicBezTo>
                    <a:pt x="10643" y="21600"/>
                    <a:pt x="9078" y="21600"/>
                    <a:pt x="8296" y="20607"/>
                  </a:cubicBezTo>
                  <a:cubicBezTo>
                    <a:pt x="7513" y="19614"/>
                    <a:pt x="7513" y="17628"/>
                    <a:pt x="8765" y="14400"/>
                  </a:cubicBezTo>
                  <a:cubicBezTo>
                    <a:pt x="10017" y="11172"/>
                    <a:pt x="12522" y="6703"/>
                    <a:pt x="14870" y="4097"/>
                  </a:cubicBezTo>
                  <a:cubicBezTo>
                    <a:pt x="17217" y="1490"/>
                    <a:pt x="19409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8830733" y="4662623"/>
              <a:ext cx="71967" cy="12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12071" y="4027"/>
                  </a:moveTo>
                  <a:cubicBezTo>
                    <a:pt x="12071" y="2227"/>
                    <a:pt x="12071" y="427"/>
                    <a:pt x="10482" y="67"/>
                  </a:cubicBezTo>
                  <a:cubicBezTo>
                    <a:pt x="8894" y="-293"/>
                    <a:pt x="5718" y="787"/>
                    <a:pt x="3494" y="3667"/>
                  </a:cubicBezTo>
                  <a:cubicBezTo>
                    <a:pt x="1271" y="6547"/>
                    <a:pt x="0" y="11227"/>
                    <a:pt x="0" y="14467"/>
                  </a:cubicBezTo>
                  <a:cubicBezTo>
                    <a:pt x="0" y="17707"/>
                    <a:pt x="1271" y="19507"/>
                    <a:pt x="3494" y="20407"/>
                  </a:cubicBezTo>
                  <a:cubicBezTo>
                    <a:pt x="5718" y="21307"/>
                    <a:pt x="8894" y="21307"/>
                    <a:pt x="11435" y="20587"/>
                  </a:cubicBezTo>
                  <a:cubicBezTo>
                    <a:pt x="13976" y="19867"/>
                    <a:pt x="15882" y="18427"/>
                    <a:pt x="17788" y="16447"/>
                  </a:cubicBezTo>
                  <a:cubicBezTo>
                    <a:pt x="19694" y="14467"/>
                    <a:pt x="21600" y="11947"/>
                    <a:pt x="21600" y="9967"/>
                  </a:cubicBezTo>
                  <a:cubicBezTo>
                    <a:pt x="21600" y="7987"/>
                    <a:pt x="19694" y="6547"/>
                    <a:pt x="17788" y="51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8978900" y="4489449"/>
              <a:ext cx="83773" cy="28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5" fill="norm" stroke="1" extrusionOk="0">
                  <a:moveTo>
                    <a:pt x="0" y="0"/>
                  </a:moveTo>
                  <a:cubicBezTo>
                    <a:pt x="540" y="5876"/>
                    <a:pt x="1080" y="11753"/>
                    <a:pt x="1350" y="15088"/>
                  </a:cubicBezTo>
                  <a:cubicBezTo>
                    <a:pt x="1620" y="18424"/>
                    <a:pt x="1620" y="19218"/>
                    <a:pt x="1620" y="20012"/>
                  </a:cubicBezTo>
                  <a:cubicBezTo>
                    <a:pt x="1620" y="20806"/>
                    <a:pt x="1620" y="21600"/>
                    <a:pt x="2160" y="21362"/>
                  </a:cubicBezTo>
                  <a:cubicBezTo>
                    <a:pt x="2700" y="21124"/>
                    <a:pt x="3780" y="19853"/>
                    <a:pt x="5130" y="18106"/>
                  </a:cubicBezTo>
                  <a:cubicBezTo>
                    <a:pt x="6480" y="16359"/>
                    <a:pt x="8100" y="14135"/>
                    <a:pt x="9990" y="12626"/>
                  </a:cubicBezTo>
                  <a:cubicBezTo>
                    <a:pt x="11880" y="11118"/>
                    <a:pt x="14040" y="10324"/>
                    <a:pt x="15660" y="10324"/>
                  </a:cubicBezTo>
                  <a:cubicBezTo>
                    <a:pt x="17280" y="10324"/>
                    <a:pt x="18360" y="11118"/>
                    <a:pt x="19440" y="12547"/>
                  </a:cubicBezTo>
                  <a:cubicBezTo>
                    <a:pt x="20520" y="13976"/>
                    <a:pt x="21600" y="16041"/>
                    <a:pt x="21330" y="17471"/>
                  </a:cubicBezTo>
                  <a:cubicBezTo>
                    <a:pt x="21060" y="18900"/>
                    <a:pt x="19440" y="19694"/>
                    <a:pt x="16470" y="20329"/>
                  </a:cubicBezTo>
                  <a:cubicBezTo>
                    <a:pt x="13500" y="20965"/>
                    <a:pt x="9180" y="21441"/>
                    <a:pt x="6210" y="21362"/>
                  </a:cubicBezTo>
                  <a:cubicBezTo>
                    <a:pt x="3240" y="21282"/>
                    <a:pt x="1620" y="20647"/>
                    <a:pt x="0" y="200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9107222" y="4611987"/>
              <a:ext cx="112978" cy="1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36" fill="norm" stroke="1" extrusionOk="0">
                  <a:moveTo>
                    <a:pt x="12950" y="14826"/>
                  </a:moveTo>
                  <a:cubicBezTo>
                    <a:pt x="13350" y="11276"/>
                    <a:pt x="13750" y="7725"/>
                    <a:pt x="13550" y="5210"/>
                  </a:cubicBezTo>
                  <a:cubicBezTo>
                    <a:pt x="13350" y="2695"/>
                    <a:pt x="12550" y="1215"/>
                    <a:pt x="11150" y="476"/>
                  </a:cubicBezTo>
                  <a:cubicBezTo>
                    <a:pt x="9750" y="-264"/>
                    <a:pt x="7750" y="-264"/>
                    <a:pt x="5750" y="1363"/>
                  </a:cubicBezTo>
                  <a:cubicBezTo>
                    <a:pt x="3750" y="2991"/>
                    <a:pt x="1750" y="6246"/>
                    <a:pt x="750" y="9352"/>
                  </a:cubicBezTo>
                  <a:cubicBezTo>
                    <a:pt x="-250" y="12459"/>
                    <a:pt x="-250" y="15418"/>
                    <a:pt x="750" y="17637"/>
                  </a:cubicBezTo>
                  <a:cubicBezTo>
                    <a:pt x="1750" y="19857"/>
                    <a:pt x="3750" y="21336"/>
                    <a:pt x="5350" y="21336"/>
                  </a:cubicBezTo>
                  <a:cubicBezTo>
                    <a:pt x="6950" y="21336"/>
                    <a:pt x="8150" y="19857"/>
                    <a:pt x="9150" y="18377"/>
                  </a:cubicBezTo>
                  <a:cubicBezTo>
                    <a:pt x="10150" y="16898"/>
                    <a:pt x="10950" y="15418"/>
                    <a:pt x="12150" y="14087"/>
                  </a:cubicBezTo>
                  <a:cubicBezTo>
                    <a:pt x="13350" y="12755"/>
                    <a:pt x="14950" y="11572"/>
                    <a:pt x="16350" y="11572"/>
                  </a:cubicBezTo>
                  <a:cubicBezTo>
                    <a:pt x="17750" y="11572"/>
                    <a:pt x="18950" y="12755"/>
                    <a:pt x="19750" y="14087"/>
                  </a:cubicBezTo>
                  <a:cubicBezTo>
                    <a:pt x="20550" y="15418"/>
                    <a:pt x="20950" y="16898"/>
                    <a:pt x="21350" y="183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9221901" y="4483099"/>
              <a:ext cx="95545" cy="31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507" fill="norm" stroke="1" extrusionOk="0">
                  <a:moveTo>
                    <a:pt x="12040" y="0"/>
                  </a:moveTo>
                  <a:cubicBezTo>
                    <a:pt x="10201" y="4639"/>
                    <a:pt x="8363" y="9278"/>
                    <a:pt x="7444" y="12105"/>
                  </a:cubicBezTo>
                  <a:cubicBezTo>
                    <a:pt x="6525" y="14932"/>
                    <a:pt x="6525" y="15946"/>
                    <a:pt x="6525" y="16816"/>
                  </a:cubicBezTo>
                  <a:cubicBezTo>
                    <a:pt x="6525" y="17686"/>
                    <a:pt x="6525" y="18411"/>
                    <a:pt x="6754" y="18338"/>
                  </a:cubicBezTo>
                  <a:cubicBezTo>
                    <a:pt x="6984" y="18266"/>
                    <a:pt x="7444" y="17396"/>
                    <a:pt x="8133" y="16091"/>
                  </a:cubicBezTo>
                  <a:cubicBezTo>
                    <a:pt x="8822" y="14787"/>
                    <a:pt x="9742" y="13047"/>
                    <a:pt x="11350" y="11887"/>
                  </a:cubicBezTo>
                  <a:cubicBezTo>
                    <a:pt x="12959" y="10728"/>
                    <a:pt x="15257" y="10148"/>
                    <a:pt x="16865" y="10438"/>
                  </a:cubicBezTo>
                  <a:cubicBezTo>
                    <a:pt x="18474" y="10728"/>
                    <a:pt x="19393" y="11887"/>
                    <a:pt x="20082" y="13337"/>
                  </a:cubicBezTo>
                  <a:cubicBezTo>
                    <a:pt x="20771" y="14787"/>
                    <a:pt x="21231" y="16526"/>
                    <a:pt x="19852" y="17903"/>
                  </a:cubicBezTo>
                  <a:cubicBezTo>
                    <a:pt x="18474" y="19281"/>
                    <a:pt x="15257" y="20295"/>
                    <a:pt x="12499" y="20875"/>
                  </a:cubicBezTo>
                  <a:cubicBezTo>
                    <a:pt x="9742" y="21455"/>
                    <a:pt x="7444" y="21600"/>
                    <a:pt x="5146" y="21455"/>
                  </a:cubicBezTo>
                  <a:cubicBezTo>
                    <a:pt x="2848" y="21310"/>
                    <a:pt x="550" y="20875"/>
                    <a:pt x="91" y="19933"/>
                  </a:cubicBezTo>
                  <a:cubicBezTo>
                    <a:pt x="-369" y="18991"/>
                    <a:pt x="1010" y="17541"/>
                    <a:pt x="2388" y="160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9378950" y="466724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9397999" y="45783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9474199" y="4438650"/>
              <a:ext cx="38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15"/>
                    <a:pt x="14400" y="8031"/>
                    <a:pt x="10800" y="11631"/>
                  </a:cubicBezTo>
                  <a:cubicBezTo>
                    <a:pt x="7200" y="15231"/>
                    <a:pt x="3600" y="18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9525000" y="4635499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659"/>
                    <a:pt x="13371" y="9318"/>
                    <a:pt x="9771" y="12918"/>
                  </a:cubicBezTo>
                  <a:cubicBezTo>
                    <a:pt x="6171" y="16518"/>
                    <a:pt x="3086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9588499" y="45275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9613900" y="44449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9590843" y="4432300"/>
              <a:ext cx="215204" cy="60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58" fill="norm" stroke="1" extrusionOk="0">
                  <a:moveTo>
                    <a:pt x="7870" y="0"/>
                  </a:moveTo>
                  <a:cubicBezTo>
                    <a:pt x="6832" y="1570"/>
                    <a:pt x="5793" y="3139"/>
                    <a:pt x="4858" y="4783"/>
                  </a:cubicBezTo>
                  <a:cubicBezTo>
                    <a:pt x="3924" y="6428"/>
                    <a:pt x="3093" y="8147"/>
                    <a:pt x="2678" y="9230"/>
                  </a:cubicBezTo>
                  <a:cubicBezTo>
                    <a:pt x="2262" y="10314"/>
                    <a:pt x="2262" y="10763"/>
                    <a:pt x="2574" y="11136"/>
                  </a:cubicBezTo>
                  <a:cubicBezTo>
                    <a:pt x="2885" y="11510"/>
                    <a:pt x="3508" y="11809"/>
                    <a:pt x="4235" y="11846"/>
                  </a:cubicBezTo>
                  <a:cubicBezTo>
                    <a:pt x="4962" y="11884"/>
                    <a:pt x="5793" y="11660"/>
                    <a:pt x="6520" y="11099"/>
                  </a:cubicBezTo>
                  <a:cubicBezTo>
                    <a:pt x="7247" y="10538"/>
                    <a:pt x="7870" y="9642"/>
                    <a:pt x="7974" y="8969"/>
                  </a:cubicBezTo>
                  <a:cubicBezTo>
                    <a:pt x="8078" y="8296"/>
                    <a:pt x="7662" y="7848"/>
                    <a:pt x="6935" y="7511"/>
                  </a:cubicBezTo>
                  <a:cubicBezTo>
                    <a:pt x="6208" y="7175"/>
                    <a:pt x="5170" y="6951"/>
                    <a:pt x="4132" y="6839"/>
                  </a:cubicBezTo>
                  <a:cubicBezTo>
                    <a:pt x="3093" y="6727"/>
                    <a:pt x="2055" y="6727"/>
                    <a:pt x="1224" y="6913"/>
                  </a:cubicBezTo>
                  <a:cubicBezTo>
                    <a:pt x="393" y="7100"/>
                    <a:pt x="-230" y="7474"/>
                    <a:pt x="82" y="7698"/>
                  </a:cubicBezTo>
                  <a:cubicBezTo>
                    <a:pt x="393" y="7922"/>
                    <a:pt x="1639" y="7997"/>
                    <a:pt x="3301" y="7997"/>
                  </a:cubicBezTo>
                  <a:cubicBezTo>
                    <a:pt x="4962" y="7997"/>
                    <a:pt x="7039" y="7922"/>
                    <a:pt x="8597" y="7736"/>
                  </a:cubicBezTo>
                  <a:cubicBezTo>
                    <a:pt x="10155" y="7549"/>
                    <a:pt x="11193" y="7250"/>
                    <a:pt x="11608" y="7287"/>
                  </a:cubicBezTo>
                  <a:cubicBezTo>
                    <a:pt x="12024" y="7325"/>
                    <a:pt x="11816" y="7698"/>
                    <a:pt x="12128" y="7997"/>
                  </a:cubicBezTo>
                  <a:cubicBezTo>
                    <a:pt x="12439" y="8296"/>
                    <a:pt x="13270" y="8520"/>
                    <a:pt x="13997" y="8408"/>
                  </a:cubicBezTo>
                  <a:cubicBezTo>
                    <a:pt x="14724" y="8296"/>
                    <a:pt x="15347" y="7848"/>
                    <a:pt x="15762" y="7848"/>
                  </a:cubicBezTo>
                  <a:cubicBezTo>
                    <a:pt x="16178" y="7848"/>
                    <a:pt x="16385" y="8296"/>
                    <a:pt x="16697" y="9380"/>
                  </a:cubicBezTo>
                  <a:cubicBezTo>
                    <a:pt x="17008" y="10464"/>
                    <a:pt x="17424" y="12183"/>
                    <a:pt x="18255" y="14089"/>
                  </a:cubicBezTo>
                  <a:cubicBezTo>
                    <a:pt x="19085" y="15994"/>
                    <a:pt x="20332" y="18087"/>
                    <a:pt x="20851" y="19320"/>
                  </a:cubicBezTo>
                  <a:cubicBezTo>
                    <a:pt x="21370" y="20554"/>
                    <a:pt x="21162" y="20927"/>
                    <a:pt x="19916" y="21189"/>
                  </a:cubicBezTo>
                  <a:cubicBezTo>
                    <a:pt x="18670" y="21451"/>
                    <a:pt x="16385" y="21600"/>
                    <a:pt x="14205" y="21264"/>
                  </a:cubicBezTo>
                  <a:cubicBezTo>
                    <a:pt x="12024" y="20927"/>
                    <a:pt x="9947" y="20105"/>
                    <a:pt x="7870" y="192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0104774" y="4645777"/>
              <a:ext cx="156826" cy="21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20" fill="norm" stroke="1" extrusionOk="0">
                  <a:moveTo>
                    <a:pt x="12698" y="2757"/>
                  </a:moveTo>
                  <a:cubicBezTo>
                    <a:pt x="12122" y="1499"/>
                    <a:pt x="11546" y="240"/>
                    <a:pt x="10682" y="31"/>
                  </a:cubicBezTo>
                  <a:cubicBezTo>
                    <a:pt x="9818" y="-179"/>
                    <a:pt x="8666" y="660"/>
                    <a:pt x="6794" y="3805"/>
                  </a:cubicBezTo>
                  <a:cubicBezTo>
                    <a:pt x="4922" y="6951"/>
                    <a:pt x="2330" y="12404"/>
                    <a:pt x="1034" y="15654"/>
                  </a:cubicBezTo>
                  <a:cubicBezTo>
                    <a:pt x="-262" y="18904"/>
                    <a:pt x="-262" y="19953"/>
                    <a:pt x="602" y="20582"/>
                  </a:cubicBezTo>
                  <a:cubicBezTo>
                    <a:pt x="1466" y="21211"/>
                    <a:pt x="3194" y="21421"/>
                    <a:pt x="5066" y="20477"/>
                  </a:cubicBezTo>
                  <a:cubicBezTo>
                    <a:pt x="6938" y="19534"/>
                    <a:pt x="8954" y="17437"/>
                    <a:pt x="10106" y="15759"/>
                  </a:cubicBezTo>
                  <a:cubicBezTo>
                    <a:pt x="11258" y="14081"/>
                    <a:pt x="11546" y="12823"/>
                    <a:pt x="12122" y="11040"/>
                  </a:cubicBezTo>
                  <a:cubicBezTo>
                    <a:pt x="12698" y="9258"/>
                    <a:pt x="13562" y="6951"/>
                    <a:pt x="13994" y="6322"/>
                  </a:cubicBezTo>
                  <a:cubicBezTo>
                    <a:pt x="14426" y="5693"/>
                    <a:pt x="14426" y="6741"/>
                    <a:pt x="14858" y="8419"/>
                  </a:cubicBezTo>
                  <a:cubicBezTo>
                    <a:pt x="15290" y="10097"/>
                    <a:pt x="16154" y="12404"/>
                    <a:pt x="17306" y="13767"/>
                  </a:cubicBezTo>
                  <a:cubicBezTo>
                    <a:pt x="18458" y="15130"/>
                    <a:pt x="19898" y="15549"/>
                    <a:pt x="21338" y="1596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0274299" y="4654549"/>
              <a:ext cx="133351" cy="19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4930"/>
                  </a:moveTo>
                  <a:cubicBezTo>
                    <a:pt x="4457" y="8217"/>
                    <a:pt x="8914" y="11504"/>
                    <a:pt x="11143" y="13735"/>
                  </a:cubicBezTo>
                  <a:cubicBezTo>
                    <a:pt x="13371" y="15965"/>
                    <a:pt x="13371" y="17139"/>
                    <a:pt x="13200" y="18313"/>
                  </a:cubicBezTo>
                  <a:cubicBezTo>
                    <a:pt x="13029" y="19487"/>
                    <a:pt x="12686" y="20661"/>
                    <a:pt x="11657" y="21130"/>
                  </a:cubicBezTo>
                  <a:cubicBezTo>
                    <a:pt x="10629" y="21600"/>
                    <a:pt x="8914" y="21365"/>
                    <a:pt x="7543" y="19604"/>
                  </a:cubicBezTo>
                  <a:cubicBezTo>
                    <a:pt x="6171" y="17843"/>
                    <a:pt x="5143" y="14557"/>
                    <a:pt x="5829" y="11035"/>
                  </a:cubicBezTo>
                  <a:cubicBezTo>
                    <a:pt x="6514" y="7513"/>
                    <a:pt x="8914" y="3757"/>
                    <a:pt x="11829" y="1878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0394997" y="4685948"/>
              <a:ext cx="95225" cy="14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506" fill="norm" stroke="1" extrusionOk="0">
                  <a:moveTo>
                    <a:pt x="19292" y="4680"/>
                  </a:moveTo>
                  <a:cubicBezTo>
                    <a:pt x="16994" y="3137"/>
                    <a:pt x="14696" y="1594"/>
                    <a:pt x="12398" y="668"/>
                  </a:cubicBezTo>
                  <a:cubicBezTo>
                    <a:pt x="10100" y="-257"/>
                    <a:pt x="7802" y="-566"/>
                    <a:pt x="5504" y="2057"/>
                  </a:cubicBezTo>
                  <a:cubicBezTo>
                    <a:pt x="3207" y="4680"/>
                    <a:pt x="909" y="10234"/>
                    <a:pt x="219" y="13783"/>
                  </a:cubicBezTo>
                  <a:cubicBezTo>
                    <a:pt x="-470" y="17331"/>
                    <a:pt x="449" y="18874"/>
                    <a:pt x="3207" y="19800"/>
                  </a:cubicBezTo>
                  <a:cubicBezTo>
                    <a:pt x="5964" y="20725"/>
                    <a:pt x="10560" y="21034"/>
                    <a:pt x="14007" y="18874"/>
                  </a:cubicBezTo>
                  <a:cubicBezTo>
                    <a:pt x="17453" y="16714"/>
                    <a:pt x="19751" y="12085"/>
                    <a:pt x="20441" y="8845"/>
                  </a:cubicBezTo>
                  <a:cubicBezTo>
                    <a:pt x="21130" y="5605"/>
                    <a:pt x="20211" y="3754"/>
                    <a:pt x="18832" y="2365"/>
                  </a:cubicBezTo>
                  <a:cubicBezTo>
                    <a:pt x="17453" y="977"/>
                    <a:pt x="15615" y="51"/>
                    <a:pt x="14466" y="51"/>
                  </a:cubicBezTo>
                  <a:cubicBezTo>
                    <a:pt x="13317" y="51"/>
                    <a:pt x="12858" y="977"/>
                    <a:pt x="12398" y="19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0506662" y="4709583"/>
              <a:ext cx="135939" cy="1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42" fill="norm" stroke="1" extrusionOk="0">
                  <a:moveTo>
                    <a:pt x="3397" y="354"/>
                  </a:moveTo>
                  <a:cubicBezTo>
                    <a:pt x="2068" y="1416"/>
                    <a:pt x="739" y="2479"/>
                    <a:pt x="240" y="5489"/>
                  </a:cubicBezTo>
                  <a:cubicBezTo>
                    <a:pt x="-258" y="8498"/>
                    <a:pt x="74" y="13456"/>
                    <a:pt x="739" y="16643"/>
                  </a:cubicBezTo>
                  <a:cubicBezTo>
                    <a:pt x="1404" y="19830"/>
                    <a:pt x="2400" y="21246"/>
                    <a:pt x="3564" y="21423"/>
                  </a:cubicBezTo>
                  <a:cubicBezTo>
                    <a:pt x="4727" y="21600"/>
                    <a:pt x="6056" y="20538"/>
                    <a:pt x="8050" y="17351"/>
                  </a:cubicBezTo>
                  <a:cubicBezTo>
                    <a:pt x="10044" y="14164"/>
                    <a:pt x="12702" y="8852"/>
                    <a:pt x="14031" y="5311"/>
                  </a:cubicBezTo>
                  <a:cubicBezTo>
                    <a:pt x="15360" y="1770"/>
                    <a:pt x="15360" y="0"/>
                    <a:pt x="15028" y="0"/>
                  </a:cubicBezTo>
                  <a:cubicBezTo>
                    <a:pt x="14696" y="0"/>
                    <a:pt x="14031" y="1770"/>
                    <a:pt x="13699" y="4603"/>
                  </a:cubicBezTo>
                  <a:cubicBezTo>
                    <a:pt x="13367" y="7436"/>
                    <a:pt x="13367" y="11331"/>
                    <a:pt x="13865" y="13987"/>
                  </a:cubicBezTo>
                  <a:cubicBezTo>
                    <a:pt x="14364" y="16643"/>
                    <a:pt x="15360" y="18059"/>
                    <a:pt x="16690" y="18767"/>
                  </a:cubicBezTo>
                  <a:cubicBezTo>
                    <a:pt x="18019" y="19475"/>
                    <a:pt x="19680" y="19475"/>
                    <a:pt x="21342" y="194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0749980" y="4718050"/>
              <a:ext cx="64070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74" fill="norm" stroke="1" extrusionOk="0">
                  <a:moveTo>
                    <a:pt x="12730" y="0"/>
                  </a:moveTo>
                  <a:cubicBezTo>
                    <a:pt x="9943" y="3037"/>
                    <a:pt x="7156" y="6075"/>
                    <a:pt x="5762" y="8437"/>
                  </a:cubicBezTo>
                  <a:cubicBezTo>
                    <a:pt x="4368" y="10800"/>
                    <a:pt x="4368" y="12487"/>
                    <a:pt x="4020" y="14850"/>
                  </a:cubicBezTo>
                  <a:cubicBezTo>
                    <a:pt x="3672" y="17212"/>
                    <a:pt x="2975" y="20250"/>
                    <a:pt x="1930" y="20925"/>
                  </a:cubicBezTo>
                  <a:cubicBezTo>
                    <a:pt x="885" y="21600"/>
                    <a:pt x="-509" y="19912"/>
                    <a:pt x="188" y="17381"/>
                  </a:cubicBezTo>
                  <a:cubicBezTo>
                    <a:pt x="885" y="14850"/>
                    <a:pt x="3672" y="11475"/>
                    <a:pt x="7504" y="8606"/>
                  </a:cubicBezTo>
                  <a:cubicBezTo>
                    <a:pt x="11336" y="5737"/>
                    <a:pt x="16214" y="3375"/>
                    <a:pt x="21091" y="10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0668000" y="47244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0651865" y="4692377"/>
              <a:ext cx="111386" cy="18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1" fill="norm" stroke="1" extrusionOk="0">
                  <a:moveTo>
                    <a:pt x="7997" y="2293"/>
                  </a:moveTo>
                  <a:cubicBezTo>
                    <a:pt x="7182" y="1037"/>
                    <a:pt x="6367" y="-219"/>
                    <a:pt x="5755" y="32"/>
                  </a:cubicBezTo>
                  <a:cubicBezTo>
                    <a:pt x="5144" y="283"/>
                    <a:pt x="4737" y="2041"/>
                    <a:pt x="4125" y="5432"/>
                  </a:cubicBezTo>
                  <a:cubicBezTo>
                    <a:pt x="3514" y="8823"/>
                    <a:pt x="2699" y="13846"/>
                    <a:pt x="1884" y="16986"/>
                  </a:cubicBezTo>
                  <a:cubicBezTo>
                    <a:pt x="1069" y="20125"/>
                    <a:pt x="254" y="21381"/>
                    <a:pt x="50" y="21381"/>
                  </a:cubicBezTo>
                  <a:cubicBezTo>
                    <a:pt x="-154" y="21381"/>
                    <a:pt x="254" y="20125"/>
                    <a:pt x="1476" y="17362"/>
                  </a:cubicBezTo>
                  <a:cubicBezTo>
                    <a:pt x="2699" y="14600"/>
                    <a:pt x="4737" y="10330"/>
                    <a:pt x="6571" y="7441"/>
                  </a:cubicBezTo>
                  <a:cubicBezTo>
                    <a:pt x="8404" y="4553"/>
                    <a:pt x="10035" y="3046"/>
                    <a:pt x="11869" y="2041"/>
                  </a:cubicBezTo>
                  <a:cubicBezTo>
                    <a:pt x="13703" y="1037"/>
                    <a:pt x="15740" y="534"/>
                    <a:pt x="16963" y="911"/>
                  </a:cubicBezTo>
                  <a:cubicBezTo>
                    <a:pt x="18186" y="1288"/>
                    <a:pt x="18593" y="2544"/>
                    <a:pt x="19204" y="4302"/>
                  </a:cubicBezTo>
                  <a:cubicBezTo>
                    <a:pt x="19816" y="6060"/>
                    <a:pt x="20631" y="8321"/>
                    <a:pt x="21446" y="105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0820933" y="4466478"/>
              <a:ext cx="207959" cy="42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99" fill="norm" stroke="1" extrusionOk="0">
                  <a:moveTo>
                    <a:pt x="13036" y="15275"/>
                  </a:moveTo>
                  <a:cubicBezTo>
                    <a:pt x="12600" y="14740"/>
                    <a:pt x="12163" y="14206"/>
                    <a:pt x="10963" y="13831"/>
                  </a:cubicBezTo>
                  <a:cubicBezTo>
                    <a:pt x="9763" y="13457"/>
                    <a:pt x="7800" y="13243"/>
                    <a:pt x="5945" y="13885"/>
                  </a:cubicBezTo>
                  <a:cubicBezTo>
                    <a:pt x="4090" y="14527"/>
                    <a:pt x="2345" y="16024"/>
                    <a:pt x="1363" y="17093"/>
                  </a:cubicBezTo>
                  <a:cubicBezTo>
                    <a:pt x="381" y="18162"/>
                    <a:pt x="163" y="18804"/>
                    <a:pt x="54" y="19392"/>
                  </a:cubicBezTo>
                  <a:cubicBezTo>
                    <a:pt x="-55" y="19980"/>
                    <a:pt x="-55" y="20515"/>
                    <a:pt x="600" y="20889"/>
                  </a:cubicBezTo>
                  <a:cubicBezTo>
                    <a:pt x="1254" y="21263"/>
                    <a:pt x="2563" y="21477"/>
                    <a:pt x="4418" y="21103"/>
                  </a:cubicBezTo>
                  <a:cubicBezTo>
                    <a:pt x="6272" y="20728"/>
                    <a:pt x="8672" y="19766"/>
                    <a:pt x="11181" y="17681"/>
                  </a:cubicBezTo>
                  <a:cubicBezTo>
                    <a:pt x="13690" y="15596"/>
                    <a:pt x="16309" y="12388"/>
                    <a:pt x="18054" y="9501"/>
                  </a:cubicBezTo>
                  <a:cubicBezTo>
                    <a:pt x="19800" y="6614"/>
                    <a:pt x="20672" y="4047"/>
                    <a:pt x="21109" y="2443"/>
                  </a:cubicBezTo>
                  <a:cubicBezTo>
                    <a:pt x="21545" y="839"/>
                    <a:pt x="21545" y="198"/>
                    <a:pt x="21109" y="37"/>
                  </a:cubicBezTo>
                  <a:cubicBezTo>
                    <a:pt x="20672" y="-123"/>
                    <a:pt x="19800" y="198"/>
                    <a:pt x="18381" y="1588"/>
                  </a:cubicBezTo>
                  <a:cubicBezTo>
                    <a:pt x="16963" y="2978"/>
                    <a:pt x="15000" y="5437"/>
                    <a:pt x="13690" y="8057"/>
                  </a:cubicBezTo>
                  <a:cubicBezTo>
                    <a:pt x="12381" y="10677"/>
                    <a:pt x="11727" y="13457"/>
                    <a:pt x="12490" y="15275"/>
                  </a:cubicBezTo>
                  <a:cubicBezTo>
                    <a:pt x="13254" y="17093"/>
                    <a:pt x="15436" y="17948"/>
                    <a:pt x="17618" y="1880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1343277" y="4698436"/>
              <a:ext cx="207373" cy="19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10" fill="norm" stroke="1" extrusionOk="0">
                  <a:moveTo>
                    <a:pt x="3049" y="735"/>
                  </a:moveTo>
                  <a:cubicBezTo>
                    <a:pt x="4358" y="285"/>
                    <a:pt x="5667" y="-165"/>
                    <a:pt x="6758" y="60"/>
                  </a:cubicBezTo>
                  <a:cubicBezTo>
                    <a:pt x="7849" y="285"/>
                    <a:pt x="8721" y="1185"/>
                    <a:pt x="8831" y="3998"/>
                  </a:cubicBezTo>
                  <a:cubicBezTo>
                    <a:pt x="8940" y="6810"/>
                    <a:pt x="8285" y="11535"/>
                    <a:pt x="7194" y="14685"/>
                  </a:cubicBezTo>
                  <a:cubicBezTo>
                    <a:pt x="6103" y="17835"/>
                    <a:pt x="4576" y="19410"/>
                    <a:pt x="3267" y="20310"/>
                  </a:cubicBezTo>
                  <a:cubicBezTo>
                    <a:pt x="1958" y="21210"/>
                    <a:pt x="867" y="21435"/>
                    <a:pt x="321" y="20985"/>
                  </a:cubicBezTo>
                  <a:cubicBezTo>
                    <a:pt x="-224" y="20535"/>
                    <a:pt x="-224" y="19410"/>
                    <a:pt x="1521" y="16822"/>
                  </a:cubicBezTo>
                  <a:cubicBezTo>
                    <a:pt x="3267" y="14235"/>
                    <a:pt x="6758" y="10185"/>
                    <a:pt x="9049" y="7710"/>
                  </a:cubicBezTo>
                  <a:cubicBezTo>
                    <a:pt x="11340" y="5235"/>
                    <a:pt x="12431" y="4335"/>
                    <a:pt x="13631" y="3323"/>
                  </a:cubicBezTo>
                  <a:cubicBezTo>
                    <a:pt x="14831" y="2310"/>
                    <a:pt x="16140" y="1185"/>
                    <a:pt x="16358" y="1185"/>
                  </a:cubicBezTo>
                  <a:cubicBezTo>
                    <a:pt x="16576" y="1185"/>
                    <a:pt x="15703" y="2310"/>
                    <a:pt x="14831" y="4560"/>
                  </a:cubicBezTo>
                  <a:cubicBezTo>
                    <a:pt x="13958" y="6810"/>
                    <a:pt x="13085" y="10185"/>
                    <a:pt x="13194" y="12772"/>
                  </a:cubicBezTo>
                  <a:cubicBezTo>
                    <a:pt x="13303" y="15360"/>
                    <a:pt x="14394" y="17160"/>
                    <a:pt x="15921" y="18285"/>
                  </a:cubicBezTo>
                  <a:cubicBezTo>
                    <a:pt x="17449" y="19410"/>
                    <a:pt x="19412" y="19860"/>
                    <a:pt x="21376" y="2031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8442035" y="2277334"/>
              <a:ext cx="105065" cy="44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72" fill="norm" stroke="1" extrusionOk="0">
                  <a:moveTo>
                    <a:pt x="21023" y="4350"/>
                  </a:moveTo>
                  <a:cubicBezTo>
                    <a:pt x="19329" y="2937"/>
                    <a:pt x="17635" y="1524"/>
                    <a:pt x="15517" y="767"/>
                  </a:cubicBezTo>
                  <a:cubicBezTo>
                    <a:pt x="13399" y="10"/>
                    <a:pt x="10858" y="-91"/>
                    <a:pt x="8529" y="60"/>
                  </a:cubicBezTo>
                  <a:cubicBezTo>
                    <a:pt x="6199" y="212"/>
                    <a:pt x="4082" y="616"/>
                    <a:pt x="2388" y="2079"/>
                  </a:cubicBezTo>
                  <a:cubicBezTo>
                    <a:pt x="694" y="3543"/>
                    <a:pt x="-577" y="6066"/>
                    <a:pt x="270" y="8943"/>
                  </a:cubicBezTo>
                  <a:cubicBezTo>
                    <a:pt x="1117" y="11819"/>
                    <a:pt x="4082" y="15049"/>
                    <a:pt x="6835" y="17270"/>
                  </a:cubicBezTo>
                  <a:cubicBezTo>
                    <a:pt x="9588" y="19490"/>
                    <a:pt x="12129" y="20702"/>
                    <a:pt x="12764" y="21105"/>
                  </a:cubicBezTo>
                  <a:cubicBezTo>
                    <a:pt x="13399" y="21509"/>
                    <a:pt x="12129" y="21105"/>
                    <a:pt x="10858" y="2070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8382000" y="2552700"/>
              <a:ext cx="203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8615643" y="2527300"/>
              <a:ext cx="12195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26" y="0"/>
                  </a:moveTo>
                  <a:cubicBezTo>
                    <a:pt x="-140" y="1241"/>
                    <a:pt x="-506" y="2483"/>
                    <a:pt x="2972" y="6083"/>
                  </a:cubicBezTo>
                  <a:cubicBezTo>
                    <a:pt x="6450" y="9683"/>
                    <a:pt x="13772" y="15641"/>
                    <a:pt x="2109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8583995" y="2533650"/>
              <a:ext cx="14090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4691" y="4985"/>
                    <a:pt x="7921" y="9969"/>
                    <a:pt x="4213" y="13200"/>
                  </a:cubicBezTo>
                  <a:cubicBezTo>
                    <a:pt x="506" y="16431"/>
                    <a:pt x="-139" y="17908"/>
                    <a:pt x="22" y="19015"/>
                  </a:cubicBezTo>
                  <a:cubicBezTo>
                    <a:pt x="183" y="20123"/>
                    <a:pt x="1151" y="20862"/>
                    <a:pt x="211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8810343" y="2337333"/>
              <a:ext cx="314607" cy="26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08" fill="norm" stroke="1" extrusionOk="0">
                  <a:moveTo>
                    <a:pt x="5891" y="467"/>
                  </a:moveTo>
                  <a:cubicBezTo>
                    <a:pt x="5166" y="297"/>
                    <a:pt x="4441" y="127"/>
                    <a:pt x="3571" y="42"/>
                  </a:cubicBezTo>
                  <a:cubicBezTo>
                    <a:pt x="2701" y="-43"/>
                    <a:pt x="1687" y="-43"/>
                    <a:pt x="1107" y="467"/>
                  </a:cubicBezTo>
                  <a:cubicBezTo>
                    <a:pt x="527" y="977"/>
                    <a:pt x="382" y="1998"/>
                    <a:pt x="237" y="4294"/>
                  </a:cubicBezTo>
                  <a:cubicBezTo>
                    <a:pt x="92" y="6590"/>
                    <a:pt x="-53" y="10162"/>
                    <a:pt x="19" y="12798"/>
                  </a:cubicBezTo>
                  <a:cubicBezTo>
                    <a:pt x="92" y="15434"/>
                    <a:pt x="382" y="17135"/>
                    <a:pt x="817" y="18581"/>
                  </a:cubicBezTo>
                  <a:cubicBezTo>
                    <a:pt x="1252" y="20026"/>
                    <a:pt x="1832" y="21217"/>
                    <a:pt x="2339" y="21387"/>
                  </a:cubicBezTo>
                  <a:cubicBezTo>
                    <a:pt x="2846" y="21557"/>
                    <a:pt x="3281" y="20707"/>
                    <a:pt x="3789" y="18666"/>
                  </a:cubicBezTo>
                  <a:cubicBezTo>
                    <a:pt x="4296" y="16625"/>
                    <a:pt x="4876" y="13393"/>
                    <a:pt x="5166" y="11352"/>
                  </a:cubicBezTo>
                  <a:cubicBezTo>
                    <a:pt x="5456" y="9311"/>
                    <a:pt x="5456" y="8461"/>
                    <a:pt x="5673" y="7611"/>
                  </a:cubicBezTo>
                  <a:cubicBezTo>
                    <a:pt x="5891" y="6760"/>
                    <a:pt x="6326" y="5910"/>
                    <a:pt x="7050" y="5910"/>
                  </a:cubicBezTo>
                  <a:cubicBezTo>
                    <a:pt x="7775" y="5910"/>
                    <a:pt x="8790" y="6760"/>
                    <a:pt x="9877" y="8376"/>
                  </a:cubicBezTo>
                  <a:cubicBezTo>
                    <a:pt x="10964" y="9992"/>
                    <a:pt x="12124" y="12373"/>
                    <a:pt x="12704" y="13988"/>
                  </a:cubicBezTo>
                  <a:cubicBezTo>
                    <a:pt x="13284" y="15604"/>
                    <a:pt x="13284" y="16455"/>
                    <a:pt x="12849" y="17390"/>
                  </a:cubicBezTo>
                  <a:cubicBezTo>
                    <a:pt x="12414" y="18326"/>
                    <a:pt x="11544" y="19346"/>
                    <a:pt x="10675" y="19771"/>
                  </a:cubicBezTo>
                  <a:cubicBezTo>
                    <a:pt x="9805" y="20196"/>
                    <a:pt x="8935" y="20026"/>
                    <a:pt x="8500" y="19091"/>
                  </a:cubicBezTo>
                  <a:cubicBezTo>
                    <a:pt x="8065" y="18155"/>
                    <a:pt x="8065" y="16455"/>
                    <a:pt x="8790" y="14669"/>
                  </a:cubicBezTo>
                  <a:cubicBezTo>
                    <a:pt x="9515" y="12883"/>
                    <a:pt x="10964" y="11012"/>
                    <a:pt x="11979" y="9737"/>
                  </a:cubicBezTo>
                  <a:cubicBezTo>
                    <a:pt x="12994" y="8461"/>
                    <a:pt x="13574" y="7781"/>
                    <a:pt x="14154" y="7185"/>
                  </a:cubicBezTo>
                  <a:cubicBezTo>
                    <a:pt x="14734" y="6590"/>
                    <a:pt x="15313" y="6080"/>
                    <a:pt x="15531" y="6250"/>
                  </a:cubicBezTo>
                  <a:cubicBezTo>
                    <a:pt x="15748" y="6420"/>
                    <a:pt x="15603" y="7270"/>
                    <a:pt x="15313" y="8886"/>
                  </a:cubicBezTo>
                  <a:cubicBezTo>
                    <a:pt x="15024" y="10502"/>
                    <a:pt x="14589" y="12883"/>
                    <a:pt x="14661" y="14414"/>
                  </a:cubicBezTo>
                  <a:cubicBezTo>
                    <a:pt x="14734" y="15944"/>
                    <a:pt x="15313" y="16625"/>
                    <a:pt x="16546" y="16710"/>
                  </a:cubicBezTo>
                  <a:cubicBezTo>
                    <a:pt x="17778" y="16795"/>
                    <a:pt x="19662" y="16285"/>
                    <a:pt x="21547" y="1577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9175750" y="2247900"/>
              <a:ext cx="3924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6480" y="0"/>
                  </a:moveTo>
                  <a:cubicBezTo>
                    <a:pt x="8640" y="1889"/>
                    <a:pt x="10800" y="3777"/>
                    <a:pt x="14040" y="6492"/>
                  </a:cubicBezTo>
                  <a:cubicBezTo>
                    <a:pt x="17280" y="9207"/>
                    <a:pt x="21600" y="12748"/>
                    <a:pt x="19440" y="15403"/>
                  </a:cubicBezTo>
                  <a:cubicBezTo>
                    <a:pt x="17280" y="18059"/>
                    <a:pt x="8640" y="198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8382000" y="2705099"/>
              <a:ext cx="8318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9" y="19800"/>
                    <a:pt x="2638" y="18000"/>
                    <a:pt x="4315" y="16071"/>
                  </a:cubicBezTo>
                  <a:cubicBezTo>
                    <a:pt x="5991" y="14143"/>
                    <a:pt x="8024" y="12086"/>
                    <a:pt x="10223" y="10157"/>
                  </a:cubicBezTo>
                  <a:cubicBezTo>
                    <a:pt x="12421" y="8229"/>
                    <a:pt x="14785" y="6429"/>
                    <a:pt x="16708" y="4757"/>
                  </a:cubicBezTo>
                  <a:cubicBezTo>
                    <a:pt x="18632" y="3086"/>
                    <a:pt x="20116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8458200" y="2787650"/>
              <a:ext cx="6794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5" y="19800"/>
                    <a:pt x="4710" y="18000"/>
                    <a:pt x="7536" y="15120"/>
                  </a:cubicBezTo>
                  <a:cubicBezTo>
                    <a:pt x="10363" y="12240"/>
                    <a:pt x="13660" y="8280"/>
                    <a:pt x="16082" y="5580"/>
                  </a:cubicBezTo>
                  <a:cubicBezTo>
                    <a:pt x="18505" y="2880"/>
                    <a:pt x="2005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11264899" y="5025743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49" y="2735"/>
                    <a:pt x="10897" y="-1585"/>
                    <a:pt x="14497" y="575"/>
                  </a:cubicBezTo>
                  <a:cubicBezTo>
                    <a:pt x="18097" y="2735"/>
                    <a:pt x="19849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11283950" y="5105400"/>
              <a:ext cx="254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400"/>
                    <a:pt x="11520" y="10800"/>
                    <a:pt x="15120" y="14400"/>
                  </a:cubicBezTo>
                  <a:cubicBezTo>
                    <a:pt x="18720" y="18000"/>
                    <a:pt x="2016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425950" y="3594100"/>
              <a:ext cx="8255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08"/>
                  </a:moveTo>
                  <a:cubicBezTo>
                    <a:pt x="2769" y="3281"/>
                    <a:pt x="5538" y="3554"/>
                    <a:pt x="6923" y="4511"/>
                  </a:cubicBezTo>
                  <a:cubicBezTo>
                    <a:pt x="8308" y="5468"/>
                    <a:pt x="8308" y="7109"/>
                    <a:pt x="8308" y="9524"/>
                  </a:cubicBezTo>
                  <a:cubicBezTo>
                    <a:pt x="8308" y="11939"/>
                    <a:pt x="8308" y="15129"/>
                    <a:pt x="8308" y="17089"/>
                  </a:cubicBezTo>
                  <a:cubicBezTo>
                    <a:pt x="8308" y="19048"/>
                    <a:pt x="8308" y="19777"/>
                    <a:pt x="8031" y="19868"/>
                  </a:cubicBezTo>
                  <a:cubicBezTo>
                    <a:pt x="7754" y="19959"/>
                    <a:pt x="7200" y="19413"/>
                    <a:pt x="6923" y="17271"/>
                  </a:cubicBezTo>
                  <a:cubicBezTo>
                    <a:pt x="6646" y="15129"/>
                    <a:pt x="6646" y="11392"/>
                    <a:pt x="6646" y="8704"/>
                  </a:cubicBezTo>
                  <a:cubicBezTo>
                    <a:pt x="6646" y="6015"/>
                    <a:pt x="6646" y="4375"/>
                    <a:pt x="6369" y="3099"/>
                  </a:cubicBezTo>
                  <a:cubicBezTo>
                    <a:pt x="6092" y="1823"/>
                    <a:pt x="5538" y="911"/>
                    <a:pt x="5262" y="684"/>
                  </a:cubicBezTo>
                  <a:cubicBezTo>
                    <a:pt x="4985" y="456"/>
                    <a:pt x="4985" y="911"/>
                    <a:pt x="5815" y="2461"/>
                  </a:cubicBezTo>
                  <a:cubicBezTo>
                    <a:pt x="6646" y="4010"/>
                    <a:pt x="8308" y="6653"/>
                    <a:pt x="9138" y="9524"/>
                  </a:cubicBezTo>
                  <a:cubicBezTo>
                    <a:pt x="9969" y="12395"/>
                    <a:pt x="9969" y="15494"/>
                    <a:pt x="9138" y="17362"/>
                  </a:cubicBezTo>
                  <a:cubicBezTo>
                    <a:pt x="8308" y="19230"/>
                    <a:pt x="6646" y="19868"/>
                    <a:pt x="5815" y="19868"/>
                  </a:cubicBezTo>
                  <a:cubicBezTo>
                    <a:pt x="4985" y="19868"/>
                    <a:pt x="4985" y="19230"/>
                    <a:pt x="5538" y="17134"/>
                  </a:cubicBezTo>
                  <a:cubicBezTo>
                    <a:pt x="6092" y="15038"/>
                    <a:pt x="7200" y="11484"/>
                    <a:pt x="8862" y="8567"/>
                  </a:cubicBezTo>
                  <a:cubicBezTo>
                    <a:pt x="10523" y="5651"/>
                    <a:pt x="12738" y="3372"/>
                    <a:pt x="14400" y="1959"/>
                  </a:cubicBezTo>
                  <a:cubicBezTo>
                    <a:pt x="16062" y="547"/>
                    <a:pt x="17169" y="0"/>
                    <a:pt x="17723" y="0"/>
                  </a:cubicBezTo>
                  <a:cubicBezTo>
                    <a:pt x="18277" y="0"/>
                    <a:pt x="18277" y="547"/>
                    <a:pt x="18277" y="2552"/>
                  </a:cubicBezTo>
                  <a:cubicBezTo>
                    <a:pt x="18277" y="4557"/>
                    <a:pt x="18277" y="8020"/>
                    <a:pt x="18277" y="11256"/>
                  </a:cubicBezTo>
                  <a:cubicBezTo>
                    <a:pt x="18277" y="14491"/>
                    <a:pt x="18277" y="17499"/>
                    <a:pt x="18831" y="19185"/>
                  </a:cubicBezTo>
                  <a:cubicBezTo>
                    <a:pt x="19385" y="20871"/>
                    <a:pt x="20492" y="212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406900" y="4168016"/>
              <a:ext cx="323850" cy="27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6737"/>
                  </a:moveTo>
                  <a:cubicBezTo>
                    <a:pt x="141" y="5913"/>
                    <a:pt x="282" y="5088"/>
                    <a:pt x="1412" y="4429"/>
                  </a:cubicBezTo>
                  <a:cubicBezTo>
                    <a:pt x="2541" y="3769"/>
                    <a:pt x="4659" y="3275"/>
                    <a:pt x="6282" y="4346"/>
                  </a:cubicBezTo>
                  <a:cubicBezTo>
                    <a:pt x="7906" y="5418"/>
                    <a:pt x="9035" y="8056"/>
                    <a:pt x="9035" y="10777"/>
                  </a:cubicBezTo>
                  <a:cubicBezTo>
                    <a:pt x="9035" y="13497"/>
                    <a:pt x="7906" y="16301"/>
                    <a:pt x="6988" y="18032"/>
                  </a:cubicBezTo>
                  <a:cubicBezTo>
                    <a:pt x="6071" y="19763"/>
                    <a:pt x="5365" y="20423"/>
                    <a:pt x="4659" y="20835"/>
                  </a:cubicBezTo>
                  <a:cubicBezTo>
                    <a:pt x="3953" y="21247"/>
                    <a:pt x="3247" y="21412"/>
                    <a:pt x="2682" y="21165"/>
                  </a:cubicBezTo>
                  <a:cubicBezTo>
                    <a:pt x="2118" y="20917"/>
                    <a:pt x="1694" y="20258"/>
                    <a:pt x="1906" y="18856"/>
                  </a:cubicBezTo>
                  <a:cubicBezTo>
                    <a:pt x="2118" y="17455"/>
                    <a:pt x="2965" y="15311"/>
                    <a:pt x="5224" y="12673"/>
                  </a:cubicBezTo>
                  <a:cubicBezTo>
                    <a:pt x="7482" y="10035"/>
                    <a:pt x="11153" y="6902"/>
                    <a:pt x="13271" y="5088"/>
                  </a:cubicBezTo>
                  <a:cubicBezTo>
                    <a:pt x="15388" y="3275"/>
                    <a:pt x="15953" y="2780"/>
                    <a:pt x="16659" y="2038"/>
                  </a:cubicBezTo>
                  <a:cubicBezTo>
                    <a:pt x="17365" y="1296"/>
                    <a:pt x="18212" y="307"/>
                    <a:pt x="18282" y="59"/>
                  </a:cubicBezTo>
                  <a:cubicBezTo>
                    <a:pt x="18353" y="-188"/>
                    <a:pt x="17647" y="307"/>
                    <a:pt x="16588" y="2203"/>
                  </a:cubicBezTo>
                  <a:cubicBezTo>
                    <a:pt x="15529" y="4099"/>
                    <a:pt x="14118" y="7397"/>
                    <a:pt x="13412" y="9540"/>
                  </a:cubicBezTo>
                  <a:cubicBezTo>
                    <a:pt x="12706" y="11684"/>
                    <a:pt x="12706" y="12673"/>
                    <a:pt x="14188" y="13580"/>
                  </a:cubicBezTo>
                  <a:cubicBezTo>
                    <a:pt x="15671" y="14487"/>
                    <a:pt x="18635" y="15311"/>
                    <a:pt x="21600" y="161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2027766" y="5988545"/>
              <a:ext cx="42334" cy="58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" y="2980"/>
                  </a:moveTo>
                  <a:cubicBezTo>
                    <a:pt x="1080" y="2211"/>
                    <a:pt x="0" y="1442"/>
                    <a:pt x="0" y="866"/>
                  </a:cubicBezTo>
                  <a:cubicBezTo>
                    <a:pt x="0" y="289"/>
                    <a:pt x="1080" y="-95"/>
                    <a:pt x="1620" y="20"/>
                  </a:cubicBezTo>
                  <a:cubicBezTo>
                    <a:pt x="2160" y="136"/>
                    <a:pt x="2160" y="751"/>
                    <a:pt x="3240" y="2480"/>
                  </a:cubicBezTo>
                  <a:cubicBezTo>
                    <a:pt x="4320" y="4210"/>
                    <a:pt x="6480" y="7054"/>
                    <a:pt x="7020" y="9936"/>
                  </a:cubicBezTo>
                  <a:cubicBezTo>
                    <a:pt x="7560" y="12819"/>
                    <a:pt x="6480" y="15740"/>
                    <a:pt x="5940" y="17393"/>
                  </a:cubicBezTo>
                  <a:cubicBezTo>
                    <a:pt x="5400" y="19045"/>
                    <a:pt x="5400" y="19430"/>
                    <a:pt x="4860" y="19968"/>
                  </a:cubicBezTo>
                  <a:cubicBezTo>
                    <a:pt x="4320" y="20506"/>
                    <a:pt x="3240" y="21198"/>
                    <a:pt x="5940" y="21351"/>
                  </a:cubicBezTo>
                  <a:cubicBezTo>
                    <a:pt x="8640" y="21505"/>
                    <a:pt x="15120" y="21121"/>
                    <a:pt x="21600" y="207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2062654" y="6196498"/>
              <a:ext cx="207561" cy="21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14" fill="norm" stroke="1" extrusionOk="0">
                  <a:moveTo>
                    <a:pt x="19552" y="3847"/>
                  </a:moveTo>
                  <a:cubicBezTo>
                    <a:pt x="20416" y="2393"/>
                    <a:pt x="21280" y="939"/>
                    <a:pt x="21172" y="316"/>
                  </a:cubicBezTo>
                  <a:cubicBezTo>
                    <a:pt x="21064" y="-307"/>
                    <a:pt x="19984" y="-99"/>
                    <a:pt x="17500" y="1770"/>
                  </a:cubicBezTo>
                  <a:cubicBezTo>
                    <a:pt x="15016" y="3639"/>
                    <a:pt x="11128" y="7170"/>
                    <a:pt x="8212" y="9870"/>
                  </a:cubicBezTo>
                  <a:cubicBezTo>
                    <a:pt x="5296" y="12570"/>
                    <a:pt x="3352" y="14439"/>
                    <a:pt x="1948" y="16205"/>
                  </a:cubicBezTo>
                  <a:cubicBezTo>
                    <a:pt x="544" y="17970"/>
                    <a:pt x="-320" y="19631"/>
                    <a:pt x="112" y="20462"/>
                  </a:cubicBezTo>
                  <a:cubicBezTo>
                    <a:pt x="544" y="21293"/>
                    <a:pt x="2272" y="21293"/>
                    <a:pt x="5404" y="20670"/>
                  </a:cubicBezTo>
                  <a:cubicBezTo>
                    <a:pt x="8536" y="20047"/>
                    <a:pt x="13072" y="18801"/>
                    <a:pt x="17608" y="175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2092272" y="6223000"/>
              <a:ext cx="434662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74" y="21600"/>
                  </a:moveTo>
                  <a:cubicBezTo>
                    <a:pt x="90" y="19964"/>
                    <a:pt x="6" y="18327"/>
                    <a:pt x="0" y="17182"/>
                  </a:cubicBezTo>
                  <a:cubicBezTo>
                    <a:pt x="-5" y="16036"/>
                    <a:pt x="69" y="15382"/>
                    <a:pt x="253" y="14236"/>
                  </a:cubicBezTo>
                  <a:cubicBezTo>
                    <a:pt x="437" y="13091"/>
                    <a:pt x="731" y="11455"/>
                    <a:pt x="1083" y="10473"/>
                  </a:cubicBezTo>
                  <a:cubicBezTo>
                    <a:pt x="1436" y="9491"/>
                    <a:pt x="1846" y="9164"/>
                    <a:pt x="2261" y="9000"/>
                  </a:cubicBezTo>
                  <a:cubicBezTo>
                    <a:pt x="2677" y="8836"/>
                    <a:pt x="3097" y="8836"/>
                    <a:pt x="3502" y="9164"/>
                  </a:cubicBezTo>
                  <a:cubicBezTo>
                    <a:pt x="3907" y="9491"/>
                    <a:pt x="4296" y="10145"/>
                    <a:pt x="4669" y="10800"/>
                  </a:cubicBezTo>
                  <a:cubicBezTo>
                    <a:pt x="5043" y="11455"/>
                    <a:pt x="5400" y="12109"/>
                    <a:pt x="5784" y="12436"/>
                  </a:cubicBezTo>
                  <a:cubicBezTo>
                    <a:pt x="6168" y="12764"/>
                    <a:pt x="6578" y="12764"/>
                    <a:pt x="6967" y="12764"/>
                  </a:cubicBezTo>
                  <a:cubicBezTo>
                    <a:pt x="7356" y="12764"/>
                    <a:pt x="7724" y="12764"/>
                    <a:pt x="8098" y="12927"/>
                  </a:cubicBezTo>
                  <a:cubicBezTo>
                    <a:pt x="8471" y="13091"/>
                    <a:pt x="8850" y="13418"/>
                    <a:pt x="9239" y="13582"/>
                  </a:cubicBezTo>
                  <a:cubicBezTo>
                    <a:pt x="9628" y="13745"/>
                    <a:pt x="10027" y="13745"/>
                    <a:pt x="10422" y="13745"/>
                  </a:cubicBezTo>
                  <a:cubicBezTo>
                    <a:pt x="10816" y="13745"/>
                    <a:pt x="11205" y="13745"/>
                    <a:pt x="11594" y="13745"/>
                  </a:cubicBezTo>
                  <a:cubicBezTo>
                    <a:pt x="11983" y="13745"/>
                    <a:pt x="12372" y="13745"/>
                    <a:pt x="12756" y="13745"/>
                  </a:cubicBezTo>
                  <a:cubicBezTo>
                    <a:pt x="13140" y="13745"/>
                    <a:pt x="13519" y="13745"/>
                    <a:pt x="13892" y="13745"/>
                  </a:cubicBezTo>
                  <a:cubicBezTo>
                    <a:pt x="14265" y="13745"/>
                    <a:pt x="14633" y="13745"/>
                    <a:pt x="15043" y="13582"/>
                  </a:cubicBezTo>
                  <a:cubicBezTo>
                    <a:pt x="15454" y="13418"/>
                    <a:pt x="15906" y="13091"/>
                    <a:pt x="16337" y="12600"/>
                  </a:cubicBezTo>
                  <a:cubicBezTo>
                    <a:pt x="16768" y="12109"/>
                    <a:pt x="17178" y="11455"/>
                    <a:pt x="17604" y="10964"/>
                  </a:cubicBezTo>
                  <a:cubicBezTo>
                    <a:pt x="18030" y="10473"/>
                    <a:pt x="18472" y="10145"/>
                    <a:pt x="18913" y="9818"/>
                  </a:cubicBezTo>
                  <a:cubicBezTo>
                    <a:pt x="19355" y="9491"/>
                    <a:pt x="19797" y="9164"/>
                    <a:pt x="20144" y="9000"/>
                  </a:cubicBezTo>
                  <a:cubicBezTo>
                    <a:pt x="20491" y="8836"/>
                    <a:pt x="20743" y="8836"/>
                    <a:pt x="20922" y="8345"/>
                  </a:cubicBezTo>
                  <a:cubicBezTo>
                    <a:pt x="21101" y="7855"/>
                    <a:pt x="21206" y="6873"/>
                    <a:pt x="21306" y="5400"/>
                  </a:cubicBezTo>
                  <a:cubicBezTo>
                    <a:pt x="21406" y="3927"/>
                    <a:pt x="21500" y="1964"/>
                    <a:pt x="21595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380618" y="6118037"/>
              <a:ext cx="155366" cy="25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352" fill="norm" stroke="1" extrusionOk="0">
                  <a:moveTo>
                    <a:pt x="2674" y="2913"/>
                  </a:moveTo>
                  <a:cubicBezTo>
                    <a:pt x="1272" y="1684"/>
                    <a:pt x="-131" y="454"/>
                    <a:pt x="9" y="103"/>
                  </a:cubicBezTo>
                  <a:cubicBezTo>
                    <a:pt x="150" y="-248"/>
                    <a:pt x="1833" y="279"/>
                    <a:pt x="5479" y="1947"/>
                  </a:cubicBezTo>
                  <a:cubicBezTo>
                    <a:pt x="9126" y="3615"/>
                    <a:pt x="14737" y="6425"/>
                    <a:pt x="17822" y="8708"/>
                  </a:cubicBezTo>
                  <a:cubicBezTo>
                    <a:pt x="20908" y="10991"/>
                    <a:pt x="21469" y="12747"/>
                    <a:pt x="19225" y="14591"/>
                  </a:cubicBezTo>
                  <a:cubicBezTo>
                    <a:pt x="16981" y="16435"/>
                    <a:pt x="11931" y="18367"/>
                    <a:pt x="8705" y="19596"/>
                  </a:cubicBezTo>
                  <a:cubicBezTo>
                    <a:pt x="5479" y="20825"/>
                    <a:pt x="4077" y="21352"/>
                    <a:pt x="4077" y="21352"/>
                  </a:cubicBezTo>
                  <a:cubicBezTo>
                    <a:pt x="4077" y="21352"/>
                    <a:pt x="5479" y="20825"/>
                    <a:pt x="7724" y="19772"/>
                  </a:cubicBezTo>
                  <a:cubicBezTo>
                    <a:pt x="9968" y="18718"/>
                    <a:pt x="13053" y="17137"/>
                    <a:pt x="16139" y="155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596427" y="6019800"/>
              <a:ext cx="20273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20688" y="0"/>
                  </a:moveTo>
                  <a:cubicBezTo>
                    <a:pt x="18528" y="3086"/>
                    <a:pt x="16368" y="6171"/>
                    <a:pt x="12048" y="9020"/>
                  </a:cubicBezTo>
                  <a:cubicBezTo>
                    <a:pt x="7728" y="11868"/>
                    <a:pt x="1248" y="14479"/>
                    <a:pt x="168" y="16536"/>
                  </a:cubicBezTo>
                  <a:cubicBezTo>
                    <a:pt x="-912" y="18593"/>
                    <a:pt x="3408" y="20097"/>
                    <a:pt x="772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2880592" y="6745691"/>
              <a:ext cx="162170" cy="67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142" fill="norm" stroke="1" extrusionOk="0">
                  <a:moveTo>
                    <a:pt x="1104" y="7292"/>
                  </a:moveTo>
                  <a:cubicBezTo>
                    <a:pt x="1644" y="8882"/>
                    <a:pt x="2184" y="10472"/>
                    <a:pt x="2724" y="12327"/>
                  </a:cubicBezTo>
                  <a:cubicBezTo>
                    <a:pt x="3264" y="14183"/>
                    <a:pt x="3804" y="16303"/>
                    <a:pt x="4074" y="17761"/>
                  </a:cubicBezTo>
                  <a:cubicBezTo>
                    <a:pt x="4344" y="19218"/>
                    <a:pt x="4344" y="20013"/>
                    <a:pt x="4479" y="20577"/>
                  </a:cubicBezTo>
                  <a:cubicBezTo>
                    <a:pt x="4614" y="21140"/>
                    <a:pt x="4884" y="21471"/>
                    <a:pt x="4614" y="20643"/>
                  </a:cubicBezTo>
                  <a:cubicBezTo>
                    <a:pt x="4344" y="19815"/>
                    <a:pt x="3534" y="17827"/>
                    <a:pt x="2724" y="15574"/>
                  </a:cubicBezTo>
                  <a:cubicBezTo>
                    <a:pt x="1914" y="13321"/>
                    <a:pt x="1104" y="10804"/>
                    <a:pt x="564" y="8551"/>
                  </a:cubicBezTo>
                  <a:cubicBezTo>
                    <a:pt x="24" y="6298"/>
                    <a:pt x="-246" y="4310"/>
                    <a:pt x="294" y="2952"/>
                  </a:cubicBezTo>
                  <a:cubicBezTo>
                    <a:pt x="834" y="1594"/>
                    <a:pt x="2184" y="865"/>
                    <a:pt x="4344" y="434"/>
                  </a:cubicBezTo>
                  <a:cubicBezTo>
                    <a:pt x="6504" y="4"/>
                    <a:pt x="9474" y="-129"/>
                    <a:pt x="12579" y="136"/>
                  </a:cubicBezTo>
                  <a:cubicBezTo>
                    <a:pt x="15684" y="401"/>
                    <a:pt x="18924" y="1064"/>
                    <a:pt x="20139" y="2091"/>
                  </a:cubicBezTo>
                  <a:cubicBezTo>
                    <a:pt x="21354" y="3118"/>
                    <a:pt x="20544" y="4509"/>
                    <a:pt x="17709" y="5635"/>
                  </a:cubicBezTo>
                  <a:cubicBezTo>
                    <a:pt x="14874" y="6762"/>
                    <a:pt x="10014" y="7623"/>
                    <a:pt x="5154" y="84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3024011" y="7016749"/>
              <a:ext cx="214490" cy="39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50" fill="norm" stroke="1" extrusionOk="0">
                  <a:moveTo>
                    <a:pt x="1765" y="11435"/>
                  </a:moveTo>
                  <a:cubicBezTo>
                    <a:pt x="1130" y="10973"/>
                    <a:pt x="494" y="10511"/>
                    <a:pt x="177" y="9934"/>
                  </a:cubicBezTo>
                  <a:cubicBezTo>
                    <a:pt x="-141" y="9356"/>
                    <a:pt x="-141" y="8663"/>
                    <a:pt x="1130" y="8201"/>
                  </a:cubicBezTo>
                  <a:cubicBezTo>
                    <a:pt x="2400" y="7739"/>
                    <a:pt x="4941" y="7508"/>
                    <a:pt x="7483" y="8721"/>
                  </a:cubicBezTo>
                  <a:cubicBezTo>
                    <a:pt x="10024" y="9934"/>
                    <a:pt x="12565" y="12590"/>
                    <a:pt x="13200" y="14843"/>
                  </a:cubicBezTo>
                  <a:cubicBezTo>
                    <a:pt x="13835" y="17095"/>
                    <a:pt x="12565" y="18943"/>
                    <a:pt x="11506" y="20041"/>
                  </a:cubicBezTo>
                  <a:cubicBezTo>
                    <a:pt x="10447" y="21138"/>
                    <a:pt x="9600" y="21484"/>
                    <a:pt x="8647" y="21542"/>
                  </a:cubicBezTo>
                  <a:cubicBezTo>
                    <a:pt x="7694" y="21600"/>
                    <a:pt x="6635" y="21369"/>
                    <a:pt x="5894" y="20098"/>
                  </a:cubicBezTo>
                  <a:cubicBezTo>
                    <a:pt x="5153" y="18828"/>
                    <a:pt x="4730" y="16518"/>
                    <a:pt x="5683" y="13688"/>
                  </a:cubicBezTo>
                  <a:cubicBezTo>
                    <a:pt x="6635" y="10858"/>
                    <a:pt x="8965" y="7508"/>
                    <a:pt x="11824" y="5140"/>
                  </a:cubicBezTo>
                  <a:cubicBezTo>
                    <a:pt x="14683" y="2772"/>
                    <a:pt x="18071" y="1386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3265371" y="6894905"/>
              <a:ext cx="185061" cy="56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85" fill="norm" stroke="1" extrusionOk="0">
                  <a:moveTo>
                    <a:pt x="20713" y="3177"/>
                  </a:moveTo>
                  <a:cubicBezTo>
                    <a:pt x="20713" y="2535"/>
                    <a:pt x="20713" y="1892"/>
                    <a:pt x="20833" y="1330"/>
                  </a:cubicBezTo>
                  <a:cubicBezTo>
                    <a:pt x="20953" y="768"/>
                    <a:pt x="21193" y="286"/>
                    <a:pt x="20593" y="86"/>
                  </a:cubicBezTo>
                  <a:cubicBezTo>
                    <a:pt x="19993" y="-115"/>
                    <a:pt x="18553" y="-35"/>
                    <a:pt x="15553" y="1130"/>
                  </a:cubicBezTo>
                  <a:cubicBezTo>
                    <a:pt x="12553" y="2294"/>
                    <a:pt x="7993" y="4542"/>
                    <a:pt x="4753" y="7112"/>
                  </a:cubicBezTo>
                  <a:cubicBezTo>
                    <a:pt x="1513" y="9681"/>
                    <a:pt x="-407" y="12572"/>
                    <a:pt x="73" y="14941"/>
                  </a:cubicBezTo>
                  <a:cubicBezTo>
                    <a:pt x="553" y="17310"/>
                    <a:pt x="3433" y="19156"/>
                    <a:pt x="7033" y="20160"/>
                  </a:cubicBezTo>
                  <a:cubicBezTo>
                    <a:pt x="10633" y="21164"/>
                    <a:pt x="14953" y="21324"/>
                    <a:pt x="19273" y="2148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3467100" y="7094691"/>
              <a:ext cx="260350" cy="32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578"/>
                  </a:moveTo>
                  <a:cubicBezTo>
                    <a:pt x="176" y="872"/>
                    <a:pt x="351" y="166"/>
                    <a:pt x="790" y="25"/>
                  </a:cubicBezTo>
                  <a:cubicBezTo>
                    <a:pt x="1229" y="-116"/>
                    <a:pt x="1932" y="308"/>
                    <a:pt x="4039" y="2143"/>
                  </a:cubicBezTo>
                  <a:cubicBezTo>
                    <a:pt x="6146" y="3978"/>
                    <a:pt x="9659" y="7225"/>
                    <a:pt x="12820" y="10684"/>
                  </a:cubicBezTo>
                  <a:cubicBezTo>
                    <a:pt x="15980" y="14143"/>
                    <a:pt x="18790" y="17813"/>
                    <a:pt x="21600" y="214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3543300" y="7094603"/>
              <a:ext cx="273050" cy="41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241"/>
                  </a:moveTo>
                  <a:cubicBezTo>
                    <a:pt x="19591" y="24"/>
                    <a:pt x="17581" y="-193"/>
                    <a:pt x="15823" y="295"/>
                  </a:cubicBezTo>
                  <a:cubicBezTo>
                    <a:pt x="14065" y="784"/>
                    <a:pt x="12558" y="1978"/>
                    <a:pt x="10967" y="4257"/>
                  </a:cubicBezTo>
                  <a:cubicBezTo>
                    <a:pt x="9377" y="6537"/>
                    <a:pt x="7702" y="9901"/>
                    <a:pt x="5860" y="12941"/>
                  </a:cubicBezTo>
                  <a:cubicBezTo>
                    <a:pt x="4019" y="15980"/>
                    <a:pt x="2009" y="18693"/>
                    <a:pt x="0" y="214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3877574" y="7095023"/>
              <a:ext cx="262626" cy="35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74" fill="norm" stroke="1" extrusionOk="0">
                  <a:moveTo>
                    <a:pt x="18042" y="1771"/>
                  </a:moveTo>
                  <a:cubicBezTo>
                    <a:pt x="17361" y="1139"/>
                    <a:pt x="16681" y="508"/>
                    <a:pt x="15831" y="192"/>
                  </a:cubicBezTo>
                  <a:cubicBezTo>
                    <a:pt x="14980" y="-124"/>
                    <a:pt x="13960" y="-124"/>
                    <a:pt x="12344" y="760"/>
                  </a:cubicBezTo>
                  <a:cubicBezTo>
                    <a:pt x="10728" y="1644"/>
                    <a:pt x="8517" y="3413"/>
                    <a:pt x="6221" y="6255"/>
                  </a:cubicBezTo>
                  <a:cubicBezTo>
                    <a:pt x="3925" y="9097"/>
                    <a:pt x="1544" y="13013"/>
                    <a:pt x="523" y="15602"/>
                  </a:cubicBezTo>
                  <a:cubicBezTo>
                    <a:pt x="-497" y="18192"/>
                    <a:pt x="-157" y="19455"/>
                    <a:pt x="2734" y="20276"/>
                  </a:cubicBezTo>
                  <a:cubicBezTo>
                    <a:pt x="5626" y="21097"/>
                    <a:pt x="11068" y="21476"/>
                    <a:pt x="14555" y="21350"/>
                  </a:cubicBezTo>
                  <a:cubicBezTo>
                    <a:pt x="18042" y="21223"/>
                    <a:pt x="19572" y="20592"/>
                    <a:pt x="21103" y="199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3943350" y="73025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4267066" y="7031719"/>
              <a:ext cx="235085" cy="40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79" fill="norm" stroke="1" extrusionOk="0">
                  <a:moveTo>
                    <a:pt x="21419" y="1567"/>
                  </a:moveTo>
                  <a:cubicBezTo>
                    <a:pt x="21226" y="1004"/>
                    <a:pt x="21033" y="442"/>
                    <a:pt x="20069" y="160"/>
                  </a:cubicBezTo>
                  <a:cubicBezTo>
                    <a:pt x="19105" y="-121"/>
                    <a:pt x="17369" y="-121"/>
                    <a:pt x="14573" y="892"/>
                  </a:cubicBezTo>
                  <a:cubicBezTo>
                    <a:pt x="11776" y="1904"/>
                    <a:pt x="7919" y="3929"/>
                    <a:pt x="4930" y="6123"/>
                  </a:cubicBezTo>
                  <a:cubicBezTo>
                    <a:pt x="1940" y="8317"/>
                    <a:pt x="-181" y="10679"/>
                    <a:pt x="12" y="13154"/>
                  </a:cubicBezTo>
                  <a:cubicBezTo>
                    <a:pt x="205" y="15629"/>
                    <a:pt x="2712" y="18217"/>
                    <a:pt x="4640" y="19623"/>
                  </a:cubicBezTo>
                  <a:cubicBezTo>
                    <a:pt x="6569" y="21029"/>
                    <a:pt x="7919" y="21254"/>
                    <a:pt x="9269" y="2147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4485910" y="7229127"/>
              <a:ext cx="257540" cy="14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82" fill="norm" stroke="1" extrusionOk="0">
                  <a:moveTo>
                    <a:pt x="18206" y="7095"/>
                  </a:moveTo>
                  <a:cubicBezTo>
                    <a:pt x="16626" y="4591"/>
                    <a:pt x="15045" y="2086"/>
                    <a:pt x="12587" y="834"/>
                  </a:cubicBezTo>
                  <a:cubicBezTo>
                    <a:pt x="10128" y="-418"/>
                    <a:pt x="6791" y="-418"/>
                    <a:pt x="4508" y="1930"/>
                  </a:cubicBezTo>
                  <a:cubicBezTo>
                    <a:pt x="2226" y="4278"/>
                    <a:pt x="996" y="8973"/>
                    <a:pt x="382" y="12104"/>
                  </a:cubicBezTo>
                  <a:cubicBezTo>
                    <a:pt x="-233" y="15234"/>
                    <a:pt x="-233" y="16799"/>
                    <a:pt x="1347" y="18052"/>
                  </a:cubicBezTo>
                  <a:cubicBezTo>
                    <a:pt x="2928" y="19304"/>
                    <a:pt x="6089" y="20243"/>
                    <a:pt x="8987" y="18834"/>
                  </a:cubicBezTo>
                  <a:cubicBezTo>
                    <a:pt x="11884" y="17425"/>
                    <a:pt x="14518" y="13669"/>
                    <a:pt x="16099" y="11008"/>
                  </a:cubicBezTo>
                  <a:cubicBezTo>
                    <a:pt x="17679" y="8347"/>
                    <a:pt x="18206" y="6782"/>
                    <a:pt x="18382" y="7095"/>
                  </a:cubicBezTo>
                  <a:cubicBezTo>
                    <a:pt x="18557" y="7408"/>
                    <a:pt x="18382" y="9599"/>
                    <a:pt x="18294" y="11478"/>
                  </a:cubicBezTo>
                  <a:cubicBezTo>
                    <a:pt x="18206" y="13356"/>
                    <a:pt x="18206" y="14921"/>
                    <a:pt x="18733" y="16486"/>
                  </a:cubicBezTo>
                  <a:cubicBezTo>
                    <a:pt x="19260" y="18052"/>
                    <a:pt x="20313" y="19617"/>
                    <a:pt x="21367" y="211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4794249" y="738505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5054600" y="6979647"/>
              <a:ext cx="151458" cy="38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6" fill="norm" stroke="1" extrusionOk="0">
                  <a:moveTo>
                    <a:pt x="5400" y="1696"/>
                  </a:moveTo>
                  <a:cubicBezTo>
                    <a:pt x="5400" y="879"/>
                    <a:pt x="5400" y="62"/>
                    <a:pt x="5100" y="3"/>
                  </a:cubicBezTo>
                  <a:cubicBezTo>
                    <a:pt x="4800" y="-55"/>
                    <a:pt x="4200" y="646"/>
                    <a:pt x="4050" y="2806"/>
                  </a:cubicBezTo>
                  <a:cubicBezTo>
                    <a:pt x="3900" y="4966"/>
                    <a:pt x="4200" y="8585"/>
                    <a:pt x="4200" y="11621"/>
                  </a:cubicBezTo>
                  <a:cubicBezTo>
                    <a:pt x="4200" y="14656"/>
                    <a:pt x="3900" y="17108"/>
                    <a:pt x="3450" y="18743"/>
                  </a:cubicBezTo>
                  <a:cubicBezTo>
                    <a:pt x="3000" y="20377"/>
                    <a:pt x="2400" y="21195"/>
                    <a:pt x="2250" y="21253"/>
                  </a:cubicBezTo>
                  <a:cubicBezTo>
                    <a:pt x="2100" y="21311"/>
                    <a:pt x="2400" y="20611"/>
                    <a:pt x="3900" y="19035"/>
                  </a:cubicBezTo>
                  <a:cubicBezTo>
                    <a:pt x="5400" y="17459"/>
                    <a:pt x="8100" y="15007"/>
                    <a:pt x="10200" y="13547"/>
                  </a:cubicBezTo>
                  <a:cubicBezTo>
                    <a:pt x="12300" y="12088"/>
                    <a:pt x="13800" y="11621"/>
                    <a:pt x="15300" y="11446"/>
                  </a:cubicBezTo>
                  <a:cubicBezTo>
                    <a:pt x="16800" y="11270"/>
                    <a:pt x="18300" y="11387"/>
                    <a:pt x="19500" y="12263"/>
                  </a:cubicBezTo>
                  <a:cubicBezTo>
                    <a:pt x="20700" y="13139"/>
                    <a:pt x="21600" y="14773"/>
                    <a:pt x="21450" y="16291"/>
                  </a:cubicBezTo>
                  <a:cubicBezTo>
                    <a:pt x="21300" y="17809"/>
                    <a:pt x="20100" y="19210"/>
                    <a:pt x="17100" y="20144"/>
                  </a:cubicBezTo>
                  <a:cubicBezTo>
                    <a:pt x="14100" y="21078"/>
                    <a:pt x="9300" y="21545"/>
                    <a:pt x="6150" y="20903"/>
                  </a:cubicBezTo>
                  <a:cubicBezTo>
                    <a:pt x="3000" y="20261"/>
                    <a:pt x="1500" y="18509"/>
                    <a:pt x="0" y="1675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302250" y="6965950"/>
              <a:ext cx="11984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9885" y="0"/>
                  </a:moveTo>
                  <a:cubicBezTo>
                    <a:pt x="14278" y="2925"/>
                    <a:pt x="18671" y="5850"/>
                    <a:pt x="20136" y="9000"/>
                  </a:cubicBezTo>
                  <a:cubicBezTo>
                    <a:pt x="21600" y="12150"/>
                    <a:pt x="20136" y="15525"/>
                    <a:pt x="18122" y="17662"/>
                  </a:cubicBezTo>
                  <a:cubicBezTo>
                    <a:pt x="16108" y="19800"/>
                    <a:pt x="13546" y="20700"/>
                    <a:pt x="10434" y="21150"/>
                  </a:cubicBezTo>
                  <a:cubicBezTo>
                    <a:pt x="7322" y="21600"/>
                    <a:pt x="366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454649" y="6908800"/>
              <a:ext cx="142173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0330" y="0"/>
                  </a:moveTo>
                  <a:cubicBezTo>
                    <a:pt x="13461" y="1971"/>
                    <a:pt x="16591" y="3943"/>
                    <a:pt x="18626" y="6343"/>
                  </a:cubicBezTo>
                  <a:cubicBezTo>
                    <a:pt x="20661" y="8743"/>
                    <a:pt x="21600" y="11571"/>
                    <a:pt x="20661" y="13929"/>
                  </a:cubicBezTo>
                  <a:cubicBezTo>
                    <a:pt x="19722" y="16286"/>
                    <a:pt x="16904" y="18171"/>
                    <a:pt x="13148" y="19371"/>
                  </a:cubicBezTo>
                  <a:cubicBezTo>
                    <a:pt x="9391" y="20571"/>
                    <a:pt x="4696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6096000" y="71564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6070600" y="7296150"/>
              <a:ext cx="127000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6623050" y="6945182"/>
              <a:ext cx="144403" cy="58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2" fill="norm" stroke="1" extrusionOk="0">
                  <a:moveTo>
                    <a:pt x="20661" y="3338"/>
                  </a:moveTo>
                  <a:cubicBezTo>
                    <a:pt x="20661" y="2636"/>
                    <a:pt x="20661" y="1934"/>
                    <a:pt x="20661" y="1389"/>
                  </a:cubicBezTo>
                  <a:cubicBezTo>
                    <a:pt x="20661" y="843"/>
                    <a:pt x="20661" y="453"/>
                    <a:pt x="19722" y="219"/>
                  </a:cubicBezTo>
                  <a:cubicBezTo>
                    <a:pt x="18783" y="-15"/>
                    <a:pt x="16904" y="-93"/>
                    <a:pt x="14870" y="141"/>
                  </a:cubicBezTo>
                  <a:cubicBezTo>
                    <a:pt x="12835" y="375"/>
                    <a:pt x="10643" y="921"/>
                    <a:pt x="8765" y="2324"/>
                  </a:cubicBezTo>
                  <a:cubicBezTo>
                    <a:pt x="6887" y="3728"/>
                    <a:pt x="5322" y="5989"/>
                    <a:pt x="5791" y="8173"/>
                  </a:cubicBezTo>
                  <a:cubicBezTo>
                    <a:pt x="6261" y="10356"/>
                    <a:pt x="8765" y="12462"/>
                    <a:pt x="11739" y="14372"/>
                  </a:cubicBezTo>
                  <a:cubicBezTo>
                    <a:pt x="14713" y="16282"/>
                    <a:pt x="18157" y="17998"/>
                    <a:pt x="19878" y="19051"/>
                  </a:cubicBezTo>
                  <a:cubicBezTo>
                    <a:pt x="21600" y="20103"/>
                    <a:pt x="21600" y="20493"/>
                    <a:pt x="20974" y="20805"/>
                  </a:cubicBezTo>
                  <a:cubicBezTo>
                    <a:pt x="20348" y="21117"/>
                    <a:pt x="19096" y="21351"/>
                    <a:pt x="15496" y="21429"/>
                  </a:cubicBezTo>
                  <a:cubicBezTo>
                    <a:pt x="11896" y="21507"/>
                    <a:pt x="5948" y="21429"/>
                    <a:pt x="0" y="213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6566940" y="7657570"/>
              <a:ext cx="202161" cy="14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30" fill="norm" stroke="1" extrusionOk="0">
                  <a:moveTo>
                    <a:pt x="13389" y="6287"/>
                  </a:moveTo>
                  <a:cubicBezTo>
                    <a:pt x="13164" y="4216"/>
                    <a:pt x="12939" y="2145"/>
                    <a:pt x="12151" y="961"/>
                  </a:cubicBezTo>
                  <a:cubicBezTo>
                    <a:pt x="11364" y="-222"/>
                    <a:pt x="10014" y="-518"/>
                    <a:pt x="8101" y="1257"/>
                  </a:cubicBezTo>
                  <a:cubicBezTo>
                    <a:pt x="6189" y="3033"/>
                    <a:pt x="3714" y="6879"/>
                    <a:pt x="2251" y="9690"/>
                  </a:cubicBezTo>
                  <a:cubicBezTo>
                    <a:pt x="789" y="12501"/>
                    <a:pt x="339" y="14277"/>
                    <a:pt x="114" y="15904"/>
                  </a:cubicBezTo>
                  <a:cubicBezTo>
                    <a:pt x="-111" y="17531"/>
                    <a:pt x="-111" y="19011"/>
                    <a:pt x="1126" y="19898"/>
                  </a:cubicBezTo>
                  <a:cubicBezTo>
                    <a:pt x="2364" y="20786"/>
                    <a:pt x="4839" y="21082"/>
                    <a:pt x="6639" y="20194"/>
                  </a:cubicBezTo>
                  <a:cubicBezTo>
                    <a:pt x="8439" y="19307"/>
                    <a:pt x="9564" y="17235"/>
                    <a:pt x="10801" y="15164"/>
                  </a:cubicBezTo>
                  <a:cubicBezTo>
                    <a:pt x="12039" y="13093"/>
                    <a:pt x="13389" y="11022"/>
                    <a:pt x="14402" y="10726"/>
                  </a:cubicBezTo>
                  <a:cubicBezTo>
                    <a:pt x="15414" y="10430"/>
                    <a:pt x="16089" y="11909"/>
                    <a:pt x="17214" y="13833"/>
                  </a:cubicBezTo>
                  <a:cubicBezTo>
                    <a:pt x="18339" y="15756"/>
                    <a:pt x="19914" y="18123"/>
                    <a:pt x="21489" y="204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6603999" y="6601883"/>
              <a:ext cx="132262" cy="25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88" fill="norm" stroke="1" extrusionOk="0">
                  <a:moveTo>
                    <a:pt x="6171" y="1742"/>
                  </a:moveTo>
                  <a:cubicBezTo>
                    <a:pt x="5486" y="871"/>
                    <a:pt x="4800" y="0"/>
                    <a:pt x="4629" y="0"/>
                  </a:cubicBezTo>
                  <a:cubicBezTo>
                    <a:pt x="4457" y="0"/>
                    <a:pt x="4800" y="871"/>
                    <a:pt x="5486" y="3571"/>
                  </a:cubicBezTo>
                  <a:cubicBezTo>
                    <a:pt x="6171" y="6271"/>
                    <a:pt x="7200" y="10800"/>
                    <a:pt x="7714" y="13587"/>
                  </a:cubicBezTo>
                  <a:cubicBezTo>
                    <a:pt x="8229" y="16374"/>
                    <a:pt x="8229" y="17419"/>
                    <a:pt x="8057" y="18465"/>
                  </a:cubicBezTo>
                  <a:cubicBezTo>
                    <a:pt x="7886" y="19510"/>
                    <a:pt x="7543" y="20555"/>
                    <a:pt x="7543" y="20555"/>
                  </a:cubicBezTo>
                  <a:cubicBezTo>
                    <a:pt x="7543" y="20555"/>
                    <a:pt x="7886" y="19510"/>
                    <a:pt x="8400" y="17942"/>
                  </a:cubicBezTo>
                  <a:cubicBezTo>
                    <a:pt x="8914" y="16374"/>
                    <a:pt x="9600" y="14284"/>
                    <a:pt x="10457" y="12890"/>
                  </a:cubicBezTo>
                  <a:cubicBezTo>
                    <a:pt x="11314" y="11497"/>
                    <a:pt x="12343" y="10800"/>
                    <a:pt x="13714" y="10713"/>
                  </a:cubicBezTo>
                  <a:cubicBezTo>
                    <a:pt x="15086" y="10626"/>
                    <a:pt x="16800" y="11148"/>
                    <a:pt x="18171" y="12368"/>
                  </a:cubicBezTo>
                  <a:cubicBezTo>
                    <a:pt x="19543" y="13587"/>
                    <a:pt x="20571" y="15503"/>
                    <a:pt x="21086" y="16984"/>
                  </a:cubicBezTo>
                  <a:cubicBezTo>
                    <a:pt x="21600" y="18465"/>
                    <a:pt x="21600" y="19510"/>
                    <a:pt x="20571" y="20294"/>
                  </a:cubicBezTo>
                  <a:cubicBezTo>
                    <a:pt x="19543" y="21077"/>
                    <a:pt x="17486" y="21600"/>
                    <a:pt x="13886" y="21077"/>
                  </a:cubicBezTo>
                  <a:cubicBezTo>
                    <a:pt x="10286" y="20555"/>
                    <a:pt x="5143" y="18987"/>
                    <a:pt x="0" y="1741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6943446" y="6977474"/>
              <a:ext cx="98704" cy="49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68" fill="norm" stroke="1" extrusionOk="0">
                  <a:moveTo>
                    <a:pt x="20984" y="4444"/>
                  </a:moveTo>
                  <a:cubicBezTo>
                    <a:pt x="20984" y="3529"/>
                    <a:pt x="20984" y="2614"/>
                    <a:pt x="20309" y="1836"/>
                  </a:cubicBezTo>
                  <a:cubicBezTo>
                    <a:pt x="19634" y="1058"/>
                    <a:pt x="18284" y="417"/>
                    <a:pt x="16484" y="143"/>
                  </a:cubicBezTo>
                  <a:cubicBezTo>
                    <a:pt x="14684" y="-132"/>
                    <a:pt x="12434" y="-40"/>
                    <a:pt x="9959" y="692"/>
                  </a:cubicBezTo>
                  <a:cubicBezTo>
                    <a:pt x="7484" y="1424"/>
                    <a:pt x="4784" y="2797"/>
                    <a:pt x="2759" y="4810"/>
                  </a:cubicBezTo>
                  <a:cubicBezTo>
                    <a:pt x="734" y="6824"/>
                    <a:pt x="-616" y="9478"/>
                    <a:pt x="284" y="12361"/>
                  </a:cubicBezTo>
                  <a:cubicBezTo>
                    <a:pt x="1184" y="15244"/>
                    <a:pt x="4334" y="18356"/>
                    <a:pt x="7484" y="214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6877050" y="7264400"/>
              <a:ext cx="1905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6000"/>
                    <a:pt x="9120" y="10400"/>
                    <a:pt x="12720" y="6800"/>
                  </a:cubicBezTo>
                  <a:cubicBezTo>
                    <a:pt x="16320" y="3200"/>
                    <a:pt x="1896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7086600" y="7319585"/>
              <a:ext cx="133350" cy="19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884"/>
                  </a:moveTo>
                  <a:cubicBezTo>
                    <a:pt x="1371" y="209"/>
                    <a:pt x="2743" y="-466"/>
                    <a:pt x="5143" y="434"/>
                  </a:cubicBezTo>
                  <a:cubicBezTo>
                    <a:pt x="7543" y="1334"/>
                    <a:pt x="10971" y="3809"/>
                    <a:pt x="13886" y="7522"/>
                  </a:cubicBezTo>
                  <a:cubicBezTo>
                    <a:pt x="16800" y="11234"/>
                    <a:pt x="19200" y="16184"/>
                    <a:pt x="21600" y="2113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7124700" y="7334250"/>
              <a:ext cx="1206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964"/>
                    <a:pt x="15537" y="3927"/>
                    <a:pt x="11937" y="7527"/>
                  </a:cubicBezTo>
                  <a:cubicBezTo>
                    <a:pt x="8337" y="11127"/>
                    <a:pt x="4168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363125" y="7034597"/>
              <a:ext cx="148926" cy="38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78" fill="norm" stroke="1" extrusionOk="0">
                  <a:moveTo>
                    <a:pt x="21107" y="767"/>
                  </a:moveTo>
                  <a:cubicBezTo>
                    <a:pt x="19907" y="417"/>
                    <a:pt x="18707" y="67"/>
                    <a:pt x="17357" y="8"/>
                  </a:cubicBezTo>
                  <a:cubicBezTo>
                    <a:pt x="16007" y="-50"/>
                    <a:pt x="14507" y="184"/>
                    <a:pt x="11807" y="1701"/>
                  </a:cubicBezTo>
                  <a:cubicBezTo>
                    <a:pt x="9107" y="3219"/>
                    <a:pt x="5207" y="6021"/>
                    <a:pt x="2807" y="9115"/>
                  </a:cubicBezTo>
                  <a:cubicBezTo>
                    <a:pt x="407" y="12209"/>
                    <a:pt x="-493" y="15595"/>
                    <a:pt x="257" y="17755"/>
                  </a:cubicBezTo>
                  <a:cubicBezTo>
                    <a:pt x="1007" y="19915"/>
                    <a:pt x="3407" y="20849"/>
                    <a:pt x="5507" y="21200"/>
                  </a:cubicBezTo>
                  <a:cubicBezTo>
                    <a:pt x="7607" y="21550"/>
                    <a:pt x="9407" y="21316"/>
                    <a:pt x="11207" y="210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509605" y="7161191"/>
              <a:ext cx="218345" cy="22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53" fill="norm" stroke="1" extrusionOk="0">
                  <a:moveTo>
                    <a:pt x="239" y="3123"/>
                  </a:moveTo>
                  <a:cubicBezTo>
                    <a:pt x="32" y="1934"/>
                    <a:pt x="-176" y="745"/>
                    <a:pt x="239" y="249"/>
                  </a:cubicBezTo>
                  <a:cubicBezTo>
                    <a:pt x="655" y="-246"/>
                    <a:pt x="1693" y="-48"/>
                    <a:pt x="3043" y="1240"/>
                  </a:cubicBezTo>
                  <a:cubicBezTo>
                    <a:pt x="4393" y="2528"/>
                    <a:pt x="6055" y="4906"/>
                    <a:pt x="6782" y="7582"/>
                  </a:cubicBezTo>
                  <a:cubicBezTo>
                    <a:pt x="7509" y="10257"/>
                    <a:pt x="7301" y="13229"/>
                    <a:pt x="6574" y="15508"/>
                  </a:cubicBezTo>
                  <a:cubicBezTo>
                    <a:pt x="5847" y="17787"/>
                    <a:pt x="4601" y="19372"/>
                    <a:pt x="3459" y="20264"/>
                  </a:cubicBezTo>
                  <a:cubicBezTo>
                    <a:pt x="2316" y="21156"/>
                    <a:pt x="1278" y="21354"/>
                    <a:pt x="655" y="20958"/>
                  </a:cubicBezTo>
                  <a:cubicBezTo>
                    <a:pt x="32" y="20561"/>
                    <a:pt x="-176" y="19571"/>
                    <a:pt x="862" y="17292"/>
                  </a:cubicBezTo>
                  <a:cubicBezTo>
                    <a:pt x="1901" y="15013"/>
                    <a:pt x="4186" y="11446"/>
                    <a:pt x="6159" y="9068"/>
                  </a:cubicBezTo>
                  <a:cubicBezTo>
                    <a:pt x="8132" y="6690"/>
                    <a:pt x="9793" y="5501"/>
                    <a:pt x="11455" y="4510"/>
                  </a:cubicBezTo>
                  <a:cubicBezTo>
                    <a:pt x="13116" y="3519"/>
                    <a:pt x="14778" y="2726"/>
                    <a:pt x="15505" y="2925"/>
                  </a:cubicBezTo>
                  <a:cubicBezTo>
                    <a:pt x="16232" y="3123"/>
                    <a:pt x="16024" y="4312"/>
                    <a:pt x="15609" y="6095"/>
                  </a:cubicBezTo>
                  <a:cubicBezTo>
                    <a:pt x="15193" y="7879"/>
                    <a:pt x="14570" y="10257"/>
                    <a:pt x="14362" y="12040"/>
                  </a:cubicBezTo>
                  <a:cubicBezTo>
                    <a:pt x="14155" y="13824"/>
                    <a:pt x="14362" y="15013"/>
                    <a:pt x="15609" y="15706"/>
                  </a:cubicBezTo>
                  <a:cubicBezTo>
                    <a:pt x="16855" y="16400"/>
                    <a:pt x="19139" y="16598"/>
                    <a:pt x="21424" y="167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7791450" y="7054850"/>
              <a:ext cx="8508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600" fill="norm" stroke="1" extrusionOk="0">
                  <a:moveTo>
                    <a:pt x="3014" y="0"/>
                  </a:moveTo>
                  <a:cubicBezTo>
                    <a:pt x="10047" y="2989"/>
                    <a:pt x="17079" y="5977"/>
                    <a:pt x="19340" y="8898"/>
                  </a:cubicBezTo>
                  <a:cubicBezTo>
                    <a:pt x="21600" y="11819"/>
                    <a:pt x="19088" y="14672"/>
                    <a:pt x="15070" y="16777"/>
                  </a:cubicBezTo>
                  <a:cubicBezTo>
                    <a:pt x="11051" y="18883"/>
                    <a:pt x="5526" y="20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7893050" y="727710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8153130" y="6945768"/>
              <a:ext cx="432071" cy="45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4" fill="norm" stroke="1" extrusionOk="0">
                  <a:moveTo>
                    <a:pt x="4123" y="15283"/>
                  </a:moveTo>
                  <a:cubicBezTo>
                    <a:pt x="4860" y="14586"/>
                    <a:pt x="5598" y="13889"/>
                    <a:pt x="6019" y="13242"/>
                  </a:cubicBezTo>
                  <a:cubicBezTo>
                    <a:pt x="6441" y="12595"/>
                    <a:pt x="6546" y="11998"/>
                    <a:pt x="5756" y="11550"/>
                  </a:cubicBezTo>
                  <a:cubicBezTo>
                    <a:pt x="4966" y="11102"/>
                    <a:pt x="3280" y="10804"/>
                    <a:pt x="2068" y="11948"/>
                  </a:cubicBezTo>
                  <a:cubicBezTo>
                    <a:pt x="856" y="13093"/>
                    <a:pt x="119" y="15681"/>
                    <a:pt x="13" y="17473"/>
                  </a:cubicBezTo>
                  <a:cubicBezTo>
                    <a:pt x="-92" y="19265"/>
                    <a:pt x="435" y="20260"/>
                    <a:pt x="1172" y="20658"/>
                  </a:cubicBezTo>
                  <a:cubicBezTo>
                    <a:pt x="1910" y="21056"/>
                    <a:pt x="2858" y="20857"/>
                    <a:pt x="3807" y="19464"/>
                  </a:cubicBezTo>
                  <a:cubicBezTo>
                    <a:pt x="4755" y="18070"/>
                    <a:pt x="5703" y="15482"/>
                    <a:pt x="6283" y="12496"/>
                  </a:cubicBezTo>
                  <a:cubicBezTo>
                    <a:pt x="6862" y="9510"/>
                    <a:pt x="7073" y="6125"/>
                    <a:pt x="7231" y="4135"/>
                  </a:cubicBezTo>
                  <a:cubicBezTo>
                    <a:pt x="7389" y="2144"/>
                    <a:pt x="7494" y="1547"/>
                    <a:pt x="7547" y="999"/>
                  </a:cubicBezTo>
                  <a:cubicBezTo>
                    <a:pt x="7600" y="452"/>
                    <a:pt x="7600" y="-46"/>
                    <a:pt x="7442" y="4"/>
                  </a:cubicBezTo>
                  <a:cubicBezTo>
                    <a:pt x="7284" y="54"/>
                    <a:pt x="6968" y="651"/>
                    <a:pt x="6704" y="2393"/>
                  </a:cubicBezTo>
                  <a:cubicBezTo>
                    <a:pt x="6441" y="4135"/>
                    <a:pt x="6230" y="7021"/>
                    <a:pt x="6388" y="9958"/>
                  </a:cubicBezTo>
                  <a:cubicBezTo>
                    <a:pt x="6546" y="12894"/>
                    <a:pt x="7073" y="15880"/>
                    <a:pt x="7336" y="17672"/>
                  </a:cubicBezTo>
                  <a:cubicBezTo>
                    <a:pt x="7600" y="19464"/>
                    <a:pt x="7600" y="20061"/>
                    <a:pt x="7442" y="20160"/>
                  </a:cubicBezTo>
                  <a:cubicBezTo>
                    <a:pt x="7284" y="20260"/>
                    <a:pt x="6968" y="19862"/>
                    <a:pt x="7178" y="18667"/>
                  </a:cubicBezTo>
                  <a:cubicBezTo>
                    <a:pt x="7389" y="17473"/>
                    <a:pt x="8127" y="15482"/>
                    <a:pt x="8917" y="14138"/>
                  </a:cubicBezTo>
                  <a:cubicBezTo>
                    <a:pt x="9707" y="12795"/>
                    <a:pt x="10550" y="12098"/>
                    <a:pt x="11235" y="11749"/>
                  </a:cubicBezTo>
                  <a:cubicBezTo>
                    <a:pt x="11920" y="11401"/>
                    <a:pt x="12447" y="11401"/>
                    <a:pt x="12815" y="11650"/>
                  </a:cubicBezTo>
                  <a:cubicBezTo>
                    <a:pt x="13184" y="11899"/>
                    <a:pt x="13395" y="12396"/>
                    <a:pt x="13395" y="13641"/>
                  </a:cubicBezTo>
                  <a:cubicBezTo>
                    <a:pt x="13395" y="14885"/>
                    <a:pt x="13184" y="16876"/>
                    <a:pt x="12973" y="18120"/>
                  </a:cubicBezTo>
                  <a:cubicBezTo>
                    <a:pt x="12763" y="19364"/>
                    <a:pt x="12552" y="19862"/>
                    <a:pt x="12288" y="20310"/>
                  </a:cubicBezTo>
                  <a:cubicBezTo>
                    <a:pt x="12025" y="20758"/>
                    <a:pt x="11709" y="21156"/>
                    <a:pt x="11340" y="21106"/>
                  </a:cubicBezTo>
                  <a:cubicBezTo>
                    <a:pt x="10971" y="21056"/>
                    <a:pt x="10550" y="20559"/>
                    <a:pt x="10761" y="19812"/>
                  </a:cubicBezTo>
                  <a:cubicBezTo>
                    <a:pt x="10971" y="19066"/>
                    <a:pt x="11814" y="18070"/>
                    <a:pt x="13079" y="16876"/>
                  </a:cubicBezTo>
                  <a:cubicBezTo>
                    <a:pt x="14343" y="15681"/>
                    <a:pt x="16029" y="14288"/>
                    <a:pt x="17030" y="13342"/>
                  </a:cubicBezTo>
                  <a:cubicBezTo>
                    <a:pt x="18031" y="12396"/>
                    <a:pt x="18347" y="11899"/>
                    <a:pt x="18242" y="11749"/>
                  </a:cubicBezTo>
                  <a:cubicBezTo>
                    <a:pt x="18136" y="11600"/>
                    <a:pt x="17609" y="11799"/>
                    <a:pt x="17083" y="12844"/>
                  </a:cubicBezTo>
                  <a:cubicBezTo>
                    <a:pt x="16556" y="13889"/>
                    <a:pt x="16029" y="15781"/>
                    <a:pt x="16767" y="17373"/>
                  </a:cubicBezTo>
                  <a:cubicBezTo>
                    <a:pt x="17504" y="18966"/>
                    <a:pt x="19506" y="20260"/>
                    <a:pt x="21508" y="2155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" name="Drawing"/>
          <p:cNvSpPr/>
          <p:nvPr/>
        </p:nvSpPr>
        <p:spPr>
          <a:xfrm>
            <a:off x="596900" y="8420100"/>
            <a:ext cx="6350" cy="1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12700" cap="rnd">
            <a:solidFill>
              <a:srgbClr val="147EFB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429" name="Drawing"/>
          <p:cNvGrpSpPr/>
          <p:nvPr/>
        </p:nvGrpSpPr>
        <p:grpSpPr>
          <a:xfrm>
            <a:off x="368300" y="1336622"/>
            <a:ext cx="12611101" cy="8080429"/>
            <a:chOff x="0" y="0"/>
            <a:chExt cx="12611100" cy="8080427"/>
          </a:xfrm>
        </p:grpSpPr>
        <p:sp>
          <p:nvSpPr>
            <p:cNvPr id="3194" name="Line"/>
            <p:cNvSpPr/>
            <p:nvPr/>
          </p:nvSpPr>
          <p:spPr>
            <a:xfrm>
              <a:off x="1174750" y="690843"/>
              <a:ext cx="142134" cy="63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5" fill="norm" stroke="1" extrusionOk="0">
                  <a:moveTo>
                    <a:pt x="0" y="6355"/>
                  </a:moveTo>
                  <a:cubicBezTo>
                    <a:pt x="1906" y="9206"/>
                    <a:pt x="3812" y="12058"/>
                    <a:pt x="5082" y="14410"/>
                  </a:cubicBezTo>
                  <a:cubicBezTo>
                    <a:pt x="6353" y="16763"/>
                    <a:pt x="6988" y="18616"/>
                    <a:pt x="7465" y="19792"/>
                  </a:cubicBezTo>
                  <a:cubicBezTo>
                    <a:pt x="7941" y="20969"/>
                    <a:pt x="8259" y="21468"/>
                    <a:pt x="8418" y="21503"/>
                  </a:cubicBezTo>
                  <a:cubicBezTo>
                    <a:pt x="8576" y="21539"/>
                    <a:pt x="8576" y="21111"/>
                    <a:pt x="8100" y="19757"/>
                  </a:cubicBezTo>
                  <a:cubicBezTo>
                    <a:pt x="7624" y="18402"/>
                    <a:pt x="6671" y="16121"/>
                    <a:pt x="5876" y="13662"/>
                  </a:cubicBezTo>
                  <a:cubicBezTo>
                    <a:pt x="5082" y="11202"/>
                    <a:pt x="4447" y="8565"/>
                    <a:pt x="4765" y="6426"/>
                  </a:cubicBezTo>
                  <a:cubicBezTo>
                    <a:pt x="5082" y="4288"/>
                    <a:pt x="6353" y="2648"/>
                    <a:pt x="7624" y="1650"/>
                  </a:cubicBezTo>
                  <a:cubicBezTo>
                    <a:pt x="8894" y="652"/>
                    <a:pt x="10165" y="295"/>
                    <a:pt x="11753" y="117"/>
                  </a:cubicBezTo>
                  <a:cubicBezTo>
                    <a:pt x="13341" y="-61"/>
                    <a:pt x="15247" y="-61"/>
                    <a:pt x="17153" y="295"/>
                  </a:cubicBezTo>
                  <a:cubicBezTo>
                    <a:pt x="19059" y="652"/>
                    <a:pt x="20965" y="1365"/>
                    <a:pt x="21282" y="2505"/>
                  </a:cubicBezTo>
                  <a:cubicBezTo>
                    <a:pt x="21600" y="3646"/>
                    <a:pt x="20329" y="5214"/>
                    <a:pt x="17312" y="6319"/>
                  </a:cubicBezTo>
                  <a:cubicBezTo>
                    <a:pt x="14294" y="7424"/>
                    <a:pt x="9529" y="8066"/>
                    <a:pt x="4765" y="8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289050" y="943027"/>
              <a:ext cx="184150" cy="33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8910"/>
                  </a:moveTo>
                  <a:cubicBezTo>
                    <a:pt x="0" y="8235"/>
                    <a:pt x="0" y="7560"/>
                    <a:pt x="745" y="7088"/>
                  </a:cubicBezTo>
                  <a:cubicBezTo>
                    <a:pt x="1490" y="6615"/>
                    <a:pt x="2979" y="6345"/>
                    <a:pt x="5338" y="6952"/>
                  </a:cubicBezTo>
                  <a:cubicBezTo>
                    <a:pt x="7697" y="7560"/>
                    <a:pt x="10924" y="9045"/>
                    <a:pt x="13034" y="11138"/>
                  </a:cubicBezTo>
                  <a:cubicBezTo>
                    <a:pt x="15145" y="13230"/>
                    <a:pt x="16138" y="15930"/>
                    <a:pt x="16386" y="17685"/>
                  </a:cubicBezTo>
                  <a:cubicBezTo>
                    <a:pt x="16634" y="19440"/>
                    <a:pt x="16138" y="20250"/>
                    <a:pt x="15269" y="20790"/>
                  </a:cubicBezTo>
                  <a:cubicBezTo>
                    <a:pt x="14400" y="21330"/>
                    <a:pt x="13159" y="21600"/>
                    <a:pt x="12290" y="21397"/>
                  </a:cubicBezTo>
                  <a:cubicBezTo>
                    <a:pt x="11421" y="21195"/>
                    <a:pt x="10924" y="20520"/>
                    <a:pt x="10924" y="18157"/>
                  </a:cubicBezTo>
                  <a:cubicBezTo>
                    <a:pt x="10924" y="15795"/>
                    <a:pt x="11421" y="11745"/>
                    <a:pt x="13283" y="8438"/>
                  </a:cubicBezTo>
                  <a:cubicBezTo>
                    <a:pt x="15145" y="5130"/>
                    <a:pt x="18372" y="25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627487" y="773169"/>
              <a:ext cx="182263" cy="56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59" fill="norm" stroke="1" extrusionOk="0">
                  <a:moveTo>
                    <a:pt x="16910" y="1632"/>
                  </a:moveTo>
                  <a:cubicBezTo>
                    <a:pt x="16910" y="987"/>
                    <a:pt x="16910" y="343"/>
                    <a:pt x="16165" y="101"/>
                  </a:cubicBezTo>
                  <a:cubicBezTo>
                    <a:pt x="15420" y="-141"/>
                    <a:pt x="13931" y="20"/>
                    <a:pt x="11572" y="947"/>
                  </a:cubicBezTo>
                  <a:cubicBezTo>
                    <a:pt x="9213" y="1874"/>
                    <a:pt x="5986" y="3566"/>
                    <a:pt x="3627" y="5662"/>
                  </a:cubicBezTo>
                  <a:cubicBezTo>
                    <a:pt x="1269" y="7758"/>
                    <a:pt x="-221" y="10256"/>
                    <a:pt x="27" y="12593"/>
                  </a:cubicBezTo>
                  <a:cubicBezTo>
                    <a:pt x="276" y="14931"/>
                    <a:pt x="2262" y="17107"/>
                    <a:pt x="6110" y="18558"/>
                  </a:cubicBezTo>
                  <a:cubicBezTo>
                    <a:pt x="9958" y="20008"/>
                    <a:pt x="15669" y="20734"/>
                    <a:pt x="21379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936750" y="966930"/>
              <a:ext cx="241300" cy="4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77"/>
                  </a:moveTo>
                  <a:cubicBezTo>
                    <a:pt x="947" y="-32"/>
                    <a:pt x="1895" y="-142"/>
                    <a:pt x="3600" y="626"/>
                  </a:cubicBezTo>
                  <a:cubicBezTo>
                    <a:pt x="5305" y="1393"/>
                    <a:pt x="7768" y="3038"/>
                    <a:pt x="10232" y="5450"/>
                  </a:cubicBezTo>
                  <a:cubicBezTo>
                    <a:pt x="12695" y="7862"/>
                    <a:pt x="15158" y="11042"/>
                    <a:pt x="17053" y="13838"/>
                  </a:cubicBezTo>
                  <a:cubicBezTo>
                    <a:pt x="18947" y="16634"/>
                    <a:pt x="20274" y="19046"/>
                    <a:pt x="2160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2025099" y="936677"/>
              <a:ext cx="191052" cy="39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3" fill="norm" stroke="1" extrusionOk="0">
                  <a:moveTo>
                    <a:pt x="21424" y="0"/>
                  </a:moveTo>
                  <a:cubicBezTo>
                    <a:pt x="18338" y="2413"/>
                    <a:pt x="15253" y="4826"/>
                    <a:pt x="12286" y="7640"/>
                  </a:cubicBezTo>
                  <a:cubicBezTo>
                    <a:pt x="9319" y="10455"/>
                    <a:pt x="6470" y="13672"/>
                    <a:pt x="4571" y="15798"/>
                  </a:cubicBezTo>
                  <a:cubicBezTo>
                    <a:pt x="2672" y="17923"/>
                    <a:pt x="1723" y="18957"/>
                    <a:pt x="1011" y="19819"/>
                  </a:cubicBezTo>
                  <a:cubicBezTo>
                    <a:pt x="299" y="20681"/>
                    <a:pt x="-176" y="21370"/>
                    <a:pt x="61" y="21485"/>
                  </a:cubicBezTo>
                  <a:cubicBezTo>
                    <a:pt x="299" y="21600"/>
                    <a:pt x="1248" y="21140"/>
                    <a:pt x="2198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2529264" y="922317"/>
              <a:ext cx="207587" cy="30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48" fill="norm" stroke="1" extrusionOk="0">
                  <a:moveTo>
                    <a:pt x="17296" y="118"/>
                  </a:moveTo>
                  <a:cubicBezTo>
                    <a:pt x="16000" y="-32"/>
                    <a:pt x="14704" y="-182"/>
                    <a:pt x="12652" y="643"/>
                  </a:cubicBezTo>
                  <a:cubicBezTo>
                    <a:pt x="10600" y="1468"/>
                    <a:pt x="7792" y="3268"/>
                    <a:pt x="5416" y="5818"/>
                  </a:cubicBezTo>
                  <a:cubicBezTo>
                    <a:pt x="3040" y="8368"/>
                    <a:pt x="1096" y="11668"/>
                    <a:pt x="340" y="14143"/>
                  </a:cubicBezTo>
                  <a:cubicBezTo>
                    <a:pt x="-416" y="16618"/>
                    <a:pt x="16" y="18268"/>
                    <a:pt x="2392" y="19468"/>
                  </a:cubicBezTo>
                  <a:cubicBezTo>
                    <a:pt x="4768" y="20668"/>
                    <a:pt x="9088" y="21418"/>
                    <a:pt x="12544" y="21343"/>
                  </a:cubicBezTo>
                  <a:cubicBezTo>
                    <a:pt x="16000" y="21268"/>
                    <a:pt x="18592" y="20368"/>
                    <a:pt x="21184" y="19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2597150" y="1070027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4400"/>
                    <a:pt x="4966" y="7200"/>
                    <a:pt x="8566" y="3600"/>
                  </a:cubicBezTo>
                  <a:cubicBezTo>
                    <a:pt x="12166" y="0"/>
                    <a:pt x="1688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3092892" y="793537"/>
              <a:ext cx="190059" cy="46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70" fill="norm" stroke="1" extrusionOk="0">
                  <a:moveTo>
                    <a:pt x="21081" y="1610"/>
                  </a:moveTo>
                  <a:cubicBezTo>
                    <a:pt x="20611" y="1126"/>
                    <a:pt x="20142" y="642"/>
                    <a:pt x="19320" y="303"/>
                  </a:cubicBezTo>
                  <a:cubicBezTo>
                    <a:pt x="18498" y="-36"/>
                    <a:pt x="17324" y="-230"/>
                    <a:pt x="15329" y="496"/>
                  </a:cubicBezTo>
                  <a:cubicBezTo>
                    <a:pt x="13333" y="1223"/>
                    <a:pt x="10516" y="2870"/>
                    <a:pt x="7698" y="5291"/>
                  </a:cubicBezTo>
                  <a:cubicBezTo>
                    <a:pt x="4881" y="7713"/>
                    <a:pt x="2064" y="10909"/>
                    <a:pt x="772" y="13379"/>
                  </a:cubicBezTo>
                  <a:cubicBezTo>
                    <a:pt x="-519" y="15849"/>
                    <a:pt x="-284" y="17592"/>
                    <a:pt x="2181" y="18803"/>
                  </a:cubicBezTo>
                  <a:cubicBezTo>
                    <a:pt x="4646" y="20014"/>
                    <a:pt x="9342" y="20692"/>
                    <a:pt x="14038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312654" y="995954"/>
              <a:ext cx="224297" cy="16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740" fill="norm" stroke="1" extrusionOk="0">
                  <a:moveTo>
                    <a:pt x="15193" y="3779"/>
                  </a:moveTo>
                  <a:cubicBezTo>
                    <a:pt x="14793" y="2429"/>
                    <a:pt x="14393" y="1079"/>
                    <a:pt x="12693" y="404"/>
                  </a:cubicBezTo>
                  <a:cubicBezTo>
                    <a:pt x="10993" y="-271"/>
                    <a:pt x="7993" y="-271"/>
                    <a:pt x="5493" y="1754"/>
                  </a:cubicBezTo>
                  <a:cubicBezTo>
                    <a:pt x="2993" y="3779"/>
                    <a:pt x="993" y="7829"/>
                    <a:pt x="293" y="11474"/>
                  </a:cubicBezTo>
                  <a:cubicBezTo>
                    <a:pt x="-407" y="15119"/>
                    <a:pt x="193" y="18359"/>
                    <a:pt x="1593" y="19844"/>
                  </a:cubicBezTo>
                  <a:cubicBezTo>
                    <a:pt x="2993" y="21329"/>
                    <a:pt x="5193" y="21059"/>
                    <a:pt x="7293" y="18359"/>
                  </a:cubicBezTo>
                  <a:cubicBezTo>
                    <a:pt x="9393" y="15659"/>
                    <a:pt x="11393" y="10529"/>
                    <a:pt x="12493" y="7289"/>
                  </a:cubicBezTo>
                  <a:cubicBezTo>
                    <a:pt x="13593" y="4049"/>
                    <a:pt x="13793" y="2699"/>
                    <a:pt x="13993" y="2699"/>
                  </a:cubicBezTo>
                  <a:cubicBezTo>
                    <a:pt x="14193" y="2699"/>
                    <a:pt x="14393" y="4049"/>
                    <a:pt x="15593" y="6884"/>
                  </a:cubicBezTo>
                  <a:cubicBezTo>
                    <a:pt x="16793" y="9719"/>
                    <a:pt x="18993" y="14039"/>
                    <a:pt x="21193" y="18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3606800" y="1177977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3982933" y="948862"/>
              <a:ext cx="233467" cy="20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821" fill="norm" stroke="1" extrusionOk="0">
                  <a:moveTo>
                    <a:pt x="15626" y="7254"/>
                  </a:moveTo>
                  <a:cubicBezTo>
                    <a:pt x="15237" y="5072"/>
                    <a:pt x="14848" y="2890"/>
                    <a:pt x="13778" y="1472"/>
                  </a:cubicBezTo>
                  <a:cubicBezTo>
                    <a:pt x="12707" y="54"/>
                    <a:pt x="10956" y="-601"/>
                    <a:pt x="8815" y="708"/>
                  </a:cubicBezTo>
                  <a:cubicBezTo>
                    <a:pt x="6675" y="2017"/>
                    <a:pt x="4145" y="5290"/>
                    <a:pt x="2588" y="8563"/>
                  </a:cubicBezTo>
                  <a:cubicBezTo>
                    <a:pt x="1032" y="11835"/>
                    <a:pt x="448" y="15108"/>
                    <a:pt x="156" y="17290"/>
                  </a:cubicBezTo>
                  <a:cubicBezTo>
                    <a:pt x="-136" y="19472"/>
                    <a:pt x="-136" y="20563"/>
                    <a:pt x="1226" y="20781"/>
                  </a:cubicBezTo>
                  <a:cubicBezTo>
                    <a:pt x="2588" y="20999"/>
                    <a:pt x="5313" y="20344"/>
                    <a:pt x="7161" y="18817"/>
                  </a:cubicBezTo>
                  <a:cubicBezTo>
                    <a:pt x="9010" y="17290"/>
                    <a:pt x="9983" y="14890"/>
                    <a:pt x="10956" y="12054"/>
                  </a:cubicBezTo>
                  <a:cubicBezTo>
                    <a:pt x="11929" y="9217"/>
                    <a:pt x="12902" y="5944"/>
                    <a:pt x="13680" y="5399"/>
                  </a:cubicBezTo>
                  <a:cubicBezTo>
                    <a:pt x="14459" y="4854"/>
                    <a:pt x="15042" y="7035"/>
                    <a:pt x="16307" y="9872"/>
                  </a:cubicBezTo>
                  <a:cubicBezTo>
                    <a:pt x="17572" y="12708"/>
                    <a:pt x="19518" y="16199"/>
                    <a:pt x="21464" y="19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362450" y="106367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442737" y="974777"/>
              <a:ext cx="340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65"/>
                    <a:pt x="5170" y="9730"/>
                    <a:pt x="1993" y="13330"/>
                  </a:cubicBezTo>
                  <a:cubicBezTo>
                    <a:pt x="-1183" y="16930"/>
                    <a:pt x="88" y="19265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4559299" y="714951"/>
              <a:ext cx="221746" cy="50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87" fill="norm" stroke="1" extrusionOk="0">
                  <a:moveTo>
                    <a:pt x="0" y="21487"/>
                  </a:moveTo>
                  <a:cubicBezTo>
                    <a:pt x="1234" y="19127"/>
                    <a:pt x="2469" y="16768"/>
                    <a:pt x="4114" y="14226"/>
                  </a:cubicBezTo>
                  <a:cubicBezTo>
                    <a:pt x="5760" y="11685"/>
                    <a:pt x="7817" y="8963"/>
                    <a:pt x="9566" y="6830"/>
                  </a:cubicBezTo>
                  <a:cubicBezTo>
                    <a:pt x="11314" y="4697"/>
                    <a:pt x="12754" y="3154"/>
                    <a:pt x="13886" y="2020"/>
                  </a:cubicBezTo>
                  <a:cubicBezTo>
                    <a:pt x="15017" y="885"/>
                    <a:pt x="15840" y="159"/>
                    <a:pt x="16251" y="23"/>
                  </a:cubicBezTo>
                  <a:cubicBezTo>
                    <a:pt x="16663" y="-113"/>
                    <a:pt x="16663" y="341"/>
                    <a:pt x="17074" y="1838"/>
                  </a:cubicBezTo>
                  <a:cubicBezTo>
                    <a:pt x="17486" y="3336"/>
                    <a:pt x="18309" y="5877"/>
                    <a:pt x="19029" y="8463"/>
                  </a:cubicBezTo>
                  <a:cubicBezTo>
                    <a:pt x="19749" y="11050"/>
                    <a:pt x="20366" y="13682"/>
                    <a:pt x="20777" y="15542"/>
                  </a:cubicBezTo>
                  <a:cubicBezTo>
                    <a:pt x="21189" y="17403"/>
                    <a:pt x="21394" y="18492"/>
                    <a:pt x="21497" y="19263"/>
                  </a:cubicBezTo>
                  <a:cubicBezTo>
                    <a:pt x="21600" y="20035"/>
                    <a:pt x="21600" y="20489"/>
                    <a:pt x="21086" y="20716"/>
                  </a:cubicBezTo>
                  <a:cubicBezTo>
                    <a:pt x="20571" y="20942"/>
                    <a:pt x="19543" y="20942"/>
                    <a:pt x="15943" y="20852"/>
                  </a:cubicBezTo>
                  <a:cubicBezTo>
                    <a:pt x="12343" y="20761"/>
                    <a:pt x="6171" y="20579"/>
                    <a:pt x="0" y="2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842699" y="1005076"/>
              <a:ext cx="211901" cy="14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06" fill="norm" stroke="1" extrusionOk="0">
                  <a:moveTo>
                    <a:pt x="12428" y="8306"/>
                  </a:moveTo>
                  <a:cubicBezTo>
                    <a:pt x="11786" y="5906"/>
                    <a:pt x="11145" y="3506"/>
                    <a:pt x="10396" y="1856"/>
                  </a:cubicBezTo>
                  <a:cubicBezTo>
                    <a:pt x="9648" y="206"/>
                    <a:pt x="8792" y="-694"/>
                    <a:pt x="7081" y="656"/>
                  </a:cubicBezTo>
                  <a:cubicBezTo>
                    <a:pt x="5370" y="2006"/>
                    <a:pt x="2804" y="5606"/>
                    <a:pt x="1414" y="8906"/>
                  </a:cubicBezTo>
                  <a:cubicBezTo>
                    <a:pt x="24" y="12206"/>
                    <a:pt x="-190" y="15206"/>
                    <a:pt x="131" y="17156"/>
                  </a:cubicBezTo>
                  <a:cubicBezTo>
                    <a:pt x="452" y="19106"/>
                    <a:pt x="1307" y="20006"/>
                    <a:pt x="2697" y="19856"/>
                  </a:cubicBezTo>
                  <a:cubicBezTo>
                    <a:pt x="4087" y="19706"/>
                    <a:pt x="6012" y="18506"/>
                    <a:pt x="7402" y="16856"/>
                  </a:cubicBezTo>
                  <a:cubicBezTo>
                    <a:pt x="8792" y="15206"/>
                    <a:pt x="9648" y="13106"/>
                    <a:pt x="10182" y="11306"/>
                  </a:cubicBezTo>
                  <a:cubicBezTo>
                    <a:pt x="10717" y="9506"/>
                    <a:pt x="10931" y="8006"/>
                    <a:pt x="11465" y="8306"/>
                  </a:cubicBezTo>
                  <a:cubicBezTo>
                    <a:pt x="12000" y="8606"/>
                    <a:pt x="12856" y="10706"/>
                    <a:pt x="14566" y="13106"/>
                  </a:cubicBezTo>
                  <a:cubicBezTo>
                    <a:pt x="16277" y="15506"/>
                    <a:pt x="18844" y="18206"/>
                    <a:pt x="21410" y="20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5114835" y="805444"/>
              <a:ext cx="67329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600" fill="norm" stroke="1" extrusionOk="0">
                  <a:moveTo>
                    <a:pt x="4791" y="851"/>
                  </a:moveTo>
                  <a:cubicBezTo>
                    <a:pt x="2250" y="426"/>
                    <a:pt x="-291" y="0"/>
                    <a:pt x="27" y="0"/>
                  </a:cubicBezTo>
                  <a:cubicBezTo>
                    <a:pt x="344" y="0"/>
                    <a:pt x="3521" y="426"/>
                    <a:pt x="7968" y="1968"/>
                  </a:cubicBezTo>
                  <a:cubicBezTo>
                    <a:pt x="12415" y="3511"/>
                    <a:pt x="18133" y="6171"/>
                    <a:pt x="19721" y="9151"/>
                  </a:cubicBezTo>
                  <a:cubicBezTo>
                    <a:pt x="21309" y="12130"/>
                    <a:pt x="18768" y="15429"/>
                    <a:pt x="15591" y="17557"/>
                  </a:cubicBezTo>
                  <a:cubicBezTo>
                    <a:pt x="12415" y="19685"/>
                    <a:pt x="8603" y="20642"/>
                    <a:pt x="47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5226050" y="682677"/>
              <a:ext cx="15049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14203" y="0"/>
                  </a:moveTo>
                  <a:cubicBezTo>
                    <a:pt x="16866" y="2804"/>
                    <a:pt x="19529" y="5608"/>
                    <a:pt x="20564" y="8261"/>
                  </a:cubicBezTo>
                  <a:cubicBezTo>
                    <a:pt x="21600" y="10914"/>
                    <a:pt x="21008" y="13415"/>
                    <a:pt x="18049" y="15575"/>
                  </a:cubicBezTo>
                  <a:cubicBezTo>
                    <a:pt x="15090" y="17735"/>
                    <a:pt x="9764" y="19554"/>
                    <a:pt x="6362" y="20501"/>
                  </a:cubicBezTo>
                  <a:cubicBezTo>
                    <a:pt x="2959" y="21448"/>
                    <a:pt x="1479" y="215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625921" y="1362127"/>
              <a:ext cx="346129" cy="5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2" fill="norm" stroke="1" extrusionOk="0">
                  <a:moveTo>
                    <a:pt x="1781" y="0"/>
                  </a:moveTo>
                  <a:cubicBezTo>
                    <a:pt x="859" y="0"/>
                    <a:pt x="-63" y="0"/>
                    <a:pt x="3" y="800"/>
                  </a:cubicBezTo>
                  <a:cubicBezTo>
                    <a:pt x="69" y="1600"/>
                    <a:pt x="1122" y="3200"/>
                    <a:pt x="3822" y="4400"/>
                  </a:cubicBezTo>
                  <a:cubicBezTo>
                    <a:pt x="6522" y="5600"/>
                    <a:pt x="10869" y="6400"/>
                    <a:pt x="13569" y="6800"/>
                  </a:cubicBezTo>
                  <a:cubicBezTo>
                    <a:pt x="16269" y="7200"/>
                    <a:pt x="17322" y="7200"/>
                    <a:pt x="18442" y="8400"/>
                  </a:cubicBezTo>
                  <a:cubicBezTo>
                    <a:pt x="19561" y="9600"/>
                    <a:pt x="20747" y="12000"/>
                    <a:pt x="21010" y="13600"/>
                  </a:cubicBezTo>
                  <a:cubicBezTo>
                    <a:pt x="21274" y="15200"/>
                    <a:pt x="20615" y="16000"/>
                    <a:pt x="17981" y="15600"/>
                  </a:cubicBezTo>
                  <a:cubicBezTo>
                    <a:pt x="15347" y="15200"/>
                    <a:pt x="10737" y="13600"/>
                    <a:pt x="8103" y="12800"/>
                  </a:cubicBezTo>
                  <a:cubicBezTo>
                    <a:pt x="5469" y="12000"/>
                    <a:pt x="4810" y="12000"/>
                    <a:pt x="4086" y="12000"/>
                  </a:cubicBezTo>
                  <a:cubicBezTo>
                    <a:pt x="3361" y="12000"/>
                    <a:pt x="2571" y="12000"/>
                    <a:pt x="2835" y="13600"/>
                  </a:cubicBezTo>
                  <a:cubicBezTo>
                    <a:pt x="3098" y="15200"/>
                    <a:pt x="4415" y="18400"/>
                    <a:pt x="7378" y="20000"/>
                  </a:cubicBezTo>
                  <a:cubicBezTo>
                    <a:pt x="10342" y="21600"/>
                    <a:pt x="14952" y="21600"/>
                    <a:pt x="17586" y="21200"/>
                  </a:cubicBezTo>
                  <a:cubicBezTo>
                    <a:pt x="20220" y="20800"/>
                    <a:pt x="20878" y="20000"/>
                    <a:pt x="21537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4495800" y="1752564"/>
              <a:ext cx="215967" cy="38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58" fill="norm" stroke="1" extrusionOk="0">
                  <a:moveTo>
                    <a:pt x="0" y="20834"/>
                  </a:moveTo>
                  <a:cubicBezTo>
                    <a:pt x="1678" y="18935"/>
                    <a:pt x="3355" y="17036"/>
                    <a:pt x="5243" y="14425"/>
                  </a:cubicBezTo>
                  <a:cubicBezTo>
                    <a:pt x="7130" y="11814"/>
                    <a:pt x="9227" y="8491"/>
                    <a:pt x="10905" y="6117"/>
                  </a:cubicBezTo>
                  <a:cubicBezTo>
                    <a:pt x="12583" y="3744"/>
                    <a:pt x="13841" y="2320"/>
                    <a:pt x="14784" y="1370"/>
                  </a:cubicBezTo>
                  <a:cubicBezTo>
                    <a:pt x="15728" y="421"/>
                    <a:pt x="16357" y="-54"/>
                    <a:pt x="16882" y="5"/>
                  </a:cubicBezTo>
                  <a:cubicBezTo>
                    <a:pt x="17406" y="65"/>
                    <a:pt x="17825" y="658"/>
                    <a:pt x="18350" y="2854"/>
                  </a:cubicBezTo>
                  <a:cubicBezTo>
                    <a:pt x="18874" y="5049"/>
                    <a:pt x="19503" y="8847"/>
                    <a:pt x="19922" y="11814"/>
                  </a:cubicBezTo>
                  <a:cubicBezTo>
                    <a:pt x="20342" y="14781"/>
                    <a:pt x="20551" y="16917"/>
                    <a:pt x="20866" y="18401"/>
                  </a:cubicBezTo>
                  <a:cubicBezTo>
                    <a:pt x="21181" y="19884"/>
                    <a:pt x="21600" y="20715"/>
                    <a:pt x="21285" y="21131"/>
                  </a:cubicBezTo>
                  <a:cubicBezTo>
                    <a:pt x="20971" y="21546"/>
                    <a:pt x="19922" y="21546"/>
                    <a:pt x="18245" y="21249"/>
                  </a:cubicBezTo>
                  <a:cubicBezTo>
                    <a:pt x="16567" y="20953"/>
                    <a:pt x="14260" y="20359"/>
                    <a:pt x="11744" y="20062"/>
                  </a:cubicBezTo>
                  <a:cubicBezTo>
                    <a:pt x="9227" y="19766"/>
                    <a:pt x="6501" y="19766"/>
                    <a:pt x="3775" y="19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4776335" y="1981004"/>
              <a:ext cx="151266" cy="11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723" fill="norm" stroke="1" extrusionOk="0">
                  <a:moveTo>
                    <a:pt x="14931" y="12196"/>
                  </a:moveTo>
                  <a:cubicBezTo>
                    <a:pt x="13156" y="8724"/>
                    <a:pt x="11381" y="5253"/>
                    <a:pt x="9901" y="2938"/>
                  </a:cubicBezTo>
                  <a:cubicBezTo>
                    <a:pt x="8422" y="624"/>
                    <a:pt x="7238" y="-533"/>
                    <a:pt x="5463" y="238"/>
                  </a:cubicBezTo>
                  <a:cubicBezTo>
                    <a:pt x="3687" y="1010"/>
                    <a:pt x="1320" y="3710"/>
                    <a:pt x="433" y="7374"/>
                  </a:cubicBezTo>
                  <a:cubicBezTo>
                    <a:pt x="-455" y="11038"/>
                    <a:pt x="137" y="15667"/>
                    <a:pt x="1172" y="18174"/>
                  </a:cubicBezTo>
                  <a:cubicBezTo>
                    <a:pt x="2208" y="20681"/>
                    <a:pt x="3687" y="21067"/>
                    <a:pt x="5019" y="20488"/>
                  </a:cubicBezTo>
                  <a:cubicBezTo>
                    <a:pt x="6350" y="19910"/>
                    <a:pt x="7534" y="18367"/>
                    <a:pt x="8866" y="16053"/>
                  </a:cubicBezTo>
                  <a:cubicBezTo>
                    <a:pt x="10197" y="13738"/>
                    <a:pt x="11677" y="10653"/>
                    <a:pt x="13008" y="10460"/>
                  </a:cubicBezTo>
                  <a:cubicBezTo>
                    <a:pt x="14340" y="10267"/>
                    <a:pt x="15523" y="12967"/>
                    <a:pt x="16855" y="15088"/>
                  </a:cubicBezTo>
                  <a:cubicBezTo>
                    <a:pt x="18186" y="17210"/>
                    <a:pt x="19666" y="18753"/>
                    <a:pt x="21145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016499" y="201617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5162550" y="1965377"/>
              <a:ext cx="11335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9600" y="0"/>
                  </a:moveTo>
                  <a:cubicBezTo>
                    <a:pt x="12400" y="2880"/>
                    <a:pt x="15200" y="5760"/>
                    <a:pt x="17400" y="7920"/>
                  </a:cubicBezTo>
                  <a:cubicBezTo>
                    <a:pt x="19600" y="10080"/>
                    <a:pt x="21200" y="11520"/>
                    <a:pt x="21400" y="12960"/>
                  </a:cubicBezTo>
                  <a:cubicBezTo>
                    <a:pt x="21600" y="14400"/>
                    <a:pt x="20400" y="15840"/>
                    <a:pt x="16600" y="17280"/>
                  </a:cubicBezTo>
                  <a:cubicBezTo>
                    <a:pt x="12800" y="18720"/>
                    <a:pt x="64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5321308" y="1963572"/>
              <a:ext cx="135876" cy="1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0800" fill="norm" stroke="1" extrusionOk="0">
                  <a:moveTo>
                    <a:pt x="16198" y="2596"/>
                  </a:moveTo>
                  <a:cubicBezTo>
                    <a:pt x="14928" y="1805"/>
                    <a:pt x="13657" y="1015"/>
                    <a:pt x="12228" y="883"/>
                  </a:cubicBezTo>
                  <a:cubicBezTo>
                    <a:pt x="10798" y="752"/>
                    <a:pt x="9210" y="1278"/>
                    <a:pt x="6828" y="3518"/>
                  </a:cubicBezTo>
                  <a:cubicBezTo>
                    <a:pt x="4445" y="5757"/>
                    <a:pt x="1269" y="9708"/>
                    <a:pt x="316" y="13000"/>
                  </a:cubicBezTo>
                  <a:cubicBezTo>
                    <a:pt x="-637" y="16293"/>
                    <a:pt x="634" y="18927"/>
                    <a:pt x="3175" y="20113"/>
                  </a:cubicBezTo>
                  <a:cubicBezTo>
                    <a:pt x="5716" y="21298"/>
                    <a:pt x="9528" y="21035"/>
                    <a:pt x="12863" y="18664"/>
                  </a:cubicBezTo>
                  <a:cubicBezTo>
                    <a:pt x="16198" y="16293"/>
                    <a:pt x="19057" y="11815"/>
                    <a:pt x="20010" y="8259"/>
                  </a:cubicBezTo>
                  <a:cubicBezTo>
                    <a:pt x="20963" y="4703"/>
                    <a:pt x="20010" y="2069"/>
                    <a:pt x="18422" y="883"/>
                  </a:cubicBezTo>
                  <a:cubicBezTo>
                    <a:pt x="16834" y="-302"/>
                    <a:pt x="14610" y="-39"/>
                    <a:pt x="12387" y="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5130800" y="2065754"/>
              <a:ext cx="101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5962650" y="940350"/>
              <a:ext cx="234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2" y="12302"/>
                    <a:pt x="12065" y="4448"/>
                    <a:pt x="15665" y="1502"/>
                  </a:cubicBezTo>
                  <a:cubicBezTo>
                    <a:pt x="19265" y="-1443"/>
                    <a:pt x="2043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6032500" y="1079270"/>
              <a:ext cx="2476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92" y="11375"/>
                    <a:pt x="12185" y="2735"/>
                    <a:pt x="15785" y="575"/>
                  </a:cubicBezTo>
                  <a:cubicBezTo>
                    <a:pt x="19385" y="-1585"/>
                    <a:pt x="2049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7122806" y="523388"/>
              <a:ext cx="166994" cy="97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3" fill="norm" stroke="1" extrusionOk="0">
                  <a:moveTo>
                    <a:pt x="21301" y="4210"/>
                  </a:moveTo>
                  <a:cubicBezTo>
                    <a:pt x="20761" y="3137"/>
                    <a:pt x="20221" y="2064"/>
                    <a:pt x="19681" y="1388"/>
                  </a:cubicBezTo>
                  <a:cubicBezTo>
                    <a:pt x="19141" y="711"/>
                    <a:pt x="18601" y="432"/>
                    <a:pt x="17656" y="245"/>
                  </a:cubicBezTo>
                  <a:cubicBezTo>
                    <a:pt x="16711" y="58"/>
                    <a:pt x="15361" y="-35"/>
                    <a:pt x="14011" y="12"/>
                  </a:cubicBezTo>
                  <a:cubicBezTo>
                    <a:pt x="12661" y="58"/>
                    <a:pt x="11311" y="245"/>
                    <a:pt x="9286" y="921"/>
                  </a:cubicBezTo>
                  <a:cubicBezTo>
                    <a:pt x="7261" y="1598"/>
                    <a:pt x="4561" y="2764"/>
                    <a:pt x="3346" y="4187"/>
                  </a:cubicBezTo>
                  <a:cubicBezTo>
                    <a:pt x="2131" y="5610"/>
                    <a:pt x="2401" y="7289"/>
                    <a:pt x="3886" y="8876"/>
                  </a:cubicBezTo>
                  <a:cubicBezTo>
                    <a:pt x="5371" y="10462"/>
                    <a:pt x="8071" y="11955"/>
                    <a:pt x="10366" y="13448"/>
                  </a:cubicBezTo>
                  <a:cubicBezTo>
                    <a:pt x="12661" y="14940"/>
                    <a:pt x="14551" y="16433"/>
                    <a:pt x="15091" y="17693"/>
                  </a:cubicBezTo>
                  <a:cubicBezTo>
                    <a:pt x="15631" y="18952"/>
                    <a:pt x="14821" y="19979"/>
                    <a:pt x="13201" y="20632"/>
                  </a:cubicBezTo>
                  <a:cubicBezTo>
                    <a:pt x="11581" y="21285"/>
                    <a:pt x="9151" y="21565"/>
                    <a:pt x="6721" y="21542"/>
                  </a:cubicBezTo>
                  <a:cubicBezTo>
                    <a:pt x="4291" y="21518"/>
                    <a:pt x="1861" y="21192"/>
                    <a:pt x="781" y="20842"/>
                  </a:cubicBezTo>
                  <a:cubicBezTo>
                    <a:pt x="-299" y="20492"/>
                    <a:pt x="-29" y="20119"/>
                    <a:pt x="241" y="1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7097581" y="1670987"/>
              <a:ext cx="223969" cy="19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687" fill="norm" stroke="1" extrusionOk="0">
                  <a:moveTo>
                    <a:pt x="15304" y="4867"/>
                  </a:moveTo>
                  <a:cubicBezTo>
                    <a:pt x="13285" y="2883"/>
                    <a:pt x="11267" y="899"/>
                    <a:pt x="9248" y="238"/>
                  </a:cubicBezTo>
                  <a:cubicBezTo>
                    <a:pt x="7229" y="-423"/>
                    <a:pt x="5210" y="238"/>
                    <a:pt x="3495" y="2883"/>
                  </a:cubicBezTo>
                  <a:cubicBezTo>
                    <a:pt x="1779" y="5528"/>
                    <a:pt x="366" y="10157"/>
                    <a:pt x="63" y="13683"/>
                  </a:cubicBezTo>
                  <a:cubicBezTo>
                    <a:pt x="-240" y="17210"/>
                    <a:pt x="567" y="19634"/>
                    <a:pt x="2081" y="20406"/>
                  </a:cubicBezTo>
                  <a:cubicBezTo>
                    <a:pt x="3596" y="21177"/>
                    <a:pt x="5816" y="20295"/>
                    <a:pt x="7532" y="18532"/>
                  </a:cubicBezTo>
                  <a:cubicBezTo>
                    <a:pt x="9248" y="16769"/>
                    <a:pt x="10459" y="14124"/>
                    <a:pt x="11367" y="12361"/>
                  </a:cubicBezTo>
                  <a:cubicBezTo>
                    <a:pt x="12276" y="10597"/>
                    <a:pt x="12881" y="9716"/>
                    <a:pt x="13487" y="9716"/>
                  </a:cubicBezTo>
                  <a:cubicBezTo>
                    <a:pt x="14093" y="9716"/>
                    <a:pt x="14698" y="10597"/>
                    <a:pt x="16010" y="12471"/>
                  </a:cubicBezTo>
                  <a:cubicBezTo>
                    <a:pt x="17323" y="14344"/>
                    <a:pt x="19341" y="17210"/>
                    <a:pt x="21360" y="20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6880988" y="151693"/>
              <a:ext cx="186562" cy="17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499" fill="norm" stroke="1" extrusionOk="0">
                  <a:moveTo>
                    <a:pt x="14838" y="6276"/>
                  </a:moveTo>
                  <a:cubicBezTo>
                    <a:pt x="14353" y="4577"/>
                    <a:pt x="13867" y="2878"/>
                    <a:pt x="12533" y="1544"/>
                  </a:cubicBezTo>
                  <a:cubicBezTo>
                    <a:pt x="11198" y="209"/>
                    <a:pt x="9013" y="-762"/>
                    <a:pt x="6829" y="816"/>
                  </a:cubicBezTo>
                  <a:cubicBezTo>
                    <a:pt x="4645" y="2393"/>
                    <a:pt x="2461" y="6519"/>
                    <a:pt x="1247" y="10038"/>
                  </a:cubicBezTo>
                  <a:cubicBezTo>
                    <a:pt x="34" y="13557"/>
                    <a:pt x="-209" y="16469"/>
                    <a:pt x="155" y="18290"/>
                  </a:cubicBezTo>
                  <a:cubicBezTo>
                    <a:pt x="519" y="20110"/>
                    <a:pt x="1490" y="20838"/>
                    <a:pt x="3189" y="20353"/>
                  </a:cubicBezTo>
                  <a:cubicBezTo>
                    <a:pt x="4888" y="19867"/>
                    <a:pt x="7315" y="18168"/>
                    <a:pt x="8892" y="15620"/>
                  </a:cubicBezTo>
                  <a:cubicBezTo>
                    <a:pt x="10470" y="13072"/>
                    <a:pt x="11198" y="9674"/>
                    <a:pt x="11683" y="7368"/>
                  </a:cubicBezTo>
                  <a:cubicBezTo>
                    <a:pt x="12169" y="5063"/>
                    <a:pt x="12411" y="3849"/>
                    <a:pt x="12533" y="3849"/>
                  </a:cubicBezTo>
                  <a:cubicBezTo>
                    <a:pt x="12654" y="3849"/>
                    <a:pt x="12654" y="5063"/>
                    <a:pt x="14110" y="7611"/>
                  </a:cubicBezTo>
                  <a:cubicBezTo>
                    <a:pt x="15566" y="10159"/>
                    <a:pt x="18479" y="14042"/>
                    <a:pt x="21391" y="17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7131050" y="244527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486"/>
                    <a:pt x="1964" y="13371"/>
                    <a:pt x="5564" y="9771"/>
                  </a:cubicBezTo>
                  <a:cubicBezTo>
                    <a:pt x="9164" y="6171"/>
                    <a:pt x="15382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7219950" y="181027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7289800" y="0"/>
              <a:ext cx="176097" cy="3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7" fill="norm" stroke="1" extrusionOk="0">
                  <a:moveTo>
                    <a:pt x="0" y="21417"/>
                  </a:moveTo>
                  <a:cubicBezTo>
                    <a:pt x="1543" y="17444"/>
                    <a:pt x="3086" y="13472"/>
                    <a:pt x="4500" y="10244"/>
                  </a:cubicBezTo>
                  <a:cubicBezTo>
                    <a:pt x="5914" y="7017"/>
                    <a:pt x="7200" y="4534"/>
                    <a:pt x="8229" y="2796"/>
                  </a:cubicBezTo>
                  <a:cubicBezTo>
                    <a:pt x="9257" y="1058"/>
                    <a:pt x="10029" y="65"/>
                    <a:pt x="10414" y="3"/>
                  </a:cubicBezTo>
                  <a:cubicBezTo>
                    <a:pt x="10800" y="-59"/>
                    <a:pt x="10800" y="810"/>
                    <a:pt x="11829" y="3293"/>
                  </a:cubicBezTo>
                  <a:cubicBezTo>
                    <a:pt x="12857" y="5775"/>
                    <a:pt x="14914" y="9872"/>
                    <a:pt x="16457" y="12665"/>
                  </a:cubicBezTo>
                  <a:cubicBezTo>
                    <a:pt x="18000" y="15458"/>
                    <a:pt x="19029" y="16948"/>
                    <a:pt x="19929" y="18251"/>
                  </a:cubicBezTo>
                  <a:cubicBezTo>
                    <a:pt x="20829" y="19555"/>
                    <a:pt x="21600" y="20672"/>
                    <a:pt x="21343" y="21107"/>
                  </a:cubicBezTo>
                  <a:cubicBezTo>
                    <a:pt x="21086" y="21541"/>
                    <a:pt x="19800" y="21293"/>
                    <a:pt x="16200" y="20920"/>
                  </a:cubicBezTo>
                  <a:cubicBezTo>
                    <a:pt x="12600" y="20548"/>
                    <a:pt x="6686" y="20051"/>
                    <a:pt x="771" y="19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7513422" y="179676"/>
              <a:ext cx="176429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18" fill="norm" stroke="1" extrusionOk="0">
                  <a:moveTo>
                    <a:pt x="9090" y="10278"/>
                  </a:moveTo>
                  <a:cubicBezTo>
                    <a:pt x="9090" y="8595"/>
                    <a:pt x="9090" y="6912"/>
                    <a:pt x="9090" y="5088"/>
                  </a:cubicBezTo>
                  <a:cubicBezTo>
                    <a:pt x="9090" y="3265"/>
                    <a:pt x="9090" y="1301"/>
                    <a:pt x="8447" y="460"/>
                  </a:cubicBezTo>
                  <a:cubicBezTo>
                    <a:pt x="7804" y="-382"/>
                    <a:pt x="6519" y="-101"/>
                    <a:pt x="4976" y="1582"/>
                  </a:cubicBezTo>
                  <a:cubicBezTo>
                    <a:pt x="3433" y="3265"/>
                    <a:pt x="1633" y="6350"/>
                    <a:pt x="733" y="8875"/>
                  </a:cubicBezTo>
                  <a:cubicBezTo>
                    <a:pt x="-167" y="11400"/>
                    <a:pt x="-167" y="13363"/>
                    <a:pt x="347" y="14766"/>
                  </a:cubicBezTo>
                  <a:cubicBezTo>
                    <a:pt x="862" y="16169"/>
                    <a:pt x="1890" y="17010"/>
                    <a:pt x="3562" y="16730"/>
                  </a:cubicBezTo>
                  <a:cubicBezTo>
                    <a:pt x="5233" y="16449"/>
                    <a:pt x="7547" y="15047"/>
                    <a:pt x="9219" y="13504"/>
                  </a:cubicBezTo>
                  <a:cubicBezTo>
                    <a:pt x="10890" y="11961"/>
                    <a:pt x="11919" y="10278"/>
                    <a:pt x="12433" y="10137"/>
                  </a:cubicBezTo>
                  <a:cubicBezTo>
                    <a:pt x="12947" y="9997"/>
                    <a:pt x="12947" y="11400"/>
                    <a:pt x="14362" y="13504"/>
                  </a:cubicBezTo>
                  <a:cubicBezTo>
                    <a:pt x="15776" y="15608"/>
                    <a:pt x="18604" y="18413"/>
                    <a:pt x="21433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7545683" y="740824"/>
              <a:ext cx="137817" cy="4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55" fill="norm" stroke="1" extrusionOk="0">
                  <a:moveTo>
                    <a:pt x="21309" y="5139"/>
                  </a:moveTo>
                  <a:cubicBezTo>
                    <a:pt x="21309" y="3795"/>
                    <a:pt x="21309" y="2451"/>
                    <a:pt x="20654" y="1491"/>
                  </a:cubicBezTo>
                  <a:cubicBezTo>
                    <a:pt x="20000" y="531"/>
                    <a:pt x="18691" y="-45"/>
                    <a:pt x="16073" y="3"/>
                  </a:cubicBezTo>
                  <a:cubicBezTo>
                    <a:pt x="13454" y="51"/>
                    <a:pt x="9527" y="723"/>
                    <a:pt x="6254" y="2259"/>
                  </a:cubicBezTo>
                  <a:cubicBezTo>
                    <a:pt x="2982" y="3795"/>
                    <a:pt x="364" y="6195"/>
                    <a:pt x="36" y="9123"/>
                  </a:cubicBezTo>
                  <a:cubicBezTo>
                    <a:pt x="-291" y="12051"/>
                    <a:pt x="1673" y="15507"/>
                    <a:pt x="3309" y="17667"/>
                  </a:cubicBezTo>
                  <a:cubicBezTo>
                    <a:pt x="4945" y="19827"/>
                    <a:pt x="6254" y="20691"/>
                    <a:pt x="7564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7480300" y="1038277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6800"/>
                    <a:pt x="5506" y="12000"/>
                    <a:pt x="9106" y="8400"/>
                  </a:cubicBezTo>
                  <a:cubicBezTo>
                    <a:pt x="12706" y="4800"/>
                    <a:pt x="1715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7774751" y="846231"/>
              <a:ext cx="162749" cy="38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52" fill="norm" stroke="1" extrusionOk="0">
                  <a:moveTo>
                    <a:pt x="20760" y="86"/>
                  </a:moveTo>
                  <a:cubicBezTo>
                    <a:pt x="17520" y="-31"/>
                    <a:pt x="14280" y="-148"/>
                    <a:pt x="11040" y="611"/>
                  </a:cubicBezTo>
                  <a:cubicBezTo>
                    <a:pt x="7800" y="1370"/>
                    <a:pt x="4560" y="3004"/>
                    <a:pt x="2400" y="5456"/>
                  </a:cubicBezTo>
                  <a:cubicBezTo>
                    <a:pt x="240" y="7908"/>
                    <a:pt x="-840" y="11177"/>
                    <a:pt x="780" y="13980"/>
                  </a:cubicBezTo>
                  <a:cubicBezTo>
                    <a:pt x="2400" y="16782"/>
                    <a:pt x="6720" y="19117"/>
                    <a:pt x="1104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7918450" y="968427"/>
              <a:ext cx="234950" cy="24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2724" y="1815"/>
                    <a:pt x="5449" y="3630"/>
                    <a:pt x="7200" y="6171"/>
                  </a:cubicBezTo>
                  <a:cubicBezTo>
                    <a:pt x="8951" y="8713"/>
                    <a:pt x="9730" y="11980"/>
                    <a:pt x="9243" y="14612"/>
                  </a:cubicBezTo>
                  <a:cubicBezTo>
                    <a:pt x="8757" y="17244"/>
                    <a:pt x="7005" y="19240"/>
                    <a:pt x="5643" y="20329"/>
                  </a:cubicBezTo>
                  <a:cubicBezTo>
                    <a:pt x="4281" y="21418"/>
                    <a:pt x="3308" y="21600"/>
                    <a:pt x="2724" y="21146"/>
                  </a:cubicBezTo>
                  <a:cubicBezTo>
                    <a:pt x="2141" y="20692"/>
                    <a:pt x="1946" y="19603"/>
                    <a:pt x="2919" y="17062"/>
                  </a:cubicBezTo>
                  <a:cubicBezTo>
                    <a:pt x="3892" y="14521"/>
                    <a:pt x="6032" y="10528"/>
                    <a:pt x="7395" y="8168"/>
                  </a:cubicBezTo>
                  <a:cubicBezTo>
                    <a:pt x="8757" y="5808"/>
                    <a:pt x="9341" y="5082"/>
                    <a:pt x="10216" y="4175"/>
                  </a:cubicBezTo>
                  <a:cubicBezTo>
                    <a:pt x="11092" y="3267"/>
                    <a:pt x="12259" y="2178"/>
                    <a:pt x="12649" y="2450"/>
                  </a:cubicBezTo>
                  <a:cubicBezTo>
                    <a:pt x="13038" y="2723"/>
                    <a:pt x="12649" y="4356"/>
                    <a:pt x="12746" y="6353"/>
                  </a:cubicBezTo>
                  <a:cubicBezTo>
                    <a:pt x="12843" y="8350"/>
                    <a:pt x="13427" y="10709"/>
                    <a:pt x="14984" y="12071"/>
                  </a:cubicBezTo>
                  <a:cubicBezTo>
                    <a:pt x="16541" y="13432"/>
                    <a:pt x="19070" y="13795"/>
                    <a:pt x="21600" y="14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8216900" y="822377"/>
              <a:ext cx="7333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fill="norm" stroke="1" extrusionOk="0">
                  <a:moveTo>
                    <a:pt x="6821" y="0"/>
                  </a:moveTo>
                  <a:cubicBezTo>
                    <a:pt x="3979" y="0"/>
                    <a:pt x="1137" y="0"/>
                    <a:pt x="285" y="354"/>
                  </a:cubicBezTo>
                  <a:cubicBezTo>
                    <a:pt x="-568" y="708"/>
                    <a:pt x="569" y="1416"/>
                    <a:pt x="5116" y="3246"/>
                  </a:cubicBezTo>
                  <a:cubicBezTo>
                    <a:pt x="9664" y="5075"/>
                    <a:pt x="17621" y="8026"/>
                    <a:pt x="19327" y="10918"/>
                  </a:cubicBezTo>
                  <a:cubicBezTo>
                    <a:pt x="21032" y="13810"/>
                    <a:pt x="16485" y="16643"/>
                    <a:pt x="12221" y="18413"/>
                  </a:cubicBezTo>
                  <a:cubicBezTo>
                    <a:pt x="7958" y="20184"/>
                    <a:pt x="3979" y="20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8445499" y="104462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8640051" y="698467"/>
              <a:ext cx="535699" cy="56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27" fill="norm" stroke="1" extrusionOk="0">
                  <a:moveTo>
                    <a:pt x="5705" y="16263"/>
                  </a:moveTo>
                  <a:cubicBezTo>
                    <a:pt x="5365" y="15460"/>
                    <a:pt x="5024" y="14657"/>
                    <a:pt x="4727" y="14095"/>
                  </a:cubicBezTo>
                  <a:cubicBezTo>
                    <a:pt x="4429" y="13533"/>
                    <a:pt x="4174" y="13212"/>
                    <a:pt x="3409" y="13573"/>
                  </a:cubicBezTo>
                  <a:cubicBezTo>
                    <a:pt x="2643" y="13935"/>
                    <a:pt x="1368" y="14979"/>
                    <a:pt x="687" y="16344"/>
                  </a:cubicBezTo>
                  <a:cubicBezTo>
                    <a:pt x="7" y="17709"/>
                    <a:pt x="-78" y="19395"/>
                    <a:pt x="50" y="20359"/>
                  </a:cubicBezTo>
                  <a:cubicBezTo>
                    <a:pt x="177" y="21322"/>
                    <a:pt x="517" y="21563"/>
                    <a:pt x="1113" y="21523"/>
                  </a:cubicBezTo>
                  <a:cubicBezTo>
                    <a:pt x="1708" y="21483"/>
                    <a:pt x="2558" y="21162"/>
                    <a:pt x="3706" y="19676"/>
                  </a:cubicBezTo>
                  <a:cubicBezTo>
                    <a:pt x="4854" y="18191"/>
                    <a:pt x="6300" y="15541"/>
                    <a:pt x="7363" y="12650"/>
                  </a:cubicBezTo>
                  <a:cubicBezTo>
                    <a:pt x="8426" y="9759"/>
                    <a:pt x="9106" y="6628"/>
                    <a:pt x="9446" y="4620"/>
                  </a:cubicBezTo>
                  <a:cubicBezTo>
                    <a:pt x="9787" y="2613"/>
                    <a:pt x="9787" y="1730"/>
                    <a:pt x="9744" y="1087"/>
                  </a:cubicBezTo>
                  <a:cubicBezTo>
                    <a:pt x="9702" y="445"/>
                    <a:pt x="9616" y="43"/>
                    <a:pt x="9446" y="3"/>
                  </a:cubicBezTo>
                  <a:cubicBezTo>
                    <a:pt x="9276" y="-37"/>
                    <a:pt x="9021" y="284"/>
                    <a:pt x="8766" y="1850"/>
                  </a:cubicBezTo>
                  <a:cubicBezTo>
                    <a:pt x="8511" y="3416"/>
                    <a:pt x="8256" y="6226"/>
                    <a:pt x="7958" y="9037"/>
                  </a:cubicBezTo>
                  <a:cubicBezTo>
                    <a:pt x="7661" y="11847"/>
                    <a:pt x="7320" y="14657"/>
                    <a:pt x="7108" y="16344"/>
                  </a:cubicBezTo>
                  <a:cubicBezTo>
                    <a:pt x="6895" y="18030"/>
                    <a:pt x="6810" y="18592"/>
                    <a:pt x="6853" y="18632"/>
                  </a:cubicBezTo>
                  <a:cubicBezTo>
                    <a:pt x="6895" y="18672"/>
                    <a:pt x="7065" y="18191"/>
                    <a:pt x="7533" y="17106"/>
                  </a:cubicBezTo>
                  <a:cubicBezTo>
                    <a:pt x="8001" y="16022"/>
                    <a:pt x="8766" y="14336"/>
                    <a:pt x="9276" y="13333"/>
                  </a:cubicBezTo>
                  <a:cubicBezTo>
                    <a:pt x="9787" y="12329"/>
                    <a:pt x="10042" y="12008"/>
                    <a:pt x="10382" y="11807"/>
                  </a:cubicBezTo>
                  <a:cubicBezTo>
                    <a:pt x="10722" y="11606"/>
                    <a:pt x="11147" y="11526"/>
                    <a:pt x="11572" y="11727"/>
                  </a:cubicBezTo>
                  <a:cubicBezTo>
                    <a:pt x="11998" y="11927"/>
                    <a:pt x="12423" y="12409"/>
                    <a:pt x="12763" y="13172"/>
                  </a:cubicBezTo>
                  <a:cubicBezTo>
                    <a:pt x="13103" y="13935"/>
                    <a:pt x="13358" y="14979"/>
                    <a:pt x="13358" y="15902"/>
                  </a:cubicBezTo>
                  <a:cubicBezTo>
                    <a:pt x="13358" y="16825"/>
                    <a:pt x="13103" y="17628"/>
                    <a:pt x="12720" y="18110"/>
                  </a:cubicBezTo>
                  <a:cubicBezTo>
                    <a:pt x="12338" y="18592"/>
                    <a:pt x="11828" y="18753"/>
                    <a:pt x="11530" y="18632"/>
                  </a:cubicBezTo>
                  <a:cubicBezTo>
                    <a:pt x="11232" y="18512"/>
                    <a:pt x="11147" y="18110"/>
                    <a:pt x="11615" y="17227"/>
                  </a:cubicBezTo>
                  <a:cubicBezTo>
                    <a:pt x="12083" y="16344"/>
                    <a:pt x="13103" y="14979"/>
                    <a:pt x="13996" y="13975"/>
                  </a:cubicBezTo>
                  <a:cubicBezTo>
                    <a:pt x="14889" y="12971"/>
                    <a:pt x="15654" y="12329"/>
                    <a:pt x="16292" y="11807"/>
                  </a:cubicBezTo>
                  <a:cubicBezTo>
                    <a:pt x="16930" y="11285"/>
                    <a:pt x="17440" y="10883"/>
                    <a:pt x="17398" y="11004"/>
                  </a:cubicBezTo>
                  <a:cubicBezTo>
                    <a:pt x="17355" y="11124"/>
                    <a:pt x="16760" y="11767"/>
                    <a:pt x="16250" y="12730"/>
                  </a:cubicBezTo>
                  <a:cubicBezTo>
                    <a:pt x="15739" y="13694"/>
                    <a:pt x="15314" y="14979"/>
                    <a:pt x="15654" y="15982"/>
                  </a:cubicBezTo>
                  <a:cubicBezTo>
                    <a:pt x="15994" y="16986"/>
                    <a:pt x="17100" y="17709"/>
                    <a:pt x="18205" y="17990"/>
                  </a:cubicBezTo>
                  <a:cubicBezTo>
                    <a:pt x="19311" y="18271"/>
                    <a:pt x="20416" y="18110"/>
                    <a:pt x="21522" y="17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733631" y="3413177"/>
              <a:ext cx="22019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600" fill="norm" stroke="1" extrusionOk="0">
                  <a:moveTo>
                    <a:pt x="20427" y="0"/>
                  </a:moveTo>
                  <a:cubicBezTo>
                    <a:pt x="18463" y="692"/>
                    <a:pt x="16500" y="1385"/>
                    <a:pt x="12572" y="2977"/>
                  </a:cubicBezTo>
                  <a:cubicBezTo>
                    <a:pt x="8645" y="4569"/>
                    <a:pt x="2754" y="7062"/>
                    <a:pt x="791" y="9658"/>
                  </a:cubicBezTo>
                  <a:cubicBezTo>
                    <a:pt x="-1173" y="12254"/>
                    <a:pt x="791" y="14954"/>
                    <a:pt x="3736" y="16962"/>
                  </a:cubicBezTo>
                  <a:cubicBezTo>
                    <a:pt x="6682" y="18969"/>
                    <a:pt x="10609" y="20285"/>
                    <a:pt x="145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755650" y="3635427"/>
              <a:ext cx="15811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" y="19662"/>
                    <a:pt x="1214" y="17723"/>
                    <a:pt x="2024" y="15923"/>
                  </a:cubicBezTo>
                  <a:cubicBezTo>
                    <a:pt x="2834" y="14123"/>
                    <a:pt x="3846" y="12462"/>
                    <a:pt x="4945" y="10800"/>
                  </a:cubicBezTo>
                  <a:cubicBezTo>
                    <a:pt x="6043" y="9138"/>
                    <a:pt x="7229" y="7477"/>
                    <a:pt x="8328" y="6231"/>
                  </a:cubicBezTo>
                  <a:cubicBezTo>
                    <a:pt x="9427" y="4985"/>
                    <a:pt x="10439" y="4154"/>
                    <a:pt x="11436" y="3462"/>
                  </a:cubicBezTo>
                  <a:cubicBezTo>
                    <a:pt x="12434" y="2769"/>
                    <a:pt x="13417" y="2215"/>
                    <a:pt x="14458" y="1938"/>
                  </a:cubicBezTo>
                  <a:cubicBezTo>
                    <a:pt x="15499" y="1662"/>
                    <a:pt x="16598" y="1662"/>
                    <a:pt x="17711" y="1662"/>
                  </a:cubicBezTo>
                  <a:cubicBezTo>
                    <a:pt x="18824" y="1662"/>
                    <a:pt x="19952" y="1662"/>
                    <a:pt x="20602" y="1385"/>
                  </a:cubicBezTo>
                  <a:cubicBezTo>
                    <a:pt x="21253" y="1108"/>
                    <a:pt x="21427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2203450" y="3379310"/>
              <a:ext cx="114300" cy="5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10"/>
                  </a:moveTo>
                  <a:cubicBezTo>
                    <a:pt x="1200" y="2302"/>
                    <a:pt x="2400" y="1593"/>
                    <a:pt x="3800" y="1018"/>
                  </a:cubicBezTo>
                  <a:cubicBezTo>
                    <a:pt x="5200" y="443"/>
                    <a:pt x="6800" y="0"/>
                    <a:pt x="7600" y="0"/>
                  </a:cubicBezTo>
                  <a:cubicBezTo>
                    <a:pt x="8400" y="0"/>
                    <a:pt x="8400" y="443"/>
                    <a:pt x="9000" y="2302"/>
                  </a:cubicBezTo>
                  <a:cubicBezTo>
                    <a:pt x="9600" y="4161"/>
                    <a:pt x="10800" y="7436"/>
                    <a:pt x="11800" y="10402"/>
                  </a:cubicBezTo>
                  <a:cubicBezTo>
                    <a:pt x="12800" y="13367"/>
                    <a:pt x="13600" y="16023"/>
                    <a:pt x="15200" y="17838"/>
                  </a:cubicBezTo>
                  <a:cubicBezTo>
                    <a:pt x="16800" y="19652"/>
                    <a:pt x="19200" y="206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57710" y="4297560"/>
              <a:ext cx="236040" cy="29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75" fill="norm" stroke="1" extrusionOk="0">
                  <a:moveTo>
                    <a:pt x="11567" y="9066"/>
                  </a:moveTo>
                  <a:cubicBezTo>
                    <a:pt x="10803" y="6309"/>
                    <a:pt x="10038" y="3552"/>
                    <a:pt x="9274" y="1943"/>
                  </a:cubicBezTo>
                  <a:cubicBezTo>
                    <a:pt x="8509" y="335"/>
                    <a:pt x="7744" y="-125"/>
                    <a:pt x="6406" y="28"/>
                  </a:cubicBezTo>
                  <a:cubicBezTo>
                    <a:pt x="5068" y="181"/>
                    <a:pt x="3157" y="947"/>
                    <a:pt x="1819" y="3322"/>
                  </a:cubicBezTo>
                  <a:cubicBezTo>
                    <a:pt x="481" y="5696"/>
                    <a:pt x="-284" y="9679"/>
                    <a:pt x="98" y="12130"/>
                  </a:cubicBezTo>
                  <a:cubicBezTo>
                    <a:pt x="481" y="14581"/>
                    <a:pt x="2010" y="15501"/>
                    <a:pt x="4112" y="15194"/>
                  </a:cubicBezTo>
                  <a:cubicBezTo>
                    <a:pt x="6215" y="14888"/>
                    <a:pt x="8891" y="13356"/>
                    <a:pt x="10516" y="12207"/>
                  </a:cubicBezTo>
                  <a:cubicBezTo>
                    <a:pt x="12141" y="11058"/>
                    <a:pt x="12714" y="10292"/>
                    <a:pt x="13288" y="9220"/>
                  </a:cubicBezTo>
                  <a:cubicBezTo>
                    <a:pt x="13861" y="8147"/>
                    <a:pt x="14435" y="6769"/>
                    <a:pt x="14626" y="6692"/>
                  </a:cubicBezTo>
                  <a:cubicBezTo>
                    <a:pt x="14817" y="6615"/>
                    <a:pt x="14626" y="7841"/>
                    <a:pt x="15295" y="10215"/>
                  </a:cubicBezTo>
                  <a:cubicBezTo>
                    <a:pt x="15964" y="12590"/>
                    <a:pt x="17493" y="16113"/>
                    <a:pt x="18640" y="18181"/>
                  </a:cubicBezTo>
                  <a:cubicBezTo>
                    <a:pt x="19787" y="20249"/>
                    <a:pt x="20551" y="20862"/>
                    <a:pt x="21316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2343149" y="4098977"/>
              <a:ext cx="135554" cy="36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07" fill="norm" stroke="1" extrusionOk="0">
                  <a:moveTo>
                    <a:pt x="0" y="0"/>
                  </a:moveTo>
                  <a:cubicBezTo>
                    <a:pt x="665" y="3826"/>
                    <a:pt x="1329" y="7653"/>
                    <a:pt x="1662" y="10800"/>
                  </a:cubicBezTo>
                  <a:cubicBezTo>
                    <a:pt x="1994" y="13947"/>
                    <a:pt x="1994" y="16416"/>
                    <a:pt x="1828" y="18206"/>
                  </a:cubicBezTo>
                  <a:cubicBezTo>
                    <a:pt x="1662" y="19995"/>
                    <a:pt x="1329" y="21106"/>
                    <a:pt x="997" y="21353"/>
                  </a:cubicBezTo>
                  <a:cubicBezTo>
                    <a:pt x="665" y="21600"/>
                    <a:pt x="332" y="20983"/>
                    <a:pt x="498" y="19687"/>
                  </a:cubicBezTo>
                  <a:cubicBezTo>
                    <a:pt x="665" y="18391"/>
                    <a:pt x="1329" y="16416"/>
                    <a:pt x="2160" y="15182"/>
                  </a:cubicBezTo>
                  <a:cubicBezTo>
                    <a:pt x="2991" y="13947"/>
                    <a:pt x="3988" y="13454"/>
                    <a:pt x="6314" y="13207"/>
                  </a:cubicBezTo>
                  <a:cubicBezTo>
                    <a:pt x="8640" y="12960"/>
                    <a:pt x="12295" y="12960"/>
                    <a:pt x="14954" y="13207"/>
                  </a:cubicBezTo>
                  <a:cubicBezTo>
                    <a:pt x="17612" y="13454"/>
                    <a:pt x="19274" y="13947"/>
                    <a:pt x="20271" y="14503"/>
                  </a:cubicBezTo>
                  <a:cubicBezTo>
                    <a:pt x="21268" y="15058"/>
                    <a:pt x="21600" y="15675"/>
                    <a:pt x="20935" y="16107"/>
                  </a:cubicBezTo>
                  <a:cubicBezTo>
                    <a:pt x="20271" y="16539"/>
                    <a:pt x="18609" y="16786"/>
                    <a:pt x="16283" y="16971"/>
                  </a:cubicBezTo>
                  <a:cubicBezTo>
                    <a:pt x="13957" y="17157"/>
                    <a:pt x="10966" y="17280"/>
                    <a:pt x="8308" y="17403"/>
                  </a:cubicBezTo>
                  <a:cubicBezTo>
                    <a:pt x="5649" y="17527"/>
                    <a:pt x="3323" y="17650"/>
                    <a:pt x="2160" y="17835"/>
                  </a:cubicBezTo>
                  <a:cubicBezTo>
                    <a:pt x="997" y="18021"/>
                    <a:pt x="997" y="18267"/>
                    <a:pt x="997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863600" y="3648127"/>
              <a:ext cx="444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820"/>
                    <a:pt x="10286" y="7641"/>
                    <a:pt x="13886" y="11241"/>
                  </a:cubicBezTo>
                  <a:cubicBezTo>
                    <a:pt x="17486" y="14841"/>
                    <a:pt x="19543" y="182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016000" y="3641777"/>
              <a:ext cx="44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757"/>
                    <a:pt x="10286" y="7513"/>
                    <a:pt x="13886" y="11113"/>
                  </a:cubicBezTo>
                  <a:cubicBezTo>
                    <a:pt x="17486" y="14713"/>
                    <a:pt x="19543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181100" y="3597327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046"/>
                    <a:pt x="2880" y="6092"/>
                    <a:pt x="5040" y="9277"/>
                  </a:cubicBezTo>
                  <a:cubicBezTo>
                    <a:pt x="7200" y="12462"/>
                    <a:pt x="10080" y="15785"/>
                    <a:pt x="12960" y="17862"/>
                  </a:cubicBezTo>
                  <a:cubicBezTo>
                    <a:pt x="15840" y="19938"/>
                    <a:pt x="18720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339850" y="3603677"/>
              <a:ext cx="19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462830" y="3584627"/>
              <a:ext cx="2942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553"/>
                    <a:pt x="-1585" y="3106"/>
                    <a:pt x="575" y="5788"/>
                  </a:cubicBezTo>
                  <a:cubicBezTo>
                    <a:pt x="2735" y="8471"/>
                    <a:pt x="11375" y="12282"/>
                    <a:pt x="15695" y="15106"/>
                  </a:cubicBezTo>
                  <a:cubicBezTo>
                    <a:pt x="20015" y="17929"/>
                    <a:pt x="20015" y="1976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619249" y="3597327"/>
              <a:ext cx="217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181"/>
                    <a:pt x="15709" y="6363"/>
                    <a:pt x="18655" y="9963"/>
                  </a:cubicBezTo>
                  <a:cubicBezTo>
                    <a:pt x="21600" y="13563"/>
                    <a:pt x="19636" y="17581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790700" y="3571927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61"/>
                    <a:pt x="21600" y="12522"/>
                    <a:pt x="18000" y="16122"/>
                  </a:cubicBezTo>
                  <a:cubicBezTo>
                    <a:pt x="14400" y="19722"/>
                    <a:pt x="7200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962150" y="3571927"/>
              <a:ext cx="25400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521"/>
                    <a:pt x="0" y="13042"/>
                    <a:pt x="0" y="16811"/>
                  </a:cubicBezTo>
                  <a:cubicBezTo>
                    <a:pt x="0" y="20581"/>
                    <a:pt x="0" y="21600"/>
                    <a:pt x="3600" y="21600"/>
                  </a:cubicBezTo>
                  <a:cubicBezTo>
                    <a:pt x="7200" y="21600"/>
                    <a:pt x="14400" y="20581"/>
                    <a:pt x="21600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2000250" y="3654989"/>
              <a:ext cx="57150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1034"/>
                  </a:moveTo>
                  <a:cubicBezTo>
                    <a:pt x="800" y="9183"/>
                    <a:pt x="1600" y="7331"/>
                    <a:pt x="3600" y="5171"/>
                  </a:cubicBezTo>
                  <a:cubicBezTo>
                    <a:pt x="5600" y="3011"/>
                    <a:pt x="8800" y="543"/>
                    <a:pt x="10800" y="80"/>
                  </a:cubicBezTo>
                  <a:cubicBezTo>
                    <a:pt x="12800" y="-383"/>
                    <a:pt x="13600" y="1160"/>
                    <a:pt x="15200" y="5017"/>
                  </a:cubicBezTo>
                  <a:cubicBezTo>
                    <a:pt x="16800" y="8874"/>
                    <a:pt x="19200" y="15046"/>
                    <a:pt x="21600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2190749" y="3540177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760"/>
                    <a:pt x="16800" y="11520"/>
                    <a:pt x="13200" y="15120"/>
                  </a:cubicBezTo>
                  <a:cubicBezTo>
                    <a:pt x="9600" y="18720"/>
                    <a:pt x="48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533400" y="2975027"/>
              <a:ext cx="2032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1920"/>
                    <a:pt x="6300" y="3840"/>
                    <a:pt x="9563" y="6384"/>
                  </a:cubicBezTo>
                  <a:cubicBezTo>
                    <a:pt x="12825" y="8928"/>
                    <a:pt x="16200" y="12096"/>
                    <a:pt x="18225" y="14736"/>
                  </a:cubicBezTo>
                  <a:cubicBezTo>
                    <a:pt x="20250" y="17376"/>
                    <a:pt x="20925" y="194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635000" y="335602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742950" y="3317927"/>
              <a:ext cx="88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23518" y="2558454"/>
              <a:ext cx="71732" cy="39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461" fill="norm" stroke="1" extrusionOk="0">
                  <a:moveTo>
                    <a:pt x="20333" y="3345"/>
                  </a:moveTo>
                  <a:cubicBezTo>
                    <a:pt x="19133" y="2764"/>
                    <a:pt x="17933" y="2184"/>
                    <a:pt x="16433" y="1603"/>
                  </a:cubicBezTo>
                  <a:cubicBezTo>
                    <a:pt x="14933" y="1022"/>
                    <a:pt x="13133" y="442"/>
                    <a:pt x="10733" y="151"/>
                  </a:cubicBezTo>
                  <a:cubicBezTo>
                    <a:pt x="8333" y="-139"/>
                    <a:pt x="5333" y="-139"/>
                    <a:pt x="2933" y="1313"/>
                  </a:cubicBezTo>
                  <a:cubicBezTo>
                    <a:pt x="533" y="2764"/>
                    <a:pt x="-1267" y="5667"/>
                    <a:pt x="1133" y="8861"/>
                  </a:cubicBezTo>
                  <a:cubicBezTo>
                    <a:pt x="3533" y="12055"/>
                    <a:pt x="10133" y="15538"/>
                    <a:pt x="13733" y="17687"/>
                  </a:cubicBezTo>
                  <a:cubicBezTo>
                    <a:pt x="17333" y="19835"/>
                    <a:pt x="17933" y="20648"/>
                    <a:pt x="18533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0" y="2778177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673"/>
                    <a:pt x="4431" y="13745"/>
                    <a:pt x="8031" y="10145"/>
                  </a:cubicBezTo>
                  <a:cubicBezTo>
                    <a:pt x="11631" y="6545"/>
                    <a:pt x="16615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162582" y="2592816"/>
              <a:ext cx="205718" cy="31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49" fill="norm" stroke="1" extrusionOk="0">
                  <a:moveTo>
                    <a:pt x="9519" y="953"/>
                  </a:moveTo>
                  <a:cubicBezTo>
                    <a:pt x="8637" y="518"/>
                    <a:pt x="7756" y="83"/>
                    <a:pt x="6764" y="10"/>
                  </a:cubicBezTo>
                  <a:cubicBezTo>
                    <a:pt x="5772" y="-62"/>
                    <a:pt x="4670" y="228"/>
                    <a:pt x="3568" y="1315"/>
                  </a:cubicBezTo>
                  <a:cubicBezTo>
                    <a:pt x="2466" y="2402"/>
                    <a:pt x="1364" y="4287"/>
                    <a:pt x="703" y="7404"/>
                  </a:cubicBezTo>
                  <a:cubicBezTo>
                    <a:pt x="41" y="10521"/>
                    <a:pt x="-179" y="14870"/>
                    <a:pt x="152" y="17479"/>
                  </a:cubicBezTo>
                  <a:cubicBezTo>
                    <a:pt x="482" y="20088"/>
                    <a:pt x="1364" y="20958"/>
                    <a:pt x="2356" y="21248"/>
                  </a:cubicBezTo>
                  <a:cubicBezTo>
                    <a:pt x="3348" y="21538"/>
                    <a:pt x="4450" y="21248"/>
                    <a:pt x="5552" y="19798"/>
                  </a:cubicBezTo>
                  <a:cubicBezTo>
                    <a:pt x="6654" y="18349"/>
                    <a:pt x="7756" y="15739"/>
                    <a:pt x="8417" y="14000"/>
                  </a:cubicBezTo>
                  <a:cubicBezTo>
                    <a:pt x="9078" y="12260"/>
                    <a:pt x="9299" y="11390"/>
                    <a:pt x="9188" y="11318"/>
                  </a:cubicBezTo>
                  <a:cubicBezTo>
                    <a:pt x="9078" y="11245"/>
                    <a:pt x="8637" y="11970"/>
                    <a:pt x="8417" y="12695"/>
                  </a:cubicBezTo>
                  <a:cubicBezTo>
                    <a:pt x="8197" y="13420"/>
                    <a:pt x="8197" y="14145"/>
                    <a:pt x="8417" y="14145"/>
                  </a:cubicBezTo>
                  <a:cubicBezTo>
                    <a:pt x="8637" y="14145"/>
                    <a:pt x="9078" y="13420"/>
                    <a:pt x="9739" y="13420"/>
                  </a:cubicBezTo>
                  <a:cubicBezTo>
                    <a:pt x="10401" y="13420"/>
                    <a:pt x="11282" y="14145"/>
                    <a:pt x="12825" y="14797"/>
                  </a:cubicBezTo>
                  <a:cubicBezTo>
                    <a:pt x="14368" y="15449"/>
                    <a:pt x="16572" y="16029"/>
                    <a:pt x="18115" y="16247"/>
                  </a:cubicBezTo>
                  <a:cubicBezTo>
                    <a:pt x="19658" y="16464"/>
                    <a:pt x="20539" y="16319"/>
                    <a:pt x="21421" y="16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336550" y="2594027"/>
              <a:ext cx="10398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2356"/>
                    <a:pt x="12706" y="4713"/>
                    <a:pt x="16518" y="7593"/>
                  </a:cubicBezTo>
                  <a:cubicBezTo>
                    <a:pt x="20329" y="10473"/>
                    <a:pt x="21600" y="13876"/>
                    <a:pt x="20329" y="16298"/>
                  </a:cubicBezTo>
                  <a:cubicBezTo>
                    <a:pt x="19059" y="18720"/>
                    <a:pt x="15247" y="20160"/>
                    <a:pt x="1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2330450" y="3014328"/>
              <a:ext cx="171450" cy="43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837"/>
                  </a:moveTo>
                  <a:cubicBezTo>
                    <a:pt x="21067" y="1099"/>
                    <a:pt x="20533" y="362"/>
                    <a:pt x="19600" y="98"/>
                  </a:cubicBezTo>
                  <a:cubicBezTo>
                    <a:pt x="18667" y="-165"/>
                    <a:pt x="17333" y="46"/>
                    <a:pt x="14933" y="1415"/>
                  </a:cubicBezTo>
                  <a:cubicBezTo>
                    <a:pt x="12533" y="2785"/>
                    <a:pt x="9067" y="5314"/>
                    <a:pt x="6533" y="8106"/>
                  </a:cubicBezTo>
                  <a:cubicBezTo>
                    <a:pt x="4000" y="10898"/>
                    <a:pt x="2400" y="13954"/>
                    <a:pt x="1467" y="16219"/>
                  </a:cubicBezTo>
                  <a:cubicBezTo>
                    <a:pt x="533" y="18485"/>
                    <a:pt x="267" y="19960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2260600" y="3324277"/>
              <a:ext cx="107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2298700" y="3362377"/>
              <a:ext cx="95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2647950" y="2813012"/>
              <a:ext cx="101600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2261"/>
                  </a:moveTo>
                  <a:cubicBezTo>
                    <a:pt x="19800" y="1851"/>
                    <a:pt x="18000" y="1441"/>
                    <a:pt x="15750" y="962"/>
                  </a:cubicBezTo>
                  <a:cubicBezTo>
                    <a:pt x="13500" y="484"/>
                    <a:pt x="10800" y="-63"/>
                    <a:pt x="8775" y="5"/>
                  </a:cubicBezTo>
                  <a:cubicBezTo>
                    <a:pt x="6750" y="74"/>
                    <a:pt x="5400" y="757"/>
                    <a:pt x="4275" y="3355"/>
                  </a:cubicBezTo>
                  <a:cubicBezTo>
                    <a:pt x="3150" y="5952"/>
                    <a:pt x="2250" y="10464"/>
                    <a:pt x="1575" y="13813"/>
                  </a:cubicBezTo>
                  <a:cubicBezTo>
                    <a:pt x="900" y="17162"/>
                    <a:pt x="450" y="19350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2585605" y="3000427"/>
              <a:ext cx="13854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785" y="21600"/>
                  </a:moveTo>
                  <a:cubicBezTo>
                    <a:pt x="1130" y="18831"/>
                    <a:pt x="476" y="16062"/>
                    <a:pt x="148" y="13292"/>
                  </a:cubicBezTo>
                  <a:cubicBezTo>
                    <a:pt x="-179" y="10523"/>
                    <a:pt x="-179" y="7754"/>
                    <a:pt x="2439" y="5815"/>
                  </a:cubicBezTo>
                  <a:cubicBezTo>
                    <a:pt x="5057" y="3877"/>
                    <a:pt x="10294" y="2769"/>
                    <a:pt x="13894" y="1938"/>
                  </a:cubicBezTo>
                  <a:cubicBezTo>
                    <a:pt x="17494" y="1108"/>
                    <a:pt x="19457" y="554"/>
                    <a:pt x="214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2762684" y="2852008"/>
              <a:ext cx="94816" cy="30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67" fill="norm" stroke="1" extrusionOk="0">
                  <a:moveTo>
                    <a:pt x="21034" y="1529"/>
                  </a:moveTo>
                  <a:cubicBezTo>
                    <a:pt x="19625" y="924"/>
                    <a:pt x="18217" y="320"/>
                    <a:pt x="16104" y="94"/>
                  </a:cubicBezTo>
                  <a:cubicBezTo>
                    <a:pt x="13991" y="-133"/>
                    <a:pt x="11173" y="18"/>
                    <a:pt x="8591" y="924"/>
                  </a:cubicBezTo>
                  <a:cubicBezTo>
                    <a:pt x="6008" y="1831"/>
                    <a:pt x="3660" y="3492"/>
                    <a:pt x="2017" y="6287"/>
                  </a:cubicBezTo>
                  <a:cubicBezTo>
                    <a:pt x="373" y="9081"/>
                    <a:pt x="-566" y="13008"/>
                    <a:pt x="373" y="15727"/>
                  </a:cubicBezTo>
                  <a:cubicBezTo>
                    <a:pt x="1312" y="18446"/>
                    <a:pt x="4130" y="19957"/>
                    <a:pt x="6947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2895599" y="2905177"/>
              <a:ext cx="81543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0" fill="norm" stroke="1" extrusionOk="0">
                  <a:moveTo>
                    <a:pt x="4985" y="0"/>
                  </a:moveTo>
                  <a:cubicBezTo>
                    <a:pt x="3323" y="4215"/>
                    <a:pt x="1662" y="8429"/>
                    <a:pt x="831" y="10976"/>
                  </a:cubicBezTo>
                  <a:cubicBezTo>
                    <a:pt x="0" y="13522"/>
                    <a:pt x="0" y="14400"/>
                    <a:pt x="0" y="15278"/>
                  </a:cubicBezTo>
                  <a:cubicBezTo>
                    <a:pt x="0" y="16156"/>
                    <a:pt x="0" y="17034"/>
                    <a:pt x="277" y="16946"/>
                  </a:cubicBezTo>
                  <a:cubicBezTo>
                    <a:pt x="554" y="16859"/>
                    <a:pt x="1108" y="15805"/>
                    <a:pt x="2492" y="14312"/>
                  </a:cubicBezTo>
                  <a:cubicBezTo>
                    <a:pt x="3877" y="12820"/>
                    <a:pt x="6092" y="10888"/>
                    <a:pt x="8585" y="9746"/>
                  </a:cubicBezTo>
                  <a:cubicBezTo>
                    <a:pt x="11077" y="8605"/>
                    <a:pt x="13846" y="8254"/>
                    <a:pt x="16062" y="8693"/>
                  </a:cubicBezTo>
                  <a:cubicBezTo>
                    <a:pt x="18277" y="9132"/>
                    <a:pt x="19938" y="10361"/>
                    <a:pt x="20769" y="12117"/>
                  </a:cubicBezTo>
                  <a:cubicBezTo>
                    <a:pt x="21600" y="13873"/>
                    <a:pt x="21600" y="16156"/>
                    <a:pt x="20215" y="17824"/>
                  </a:cubicBezTo>
                  <a:cubicBezTo>
                    <a:pt x="18831" y="19493"/>
                    <a:pt x="16062" y="20546"/>
                    <a:pt x="13292" y="21073"/>
                  </a:cubicBezTo>
                  <a:cubicBezTo>
                    <a:pt x="10523" y="21600"/>
                    <a:pt x="7754" y="21600"/>
                    <a:pt x="5538" y="21161"/>
                  </a:cubicBezTo>
                  <a:cubicBezTo>
                    <a:pt x="3323" y="20722"/>
                    <a:pt x="1662" y="19844"/>
                    <a:pt x="0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2984500" y="2867077"/>
              <a:ext cx="8968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600" fill="norm" stroke="1" extrusionOk="0">
                  <a:moveTo>
                    <a:pt x="18720" y="0"/>
                  </a:moveTo>
                  <a:cubicBezTo>
                    <a:pt x="20160" y="3352"/>
                    <a:pt x="21600" y="6703"/>
                    <a:pt x="18480" y="10303"/>
                  </a:cubicBezTo>
                  <a:cubicBezTo>
                    <a:pt x="15360" y="13903"/>
                    <a:pt x="7680" y="177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958849" y="3069799"/>
              <a:ext cx="127001" cy="50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827"/>
                  </a:moveTo>
                  <a:cubicBezTo>
                    <a:pt x="20520" y="469"/>
                    <a:pt x="19440" y="110"/>
                    <a:pt x="18000" y="21"/>
                  </a:cubicBezTo>
                  <a:cubicBezTo>
                    <a:pt x="16560" y="-69"/>
                    <a:pt x="14760" y="110"/>
                    <a:pt x="12780" y="1141"/>
                  </a:cubicBezTo>
                  <a:cubicBezTo>
                    <a:pt x="10800" y="2172"/>
                    <a:pt x="8640" y="4054"/>
                    <a:pt x="6480" y="6698"/>
                  </a:cubicBezTo>
                  <a:cubicBezTo>
                    <a:pt x="4320" y="9342"/>
                    <a:pt x="2160" y="12748"/>
                    <a:pt x="1080" y="15347"/>
                  </a:cubicBezTo>
                  <a:cubicBezTo>
                    <a:pt x="0" y="17946"/>
                    <a:pt x="0" y="19738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882649" y="3444927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933450" y="3457627"/>
              <a:ext cx="101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978989" y="2553377"/>
              <a:ext cx="81462" cy="37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02" fill="norm" stroke="1" extrusionOk="0">
                  <a:moveTo>
                    <a:pt x="21315" y="1620"/>
                  </a:moveTo>
                  <a:cubicBezTo>
                    <a:pt x="18546" y="1129"/>
                    <a:pt x="15777" y="638"/>
                    <a:pt x="13007" y="332"/>
                  </a:cubicBezTo>
                  <a:cubicBezTo>
                    <a:pt x="10238" y="25"/>
                    <a:pt x="7469" y="-98"/>
                    <a:pt x="5253" y="86"/>
                  </a:cubicBezTo>
                  <a:cubicBezTo>
                    <a:pt x="3038" y="270"/>
                    <a:pt x="1377" y="761"/>
                    <a:pt x="546" y="2479"/>
                  </a:cubicBezTo>
                  <a:cubicBezTo>
                    <a:pt x="-285" y="4197"/>
                    <a:pt x="-285" y="7143"/>
                    <a:pt x="1377" y="10150"/>
                  </a:cubicBezTo>
                  <a:cubicBezTo>
                    <a:pt x="3038" y="13157"/>
                    <a:pt x="6361" y="16225"/>
                    <a:pt x="7469" y="18127"/>
                  </a:cubicBezTo>
                  <a:cubicBezTo>
                    <a:pt x="8577" y="20029"/>
                    <a:pt x="7469" y="20766"/>
                    <a:pt x="6361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933449" y="2733727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600" y="12857"/>
                  </a:cubicBezTo>
                  <a:cubicBezTo>
                    <a:pt x="7200" y="9257"/>
                    <a:pt x="14400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1128568" y="2568064"/>
              <a:ext cx="96983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99" fill="norm" stroke="1" extrusionOk="0">
                  <a:moveTo>
                    <a:pt x="21057" y="449"/>
                  </a:moveTo>
                  <a:cubicBezTo>
                    <a:pt x="18300" y="174"/>
                    <a:pt x="15542" y="-101"/>
                    <a:pt x="13244" y="37"/>
                  </a:cubicBezTo>
                  <a:cubicBezTo>
                    <a:pt x="10946" y="174"/>
                    <a:pt x="9108" y="724"/>
                    <a:pt x="6580" y="2444"/>
                  </a:cubicBezTo>
                  <a:cubicBezTo>
                    <a:pt x="4053" y="4164"/>
                    <a:pt x="836" y="7053"/>
                    <a:pt x="146" y="10286"/>
                  </a:cubicBezTo>
                  <a:cubicBezTo>
                    <a:pt x="-543" y="13519"/>
                    <a:pt x="1295" y="17096"/>
                    <a:pt x="3823" y="19023"/>
                  </a:cubicBezTo>
                  <a:cubicBezTo>
                    <a:pt x="6351" y="20949"/>
                    <a:pt x="9568" y="21224"/>
                    <a:pt x="12785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1197599" y="2728385"/>
              <a:ext cx="148602" cy="9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76" fill="norm" stroke="1" extrusionOk="0">
                  <a:moveTo>
                    <a:pt x="11319" y="6819"/>
                  </a:moveTo>
                  <a:cubicBezTo>
                    <a:pt x="10710" y="4472"/>
                    <a:pt x="10102" y="2124"/>
                    <a:pt x="8885" y="950"/>
                  </a:cubicBezTo>
                  <a:cubicBezTo>
                    <a:pt x="7668" y="-224"/>
                    <a:pt x="5843" y="-224"/>
                    <a:pt x="4321" y="480"/>
                  </a:cubicBezTo>
                  <a:cubicBezTo>
                    <a:pt x="2800" y="1185"/>
                    <a:pt x="1583" y="2593"/>
                    <a:pt x="823" y="5646"/>
                  </a:cubicBezTo>
                  <a:cubicBezTo>
                    <a:pt x="62" y="8698"/>
                    <a:pt x="-242" y="13393"/>
                    <a:pt x="214" y="16446"/>
                  </a:cubicBezTo>
                  <a:cubicBezTo>
                    <a:pt x="671" y="19498"/>
                    <a:pt x="1888" y="20906"/>
                    <a:pt x="3257" y="21141"/>
                  </a:cubicBezTo>
                  <a:cubicBezTo>
                    <a:pt x="4626" y="21376"/>
                    <a:pt x="6147" y="20437"/>
                    <a:pt x="7516" y="17854"/>
                  </a:cubicBezTo>
                  <a:cubicBezTo>
                    <a:pt x="8885" y="15272"/>
                    <a:pt x="10102" y="11046"/>
                    <a:pt x="11319" y="10341"/>
                  </a:cubicBezTo>
                  <a:cubicBezTo>
                    <a:pt x="12535" y="9637"/>
                    <a:pt x="13752" y="12454"/>
                    <a:pt x="15426" y="14333"/>
                  </a:cubicBezTo>
                  <a:cubicBezTo>
                    <a:pt x="17099" y="16211"/>
                    <a:pt x="19228" y="17150"/>
                    <a:pt x="21358" y="18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390650" y="2721027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438456" y="2663877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263"/>
                    <a:pt x="3818" y="4526"/>
                    <a:pt x="1118" y="8126"/>
                  </a:cubicBezTo>
                  <a:cubicBezTo>
                    <a:pt x="-1582" y="11726"/>
                    <a:pt x="1118" y="16663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572282" y="2647949"/>
              <a:ext cx="79258" cy="16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226" fill="norm" stroke="1" extrusionOk="0">
                  <a:moveTo>
                    <a:pt x="7305" y="4636"/>
                  </a:moveTo>
                  <a:cubicBezTo>
                    <a:pt x="7859" y="2392"/>
                    <a:pt x="8413" y="148"/>
                    <a:pt x="8136" y="7"/>
                  </a:cubicBezTo>
                  <a:cubicBezTo>
                    <a:pt x="7859" y="-133"/>
                    <a:pt x="6751" y="1831"/>
                    <a:pt x="5089" y="5057"/>
                  </a:cubicBezTo>
                  <a:cubicBezTo>
                    <a:pt x="3428" y="8283"/>
                    <a:pt x="1213" y="12771"/>
                    <a:pt x="382" y="15716"/>
                  </a:cubicBezTo>
                  <a:cubicBezTo>
                    <a:pt x="-449" y="18662"/>
                    <a:pt x="105" y="20064"/>
                    <a:pt x="1766" y="20766"/>
                  </a:cubicBezTo>
                  <a:cubicBezTo>
                    <a:pt x="3428" y="21467"/>
                    <a:pt x="6197" y="21467"/>
                    <a:pt x="9243" y="20064"/>
                  </a:cubicBezTo>
                  <a:cubicBezTo>
                    <a:pt x="12289" y="18662"/>
                    <a:pt x="15613" y="15857"/>
                    <a:pt x="17828" y="12771"/>
                  </a:cubicBezTo>
                  <a:cubicBezTo>
                    <a:pt x="20043" y="9685"/>
                    <a:pt x="21151" y="6319"/>
                    <a:pt x="20597" y="4075"/>
                  </a:cubicBezTo>
                  <a:cubicBezTo>
                    <a:pt x="20043" y="1831"/>
                    <a:pt x="17828" y="709"/>
                    <a:pt x="16443" y="849"/>
                  </a:cubicBezTo>
                  <a:cubicBezTo>
                    <a:pt x="15059" y="989"/>
                    <a:pt x="14505" y="2392"/>
                    <a:pt x="13951" y="3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701800" y="2714677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797049" y="2606727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841500" y="2524177"/>
              <a:ext cx="8733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0" y="0"/>
                  </a:moveTo>
                  <a:cubicBezTo>
                    <a:pt x="2512" y="0"/>
                    <a:pt x="5023" y="0"/>
                    <a:pt x="8288" y="1309"/>
                  </a:cubicBezTo>
                  <a:cubicBezTo>
                    <a:pt x="11553" y="2618"/>
                    <a:pt x="15572" y="5236"/>
                    <a:pt x="18084" y="8018"/>
                  </a:cubicBezTo>
                  <a:cubicBezTo>
                    <a:pt x="20595" y="10800"/>
                    <a:pt x="21600" y="13745"/>
                    <a:pt x="19842" y="16036"/>
                  </a:cubicBezTo>
                  <a:cubicBezTo>
                    <a:pt x="18084" y="18327"/>
                    <a:pt x="13563" y="19964"/>
                    <a:pt x="90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6197600" y="3332328"/>
              <a:ext cx="2794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418" y="3953"/>
                    <a:pt x="8836" y="-1447"/>
                    <a:pt x="12436" y="353"/>
                  </a:cubicBezTo>
                  <a:cubicBezTo>
                    <a:pt x="16036" y="2153"/>
                    <a:pt x="18818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6248400" y="3526914"/>
              <a:ext cx="2095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55" y="11375"/>
                    <a:pt x="10909" y="2735"/>
                    <a:pt x="14509" y="575"/>
                  </a:cubicBezTo>
                  <a:cubicBezTo>
                    <a:pt x="18109" y="-1585"/>
                    <a:pt x="1985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7019835" y="3150234"/>
              <a:ext cx="187416" cy="77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7" fill="norm" stroke="1" extrusionOk="0">
                  <a:moveTo>
                    <a:pt x="21489" y="1838"/>
                  </a:moveTo>
                  <a:cubicBezTo>
                    <a:pt x="21004" y="1367"/>
                    <a:pt x="20518" y="896"/>
                    <a:pt x="18819" y="514"/>
                  </a:cubicBezTo>
                  <a:cubicBezTo>
                    <a:pt x="17120" y="131"/>
                    <a:pt x="14208" y="-163"/>
                    <a:pt x="11417" y="102"/>
                  </a:cubicBezTo>
                  <a:cubicBezTo>
                    <a:pt x="8626" y="367"/>
                    <a:pt x="5956" y="1191"/>
                    <a:pt x="4500" y="2338"/>
                  </a:cubicBezTo>
                  <a:cubicBezTo>
                    <a:pt x="3044" y="3486"/>
                    <a:pt x="2801" y="4957"/>
                    <a:pt x="3651" y="6664"/>
                  </a:cubicBezTo>
                  <a:cubicBezTo>
                    <a:pt x="4500" y="8371"/>
                    <a:pt x="6442" y="10313"/>
                    <a:pt x="8626" y="12285"/>
                  </a:cubicBezTo>
                  <a:cubicBezTo>
                    <a:pt x="10810" y="14257"/>
                    <a:pt x="13237" y="16258"/>
                    <a:pt x="14329" y="17582"/>
                  </a:cubicBezTo>
                  <a:cubicBezTo>
                    <a:pt x="15422" y="18906"/>
                    <a:pt x="15179" y="19554"/>
                    <a:pt x="14451" y="19966"/>
                  </a:cubicBezTo>
                  <a:cubicBezTo>
                    <a:pt x="13723" y="20378"/>
                    <a:pt x="12509" y="20554"/>
                    <a:pt x="10446" y="20613"/>
                  </a:cubicBezTo>
                  <a:cubicBezTo>
                    <a:pt x="8383" y="20672"/>
                    <a:pt x="5471" y="20613"/>
                    <a:pt x="3408" y="20525"/>
                  </a:cubicBezTo>
                  <a:cubicBezTo>
                    <a:pt x="1345" y="20436"/>
                    <a:pt x="132" y="20319"/>
                    <a:pt x="10" y="20466"/>
                  </a:cubicBezTo>
                  <a:cubicBezTo>
                    <a:pt x="-111" y="20613"/>
                    <a:pt x="860" y="21025"/>
                    <a:pt x="1831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967754" y="4099900"/>
              <a:ext cx="220447" cy="1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675" fill="norm" stroke="1" extrusionOk="0">
                  <a:moveTo>
                    <a:pt x="13276" y="8631"/>
                  </a:moveTo>
                  <a:cubicBezTo>
                    <a:pt x="11849" y="5719"/>
                    <a:pt x="10423" y="2807"/>
                    <a:pt x="8997" y="1229"/>
                  </a:cubicBezTo>
                  <a:cubicBezTo>
                    <a:pt x="7570" y="-348"/>
                    <a:pt x="6144" y="-591"/>
                    <a:pt x="4412" y="1593"/>
                  </a:cubicBezTo>
                  <a:cubicBezTo>
                    <a:pt x="2680" y="3778"/>
                    <a:pt x="642" y="8389"/>
                    <a:pt x="132" y="12029"/>
                  </a:cubicBezTo>
                  <a:cubicBezTo>
                    <a:pt x="-377" y="15670"/>
                    <a:pt x="642" y="18339"/>
                    <a:pt x="2272" y="19674"/>
                  </a:cubicBezTo>
                  <a:cubicBezTo>
                    <a:pt x="3902" y="21009"/>
                    <a:pt x="6144" y="21009"/>
                    <a:pt x="7978" y="19674"/>
                  </a:cubicBezTo>
                  <a:cubicBezTo>
                    <a:pt x="9812" y="18339"/>
                    <a:pt x="11238" y="15670"/>
                    <a:pt x="12155" y="13485"/>
                  </a:cubicBezTo>
                  <a:cubicBezTo>
                    <a:pt x="13072" y="11301"/>
                    <a:pt x="13480" y="9602"/>
                    <a:pt x="13785" y="9481"/>
                  </a:cubicBezTo>
                  <a:cubicBezTo>
                    <a:pt x="14091" y="9360"/>
                    <a:pt x="14295" y="10816"/>
                    <a:pt x="15517" y="12515"/>
                  </a:cubicBezTo>
                  <a:cubicBezTo>
                    <a:pt x="16740" y="14213"/>
                    <a:pt x="18981" y="16155"/>
                    <a:pt x="21223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6843183" y="2728493"/>
              <a:ext cx="186268" cy="19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15709" y="4654"/>
                  </a:moveTo>
                  <a:cubicBezTo>
                    <a:pt x="15464" y="3518"/>
                    <a:pt x="15218" y="2381"/>
                    <a:pt x="13991" y="1358"/>
                  </a:cubicBezTo>
                  <a:cubicBezTo>
                    <a:pt x="12764" y="334"/>
                    <a:pt x="10555" y="-575"/>
                    <a:pt x="8223" y="448"/>
                  </a:cubicBezTo>
                  <a:cubicBezTo>
                    <a:pt x="5891" y="1471"/>
                    <a:pt x="3436" y="4427"/>
                    <a:pt x="1964" y="7269"/>
                  </a:cubicBezTo>
                  <a:cubicBezTo>
                    <a:pt x="491" y="10111"/>
                    <a:pt x="0" y="12840"/>
                    <a:pt x="0" y="14772"/>
                  </a:cubicBezTo>
                  <a:cubicBezTo>
                    <a:pt x="0" y="16705"/>
                    <a:pt x="491" y="17842"/>
                    <a:pt x="2209" y="17728"/>
                  </a:cubicBezTo>
                  <a:cubicBezTo>
                    <a:pt x="3927" y="17614"/>
                    <a:pt x="6873" y="16250"/>
                    <a:pt x="9082" y="13863"/>
                  </a:cubicBezTo>
                  <a:cubicBezTo>
                    <a:pt x="11291" y="11476"/>
                    <a:pt x="12764" y="8065"/>
                    <a:pt x="13500" y="5791"/>
                  </a:cubicBezTo>
                  <a:cubicBezTo>
                    <a:pt x="14236" y="3518"/>
                    <a:pt x="14236" y="2381"/>
                    <a:pt x="14236" y="2381"/>
                  </a:cubicBezTo>
                  <a:cubicBezTo>
                    <a:pt x="14236" y="2381"/>
                    <a:pt x="14236" y="3518"/>
                    <a:pt x="14359" y="5905"/>
                  </a:cubicBezTo>
                  <a:cubicBezTo>
                    <a:pt x="14482" y="8292"/>
                    <a:pt x="14727" y="11930"/>
                    <a:pt x="15955" y="14659"/>
                  </a:cubicBezTo>
                  <a:cubicBezTo>
                    <a:pt x="17182" y="17387"/>
                    <a:pt x="19391" y="19206"/>
                    <a:pt x="21600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7086600" y="282262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7175500" y="2752777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239000" y="2578427"/>
              <a:ext cx="201276" cy="37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08" fill="norm" stroke="1" extrusionOk="0">
                  <a:moveTo>
                    <a:pt x="0" y="18164"/>
                  </a:moveTo>
                  <a:cubicBezTo>
                    <a:pt x="1575" y="15044"/>
                    <a:pt x="3150" y="11924"/>
                    <a:pt x="4500" y="9344"/>
                  </a:cubicBezTo>
                  <a:cubicBezTo>
                    <a:pt x="5850" y="6764"/>
                    <a:pt x="6975" y="4724"/>
                    <a:pt x="7875" y="3104"/>
                  </a:cubicBezTo>
                  <a:cubicBezTo>
                    <a:pt x="8775" y="1484"/>
                    <a:pt x="9450" y="284"/>
                    <a:pt x="10012" y="44"/>
                  </a:cubicBezTo>
                  <a:cubicBezTo>
                    <a:pt x="10575" y="-196"/>
                    <a:pt x="11025" y="524"/>
                    <a:pt x="11925" y="2504"/>
                  </a:cubicBezTo>
                  <a:cubicBezTo>
                    <a:pt x="12825" y="4484"/>
                    <a:pt x="14175" y="7724"/>
                    <a:pt x="15862" y="10844"/>
                  </a:cubicBezTo>
                  <a:cubicBezTo>
                    <a:pt x="17550" y="13964"/>
                    <a:pt x="19575" y="16964"/>
                    <a:pt x="20588" y="18764"/>
                  </a:cubicBezTo>
                  <a:cubicBezTo>
                    <a:pt x="21600" y="20564"/>
                    <a:pt x="21600" y="21164"/>
                    <a:pt x="20925" y="21284"/>
                  </a:cubicBezTo>
                  <a:cubicBezTo>
                    <a:pt x="20250" y="21404"/>
                    <a:pt x="18900" y="21044"/>
                    <a:pt x="16088" y="20744"/>
                  </a:cubicBezTo>
                  <a:cubicBezTo>
                    <a:pt x="13275" y="20444"/>
                    <a:pt x="9000" y="20204"/>
                    <a:pt x="4725" y="1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7525758" y="2743164"/>
              <a:ext cx="183142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1" fill="norm" stroke="1" extrusionOk="0">
                  <a:moveTo>
                    <a:pt x="13289" y="2744"/>
                  </a:moveTo>
                  <a:cubicBezTo>
                    <a:pt x="11799" y="1442"/>
                    <a:pt x="10310" y="141"/>
                    <a:pt x="8448" y="11"/>
                  </a:cubicBezTo>
                  <a:cubicBezTo>
                    <a:pt x="6585" y="-119"/>
                    <a:pt x="4351" y="922"/>
                    <a:pt x="2861" y="3134"/>
                  </a:cubicBezTo>
                  <a:cubicBezTo>
                    <a:pt x="1372" y="5346"/>
                    <a:pt x="627" y="8729"/>
                    <a:pt x="254" y="11071"/>
                  </a:cubicBezTo>
                  <a:cubicBezTo>
                    <a:pt x="-118" y="13414"/>
                    <a:pt x="-118" y="14715"/>
                    <a:pt x="503" y="15626"/>
                  </a:cubicBezTo>
                  <a:cubicBezTo>
                    <a:pt x="1123" y="16536"/>
                    <a:pt x="2365" y="17057"/>
                    <a:pt x="4227" y="15756"/>
                  </a:cubicBezTo>
                  <a:cubicBezTo>
                    <a:pt x="6089" y="14454"/>
                    <a:pt x="8572" y="11332"/>
                    <a:pt x="10061" y="8859"/>
                  </a:cubicBezTo>
                  <a:cubicBezTo>
                    <a:pt x="11551" y="6387"/>
                    <a:pt x="12048" y="4565"/>
                    <a:pt x="12296" y="4435"/>
                  </a:cubicBezTo>
                  <a:cubicBezTo>
                    <a:pt x="12544" y="4305"/>
                    <a:pt x="12544" y="5867"/>
                    <a:pt x="12668" y="8079"/>
                  </a:cubicBezTo>
                  <a:cubicBezTo>
                    <a:pt x="12792" y="10291"/>
                    <a:pt x="13041" y="13153"/>
                    <a:pt x="14530" y="15495"/>
                  </a:cubicBezTo>
                  <a:cubicBezTo>
                    <a:pt x="16020" y="17838"/>
                    <a:pt x="18751" y="19659"/>
                    <a:pt x="21482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7706412" y="3282665"/>
              <a:ext cx="72338" cy="47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73" fill="norm" stroke="1" extrusionOk="0">
                  <a:moveTo>
                    <a:pt x="21091" y="3852"/>
                  </a:moveTo>
                  <a:cubicBezTo>
                    <a:pt x="21091" y="3378"/>
                    <a:pt x="21091" y="2905"/>
                    <a:pt x="21091" y="2241"/>
                  </a:cubicBezTo>
                  <a:cubicBezTo>
                    <a:pt x="21091" y="1578"/>
                    <a:pt x="21091" y="726"/>
                    <a:pt x="19548" y="299"/>
                  </a:cubicBezTo>
                  <a:cubicBezTo>
                    <a:pt x="18005" y="-127"/>
                    <a:pt x="14920" y="-127"/>
                    <a:pt x="11525" y="489"/>
                  </a:cubicBezTo>
                  <a:cubicBezTo>
                    <a:pt x="8131" y="1105"/>
                    <a:pt x="4428" y="2336"/>
                    <a:pt x="2268" y="4373"/>
                  </a:cubicBezTo>
                  <a:cubicBezTo>
                    <a:pt x="108" y="6410"/>
                    <a:pt x="-509" y="9252"/>
                    <a:pt x="417" y="12236"/>
                  </a:cubicBezTo>
                  <a:cubicBezTo>
                    <a:pt x="1342" y="15220"/>
                    <a:pt x="3811" y="18347"/>
                    <a:pt x="628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7607299" y="3559227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7865673" y="3313322"/>
              <a:ext cx="173427" cy="39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04" fill="norm" stroke="1" extrusionOk="0">
                  <a:moveTo>
                    <a:pt x="21069" y="1298"/>
                  </a:moveTo>
                  <a:cubicBezTo>
                    <a:pt x="19526" y="717"/>
                    <a:pt x="17983" y="136"/>
                    <a:pt x="16440" y="20"/>
                  </a:cubicBezTo>
                  <a:cubicBezTo>
                    <a:pt x="14898" y="-96"/>
                    <a:pt x="13355" y="252"/>
                    <a:pt x="10783" y="1878"/>
                  </a:cubicBezTo>
                  <a:cubicBezTo>
                    <a:pt x="8212" y="3504"/>
                    <a:pt x="4612" y="6407"/>
                    <a:pt x="2426" y="9136"/>
                  </a:cubicBezTo>
                  <a:cubicBezTo>
                    <a:pt x="240" y="11865"/>
                    <a:pt x="-531" y="14420"/>
                    <a:pt x="369" y="16452"/>
                  </a:cubicBezTo>
                  <a:cubicBezTo>
                    <a:pt x="1269" y="18485"/>
                    <a:pt x="3840" y="19994"/>
                    <a:pt x="6412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7998145" y="3514068"/>
              <a:ext cx="193355" cy="14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522" fill="norm" stroke="1" extrusionOk="0">
                  <a:moveTo>
                    <a:pt x="12995" y="4537"/>
                  </a:moveTo>
                  <a:cubicBezTo>
                    <a:pt x="12525" y="3058"/>
                    <a:pt x="12056" y="1578"/>
                    <a:pt x="10999" y="691"/>
                  </a:cubicBezTo>
                  <a:cubicBezTo>
                    <a:pt x="9943" y="-197"/>
                    <a:pt x="8299" y="-493"/>
                    <a:pt x="6421" y="1430"/>
                  </a:cubicBezTo>
                  <a:cubicBezTo>
                    <a:pt x="4543" y="3354"/>
                    <a:pt x="2430" y="7496"/>
                    <a:pt x="1256" y="10751"/>
                  </a:cubicBezTo>
                  <a:cubicBezTo>
                    <a:pt x="82" y="14006"/>
                    <a:pt x="-153" y="16373"/>
                    <a:pt x="82" y="18148"/>
                  </a:cubicBezTo>
                  <a:cubicBezTo>
                    <a:pt x="317" y="19923"/>
                    <a:pt x="1021" y="21107"/>
                    <a:pt x="2782" y="20219"/>
                  </a:cubicBezTo>
                  <a:cubicBezTo>
                    <a:pt x="4543" y="19332"/>
                    <a:pt x="7360" y="16373"/>
                    <a:pt x="9004" y="14154"/>
                  </a:cubicBezTo>
                  <a:cubicBezTo>
                    <a:pt x="10647" y="11934"/>
                    <a:pt x="11117" y="10455"/>
                    <a:pt x="11586" y="10455"/>
                  </a:cubicBezTo>
                  <a:cubicBezTo>
                    <a:pt x="12056" y="10455"/>
                    <a:pt x="12525" y="11934"/>
                    <a:pt x="14169" y="13858"/>
                  </a:cubicBezTo>
                  <a:cubicBezTo>
                    <a:pt x="15812" y="15781"/>
                    <a:pt x="18630" y="18148"/>
                    <a:pt x="21447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8255000" y="3324277"/>
              <a:ext cx="10575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0" y="0"/>
                  </a:moveTo>
                  <a:cubicBezTo>
                    <a:pt x="6646" y="2587"/>
                    <a:pt x="13292" y="5175"/>
                    <a:pt x="17031" y="7931"/>
                  </a:cubicBezTo>
                  <a:cubicBezTo>
                    <a:pt x="20769" y="10687"/>
                    <a:pt x="21600" y="13612"/>
                    <a:pt x="19938" y="15919"/>
                  </a:cubicBezTo>
                  <a:cubicBezTo>
                    <a:pt x="18277" y="18225"/>
                    <a:pt x="14123" y="19912"/>
                    <a:pt x="99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8591550" y="362907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8911166" y="3255109"/>
              <a:ext cx="455084" cy="48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5325" y="14647"/>
                  </a:moveTo>
                  <a:cubicBezTo>
                    <a:pt x="5727" y="13724"/>
                    <a:pt x="6128" y="12801"/>
                    <a:pt x="6078" y="11970"/>
                  </a:cubicBezTo>
                  <a:cubicBezTo>
                    <a:pt x="6028" y="11140"/>
                    <a:pt x="5526" y="10401"/>
                    <a:pt x="4672" y="10263"/>
                  </a:cubicBezTo>
                  <a:cubicBezTo>
                    <a:pt x="3818" y="10124"/>
                    <a:pt x="2612" y="10586"/>
                    <a:pt x="1658" y="11878"/>
                  </a:cubicBezTo>
                  <a:cubicBezTo>
                    <a:pt x="703" y="13170"/>
                    <a:pt x="0" y="15293"/>
                    <a:pt x="0" y="17001"/>
                  </a:cubicBezTo>
                  <a:cubicBezTo>
                    <a:pt x="0" y="18709"/>
                    <a:pt x="703" y="20001"/>
                    <a:pt x="1306" y="20693"/>
                  </a:cubicBezTo>
                  <a:cubicBezTo>
                    <a:pt x="1909" y="21386"/>
                    <a:pt x="2411" y="21478"/>
                    <a:pt x="3315" y="20647"/>
                  </a:cubicBezTo>
                  <a:cubicBezTo>
                    <a:pt x="4220" y="19816"/>
                    <a:pt x="5526" y="18063"/>
                    <a:pt x="6430" y="15663"/>
                  </a:cubicBezTo>
                  <a:cubicBezTo>
                    <a:pt x="7334" y="13263"/>
                    <a:pt x="7836" y="10216"/>
                    <a:pt x="8188" y="7863"/>
                  </a:cubicBezTo>
                  <a:cubicBezTo>
                    <a:pt x="8540" y="5509"/>
                    <a:pt x="8740" y="3847"/>
                    <a:pt x="8891" y="2509"/>
                  </a:cubicBezTo>
                  <a:cubicBezTo>
                    <a:pt x="9042" y="1170"/>
                    <a:pt x="9142" y="155"/>
                    <a:pt x="9092" y="16"/>
                  </a:cubicBezTo>
                  <a:cubicBezTo>
                    <a:pt x="9042" y="-122"/>
                    <a:pt x="8841" y="616"/>
                    <a:pt x="8690" y="2186"/>
                  </a:cubicBezTo>
                  <a:cubicBezTo>
                    <a:pt x="8540" y="3755"/>
                    <a:pt x="8439" y="6155"/>
                    <a:pt x="8288" y="8693"/>
                  </a:cubicBezTo>
                  <a:cubicBezTo>
                    <a:pt x="8138" y="11232"/>
                    <a:pt x="7937" y="13909"/>
                    <a:pt x="7836" y="15570"/>
                  </a:cubicBezTo>
                  <a:cubicBezTo>
                    <a:pt x="7736" y="17232"/>
                    <a:pt x="7736" y="17878"/>
                    <a:pt x="7786" y="17970"/>
                  </a:cubicBezTo>
                  <a:cubicBezTo>
                    <a:pt x="7836" y="18063"/>
                    <a:pt x="7937" y="17601"/>
                    <a:pt x="8439" y="16493"/>
                  </a:cubicBezTo>
                  <a:cubicBezTo>
                    <a:pt x="8941" y="15386"/>
                    <a:pt x="9846" y="13632"/>
                    <a:pt x="10599" y="12570"/>
                  </a:cubicBezTo>
                  <a:cubicBezTo>
                    <a:pt x="11353" y="11509"/>
                    <a:pt x="11955" y="11140"/>
                    <a:pt x="12558" y="10955"/>
                  </a:cubicBezTo>
                  <a:cubicBezTo>
                    <a:pt x="13161" y="10770"/>
                    <a:pt x="13764" y="10770"/>
                    <a:pt x="14216" y="11001"/>
                  </a:cubicBezTo>
                  <a:cubicBezTo>
                    <a:pt x="14668" y="11232"/>
                    <a:pt x="14969" y="11693"/>
                    <a:pt x="14919" y="12663"/>
                  </a:cubicBezTo>
                  <a:cubicBezTo>
                    <a:pt x="14869" y="13632"/>
                    <a:pt x="14467" y="15109"/>
                    <a:pt x="14115" y="16032"/>
                  </a:cubicBezTo>
                  <a:cubicBezTo>
                    <a:pt x="13764" y="16955"/>
                    <a:pt x="13462" y="17324"/>
                    <a:pt x="13060" y="17693"/>
                  </a:cubicBezTo>
                  <a:cubicBezTo>
                    <a:pt x="12659" y="18063"/>
                    <a:pt x="12156" y="18432"/>
                    <a:pt x="11955" y="18386"/>
                  </a:cubicBezTo>
                  <a:cubicBezTo>
                    <a:pt x="11754" y="18340"/>
                    <a:pt x="11855" y="17878"/>
                    <a:pt x="12709" y="16909"/>
                  </a:cubicBezTo>
                  <a:cubicBezTo>
                    <a:pt x="13563" y="15940"/>
                    <a:pt x="15170" y="14463"/>
                    <a:pt x="16175" y="13586"/>
                  </a:cubicBezTo>
                  <a:cubicBezTo>
                    <a:pt x="17180" y="12709"/>
                    <a:pt x="17581" y="12432"/>
                    <a:pt x="18134" y="12016"/>
                  </a:cubicBezTo>
                  <a:cubicBezTo>
                    <a:pt x="18687" y="11601"/>
                    <a:pt x="19390" y="11047"/>
                    <a:pt x="19490" y="10863"/>
                  </a:cubicBezTo>
                  <a:cubicBezTo>
                    <a:pt x="19591" y="10678"/>
                    <a:pt x="19088" y="10863"/>
                    <a:pt x="18435" y="11740"/>
                  </a:cubicBezTo>
                  <a:cubicBezTo>
                    <a:pt x="17782" y="12616"/>
                    <a:pt x="16979" y="14186"/>
                    <a:pt x="16979" y="15663"/>
                  </a:cubicBezTo>
                  <a:cubicBezTo>
                    <a:pt x="16979" y="17140"/>
                    <a:pt x="17782" y="18524"/>
                    <a:pt x="18687" y="19309"/>
                  </a:cubicBezTo>
                  <a:cubicBezTo>
                    <a:pt x="19591" y="20093"/>
                    <a:pt x="20595" y="20278"/>
                    <a:pt x="2160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6076950" y="5252233"/>
              <a:ext cx="2730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26" y="12582"/>
                    <a:pt x="11051" y="4867"/>
                    <a:pt x="14651" y="1782"/>
                  </a:cubicBezTo>
                  <a:cubicBezTo>
                    <a:pt x="18251" y="-1304"/>
                    <a:pt x="1992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6121400" y="5445177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7670800" y="3921177"/>
              <a:ext cx="5715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86"/>
                  </a:moveTo>
                  <a:cubicBezTo>
                    <a:pt x="2880" y="10800"/>
                    <a:pt x="5760" y="7714"/>
                    <a:pt x="8880" y="5400"/>
                  </a:cubicBezTo>
                  <a:cubicBezTo>
                    <a:pt x="12000" y="3086"/>
                    <a:pt x="15360" y="1543"/>
                    <a:pt x="17280" y="771"/>
                  </a:cubicBezTo>
                  <a:cubicBezTo>
                    <a:pt x="19200" y="0"/>
                    <a:pt x="19680" y="0"/>
                    <a:pt x="20120" y="0"/>
                  </a:cubicBezTo>
                  <a:cubicBezTo>
                    <a:pt x="20560" y="0"/>
                    <a:pt x="20960" y="0"/>
                    <a:pt x="20960" y="771"/>
                  </a:cubicBezTo>
                  <a:cubicBezTo>
                    <a:pt x="20960" y="1543"/>
                    <a:pt x="20560" y="3086"/>
                    <a:pt x="18720" y="3857"/>
                  </a:cubicBezTo>
                  <a:cubicBezTo>
                    <a:pt x="16880" y="4629"/>
                    <a:pt x="13600" y="4629"/>
                    <a:pt x="11320" y="4629"/>
                  </a:cubicBezTo>
                  <a:cubicBezTo>
                    <a:pt x="9040" y="4629"/>
                    <a:pt x="7760" y="4629"/>
                    <a:pt x="6760" y="6943"/>
                  </a:cubicBezTo>
                  <a:cubicBezTo>
                    <a:pt x="5760" y="9257"/>
                    <a:pt x="5040" y="13886"/>
                    <a:pt x="4920" y="16971"/>
                  </a:cubicBezTo>
                  <a:cubicBezTo>
                    <a:pt x="4800" y="20057"/>
                    <a:pt x="5280" y="21600"/>
                    <a:pt x="6880" y="21600"/>
                  </a:cubicBezTo>
                  <a:cubicBezTo>
                    <a:pt x="8480" y="21600"/>
                    <a:pt x="11200" y="20057"/>
                    <a:pt x="13840" y="18514"/>
                  </a:cubicBezTo>
                  <a:cubicBezTo>
                    <a:pt x="16480" y="16971"/>
                    <a:pt x="19040" y="15429"/>
                    <a:pt x="21600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6673286" y="4029127"/>
              <a:ext cx="1302365" cy="79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8" fill="norm" stroke="1" extrusionOk="0">
                  <a:moveTo>
                    <a:pt x="21434" y="0"/>
                  </a:moveTo>
                  <a:cubicBezTo>
                    <a:pt x="21504" y="1604"/>
                    <a:pt x="21574" y="3208"/>
                    <a:pt x="21521" y="4927"/>
                  </a:cubicBezTo>
                  <a:cubicBezTo>
                    <a:pt x="21469" y="6646"/>
                    <a:pt x="21294" y="8480"/>
                    <a:pt x="20909" y="10313"/>
                  </a:cubicBezTo>
                  <a:cubicBezTo>
                    <a:pt x="20524" y="12146"/>
                    <a:pt x="19929" y="13980"/>
                    <a:pt x="19228" y="15527"/>
                  </a:cubicBezTo>
                  <a:cubicBezTo>
                    <a:pt x="18528" y="17074"/>
                    <a:pt x="17723" y="18334"/>
                    <a:pt x="16778" y="19280"/>
                  </a:cubicBezTo>
                  <a:cubicBezTo>
                    <a:pt x="15833" y="20225"/>
                    <a:pt x="14747" y="20855"/>
                    <a:pt x="13522" y="21199"/>
                  </a:cubicBezTo>
                  <a:cubicBezTo>
                    <a:pt x="12297" y="21543"/>
                    <a:pt x="10932" y="21600"/>
                    <a:pt x="9601" y="21571"/>
                  </a:cubicBezTo>
                  <a:cubicBezTo>
                    <a:pt x="8271" y="21543"/>
                    <a:pt x="6976" y="21428"/>
                    <a:pt x="5785" y="21056"/>
                  </a:cubicBezTo>
                  <a:cubicBezTo>
                    <a:pt x="4595" y="20683"/>
                    <a:pt x="3510" y="20053"/>
                    <a:pt x="2652" y="18964"/>
                  </a:cubicBezTo>
                  <a:cubicBezTo>
                    <a:pt x="1794" y="17876"/>
                    <a:pt x="1164" y="16329"/>
                    <a:pt x="867" y="14782"/>
                  </a:cubicBezTo>
                  <a:cubicBezTo>
                    <a:pt x="569" y="13235"/>
                    <a:pt x="604" y="11688"/>
                    <a:pt x="797" y="10313"/>
                  </a:cubicBezTo>
                  <a:cubicBezTo>
                    <a:pt x="989" y="8938"/>
                    <a:pt x="1339" y="7735"/>
                    <a:pt x="1549" y="6990"/>
                  </a:cubicBezTo>
                  <a:cubicBezTo>
                    <a:pt x="1759" y="6245"/>
                    <a:pt x="1829" y="5959"/>
                    <a:pt x="1899" y="5672"/>
                  </a:cubicBezTo>
                  <a:cubicBezTo>
                    <a:pt x="1969" y="5386"/>
                    <a:pt x="2039" y="5099"/>
                    <a:pt x="2022" y="5071"/>
                  </a:cubicBezTo>
                  <a:cubicBezTo>
                    <a:pt x="2004" y="5042"/>
                    <a:pt x="1899" y="5271"/>
                    <a:pt x="1602" y="6045"/>
                  </a:cubicBezTo>
                  <a:cubicBezTo>
                    <a:pt x="1304" y="6818"/>
                    <a:pt x="814" y="8136"/>
                    <a:pt x="534" y="8967"/>
                  </a:cubicBezTo>
                  <a:cubicBezTo>
                    <a:pt x="254" y="9797"/>
                    <a:pt x="184" y="10141"/>
                    <a:pt x="114" y="10141"/>
                  </a:cubicBezTo>
                  <a:cubicBezTo>
                    <a:pt x="44" y="10141"/>
                    <a:pt x="-26" y="9797"/>
                    <a:pt x="9" y="9053"/>
                  </a:cubicBezTo>
                  <a:cubicBezTo>
                    <a:pt x="44" y="8308"/>
                    <a:pt x="184" y="7162"/>
                    <a:pt x="324" y="6503"/>
                  </a:cubicBezTo>
                  <a:cubicBezTo>
                    <a:pt x="464" y="5844"/>
                    <a:pt x="604" y="5672"/>
                    <a:pt x="884" y="5644"/>
                  </a:cubicBezTo>
                  <a:cubicBezTo>
                    <a:pt x="1164" y="5615"/>
                    <a:pt x="1584" y="5729"/>
                    <a:pt x="1899" y="6102"/>
                  </a:cubicBezTo>
                  <a:cubicBezTo>
                    <a:pt x="2215" y="6474"/>
                    <a:pt x="2425" y="7105"/>
                    <a:pt x="2635" y="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7010400" y="5134588"/>
              <a:ext cx="139700" cy="49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3561"/>
                  </a:moveTo>
                  <a:cubicBezTo>
                    <a:pt x="19309" y="2458"/>
                    <a:pt x="17018" y="1355"/>
                    <a:pt x="15055" y="711"/>
                  </a:cubicBezTo>
                  <a:cubicBezTo>
                    <a:pt x="13091" y="68"/>
                    <a:pt x="11455" y="-116"/>
                    <a:pt x="10309" y="68"/>
                  </a:cubicBezTo>
                  <a:cubicBezTo>
                    <a:pt x="9164" y="252"/>
                    <a:pt x="8509" y="803"/>
                    <a:pt x="8018" y="2595"/>
                  </a:cubicBezTo>
                  <a:cubicBezTo>
                    <a:pt x="7527" y="4388"/>
                    <a:pt x="7200" y="7421"/>
                    <a:pt x="7036" y="10224"/>
                  </a:cubicBezTo>
                  <a:cubicBezTo>
                    <a:pt x="6873" y="13028"/>
                    <a:pt x="6873" y="15601"/>
                    <a:pt x="5727" y="17440"/>
                  </a:cubicBezTo>
                  <a:cubicBezTo>
                    <a:pt x="4582" y="19278"/>
                    <a:pt x="2291" y="20381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6946900" y="5400727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5200"/>
                    <a:pt x="7650" y="8800"/>
                    <a:pt x="11250" y="5200"/>
                  </a:cubicBezTo>
                  <a:cubicBezTo>
                    <a:pt x="14850" y="1600"/>
                    <a:pt x="1822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7215995" y="5237617"/>
              <a:ext cx="150005" cy="36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61" fill="norm" stroke="1" extrusionOk="0">
                  <a:moveTo>
                    <a:pt x="20969" y="2847"/>
                  </a:moveTo>
                  <a:cubicBezTo>
                    <a:pt x="20377" y="1736"/>
                    <a:pt x="19785" y="625"/>
                    <a:pt x="18750" y="193"/>
                  </a:cubicBezTo>
                  <a:cubicBezTo>
                    <a:pt x="17714" y="-239"/>
                    <a:pt x="16235" y="8"/>
                    <a:pt x="13424" y="1427"/>
                  </a:cubicBezTo>
                  <a:cubicBezTo>
                    <a:pt x="10613" y="2847"/>
                    <a:pt x="6470" y="5439"/>
                    <a:pt x="3659" y="8339"/>
                  </a:cubicBezTo>
                  <a:cubicBezTo>
                    <a:pt x="848" y="11240"/>
                    <a:pt x="-631" y="14449"/>
                    <a:pt x="257" y="16671"/>
                  </a:cubicBezTo>
                  <a:cubicBezTo>
                    <a:pt x="1144" y="18892"/>
                    <a:pt x="4399" y="20127"/>
                    <a:pt x="7654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7355037" y="5412147"/>
              <a:ext cx="182413" cy="14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15" fill="norm" stroke="1" extrusionOk="0">
                  <a:moveTo>
                    <a:pt x="11713" y="7816"/>
                  </a:moveTo>
                  <a:cubicBezTo>
                    <a:pt x="10224" y="5275"/>
                    <a:pt x="8734" y="2733"/>
                    <a:pt x="7368" y="1304"/>
                  </a:cubicBezTo>
                  <a:cubicBezTo>
                    <a:pt x="6003" y="-125"/>
                    <a:pt x="4762" y="-443"/>
                    <a:pt x="3520" y="669"/>
                  </a:cubicBezTo>
                  <a:cubicBezTo>
                    <a:pt x="2279" y="1781"/>
                    <a:pt x="1037" y="4322"/>
                    <a:pt x="417" y="7498"/>
                  </a:cubicBezTo>
                  <a:cubicBezTo>
                    <a:pt x="-204" y="10675"/>
                    <a:pt x="-204" y="14486"/>
                    <a:pt x="913" y="17028"/>
                  </a:cubicBezTo>
                  <a:cubicBezTo>
                    <a:pt x="2030" y="19569"/>
                    <a:pt x="4265" y="20839"/>
                    <a:pt x="6003" y="20998"/>
                  </a:cubicBezTo>
                  <a:cubicBezTo>
                    <a:pt x="7741" y="21157"/>
                    <a:pt x="8982" y="20204"/>
                    <a:pt x="10224" y="18933"/>
                  </a:cubicBezTo>
                  <a:cubicBezTo>
                    <a:pt x="11465" y="17663"/>
                    <a:pt x="12706" y="16075"/>
                    <a:pt x="13575" y="16075"/>
                  </a:cubicBezTo>
                  <a:cubicBezTo>
                    <a:pt x="14444" y="16075"/>
                    <a:pt x="14941" y="17663"/>
                    <a:pt x="15810" y="18457"/>
                  </a:cubicBezTo>
                  <a:cubicBezTo>
                    <a:pt x="16679" y="19251"/>
                    <a:pt x="17920" y="19251"/>
                    <a:pt x="18913" y="19092"/>
                  </a:cubicBezTo>
                  <a:cubicBezTo>
                    <a:pt x="19906" y="18933"/>
                    <a:pt x="20651" y="18616"/>
                    <a:pt x="21396" y="1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7569200" y="5273727"/>
              <a:ext cx="13913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0" y="0"/>
                  </a:moveTo>
                  <a:cubicBezTo>
                    <a:pt x="6988" y="3067"/>
                    <a:pt x="13976" y="6133"/>
                    <a:pt x="17629" y="8733"/>
                  </a:cubicBezTo>
                  <a:cubicBezTo>
                    <a:pt x="21282" y="11333"/>
                    <a:pt x="21600" y="13467"/>
                    <a:pt x="19853" y="15533"/>
                  </a:cubicBezTo>
                  <a:cubicBezTo>
                    <a:pt x="18106" y="17600"/>
                    <a:pt x="14294" y="19600"/>
                    <a:pt x="10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7956550" y="552772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8547100" y="5138623"/>
              <a:ext cx="136785" cy="69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58" fill="norm" stroke="1" extrusionOk="0">
                  <a:moveTo>
                    <a:pt x="19938" y="3392"/>
                  </a:moveTo>
                  <a:cubicBezTo>
                    <a:pt x="20603" y="2541"/>
                    <a:pt x="21268" y="1690"/>
                    <a:pt x="21434" y="1101"/>
                  </a:cubicBezTo>
                  <a:cubicBezTo>
                    <a:pt x="21600" y="512"/>
                    <a:pt x="21268" y="185"/>
                    <a:pt x="20271" y="54"/>
                  </a:cubicBezTo>
                  <a:cubicBezTo>
                    <a:pt x="19274" y="-77"/>
                    <a:pt x="17612" y="-12"/>
                    <a:pt x="14788" y="708"/>
                  </a:cubicBezTo>
                  <a:cubicBezTo>
                    <a:pt x="11963" y="1428"/>
                    <a:pt x="7975" y="2803"/>
                    <a:pt x="5815" y="4439"/>
                  </a:cubicBezTo>
                  <a:cubicBezTo>
                    <a:pt x="3655" y="6076"/>
                    <a:pt x="3323" y="7974"/>
                    <a:pt x="5317" y="10068"/>
                  </a:cubicBezTo>
                  <a:cubicBezTo>
                    <a:pt x="7311" y="12163"/>
                    <a:pt x="11631" y="14454"/>
                    <a:pt x="14123" y="16188"/>
                  </a:cubicBezTo>
                  <a:cubicBezTo>
                    <a:pt x="16615" y="17923"/>
                    <a:pt x="17280" y="19101"/>
                    <a:pt x="17114" y="19854"/>
                  </a:cubicBezTo>
                  <a:cubicBezTo>
                    <a:pt x="16948" y="20607"/>
                    <a:pt x="15951" y="20934"/>
                    <a:pt x="14455" y="21163"/>
                  </a:cubicBezTo>
                  <a:cubicBezTo>
                    <a:pt x="12960" y="21392"/>
                    <a:pt x="10966" y="21523"/>
                    <a:pt x="8474" y="21425"/>
                  </a:cubicBezTo>
                  <a:cubicBezTo>
                    <a:pt x="5982" y="21327"/>
                    <a:pt x="2991" y="20999"/>
                    <a:pt x="0" y="20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8537319" y="5971962"/>
              <a:ext cx="168531" cy="12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643" fill="norm" stroke="1" extrusionOk="0">
                  <a:moveTo>
                    <a:pt x="14208" y="13205"/>
                  </a:moveTo>
                  <a:cubicBezTo>
                    <a:pt x="12588" y="8817"/>
                    <a:pt x="10968" y="4429"/>
                    <a:pt x="9483" y="2067"/>
                  </a:cubicBezTo>
                  <a:cubicBezTo>
                    <a:pt x="7998" y="-296"/>
                    <a:pt x="6648" y="-633"/>
                    <a:pt x="5163" y="1054"/>
                  </a:cubicBezTo>
                  <a:cubicBezTo>
                    <a:pt x="3678" y="2742"/>
                    <a:pt x="2058" y="6454"/>
                    <a:pt x="1113" y="9323"/>
                  </a:cubicBezTo>
                  <a:cubicBezTo>
                    <a:pt x="168" y="12192"/>
                    <a:pt x="-102" y="14217"/>
                    <a:pt x="33" y="16073"/>
                  </a:cubicBezTo>
                  <a:cubicBezTo>
                    <a:pt x="168" y="17930"/>
                    <a:pt x="708" y="19617"/>
                    <a:pt x="2328" y="20292"/>
                  </a:cubicBezTo>
                  <a:cubicBezTo>
                    <a:pt x="3948" y="20967"/>
                    <a:pt x="6648" y="20629"/>
                    <a:pt x="8808" y="19617"/>
                  </a:cubicBezTo>
                  <a:cubicBezTo>
                    <a:pt x="10968" y="18604"/>
                    <a:pt x="12588" y="16917"/>
                    <a:pt x="13803" y="16917"/>
                  </a:cubicBezTo>
                  <a:cubicBezTo>
                    <a:pt x="15018" y="16917"/>
                    <a:pt x="15828" y="18604"/>
                    <a:pt x="17043" y="19448"/>
                  </a:cubicBezTo>
                  <a:cubicBezTo>
                    <a:pt x="18258" y="20292"/>
                    <a:pt x="19878" y="20292"/>
                    <a:pt x="21498" y="20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8421044" y="4832315"/>
              <a:ext cx="170506" cy="14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13" fill="norm" stroke="1" extrusionOk="0">
                  <a:moveTo>
                    <a:pt x="11081" y="13830"/>
                  </a:moveTo>
                  <a:cubicBezTo>
                    <a:pt x="11081" y="10336"/>
                    <a:pt x="11081" y="6842"/>
                    <a:pt x="10814" y="4301"/>
                  </a:cubicBezTo>
                  <a:cubicBezTo>
                    <a:pt x="10548" y="1760"/>
                    <a:pt x="10014" y="172"/>
                    <a:pt x="8548" y="13"/>
                  </a:cubicBezTo>
                  <a:cubicBezTo>
                    <a:pt x="7081" y="-146"/>
                    <a:pt x="4681" y="1125"/>
                    <a:pt x="2948" y="4460"/>
                  </a:cubicBezTo>
                  <a:cubicBezTo>
                    <a:pt x="1214" y="7795"/>
                    <a:pt x="148" y="13195"/>
                    <a:pt x="14" y="16530"/>
                  </a:cubicBezTo>
                  <a:cubicBezTo>
                    <a:pt x="-119" y="19866"/>
                    <a:pt x="681" y="21136"/>
                    <a:pt x="2281" y="21295"/>
                  </a:cubicBezTo>
                  <a:cubicBezTo>
                    <a:pt x="3881" y="21454"/>
                    <a:pt x="6281" y="20501"/>
                    <a:pt x="7748" y="19230"/>
                  </a:cubicBezTo>
                  <a:cubicBezTo>
                    <a:pt x="9214" y="17960"/>
                    <a:pt x="9748" y="16372"/>
                    <a:pt x="10281" y="14783"/>
                  </a:cubicBezTo>
                  <a:cubicBezTo>
                    <a:pt x="10814" y="13195"/>
                    <a:pt x="11348" y="11607"/>
                    <a:pt x="12414" y="11925"/>
                  </a:cubicBezTo>
                  <a:cubicBezTo>
                    <a:pt x="13481" y="12242"/>
                    <a:pt x="15081" y="14466"/>
                    <a:pt x="16681" y="15578"/>
                  </a:cubicBezTo>
                  <a:cubicBezTo>
                    <a:pt x="18281" y="16689"/>
                    <a:pt x="19881" y="16689"/>
                    <a:pt x="21481" y="16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8616950" y="4899077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8671655" y="4829227"/>
              <a:ext cx="2784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152"/>
                    <a:pt x="4867" y="2304"/>
                    <a:pt x="1782" y="5904"/>
                  </a:cubicBezTo>
                  <a:cubicBezTo>
                    <a:pt x="-1304" y="9504"/>
                    <a:pt x="239" y="15552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8737600" y="4665125"/>
              <a:ext cx="122958" cy="31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7" fill="norm" stroke="1" extrusionOk="0">
                  <a:moveTo>
                    <a:pt x="0" y="19502"/>
                  </a:moveTo>
                  <a:cubicBezTo>
                    <a:pt x="1098" y="15733"/>
                    <a:pt x="2197" y="11964"/>
                    <a:pt x="3844" y="9065"/>
                  </a:cubicBezTo>
                  <a:cubicBezTo>
                    <a:pt x="5492" y="6166"/>
                    <a:pt x="7688" y="4136"/>
                    <a:pt x="9519" y="2614"/>
                  </a:cubicBezTo>
                  <a:cubicBezTo>
                    <a:pt x="11349" y="1092"/>
                    <a:pt x="12814" y="77"/>
                    <a:pt x="13546" y="4"/>
                  </a:cubicBezTo>
                  <a:cubicBezTo>
                    <a:pt x="14278" y="-68"/>
                    <a:pt x="14278" y="802"/>
                    <a:pt x="14827" y="3121"/>
                  </a:cubicBezTo>
                  <a:cubicBezTo>
                    <a:pt x="15376" y="5441"/>
                    <a:pt x="16475" y="9210"/>
                    <a:pt x="17573" y="12109"/>
                  </a:cubicBezTo>
                  <a:cubicBezTo>
                    <a:pt x="18671" y="15009"/>
                    <a:pt x="19769" y="17038"/>
                    <a:pt x="20502" y="18415"/>
                  </a:cubicBezTo>
                  <a:cubicBezTo>
                    <a:pt x="21234" y="19792"/>
                    <a:pt x="21600" y="20517"/>
                    <a:pt x="20868" y="20952"/>
                  </a:cubicBezTo>
                  <a:cubicBezTo>
                    <a:pt x="20136" y="21387"/>
                    <a:pt x="18305" y="21532"/>
                    <a:pt x="16475" y="21460"/>
                  </a:cubicBezTo>
                  <a:cubicBezTo>
                    <a:pt x="14644" y="21387"/>
                    <a:pt x="12814" y="21097"/>
                    <a:pt x="10617" y="20300"/>
                  </a:cubicBezTo>
                  <a:cubicBezTo>
                    <a:pt x="8420" y="19502"/>
                    <a:pt x="5858" y="18198"/>
                    <a:pt x="3295" y="16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8900447" y="4849698"/>
              <a:ext cx="154654" cy="11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44" fill="norm" stroke="1" extrusionOk="0">
                  <a:moveTo>
                    <a:pt x="8192" y="12697"/>
                  </a:moveTo>
                  <a:cubicBezTo>
                    <a:pt x="8776" y="10733"/>
                    <a:pt x="9359" y="8769"/>
                    <a:pt x="9651" y="6806"/>
                  </a:cubicBezTo>
                  <a:cubicBezTo>
                    <a:pt x="9943" y="4842"/>
                    <a:pt x="9943" y="2879"/>
                    <a:pt x="8922" y="1504"/>
                  </a:cubicBezTo>
                  <a:cubicBezTo>
                    <a:pt x="7900" y="129"/>
                    <a:pt x="5857" y="-656"/>
                    <a:pt x="4251" y="719"/>
                  </a:cubicBezTo>
                  <a:cubicBezTo>
                    <a:pt x="2646" y="2093"/>
                    <a:pt x="1478" y="5628"/>
                    <a:pt x="749" y="8377"/>
                  </a:cubicBezTo>
                  <a:cubicBezTo>
                    <a:pt x="19" y="11126"/>
                    <a:pt x="-273" y="13089"/>
                    <a:pt x="311" y="14464"/>
                  </a:cubicBezTo>
                  <a:cubicBezTo>
                    <a:pt x="895" y="15839"/>
                    <a:pt x="2354" y="16624"/>
                    <a:pt x="3813" y="16820"/>
                  </a:cubicBezTo>
                  <a:cubicBezTo>
                    <a:pt x="5273" y="17017"/>
                    <a:pt x="6732" y="16624"/>
                    <a:pt x="8046" y="15642"/>
                  </a:cubicBezTo>
                  <a:cubicBezTo>
                    <a:pt x="9359" y="14660"/>
                    <a:pt x="10527" y="13089"/>
                    <a:pt x="11257" y="13286"/>
                  </a:cubicBezTo>
                  <a:cubicBezTo>
                    <a:pt x="11986" y="13482"/>
                    <a:pt x="12278" y="15446"/>
                    <a:pt x="13884" y="17017"/>
                  </a:cubicBezTo>
                  <a:cubicBezTo>
                    <a:pt x="15489" y="18588"/>
                    <a:pt x="18408" y="19766"/>
                    <a:pt x="21327" y="20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9018483" y="5259898"/>
              <a:ext cx="436667" cy="47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55" fill="norm" stroke="1" extrusionOk="0">
                  <a:moveTo>
                    <a:pt x="5249" y="17196"/>
                  </a:moveTo>
                  <a:cubicBezTo>
                    <a:pt x="5562" y="16131"/>
                    <a:pt x="5875" y="15065"/>
                    <a:pt x="6031" y="14290"/>
                  </a:cubicBezTo>
                  <a:cubicBezTo>
                    <a:pt x="6188" y="13516"/>
                    <a:pt x="6188" y="13031"/>
                    <a:pt x="5875" y="12692"/>
                  </a:cubicBezTo>
                  <a:cubicBezTo>
                    <a:pt x="5562" y="12353"/>
                    <a:pt x="4936" y="12159"/>
                    <a:pt x="3892" y="12983"/>
                  </a:cubicBezTo>
                  <a:cubicBezTo>
                    <a:pt x="2849" y="13806"/>
                    <a:pt x="1388" y="15646"/>
                    <a:pt x="657" y="17003"/>
                  </a:cubicBezTo>
                  <a:cubicBezTo>
                    <a:pt x="-73" y="18359"/>
                    <a:pt x="-73" y="19230"/>
                    <a:pt x="84" y="19860"/>
                  </a:cubicBezTo>
                  <a:cubicBezTo>
                    <a:pt x="240" y="20490"/>
                    <a:pt x="553" y="20877"/>
                    <a:pt x="1023" y="21071"/>
                  </a:cubicBezTo>
                  <a:cubicBezTo>
                    <a:pt x="1492" y="21264"/>
                    <a:pt x="2118" y="21264"/>
                    <a:pt x="2849" y="20780"/>
                  </a:cubicBezTo>
                  <a:cubicBezTo>
                    <a:pt x="3579" y="20296"/>
                    <a:pt x="4414" y="19327"/>
                    <a:pt x="5197" y="17632"/>
                  </a:cubicBezTo>
                  <a:cubicBezTo>
                    <a:pt x="5979" y="15937"/>
                    <a:pt x="6710" y="13516"/>
                    <a:pt x="7231" y="10610"/>
                  </a:cubicBezTo>
                  <a:cubicBezTo>
                    <a:pt x="7753" y="7704"/>
                    <a:pt x="8066" y="4314"/>
                    <a:pt x="8223" y="2377"/>
                  </a:cubicBezTo>
                  <a:cubicBezTo>
                    <a:pt x="8379" y="439"/>
                    <a:pt x="8379" y="-45"/>
                    <a:pt x="8275" y="3"/>
                  </a:cubicBezTo>
                  <a:cubicBezTo>
                    <a:pt x="8170" y="52"/>
                    <a:pt x="7962" y="633"/>
                    <a:pt x="7753" y="2812"/>
                  </a:cubicBezTo>
                  <a:cubicBezTo>
                    <a:pt x="7544" y="4992"/>
                    <a:pt x="7336" y="8769"/>
                    <a:pt x="7284" y="11239"/>
                  </a:cubicBezTo>
                  <a:cubicBezTo>
                    <a:pt x="7231" y="13709"/>
                    <a:pt x="7336" y="14872"/>
                    <a:pt x="7388" y="15695"/>
                  </a:cubicBezTo>
                  <a:cubicBezTo>
                    <a:pt x="7440" y="16518"/>
                    <a:pt x="7440" y="17003"/>
                    <a:pt x="7440" y="17003"/>
                  </a:cubicBezTo>
                  <a:cubicBezTo>
                    <a:pt x="7440" y="17003"/>
                    <a:pt x="7440" y="16518"/>
                    <a:pt x="7440" y="15985"/>
                  </a:cubicBezTo>
                  <a:cubicBezTo>
                    <a:pt x="7440" y="15453"/>
                    <a:pt x="7440" y="14872"/>
                    <a:pt x="7597" y="14290"/>
                  </a:cubicBezTo>
                  <a:cubicBezTo>
                    <a:pt x="7753" y="13709"/>
                    <a:pt x="8066" y="13128"/>
                    <a:pt x="8484" y="12789"/>
                  </a:cubicBezTo>
                  <a:cubicBezTo>
                    <a:pt x="8901" y="12450"/>
                    <a:pt x="9423" y="12353"/>
                    <a:pt x="9840" y="12498"/>
                  </a:cubicBezTo>
                  <a:cubicBezTo>
                    <a:pt x="10257" y="12644"/>
                    <a:pt x="10570" y="13031"/>
                    <a:pt x="10884" y="14000"/>
                  </a:cubicBezTo>
                  <a:cubicBezTo>
                    <a:pt x="11197" y="14968"/>
                    <a:pt x="11510" y="16518"/>
                    <a:pt x="11510" y="17584"/>
                  </a:cubicBezTo>
                  <a:cubicBezTo>
                    <a:pt x="11510" y="18649"/>
                    <a:pt x="11197" y="19230"/>
                    <a:pt x="10936" y="19279"/>
                  </a:cubicBezTo>
                  <a:cubicBezTo>
                    <a:pt x="10675" y="19327"/>
                    <a:pt x="10466" y="18843"/>
                    <a:pt x="10675" y="18165"/>
                  </a:cubicBezTo>
                  <a:cubicBezTo>
                    <a:pt x="10884" y="17487"/>
                    <a:pt x="11510" y="16615"/>
                    <a:pt x="12501" y="15646"/>
                  </a:cubicBezTo>
                  <a:cubicBezTo>
                    <a:pt x="13492" y="14678"/>
                    <a:pt x="14849" y="13612"/>
                    <a:pt x="15736" y="12886"/>
                  </a:cubicBezTo>
                  <a:cubicBezTo>
                    <a:pt x="16623" y="12159"/>
                    <a:pt x="17040" y="11772"/>
                    <a:pt x="16988" y="11675"/>
                  </a:cubicBezTo>
                  <a:cubicBezTo>
                    <a:pt x="16936" y="11578"/>
                    <a:pt x="16414" y="11772"/>
                    <a:pt x="15944" y="12838"/>
                  </a:cubicBezTo>
                  <a:cubicBezTo>
                    <a:pt x="15475" y="13903"/>
                    <a:pt x="15057" y="15840"/>
                    <a:pt x="15579" y="17390"/>
                  </a:cubicBezTo>
                  <a:cubicBezTo>
                    <a:pt x="16101" y="18940"/>
                    <a:pt x="17562" y="20102"/>
                    <a:pt x="18710" y="20732"/>
                  </a:cubicBezTo>
                  <a:cubicBezTo>
                    <a:pt x="19857" y="21361"/>
                    <a:pt x="20692" y="21458"/>
                    <a:pt x="21527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956300" y="6591070"/>
              <a:ext cx="2349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86" y="11375"/>
                    <a:pt x="8173" y="2735"/>
                    <a:pt x="11773" y="575"/>
                  </a:cubicBezTo>
                  <a:cubicBezTo>
                    <a:pt x="15373" y="-1585"/>
                    <a:pt x="1848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6013450" y="6746927"/>
              <a:ext cx="2286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6851599" y="6326321"/>
              <a:ext cx="152452" cy="52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8" fill="norm" stroke="1" extrusionOk="0">
                  <a:moveTo>
                    <a:pt x="21311" y="3982"/>
                  </a:moveTo>
                  <a:cubicBezTo>
                    <a:pt x="19536" y="2675"/>
                    <a:pt x="17760" y="1369"/>
                    <a:pt x="16133" y="672"/>
                  </a:cubicBezTo>
                  <a:cubicBezTo>
                    <a:pt x="14506" y="-25"/>
                    <a:pt x="13026" y="-112"/>
                    <a:pt x="11843" y="106"/>
                  </a:cubicBezTo>
                  <a:cubicBezTo>
                    <a:pt x="10659" y="323"/>
                    <a:pt x="9771" y="846"/>
                    <a:pt x="8440" y="2240"/>
                  </a:cubicBezTo>
                  <a:cubicBezTo>
                    <a:pt x="7108" y="3633"/>
                    <a:pt x="5333" y="5898"/>
                    <a:pt x="3706" y="8990"/>
                  </a:cubicBezTo>
                  <a:cubicBezTo>
                    <a:pt x="2078" y="12082"/>
                    <a:pt x="599" y="16001"/>
                    <a:pt x="155" y="18222"/>
                  </a:cubicBezTo>
                  <a:cubicBezTo>
                    <a:pt x="-289" y="20443"/>
                    <a:pt x="303" y="20965"/>
                    <a:pt x="895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6762750" y="6664377"/>
              <a:ext cx="196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7400"/>
                    <a:pt x="7897" y="13200"/>
                    <a:pt x="11497" y="9600"/>
                  </a:cubicBezTo>
                  <a:cubicBezTo>
                    <a:pt x="15097" y="6000"/>
                    <a:pt x="18348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7020501" y="6428076"/>
              <a:ext cx="205800" cy="39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28" fill="norm" stroke="1" extrusionOk="0">
                  <a:moveTo>
                    <a:pt x="21001" y="1769"/>
                  </a:moveTo>
                  <a:cubicBezTo>
                    <a:pt x="20353" y="1203"/>
                    <a:pt x="19705" y="638"/>
                    <a:pt x="18841" y="298"/>
                  </a:cubicBezTo>
                  <a:cubicBezTo>
                    <a:pt x="17977" y="-41"/>
                    <a:pt x="16897" y="-154"/>
                    <a:pt x="14953" y="298"/>
                  </a:cubicBezTo>
                  <a:cubicBezTo>
                    <a:pt x="13009" y="751"/>
                    <a:pt x="10201" y="1769"/>
                    <a:pt x="7609" y="3804"/>
                  </a:cubicBezTo>
                  <a:cubicBezTo>
                    <a:pt x="5017" y="5840"/>
                    <a:pt x="2641" y="8893"/>
                    <a:pt x="1237" y="11494"/>
                  </a:cubicBezTo>
                  <a:cubicBezTo>
                    <a:pt x="-167" y="14095"/>
                    <a:pt x="-599" y="16244"/>
                    <a:pt x="1129" y="17884"/>
                  </a:cubicBezTo>
                  <a:cubicBezTo>
                    <a:pt x="2857" y="19523"/>
                    <a:pt x="6745" y="20654"/>
                    <a:pt x="9229" y="21050"/>
                  </a:cubicBezTo>
                  <a:cubicBezTo>
                    <a:pt x="11713" y="21446"/>
                    <a:pt x="12793" y="21107"/>
                    <a:pt x="13873" y="20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7169960" y="6618996"/>
              <a:ext cx="221440" cy="13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46" fill="norm" stroke="1" extrusionOk="0">
                  <a:moveTo>
                    <a:pt x="9703" y="8249"/>
                  </a:moveTo>
                  <a:cubicBezTo>
                    <a:pt x="9703" y="6561"/>
                    <a:pt x="9703" y="4874"/>
                    <a:pt x="9295" y="3524"/>
                  </a:cubicBezTo>
                  <a:cubicBezTo>
                    <a:pt x="8888" y="2174"/>
                    <a:pt x="8073" y="1161"/>
                    <a:pt x="7054" y="486"/>
                  </a:cubicBezTo>
                  <a:cubicBezTo>
                    <a:pt x="6035" y="-189"/>
                    <a:pt x="4812" y="-526"/>
                    <a:pt x="3488" y="2005"/>
                  </a:cubicBezTo>
                  <a:cubicBezTo>
                    <a:pt x="2163" y="4536"/>
                    <a:pt x="737" y="9937"/>
                    <a:pt x="227" y="13480"/>
                  </a:cubicBezTo>
                  <a:cubicBezTo>
                    <a:pt x="-282" y="17024"/>
                    <a:pt x="126" y="18711"/>
                    <a:pt x="839" y="19724"/>
                  </a:cubicBezTo>
                  <a:cubicBezTo>
                    <a:pt x="1552" y="20736"/>
                    <a:pt x="2571" y="21074"/>
                    <a:pt x="3590" y="20905"/>
                  </a:cubicBezTo>
                  <a:cubicBezTo>
                    <a:pt x="4609" y="20736"/>
                    <a:pt x="5627" y="20062"/>
                    <a:pt x="6646" y="18374"/>
                  </a:cubicBezTo>
                  <a:cubicBezTo>
                    <a:pt x="7665" y="16686"/>
                    <a:pt x="8684" y="13987"/>
                    <a:pt x="9601" y="13649"/>
                  </a:cubicBezTo>
                  <a:cubicBezTo>
                    <a:pt x="10518" y="13311"/>
                    <a:pt x="11333" y="15336"/>
                    <a:pt x="12454" y="16518"/>
                  </a:cubicBezTo>
                  <a:cubicBezTo>
                    <a:pt x="13575" y="17699"/>
                    <a:pt x="15001" y="18037"/>
                    <a:pt x="16529" y="17362"/>
                  </a:cubicBezTo>
                  <a:cubicBezTo>
                    <a:pt x="18058" y="16686"/>
                    <a:pt x="19688" y="14999"/>
                    <a:pt x="21318" y="13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7412566" y="6491797"/>
              <a:ext cx="99518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537" fill="norm" stroke="1" extrusionOk="0">
                  <a:moveTo>
                    <a:pt x="864" y="1692"/>
                  </a:moveTo>
                  <a:cubicBezTo>
                    <a:pt x="432" y="882"/>
                    <a:pt x="0" y="72"/>
                    <a:pt x="0" y="5"/>
                  </a:cubicBezTo>
                  <a:cubicBezTo>
                    <a:pt x="0" y="-63"/>
                    <a:pt x="432" y="612"/>
                    <a:pt x="3672" y="2165"/>
                  </a:cubicBezTo>
                  <a:cubicBezTo>
                    <a:pt x="6912" y="3717"/>
                    <a:pt x="12960" y="6147"/>
                    <a:pt x="16632" y="8510"/>
                  </a:cubicBezTo>
                  <a:cubicBezTo>
                    <a:pt x="20304" y="10872"/>
                    <a:pt x="21600" y="13167"/>
                    <a:pt x="18792" y="15327"/>
                  </a:cubicBezTo>
                  <a:cubicBezTo>
                    <a:pt x="15984" y="17487"/>
                    <a:pt x="9072" y="19512"/>
                    <a:pt x="216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7639050" y="6740577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835899" y="6371714"/>
              <a:ext cx="273060" cy="49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80" fill="norm" stroke="1" extrusionOk="0">
                  <a:moveTo>
                    <a:pt x="0" y="20617"/>
                  </a:moveTo>
                  <a:cubicBezTo>
                    <a:pt x="1994" y="17688"/>
                    <a:pt x="3988" y="14760"/>
                    <a:pt x="5815" y="11694"/>
                  </a:cubicBezTo>
                  <a:cubicBezTo>
                    <a:pt x="7643" y="8627"/>
                    <a:pt x="9305" y="5424"/>
                    <a:pt x="10302" y="3548"/>
                  </a:cubicBezTo>
                  <a:cubicBezTo>
                    <a:pt x="11298" y="1672"/>
                    <a:pt x="11631" y="1122"/>
                    <a:pt x="12046" y="665"/>
                  </a:cubicBezTo>
                  <a:cubicBezTo>
                    <a:pt x="12462" y="207"/>
                    <a:pt x="12960" y="-159"/>
                    <a:pt x="13375" y="70"/>
                  </a:cubicBezTo>
                  <a:cubicBezTo>
                    <a:pt x="13791" y="299"/>
                    <a:pt x="14123" y="1122"/>
                    <a:pt x="14954" y="3182"/>
                  </a:cubicBezTo>
                  <a:cubicBezTo>
                    <a:pt x="15785" y="5241"/>
                    <a:pt x="17114" y="8536"/>
                    <a:pt x="18194" y="11236"/>
                  </a:cubicBezTo>
                  <a:cubicBezTo>
                    <a:pt x="19274" y="13936"/>
                    <a:pt x="20105" y="16041"/>
                    <a:pt x="20686" y="17643"/>
                  </a:cubicBezTo>
                  <a:cubicBezTo>
                    <a:pt x="21268" y="19244"/>
                    <a:pt x="21600" y="20343"/>
                    <a:pt x="21351" y="20892"/>
                  </a:cubicBezTo>
                  <a:cubicBezTo>
                    <a:pt x="21102" y="21441"/>
                    <a:pt x="20271" y="21441"/>
                    <a:pt x="17612" y="21304"/>
                  </a:cubicBezTo>
                  <a:cubicBezTo>
                    <a:pt x="14954" y="21166"/>
                    <a:pt x="10468" y="20892"/>
                    <a:pt x="7643" y="20755"/>
                  </a:cubicBezTo>
                  <a:cubicBezTo>
                    <a:pt x="4818" y="20617"/>
                    <a:pt x="3655" y="20617"/>
                    <a:pt x="2575" y="20617"/>
                  </a:cubicBezTo>
                  <a:cubicBezTo>
                    <a:pt x="1495" y="20617"/>
                    <a:pt x="498" y="20617"/>
                    <a:pt x="415" y="20526"/>
                  </a:cubicBezTo>
                  <a:cubicBezTo>
                    <a:pt x="332" y="20434"/>
                    <a:pt x="1163" y="20251"/>
                    <a:pt x="1994" y="20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8207156" y="6635804"/>
              <a:ext cx="244695" cy="20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62" fill="norm" stroke="1" extrusionOk="0">
                  <a:moveTo>
                    <a:pt x="16768" y="5062"/>
                  </a:moveTo>
                  <a:cubicBezTo>
                    <a:pt x="15303" y="3262"/>
                    <a:pt x="13839" y="1462"/>
                    <a:pt x="12100" y="562"/>
                  </a:cubicBezTo>
                  <a:cubicBezTo>
                    <a:pt x="10361" y="-338"/>
                    <a:pt x="8347" y="-338"/>
                    <a:pt x="6151" y="1912"/>
                  </a:cubicBezTo>
                  <a:cubicBezTo>
                    <a:pt x="3954" y="4162"/>
                    <a:pt x="1575" y="8662"/>
                    <a:pt x="568" y="12262"/>
                  </a:cubicBezTo>
                  <a:cubicBezTo>
                    <a:pt x="-439" y="15862"/>
                    <a:pt x="-73" y="18562"/>
                    <a:pt x="1392" y="19912"/>
                  </a:cubicBezTo>
                  <a:cubicBezTo>
                    <a:pt x="2856" y="21262"/>
                    <a:pt x="5419" y="21262"/>
                    <a:pt x="7249" y="20362"/>
                  </a:cubicBezTo>
                  <a:cubicBezTo>
                    <a:pt x="9080" y="19462"/>
                    <a:pt x="10178" y="17662"/>
                    <a:pt x="11002" y="15750"/>
                  </a:cubicBezTo>
                  <a:cubicBezTo>
                    <a:pt x="11825" y="13837"/>
                    <a:pt x="12375" y="11812"/>
                    <a:pt x="13015" y="11137"/>
                  </a:cubicBezTo>
                  <a:cubicBezTo>
                    <a:pt x="13656" y="10462"/>
                    <a:pt x="14388" y="11137"/>
                    <a:pt x="15761" y="13050"/>
                  </a:cubicBezTo>
                  <a:cubicBezTo>
                    <a:pt x="17134" y="14962"/>
                    <a:pt x="19147" y="18112"/>
                    <a:pt x="21161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2799793" y="6310226"/>
              <a:ext cx="138266" cy="53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38" fill="norm" stroke="1" extrusionOk="0">
                  <a:moveTo>
                    <a:pt x="1990" y="10320"/>
                  </a:moveTo>
                  <a:cubicBezTo>
                    <a:pt x="3578" y="9729"/>
                    <a:pt x="5166" y="9139"/>
                    <a:pt x="5960" y="9181"/>
                  </a:cubicBezTo>
                  <a:cubicBezTo>
                    <a:pt x="6754" y="9223"/>
                    <a:pt x="6754" y="9898"/>
                    <a:pt x="6913" y="11501"/>
                  </a:cubicBezTo>
                  <a:cubicBezTo>
                    <a:pt x="7072" y="13104"/>
                    <a:pt x="7390" y="15636"/>
                    <a:pt x="7390" y="17323"/>
                  </a:cubicBezTo>
                  <a:cubicBezTo>
                    <a:pt x="7390" y="19011"/>
                    <a:pt x="7072" y="19854"/>
                    <a:pt x="6595" y="20487"/>
                  </a:cubicBezTo>
                  <a:cubicBezTo>
                    <a:pt x="6119" y="21120"/>
                    <a:pt x="5484" y="21542"/>
                    <a:pt x="4848" y="21415"/>
                  </a:cubicBezTo>
                  <a:cubicBezTo>
                    <a:pt x="4213" y="21289"/>
                    <a:pt x="3578" y="20614"/>
                    <a:pt x="2625" y="18715"/>
                  </a:cubicBezTo>
                  <a:cubicBezTo>
                    <a:pt x="1672" y="16817"/>
                    <a:pt x="401" y="13695"/>
                    <a:pt x="84" y="10784"/>
                  </a:cubicBezTo>
                  <a:cubicBezTo>
                    <a:pt x="-234" y="7873"/>
                    <a:pt x="401" y="5173"/>
                    <a:pt x="1195" y="3528"/>
                  </a:cubicBezTo>
                  <a:cubicBezTo>
                    <a:pt x="1990" y="1883"/>
                    <a:pt x="2942" y="1292"/>
                    <a:pt x="4054" y="870"/>
                  </a:cubicBezTo>
                  <a:cubicBezTo>
                    <a:pt x="5166" y="448"/>
                    <a:pt x="6437" y="195"/>
                    <a:pt x="7866" y="69"/>
                  </a:cubicBezTo>
                  <a:cubicBezTo>
                    <a:pt x="9295" y="-58"/>
                    <a:pt x="10884" y="-58"/>
                    <a:pt x="13266" y="490"/>
                  </a:cubicBezTo>
                  <a:cubicBezTo>
                    <a:pt x="15648" y="1039"/>
                    <a:pt x="18825" y="2136"/>
                    <a:pt x="20095" y="3654"/>
                  </a:cubicBezTo>
                  <a:cubicBezTo>
                    <a:pt x="21366" y="5173"/>
                    <a:pt x="20731" y="7114"/>
                    <a:pt x="18666" y="8422"/>
                  </a:cubicBezTo>
                  <a:cubicBezTo>
                    <a:pt x="16601" y="9729"/>
                    <a:pt x="13107" y="10404"/>
                    <a:pt x="9613" y="1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2997200" y="6562777"/>
              <a:ext cx="127000" cy="24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7200"/>
                  </a:moveTo>
                  <a:cubicBezTo>
                    <a:pt x="360" y="6277"/>
                    <a:pt x="720" y="5354"/>
                    <a:pt x="1980" y="4985"/>
                  </a:cubicBezTo>
                  <a:cubicBezTo>
                    <a:pt x="3240" y="4615"/>
                    <a:pt x="5400" y="4800"/>
                    <a:pt x="7740" y="6092"/>
                  </a:cubicBezTo>
                  <a:cubicBezTo>
                    <a:pt x="10080" y="7385"/>
                    <a:pt x="12600" y="9785"/>
                    <a:pt x="13680" y="12092"/>
                  </a:cubicBezTo>
                  <a:cubicBezTo>
                    <a:pt x="14760" y="14400"/>
                    <a:pt x="14400" y="16615"/>
                    <a:pt x="13680" y="18185"/>
                  </a:cubicBezTo>
                  <a:cubicBezTo>
                    <a:pt x="12960" y="19754"/>
                    <a:pt x="11880" y="20677"/>
                    <a:pt x="10440" y="21138"/>
                  </a:cubicBezTo>
                  <a:cubicBezTo>
                    <a:pt x="9000" y="21600"/>
                    <a:pt x="7200" y="21600"/>
                    <a:pt x="6300" y="20123"/>
                  </a:cubicBezTo>
                  <a:cubicBezTo>
                    <a:pt x="5400" y="18646"/>
                    <a:pt x="5400" y="15692"/>
                    <a:pt x="7380" y="12369"/>
                  </a:cubicBezTo>
                  <a:cubicBezTo>
                    <a:pt x="9360" y="9046"/>
                    <a:pt x="13320" y="5354"/>
                    <a:pt x="16020" y="3231"/>
                  </a:cubicBezTo>
                  <a:cubicBezTo>
                    <a:pt x="18720" y="1108"/>
                    <a:pt x="2016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3248269" y="6325710"/>
              <a:ext cx="168032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2269"/>
                  </a:moveTo>
                  <a:cubicBezTo>
                    <a:pt x="21169" y="1634"/>
                    <a:pt x="21169" y="998"/>
                    <a:pt x="20502" y="590"/>
                  </a:cubicBezTo>
                  <a:cubicBezTo>
                    <a:pt x="19836" y="182"/>
                    <a:pt x="18502" y="0"/>
                    <a:pt x="17169" y="0"/>
                  </a:cubicBezTo>
                  <a:cubicBezTo>
                    <a:pt x="15836" y="0"/>
                    <a:pt x="14502" y="182"/>
                    <a:pt x="12102" y="1361"/>
                  </a:cubicBezTo>
                  <a:cubicBezTo>
                    <a:pt x="9702" y="2541"/>
                    <a:pt x="6236" y="4719"/>
                    <a:pt x="3702" y="7578"/>
                  </a:cubicBezTo>
                  <a:cubicBezTo>
                    <a:pt x="1169" y="10437"/>
                    <a:pt x="-431" y="13976"/>
                    <a:pt x="102" y="16427"/>
                  </a:cubicBezTo>
                  <a:cubicBezTo>
                    <a:pt x="636" y="18877"/>
                    <a:pt x="3302" y="20239"/>
                    <a:pt x="59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3403600" y="6499277"/>
              <a:ext cx="1778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492"/>
                    <a:pt x="5143" y="4985"/>
                    <a:pt x="8743" y="8585"/>
                  </a:cubicBezTo>
                  <a:cubicBezTo>
                    <a:pt x="12343" y="12185"/>
                    <a:pt x="16971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3441700" y="6518277"/>
              <a:ext cx="184150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424"/>
                  </a:moveTo>
                  <a:cubicBezTo>
                    <a:pt x="19862" y="144"/>
                    <a:pt x="18124" y="-137"/>
                    <a:pt x="16759" y="73"/>
                  </a:cubicBezTo>
                  <a:cubicBezTo>
                    <a:pt x="15393" y="284"/>
                    <a:pt x="14400" y="985"/>
                    <a:pt x="12538" y="3229"/>
                  </a:cubicBezTo>
                  <a:cubicBezTo>
                    <a:pt x="10676" y="5473"/>
                    <a:pt x="7945" y="9260"/>
                    <a:pt x="5710" y="12557"/>
                  </a:cubicBezTo>
                  <a:cubicBezTo>
                    <a:pt x="3476" y="15853"/>
                    <a:pt x="1738" y="18658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3748386" y="6503258"/>
              <a:ext cx="150515" cy="30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70" fill="norm" stroke="1" extrusionOk="0">
                  <a:moveTo>
                    <a:pt x="21333" y="1497"/>
                  </a:moveTo>
                  <a:cubicBezTo>
                    <a:pt x="20433" y="906"/>
                    <a:pt x="19533" y="314"/>
                    <a:pt x="18333" y="92"/>
                  </a:cubicBezTo>
                  <a:cubicBezTo>
                    <a:pt x="17133" y="-130"/>
                    <a:pt x="15633" y="18"/>
                    <a:pt x="13083" y="906"/>
                  </a:cubicBezTo>
                  <a:cubicBezTo>
                    <a:pt x="10533" y="1793"/>
                    <a:pt x="6933" y="3421"/>
                    <a:pt x="4233" y="5862"/>
                  </a:cubicBezTo>
                  <a:cubicBezTo>
                    <a:pt x="1533" y="8303"/>
                    <a:pt x="-267" y="11558"/>
                    <a:pt x="33" y="14147"/>
                  </a:cubicBezTo>
                  <a:cubicBezTo>
                    <a:pt x="333" y="16736"/>
                    <a:pt x="2733" y="18659"/>
                    <a:pt x="5733" y="19769"/>
                  </a:cubicBezTo>
                  <a:cubicBezTo>
                    <a:pt x="8733" y="20878"/>
                    <a:pt x="12333" y="21174"/>
                    <a:pt x="15933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3759200" y="6664377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4090397" y="6415522"/>
              <a:ext cx="183154" cy="39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50" fill="norm" stroke="1" extrusionOk="0">
                  <a:moveTo>
                    <a:pt x="21483" y="759"/>
                  </a:moveTo>
                  <a:cubicBezTo>
                    <a:pt x="20490" y="412"/>
                    <a:pt x="19497" y="66"/>
                    <a:pt x="18255" y="8"/>
                  </a:cubicBezTo>
                  <a:cubicBezTo>
                    <a:pt x="17014" y="-50"/>
                    <a:pt x="15524" y="181"/>
                    <a:pt x="12917" y="1509"/>
                  </a:cubicBezTo>
                  <a:cubicBezTo>
                    <a:pt x="10311" y="2838"/>
                    <a:pt x="6586" y="5263"/>
                    <a:pt x="3980" y="8209"/>
                  </a:cubicBezTo>
                  <a:cubicBezTo>
                    <a:pt x="1373" y="11154"/>
                    <a:pt x="-117" y="14620"/>
                    <a:pt x="7" y="16930"/>
                  </a:cubicBezTo>
                  <a:cubicBezTo>
                    <a:pt x="131" y="19240"/>
                    <a:pt x="1869" y="20395"/>
                    <a:pt x="3607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4241800" y="6557034"/>
              <a:ext cx="184150" cy="14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14897" y="9952"/>
                  </a:moveTo>
                  <a:cubicBezTo>
                    <a:pt x="14897" y="7822"/>
                    <a:pt x="14897" y="5693"/>
                    <a:pt x="13779" y="3563"/>
                  </a:cubicBezTo>
                  <a:cubicBezTo>
                    <a:pt x="12662" y="1434"/>
                    <a:pt x="10428" y="-696"/>
                    <a:pt x="7945" y="217"/>
                  </a:cubicBezTo>
                  <a:cubicBezTo>
                    <a:pt x="5462" y="1129"/>
                    <a:pt x="2731" y="5084"/>
                    <a:pt x="1366" y="7974"/>
                  </a:cubicBezTo>
                  <a:cubicBezTo>
                    <a:pt x="0" y="10865"/>
                    <a:pt x="0" y="12690"/>
                    <a:pt x="0" y="14363"/>
                  </a:cubicBezTo>
                  <a:cubicBezTo>
                    <a:pt x="0" y="16036"/>
                    <a:pt x="0" y="17558"/>
                    <a:pt x="1241" y="18166"/>
                  </a:cubicBezTo>
                  <a:cubicBezTo>
                    <a:pt x="2483" y="18774"/>
                    <a:pt x="4966" y="18470"/>
                    <a:pt x="6703" y="17862"/>
                  </a:cubicBezTo>
                  <a:cubicBezTo>
                    <a:pt x="8441" y="17253"/>
                    <a:pt x="9434" y="16341"/>
                    <a:pt x="10552" y="15580"/>
                  </a:cubicBezTo>
                  <a:cubicBezTo>
                    <a:pt x="11669" y="14819"/>
                    <a:pt x="12910" y="14211"/>
                    <a:pt x="14772" y="15124"/>
                  </a:cubicBezTo>
                  <a:cubicBezTo>
                    <a:pt x="16634" y="16036"/>
                    <a:pt x="19117" y="18470"/>
                    <a:pt x="21600" y="20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4470400" y="6740577"/>
              <a:ext cx="3523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3724"/>
                    <a:pt x="21600" y="7448"/>
                    <a:pt x="19200" y="11048"/>
                  </a:cubicBezTo>
                  <a:cubicBezTo>
                    <a:pt x="16800" y="14648"/>
                    <a:pt x="8400" y="18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4713350" y="6501329"/>
              <a:ext cx="182500" cy="17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981" fill="norm" stroke="1" extrusionOk="0">
                  <a:moveTo>
                    <a:pt x="13213" y="11459"/>
                  </a:moveTo>
                  <a:cubicBezTo>
                    <a:pt x="12716" y="8596"/>
                    <a:pt x="12220" y="5734"/>
                    <a:pt x="11599" y="3782"/>
                  </a:cubicBezTo>
                  <a:cubicBezTo>
                    <a:pt x="10978" y="1830"/>
                    <a:pt x="10234" y="789"/>
                    <a:pt x="9240" y="268"/>
                  </a:cubicBezTo>
                  <a:cubicBezTo>
                    <a:pt x="8247" y="-252"/>
                    <a:pt x="7006" y="-252"/>
                    <a:pt x="5392" y="2481"/>
                  </a:cubicBezTo>
                  <a:cubicBezTo>
                    <a:pt x="3778" y="5213"/>
                    <a:pt x="1792" y="10678"/>
                    <a:pt x="799" y="14191"/>
                  </a:cubicBezTo>
                  <a:cubicBezTo>
                    <a:pt x="-194" y="17705"/>
                    <a:pt x="-194" y="19266"/>
                    <a:pt x="427" y="20177"/>
                  </a:cubicBezTo>
                  <a:cubicBezTo>
                    <a:pt x="1047" y="21088"/>
                    <a:pt x="2289" y="21348"/>
                    <a:pt x="4523" y="20307"/>
                  </a:cubicBezTo>
                  <a:cubicBezTo>
                    <a:pt x="6758" y="19266"/>
                    <a:pt x="9985" y="16924"/>
                    <a:pt x="12096" y="14582"/>
                  </a:cubicBezTo>
                  <a:cubicBezTo>
                    <a:pt x="14206" y="12240"/>
                    <a:pt x="15199" y="9897"/>
                    <a:pt x="15696" y="9767"/>
                  </a:cubicBezTo>
                  <a:cubicBezTo>
                    <a:pt x="16192" y="9637"/>
                    <a:pt x="16192" y="11719"/>
                    <a:pt x="17061" y="13411"/>
                  </a:cubicBezTo>
                  <a:cubicBezTo>
                    <a:pt x="17930" y="15102"/>
                    <a:pt x="19668" y="16403"/>
                    <a:pt x="21406" y="17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4972050" y="6562777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514"/>
                    <a:pt x="5143" y="15429"/>
                    <a:pt x="8743" y="11829"/>
                  </a:cubicBezTo>
                  <a:cubicBezTo>
                    <a:pt x="12343" y="8229"/>
                    <a:pt x="16971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5070656" y="6492927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67"/>
                    <a:pt x="-1582" y="11733"/>
                    <a:pt x="1118" y="15333"/>
                  </a:cubicBezTo>
                  <a:cubicBezTo>
                    <a:pt x="3818" y="18933"/>
                    <a:pt x="11918" y="2026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5118099" y="6302951"/>
              <a:ext cx="259888" cy="38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54" fill="norm" stroke="1" extrusionOk="0">
                  <a:moveTo>
                    <a:pt x="0" y="21454"/>
                  </a:moveTo>
                  <a:cubicBezTo>
                    <a:pt x="2246" y="17932"/>
                    <a:pt x="4493" y="14411"/>
                    <a:pt x="6307" y="11006"/>
                  </a:cubicBezTo>
                  <a:cubicBezTo>
                    <a:pt x="8122" y="7602"/>
                    <a:pt x="9504" y="4315"/>
                    <a:pt x="10282" y="2378"/>
                  </a:cubicBezTo>
                  <a:cubicBezTo>
                    <a:pt x="11059" y="441"/>
                    <a:pt x="11232" y="-146"/>
                    <a:pt x="11232" y="30"/>
                  </a:cubicBezTo>
                  <a:cubicBezTo>
                    <a:pt x="11232" y="206"/>
                    <a:pt x="11059" y="1145"/>
                    <a:pt x="11578" y="2847"/>
                  </a:cubicBezTo>
                  <a:cubicBezTo>
                    <a:pt x="12096" y="4550"/>
                    <a:pt x="13306" y="7015"/>
                    <a:pt x="14861" y="9539"/>
                  </a:cubicBezTo>
                  <a:cubicBezTo>
                    <a:pt x="16416" y="12063"/>
                    <a:pt x="18317" y="14645"/>
                    <a:pt x="19613" y="16465"/>
                  </a:cubicBezTo>
                  <a:cubicBezTo>
                    <a:pt x="20909" y="18284"/>
                    <a:pt x="21600" y="19341"/>
                    <a:pt x="20995" y="19576"/>
                  </a:cubicBezTo>
                  <a:cubicBezTo>
                    <a:pt x="20390" y="19811"/>
                    <a:pt x="18490" y="19224"/>
                    <a:pt x="15811" y="18637"/>
                  </a:cubicBezTo>
                  <a:cubicBezTo>
                    <a:pt x="13133" y="18050"/>
                    <a:pt x="9677" y="17463"/>
                    <a:pt x="7344" y="17287"/>
                  </a:cubicBezTo>
                  <a:cubicBezTo>
                    <a:pt x="5011" y="17111"/>
                    <a:pt x="3802" y="17345"/>
                    <a:pt x="2592" y="17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5418666" y="6499277"/>
              <a:ext cx="13123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19" y="10232"/>
                  </a:moveTo>
                  <a:cubicBezTo>
                    <a:pt x="17419" y="8337"/>
                    <a:pt x="17419" y="6442"/>
                    <a:pt x="16723" y="4358"/>
                  </a:cubicBezTo>
                  <a:cubicBezTo>
                    <a:pt x="16026" y="2274"/>
                    <a:pt x="14632" y="0"/>
                    <a:pt x="11845" y="0"/>
                  </a:cubicBezTo>
                  <a:cubicBezTo>
                    <a:pt x="9058" y="0"/>
                    <a:pt x="4877" y="2274"/>
                    <a:pt x="2613" y="4358"/>
                  </a:cubicBezTo>
                  <a:cubicBezTo>
                    <a:pt x="348" y="6442"/>
                    <a:pt x="0" y="8337"/>
                    <a:pt x="0" y="10232"/>
                  </a:cubicBezTo>
                  <a:cubicBezTo>
                    <a:pt x="0" y="12126"/>
                    <a:pt x="348" y="14021"/>
                    <a:pt x="1394" y="14589"/>
                  </a:cubicBezTo>
                  <a:cubicBezTo>
                    <a:pt x="2439" y="15158"/>
                    <a:pt x="4181" y="14400"/>
                    <a:pt x="5923" y="13074"/>
                  </a:cubicBezTo>
                  <a:cubicBezTo>
                    <a:pt x="7665" y="11747"/>
                    <a:pt x="9406" y="9853"/>
                    <a:pt x="10626" y="9853"/>
                  </a:cubicBezTo>
                  <a:cubicBezTo>
                    <a:pt x="11845" y="9853"/>
                    <a:pt x="12542" y="11747"/>
                    <a:pt x="14284" y="14021"/>
                  </a:cubicBezTo>
                  <a:cubicBezTo>
                    <a:pt x="16026" y="16295"/>
                    <a:pt x="18813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5587999" y="6334177"/>
              <a:ext cx="6744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2607"/>
                    <a:pt x="13341" y="5214"/>
                    <a:pt x="16835" y="7759"/>
                  </a:cubicBezTo>
                  <a:cubicBezTo>
                    <a:pt x="20329" y="10303"/>
                    <a:pt x="21600" y="12786"/>
                    <a:pt x="18424" y="15083"/>
                  </a:cubicBezTo>
                  <a:cubicBezTo>
                    <a:pt x="15247" y="17379"/>
                    <a:pt x="7624" y="19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5638800" y="6182719"/>
              <a:ext cx="126328" cy="59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566" fill="norm" stroke="1" extrusionOk="0">
                  <a:moveTo>
                    <a:pt x="4181" y="426"/>
                  </a:moveTo>
                  <a:cubicBezTo>
                    <a:pt x="5574" y="196"/>
                    <a:pt x="6968" y="-34"/>
                    <a:pt x="8187" y="4"/>
                  </a:cubicBezTo>
                  <a:cubicBezTo>
                    <a:pt x="9406" y="43"/>
                    <a:pt x="10452" y="349"/>
                    <a:pt x="12542" y="1536"/>
                  </a:cubicBezTo>
                  <a:cubicBezTo>
                    <a:pt x="14632" y="2723"/>
                    <a:pt x="17768" y="4792"/>
                    <a:pt x="19510" y="7051"/>
                  </a:cubicBezTo>
                  <a:cubicBezTo>
                    <a:pt x="21252" y="9311"/>
                    <a:pt x="21600" y="11762"/>
                    <a:pt x="18116" y="14213"/>
                  </a:cubicBezTo>
                  <a:cubicBezTo>
                    <a:pt x="14632" y="16664"/>
                    <a:pt x="7316" y="19115"/>
                    <a:pt x="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2457449" y="5866993"/>
              <a:ext cx="114301" cy="123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728"/>
                  </a:moveTo>
                  <a:cubicBezTo>
                    <a:pt x="800" y="396"/>
                    <a:pt x="1600" y="64"/>
                    <a:pt x="2600" y="8"/>
                  </a:cubicBezTo>
                  <a:cubicBezTo>
                    <a:pt x="3600" y="-47"/>
                    <a:pt x="4800" y="175"/>
                    <a:pt x="6000" y="1005"/>
                  </a:cubicBezTo>
                  <a:cubicBezTo>
                    <a:pt x="7200" y="1836"/>
                    <a:pt x="8400" y="3276"/>
                    <a:pt x="8800" y="4605"/>
                  </a:cubicBezTo>
                  <a:cubicBezTo>
                    <a:pt x="9200" y="5935"/>
                    <a:pt x="8800" y="7153"/>
                    <a:pt x="8200" y="8427"/>
                  </a:cubicBezTo>
                  <a:cubicBezTo>
                    <a:pt x="7600" y="9701"/>
                    <a:pt x="6800" y="11030"/>
                    <a:pt x="6600" y="12378"/>
                  </a:cubicBezTo>
                  <a:cubicBezTo>
                    <a:pt x="6400" y="13725"/>
                    <a:pt x="6800" y="15091"/>
                    <a:pt x="8200" y="16439"/>
                  </a:cubicBezTo>
                  <a:cubicBezTo>
                    <a:pt x="9600" y="17787"/>
                    <a:pt x="12000" y="19116"/>
                    <a:pt x="14400" y="19965"/>
                  </a:cubicBezTo>
                  <a:cubicBezTo>
                    <a:pt x="16800" y="20815"/>
                    <a:pt x="19200" y="21184"/>
                    <a:pt x="2160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892299" y="5888454"/>
              <a:ext cx="7134465" cy="125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5" fill="norm" stroke="1" extrusionOk="0">
                  <a:moveTo>
                    <a:pt x="2056" y="1110"/>
                  </a:moveTo>
                  <a:cubicBezTo>
                    <a:pt x="2056" y="929"/>
                    <a:pt x="2056" y="747"/>
                    <a:pt x="2075" y="602"/>
                  </a:cubicBezTo>
                  <a:cubicBezTo>
                    <a:pt x="2095" y="457"/>
                    <a:pt x="2133" y="348"/>
                    <a:pt x="2242" y="239"/>
                  </a:cubicBezTo>
                  <a:cubicBezTo>
                    <a:pt x="2351" y="130"/>
                    <a:pt x="2530" y="21"/>
                    <a:pt x="2726" y="3"/>
                  </a:cubicBezTo>
                  <a:cubicBezTo>
                    <a:pt x="2921" y="-15"/>
                    <a:pt x="3132" y="58"/>
                    <a:pt x="3357" y="130"/>
                  </a:cubicBezTo>
                  <a:cubicBezTo>
                    <a:pt x="3581" y="203"/>
                    <a:pt x="3818" y="275"/>
                    <a:pt x="4048" y="348"/>
                  </a:cubicBezTo>
                  <a:cubicBezTo>
                    <a:pt x="4279" y="421"/>
                    <a:pt x="4503" y="493"/>
                    <a:pt x="4740" y="530"/>
                  </a:cubicBezTo>
                  <a:cubicBezTo>
                    <a:pt x="4977" y="566"/>
                    <a:pt x="5227" y="566"/>
                    <a:pt x="5496" y="566"/>
                  </a:cubicBezTo>
                  <a:cubicBezTo>
                    <a:pt x="5765" y="566"/>
                    <a:pt x="6053" y="566"/>
                    <a:pt x="6326" y="566"/>
                  </a:cubicBezTo>
                  <a:cubicBezTo>
                    <a:pt x="6598" y="566"/>
                    <a:pt x="6854" y="566"/>
                    <a:pt x="7107" y="566"/>
                  </a:cubicBezTo>
                  <a:cubicBezTo>
                    <a:pt x="7360" y="566"/>
                    <a:pt x="7610" y="566"/>
                    <a:pt x="7863" y="566"/>
                  </a:cubicBezTo>
                  <a:cubicBezTo>
                    <a:pt x="8116" y="566"/>
                    <a:pt x="8372" y="566"/>
                    <a:pt x="8628" y="566"/>
                  </a:cubicBezTo>
                  <a:cubicBezTo>
                    <a:pt x="8885" y="566"/>
                    <a:pt x="9141" y="566"/>
                    <a:pt x="9400" y="566"/>
                  </a:cubicBezTo>
                  <a:cubicBezTo>
                    <a:pt x="9660" y="566"/>
                    <a:pt x="9922" y="566"/>
                    <a:pt x="10191" y="566"/>
                  </a:cubicBezTo>
                  <a:cubicBezTo>
                    <a:pt x="10460" y="566"/>
                    <a:pt x="10736" y="566"/>
                    <a:pt x="11011" y="566"/>
                  </a:cubicBezTo>
                  <a:cubicBezTo>
                    <a:pt x="11287" y="566"/>
                    <a:pt x="11562" y="566"/>
                    <a:pt x="11831" y="584"/>
                  </a:cubicBezTo>
                  <a:cubicBezTo>
                    <a:pt x="12100" y="602"/>
                    <a:pt x="12363" y="638"/>
                    <a:pt x="12610" y="693"/>
                  </a:cubicBezTo>
                  <a:cubicBezTo>
                    <a:pt x="12856" y="747"/>
                    <a:pt x="13087" y="820"/>
                    <a:pt x="13317" y="893"/>
                  </a:cubicBezTo>
                  <a:cubicBezTo>
                    <a:pt x="13548" y="965"/>
                    <a:pt x="13779" y="1038"/>
                    <a:pt x="14009" y="1129"/>
                  </a:cubicBezTo>
                  <a:cubicBezTo>
                    <a:pt x="14240" y="1219"/>
                    <a:pt x="14470" y="1328"/>
                    <a:pt x="14698" y="1419"/>
                  </a:cubicBezTo>
                  <a:cubicBezTo>
                    <a:pt x="14925" y="1510"/>
                    <a:pt x="15149" y="1582"/>
                    <a:pt x="15399" y="1709"/>
                  </a:cubicBezTo>
                  <a:cubicBezTo>
                    <a:pt x="15649" y="1836"/>
                    <a:pt x="15925" y="2018"/>
                    <a:pt x="16184" y="2236"/>
                  </a:cubicBezTo>
                  <a:cubicBezTo>
                    <a:pt x="16443" y="2454"/>
                    <a:pt x="16687" y="2708"/>
                    <a:pt x="16927" y="2944"/>
                  </a:cubicBezTo>
                  <a:cubicBezTo>
                    <a:pt x="17167" y="3180"/>
                    <a:pt x="17404" y="3397"/>
                    <a:pt x="17635" y="3561"/>
                  </a:cubicBezTo>
                  <a:cubicBezTo>
                    <a:pt x="17865" y="3724"/>
                    <a:pt x="18090" y="3833"/>
                    <a:pt x="18311" y="3906"/>
                  </a:cubicBezTo>
                  <a:cubicBezTo>
                    <a:pt x="18532" y="3978"/>
                    <a:pt x="18749" y="4015"/>
                    <a:pt x="18970" y="4087"/>
                  </a:cubicBezTo>
                  <a:cubicBezTo>
                    <a:pt x="19191" y="4160"/>
                    <a:pt x="19416" y="4269"/>
                    <a:pt x="19646" y="4323"/>
                  </a:cubicBezTo>
                  <a:cubicBezTo>
                    <a:pt x="19877" y="4378"/>
                    <a:pt x="20114" y="4378"/>
                    <a:pt x="20338" y="4487"/>
                  </a:cubicBezTo>
                  <a:cubicBezTo>
                    <a:pt x="20562" y="4595"/>
                    <a:pt x="20774" y="4813"/>
                    <a:pt x="20924" y="5104"/>
                  </a:cubicBezTo>
                  <a:cubicBezTo>
                    <a:pt x="21075" y="5394"/>
                    <a:pt x="21164" y="5757"/>
                    <a:pt x="21248" y="6374"/>
                  </a:cubicBezTo>
                  <a:cubicBezTo>
                    <a:pt x="21331" y="6991"/>
                    <a:pt x="21408" y="7863"/>
                    <a:pt x="21469" y="8897"/>
                  </a:cubicBezTo>
                  <a:cubicBezTo>
                    <a:pt x="21530" y="9932"/>
                    <a:pt x="21574" y="11130"/>
                    <a:pt x="21587" y="12400"/>
                  </a:cubicBezTo>
                  <a:cubicBezTo>
                    <a:pt x="21600" y="13671"/>
                    <a:pt x="21581" y="15014"/>
                    <a:pt x="21539" y="16140"/>
                  </a:cubicBezTo>
                  <a:cubicBezTo>
                    <a:pt x="21498" y="17265"/>
                    <a:pt x="21433" y="18173"/>
                    <a:pt x="21360" y="18862"/>
                  </a:cubicBezTo>
                  <a:cubicBezTo>
                    <a:pt x="21286" y="19552"/>
                    <a:pt x="21203" y="20024"/>
                    <a:pt x="21068" y="20333"/>
                  </a:cubicBezTo>
                  <a:cubicBezTo>
                    <a:pt x="20934" y="20641"/>
                    <a:pt x="20748" y="20786"/>
                    <a:pt x="20527" y="20913"/>
                  </a:cubicBezTo>
                  <a:cubicBezTo>
                    <a:pt x="20306" y="21040"/>
                    <a:pt x="20050" y="21149"/>
                    <a:pt x="19790" y="21222"/>
                  </a:cubicBezTo>
                  <a:cubicBezTo>
                    <a:pt x="19531" y="21295"/>
                    <a:pt x="19268" y="21331"/>
                    <a:pt x="19015" y="21349"/>
                  </a:cubicBezTo>
                  <a:cubicBezTo>
                    <a:pt x="18762" y="21367"/>
                    <a:pt x="18519" y="21367"/>
                    <a:pt x="18288" y="21367"/>
                  </a:cubicBezTo>
                  <a:cubicBezTo>
                    <a:pt x="18058" y="21367"/>
                    <a:pt x="17840" y="21367"/>
                    <a:pt x="17606" y="21367"/>
                  </a:cubicBezTo>
                  <a:cubicBezTo>
                    <a:pt x="17372" y="21367"/>
                    <a:pt x="17122" y="21367"/>
                    <a:pt x="16863" y="21367"/>
                  </a:cubicBezTo>
                  <a:cubicBezTo>
                    <a:pt x="16604" y="21367"/>
                    <a:pt x="16335" y="21367"/>
                    <a:pt x="16101" y="21367"/>
                  </a:cubicBezTo>
                  <a:cubicBezTo>
                    <a:pt x="15867" y="21367"/>
                    <a:pt x="15668" y="21367"/>
                    <a:pt x="15473" y="21367"/>
                  </a:cubicBezTo>
                  <a:cubicBezTo>
                    <a:pt x="15278" y="21367"/>
                    <a:pt x="15085" y="21367"/>
                    <a:pt x="14884" y="21367"/>
                  </a:cubicBezTo>
                  <a:cubicBezTo>
                    <a:pt x="14682" y="21367"/>
                    <a:pt x="14470" y="21367"/>
                    <a:pt x="14243" y="21367"/>
                  </a:cubicBezTo>
                  <a:cubicBezTo>
                    <a:pt x="14016" y="21367"/>
                    <a:pt x="13772" y="21367"/>
                    <a:pt x="13535" y="21367"/>
                  </a:cubicBezTo>
                  <a:cubicBezTo>
                    <a:pt x="13298" y="21367"/>
                    <a:pt x="13068" y="21367"/>
                    <a:pt x="12824" y="21385"/>
                  </a:cubicBezTo>
                  <a:cubicBezTo>
                    <a:pt x="12581" y="21403"/>
                    <a:pt x="12325" y="21440"/>
                    <a:pt x="12072" y="21476"/>
                  </a:cubicBezTo>
                  <a:cubicBezTo>
                    <a:pt x="11819" y="21512"/>
                    <a:pt x="11569" y="21549"/>
                    <a:pt x="11312" y="21567"/>
                  </a:cubicBezTo>
                  <a:cubicBezTo>
                    <a:pt x="11056" y="21585"/>
                    <a:pt x="10794" y="21585"/>
                    <a:pt x="10531" y="21585"/>
                  </a:cubicBezTo>
                  <a:cubicBezTo>
                    <a:pt x="10268" y="21585"/>
                    <a:pt x="10006" y="21585"/>
                    <a:pt x="9743" y="21585"/>
                  </a:cubicBezTo>
                  <a:cubicBezTo>
                    <a:pt x="9480" y="21585"/>
                    <a:pt x="9218" y="21585"/>
                    <a:pt x="8952" y="21567"/>
                  </a:cubicBezTo>
                  <a:cubicBezTo>
                    <a:pt x="8686" y="21549"/>
                    <a:pt x="8417" y="21512"/>
                    <a:pt x="8145" y="21476"/>
                  </a:cubicBezTo>
                  <a:cubicBezTo>
                    <a:pt x="7873" y="21440"/>
                    <a:pt x="7597" y="21403"/>
                    <a:pt x="7319" y="21367"/>
                  </a:cubicBezTo>
                  <a:cubicBezTo>
                    <a:pt x="7040" y="21331"/>
                    <a:pt x="6758" y="21295"/>
                    <a:pt x="6547" y="21258"/>
                  </a:cubicBezTo>
                  <a:cubicBezTo>
                    <a:pt x="6335" y="21222"/>
                    <a:pt x="6194" y="21186"/>
                    <a:pt x="5970" y="21149"/>
                  </a:cubicBezTo>
                  <a:cubicBezTo>
                    <a:pt x="5746" y="21113"/>
                    <a:pt x="5438" y="21077"/>
                    <a:pt x="5211" y="21040"/>
                  </a:cubicBezTo>
                  <a:cubicBezTo>
                    <a:pt x="4984" y="21004"/>
                    <a:pt x="4836" y="20968"/>
                    <a:pt x="4612" y="20932"/>
                  </a:cubicBezTo>
                  <a:cubicBezTo>
                    <a:pt x="4388" y="20895"/>
                    <a:pt x="4087" y="20859"/>
                    <a:pt x="3789" y="20823"/>
                  </a:cubicBezTo>
                  <a:cubicBezTo>
                    <a:pt x="3491" y="20786"/>
                    <a:pt x="3196" y="20750"/>
                    <a:pt x="2844" y="20677"/>
                  </a:cubicBezTo>
                  <a:cubicBezTo>
                    <a:pt x="2492" y="20605"/>
                    <a:pt x="2082" y="20496"/>
                    <a:pt x="1752" y="20405"/>
                  </a:cubicBezTo>
                  <a:cubicBezTo>
                    <a:pt x="1422" y="20314"/>
                    <a:pt x="1172" y="20242"/>
                    <a:pt x="894" y="20151"/>
                  </a:cubicBezTo>
                  <a:cubicBezTo>
                    <a:pt x="615" y="20060"/>
                    <a:pt x="307" y="19951"/>
                    <a:pt x="0" y="19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2914650" y="7058077"/>
              <a:ext cx="1881717" cy="26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49" y="4050"/>
                    <a:pt x="97" y="8100"/>
                    <a:pt x="279" y="11475"/>
                  </a:cubicBezTo>
                  <a:cubicBezTo>
                    <a:pt x="462" y="14850"/>
                    <a:pt x="778" y="17550"/>
                    <a:pt x="1288" y="19237"/>
                  </a:cubicBezTo>
                  <a:cubicBezTo>
                    <a:pt x="1798" y="20925"/>
                    <a:pt x="2503" y="21600"/>
                    <a:pt x="3256" y="21347"/>
                  </a:cubicBezTo>
                  <a:cubicBezTo>
                    <a:pt x="4009" y="21094"/>
                    <a:pt x="4811" y="19912"/>
                    <a:pt x="5673" y="18141"/>
                  </a:cubicBezTo>
                  <a:cubicBezTo>
                    <a:pt x="6536" y="16369"/>
                    <a:pt x="7459" y="14006"/>
                    <a:pt x="8261" y="12909"/>
                  </a:cubicBezTo>
                  <a:cubicBezTo>
                    <a:pt x="9063" y="11812"/>
                    <a:pt x="9743" y="11981"/>
                    <a:pt x="10180" y="12741"/>
                  </a:cubicBezTo>
                  <a:cubicBezTo>
                    <a:pt x="10618" y="13500"/>
                    <a:pt x="10812" y="14850"/>
                    <a:pt x="10946" y="15947"/>
                  </a:cubicBezTo>
                  <a:cubicBezTo>
                    <a:pt x="11079" y="17044"/>
                    <a:pt x="11152" y="17887"/>
                    <a:pt x="11249" y="18309"/>
                  </a:cubicBezTo>
                  <a:cubicBezTo>
                    <a:pt x="11347" y="18731"/>
                    <a:pt x="11468" y="18731"/>
                    <a:pt x="11638" y="18141"/>
                  </a:cubicBezTo>
                  <a:cubicBezTo>
                    <a:pt x="11808" y="17550"/>
                    <a:pt x="12027" y="16369"/>
                    <a:pt x="12343" y="15778"/>
                  </a:cubicBezTo>
                  <a:cubicBezTo>
                    <a:pt x="12659" y="15187"/>
                    <a:pt x="13072" y="15187"/>
                    <a:pt x="13667" y="15356"/>
                  </a:cubicBezTo>
                  <a:cubicBezTo>
                    <a:pt x="14262" y="15525"/>
                    <a:pt x="15040" y="15862"/>
                    <a:pt x="15842" y="16200"/>
                  </a:cubicBezTo>
                  <a:cubicBezTo>
                    <a:pt x="16643" y="16538"/>
                    <a:pt x="17470" y="16875"/>
                    <a:pt x="18162" y="16622"/>
                  </a:cubicBezTo>
                  <a:cubicBezTo>
                    <a:pt x="18854" y="16369"/>
                    <a:pt x="19413" y="15525"/>
                    <a:pt x="19924" y="14006"/>
                  </a:cubicBezTo>
                  <a:cubicBezTo>
                    <a:pt x="20434" y="12487"/>
                    <a:pt x="20895" y="10294"/>
                    <a:pt x="21187" y="8184"/>
                  </a:cubicBezTo>
                  <a:cubicBezTo>
                    <a:pt x="21479" y="6075"/>
                    <a:pt x="21600" y="4050"/>
                    <a:pt x="21600" y="2869"/>
                  </a:cubicBezTo>
                  <a:cubicBezTo>
                    <a:pt x="21600" y="1687"/>
                    <a:pt x="21479" y="1350"/>
                    <a:pt x="21357" y="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2774950" y="7566077"/>
              <a:ext cx="635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41"/>
                    <a:pt x="14400" y="7082"/>
                    <a:pt x="10800" y="10682"/>
                  </a:cubicBezTo>
                  <a:cubicBezTo>
                    <a:pt x="7200" y="14282"/>
                    <a:pt x="3600" y="179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2844800" y="7541383"/>
              <a:ext cx="1841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959" y="12126"/>
                    <a:pt x="11917" y="4168"/>
                    <a:pt x="15517" y="1326"/>
                  </a:cubicBezTo>
                  <a:cubicBezTo>
                    <a:pt x="19117" y="-1516"/>
                    <a:pt x="20359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2787650" y="7731177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3101887" y="7538000"/>
              <a:ext cx="162013" cy="48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1" fill="norm" stroke="1" extrusionOk="0">
                  <a:moveTo>
                    <a:pt x="21471" y="119"/>
                  </a:moveTo>
                  <a:cubicBezTo>
                    <a:pt x="20068" y="25"/>
                    <a:pt x="18666" y="-69"/>
                    <a:pt x="17403" y="72"/>
                  </a:cubicBezTo>
                  <a:cubicBezTo>
                    <a:pt x="16141" y="213"/>
                    <a:pt x="15019" y="588"/>
                    <a:pt x="12635" y="1856"/>
                  </a:cubicBezTo>
                  <a:cubicBezTo>
                    <a:pt x="10250" y="3124"/>
                    <a:pt x="6603" y="5284"/>
                    <a:pt x="4079" y="7773"/>
                  </a:cubicBezTo>
                  <a:cubicBezTo>
                    <a:pt x="1554" y="10261"/>
                    <a:pt x="152" y="13079"/>
                    <a:pt x="11" y="15286"/>
                  </a:cubicBezTo>
                  <a:cubicBezTo>
                    <a:pt x="-129" y="17493"/>
                    <a:pt x="993" y="19089"/>
                    <a:pt x="3798" y="20028"/>
                  </a:cubicBezTo>
                  <a:cubicBezTo>
                    <a:pt x="6603" y="20968"/>
                    <a:pt x="11092" y="21249"/>
                    <a:pt x="1558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3266727" y="7674604"/>
              <a:ext cx="238473" cy="25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98" fill="norm" stroke="1" extrusionOk="0">
                  <a:moveTo>
                    <a:pt x="14526" y="4201"/>
                  </a:moveTo>
                  <a:cubicBezTo>
                    <a:pt x="13389" y="2785"/>
                    <a:pt x="12252" y="1368"/>
                    <a:pt x="11210" y="572"/>
                  </a:cubicBezTo>
                  <a:cubicBezTo>
                    <a:pt x="10168" y="-225"/>
                    <a:pt x="9221" y="-402"/>
                    <a:pt x="7326" y="1457"/>
                  </a:cubicBezTo>
                  <a:cubicBezTo>
                    <a:pt x="5431" y="3316"/>
                    <a:pt x="2589" y="7211"/>
                    <a:pt x="1168" y="10221"/>
                  </a:cubicBezTo>
                  <a:cubicBezTo>
                    <a:pt x="-253" y="13231"/>
                    <a:pt x="-253" y="15355"/>
                    <a:pt x="505" y="17037"/>
                  </a:cubicBezTo>
                  <a:cubicBezTo>
                    <a:pt x="1263" y="18719"/>
                    <a:pt x="2779" y="19959"/>
                    <a:pt x="5052" y="18719"/>
                  </a:cubicBezTo>
                  <a:cubicBezTo>
                    <a:pt x="7326" y="17480"/>
                    <a:pt x="10358" y="13762"/>
                    <a:pt x="11968" y="11372"/>
                  </a:cubicBezTo>
                  <a:cubicBezTo>
                    <a:pt x="13579" y="8982"/>
                    <a:pt x="13768" y="7919"/>
                    <a:pt x="13863" y="6768"/>
                  </a:cubicBezTo>
                  <a:cubicBezTo>
                    <a:pt x="13958" y="5618"/>
                    <a:pt x="13958" y="4378"/>
                    <a:pt x="14052" y="4201"/>
                  </a:cubicBezTo>
                  <a:cubicBezTo>
                    <a:pt x="14147" y="4024"/>
                    <a:pt x="14336" y="4909"/>
                    <a:pt x="15189" y="7565"/>
                  </a:cubicBezTo>
                  <a:cubicBezTo>
                    <a:pt x="16042" y="10221"/>
                    <a:pt x="17558" y="14647"/>
                    <a:pt x="18694" y="17214"/>
                  </a:cubicBezTo>
                  <a:cubicBezTo>
                    <a:pt x="19831" y="19782"/>
                    <a:pt x="20589" y="20490"/>
                    <a:pt x="21347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3562350" y="7832777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4400"/>
                    <a:pt x="5082" y="7200"/>
                    <a:pt x="8682" y="3600"/>
                  </a:cubicBezTo>
                  <a:cubicBezTo>
                    <a:pt x="12282" y="0"/>
                    <a:pt x="169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3702050" y="7731177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3924300" y="7581899"/>
              <a:ext cx="240352" cy="37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38" fill="norm" stroke="1" extrusionOk="0">
                  <a:moveTo>
                    <a:pt x="0" y="19156"/>
                  </a:moveTo>
                  <a:cubicBezTo>
                    <a:pt x="1326" y="16650"/>
                    <a:pt x="2653" y="14144"/>
                    <a:pt x="4074" y="11220"/>
                  </a:cubicBezTo>
                  <a:cubicBezTo>
                    <a:pt x="5495" y="8297"/>
                    <a:pt x="7011" y="4955"/>
                    <a:pt x="7958" y="2867"/>
                  </a:cubicBezTo>
                  <a:cubicBezTo>
                    <a:pt x="8905" y="778"/>
                    <a:pt x="9284" y="-57"/>
                    <a:pt x="9663" y="3"/>
                  </a:cubicBezTo>
                  <a:cubicBezTo>
                    <a:pt x="10042" y="62"/>
                    <a:pt x="10421" y="1017"/>
                    <a:pt x="11747" y="3463"/>
                  </a:cubicBezTo>
                  <a:cubicBezTo>
                    <a:pt x="13074" y="5910"/>
                    <a:pt x="15347" y="9848"/>
                    <a:pt x="16863" y="12414"/>
                  </a:cubicBezTo>
                  <a:cubicBezTo>
                    <a:pt x="18379" y="14979"/>
                    <a:pt x="19137" y="16173"/>
                    <a:pt x="19895" y="17545"/>
                  </a:cubicBezTo>
                  <a:cubicBezTo>
                    <a:pt x="20653" y="18918"/>
                    <a:pt x="21411" y="20469"/>
                    <a:pt x="21505" y="21006"/>
                  </a:cubicBezTo>
                  <a:cubicBezTo>
                    <a:pt x="21600" y="21543"/>
                    <a:pt x="21032" y="21066"/>
                    <a:pt x="18853" y="20409"/>
                  </a:cubicBezTo>
                  <a:cubicBezTo>
                    <a:pt x="16674" y="19753"/>
                    <a:pt x="12884" y="18918"/>
                    <a:pt x="10137" y="18500"/>
                  </a:cubicBezTo>
                  <a:cubicBezTo>
                    <a:pt x="7389" y="18082"/>
                    <a:pt x="5684" y="18082"/>
                    <a:pt x="4168" y="18202"/>
                  </a:cubicBezTo>
                  <a:cubicBezTo>
                    <a:pt x="2653" y="18321"/>
                    <a:pt x="1326" y="18560"/>
                    <a:pt x="1042" y="18858"/>
                  </a:cubicBezTo>
                  <a:cubicBezTo>
                    <a:pt x="758" y="19156"/>
                    <a:pt x="1516" y="19514"/>
                    <a:pt x="2368" y="19693"/>
                  </a:cubicBezTo>
                  <a:cubicBezTo>
                    <a:pt x="3221" y="19872"/>
                    <a:pt x="4168" y="19872"/>
                    <a:pt x="5116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4212990" y="7736711"/>
              <a:ext cx="187560" cy="15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21" fill="norm" stroke="1" extrusionOk="0">
                  <a:moveTo>
                    <a:pt x="12769" y="13573"/>
                  </a:moveTo>
                  <a:cubicBezTo>
                    <a:pt x="13012" y="10487"/>
                    <a:pt x="13254" y="7402"/>
                    <a:pt x="13254" y="5157"/>
                  </a:cubicBezTo>
                  <a:cubicBezTo>
                    <a:pt x="13254" y="2913"/>
                    <a:pt x="13012" y="1511"/>
                    <a:pt x="12284" y="669"/>
                  </a:cubicBezTo>
                  <a:cubicBezTo>
                    <a:pt x="11555" y="-172"/>
                    <a:pt x="10342" y="-453"/>
                    <a:pt x="8279" y="1230"/>
                  </a:cubicBezTo>
                  <a:cubicBezTo>
                    <a:pt x="6216" y="2913"/>
                    <a:pt x="3304" y="6560"/>
                    <a:pt x="1726" y="9646"/>
                  </a:cubicBezTo>
                  <a:cubicBezTo>
                    <a:pt x="149" y="12731"/>
                    <a:pt x="-94" y="15256"/>
                    <a:pt x="27" y="17220"/>
                  </a:cubicBezTo>
                  <a:cubicBezTo>
                    <a:pt x="149" y="19183"/>
                    <a:pt x="634" y="20586"/>
                    <a:pt x="1969" y="20866"/>
                  </a:cubicBezTo>
                  <a:cubicBezTo>
                    <a:pt x="3304" y="21147"/>
                    <a:pt x="5488" y="20305"/>
                    <a:pt x="6944" y="19183"/>
                  </a:cubicBezTo>
                  <a:cubicBezTo>
                    <a:pt x="8400" y="18061"/>
                    <a:pt x="9128" y="16659"/>
                    <a:pt x="9857" y="15396"/>
                  </a:cubicBezTo>
                  <a:cubicBezTo>
                    <a:pt x="10585" y="14134"/>
                    <a:pt x="11313" y="13012"/>
                    <a:pt x="12648" y="13292"/>
                  </a:cubicBezTo>
                  <a:cubicBezTo>
                    <a:pt x="13982" y="13573"/>
                    <a:pt x="15924" y="15256"/>
                    <a:pt x="17502" y="16378"/>
                  </a:cubicBezTo>
                  <a:cubicBezTo>
                    <a:pt x="19079" y="17500"/>
                    <a:pt x="20293" y="18061"/>
                    <a:pt x="21506" y="18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4464049" y="7547027"/>
              <a:ext cx="952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2222"/>
                    <a:pt x="10560" y="4444"/>
                    <a:pt x="14640" y="6711"/>
                  </a:cubicBezTo>
                  <a:cubicBezTo>
                    <a:pt x="18720" y="8978"/>
                    <a:pt x="21600" y="11289"/>
                    <a:pt x="21600" y="13556"/>
                  </a:cubicBezTo>
                  <a:cubicBezTo>
                    <a:pt x="21600" y="15822"/>
                    <a:pt x="18720" y="18044"/>
                    <a:pt x="15120" y="19378"/>
                  </a:cubicBezTo>
                  <a:cubicBezTo>
                    <a:pt x="11520" y="20711"/>
                    <a:pt x="7200" y="21156"/>
                    <a:pt x="2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4756150" y="7820077"/>
              <a:ext cx="355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800"/>
                    <a:pt x="5143" y="12000"/>
                    <a:pt x="8743" y="8400"/>
                  </a:cubicBezTo>
                  <a:cubicBezTo>
                    <a:pt x="12343" y="4800"/>
                    <a:pt x="169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5365750" y="7553377"/>
              <a:ext cx="571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25"/>
                    <a:pt x="21600" y="7650"/>
                    <a:pt x="18000" y="11250"/>
                  </a:cubicBezTo>
                  <a:cubicBezTo>
                    <a:pt x="14400" y="14850"/>
                    <a:pt x="7200" y="182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5403850" y="7521627"/>
              <a:ext cx="254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055"/>
                    <a:pt x="5400" y="8509"/>
                    <a:pt x="9000" y="4909"/>
                  </a:cubicBezTo>
                  <a:cubicBezTo>
                    <a:pt x="12600" y="1309"/>
                    <a:pt x="171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5372100" y="7724827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5685893" y="7530050"/>
              <a:ext cx="213257" cy="41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93" fill="norm" stroke="1" extrusionOk="0">
                  <a:moveTo>
                    <a:pt x="21128" y="1529"/>
                  </a:moveTo>
                  <a:cubicBezTo>
                    <a:pt x="21128" y="984"/>
                    <a:pt x="21128" y="438"/>
                    <a:pt x="20604" y="166"/>
                  </a:cubicBezTo>
                  <a:cubicBezTo>
                    <a:pt x="20079" y="-107"/>
                    <a:pt x="19031" y="-107"/>
                    <a:pt x="16934" y="657"/>
                  </a:cubicBezTo>
                  <a:cubicBezTo>
                    <a:pt x="14837" y="1420"/>
                    <a:pt x="11691" y="2948"/>
                    <a:pt x="8755" y="5020"/>
                  </a:cubicBezTo>
                  <a:cubicBezTo>
                    <a:pt x="5819" y="7093"/>
                    <a:pt x="3093" y="9711"/>
                    <a:pt x="1520" y="12111"/>
                  </a:cubicBezTo>
                  <a:cubicBezTo>
                    <a:pt x="-53" y="14511"/>
                    <a:pt x="-472" y="16693"/>
                    <a:pt x="577" y="18220"/>
                  </a:cubicBezTo>
                  <a:cubicBezTo>
                    <a:pt x="1625" y="19748"/>
                    <a:pt x="4142" y="20620"/>
                    <a:pt x="6658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5884011" y="7715213"/>
              <a:ext cx="224690" cy="1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72" fill="norm" stroke="1" extrusionOk="0">
                  <a:moveTo>
                    <a:pt x="12950" y="9211"/>
                  </a:moveTo>
                  <a:cubicBezTo>
                    <a:pt x="12950" y="6811"/>
                    <a:pt x="12950" y="4411"/>
                    <a:pt x="12042" y="2678"/>
                  </a:cubicBezTo>
                  <a:cubicBezTo>
                    <a:pt x="11134" y="945"/>
                    <a:pt x="9317" y="-122"/>
                    <a:pt x="7601" y="11"/>
                  </a:cubicBezTo>
                  <a:cubicBezTo>
                    <a:pt x="5885" y="145"/>
                    <a:pt x="4270" y="1478"/>
                    <a:pt x="2857" y="4011"/>
                  </a:cubicBezTo>
                  <a:cubicBezTo>
                    <a:pt x="1444" y="6545"/>
                    <a:pt x="233" y="10278"/>
                    <a:pt x="31" y="13478"/>
                  </a:cubicBezTo>
                  <a:cubicBezTo>
                    <a:pt x="-171" y="16678"/>
                    <a:pt x="636" y="19345"/>
                    <a:pt x="2050" y="20411"/>
                  </a:cubicBezTo>
                  <a:cubicBezTo>
                    <a:pt x="3463" y="21478"/>
                    <a:pt x="5481" y="20945"/>
                    <a:pt x="7298" y="19478"/>
                  </a:cubicBezTo>
                  <a:cubicBezTo>
                    <a:pt x="9115" y="18011"/>
                    <a:pt x="10730" y="15611"/>
                    <a:pt x="11941" y="13745"/>
                  </a:cubicBezTo>
                  <a:cubicBezTo>
                    <a:pt x="13152" y="11878"/>
                    <a:pt x="13960" y="10545"/>
                    <a:pt x="14465" y="10545"/>
                  </a:cubicBezTo>
                  <a:cubicBezTo>
                    <a:pt x="14969" y="10545"/>
                    <a:pt x="15171" y="11878"/>
                    <a:pt x="16281" y="13345"/>
                  </a:cubicBezTo>
                  <a:cubicBezTo>
                    <a:pt x="17392" y="14811"/>
                    <a:pt x="19410" y="16411"/>
                    <a:pt x="21429" y="18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6153150" y="7534327"/>
              <a:ext cx="9690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1350" y="0"/>
                  </a:moveTo>
                  <a:cubicBezTo>
                    <a:pt x="6300" y="873"/>
                    <a:pt x="11250" y="1745"/>
                    <a:pt x="15075" y="3927"/>
                  </a:cubicBezTo>
                  <a:cubicBezTo>
                    <a:pt x="18900" y="6109"/>
                    <a:pt x="21600" y="9600"/>
                    <a:pt x="20250" y="12600"/>
                  </a:cubicBezTo>
                  <a:cubicBezTo>
                    <a:pt x="18900" y="15600"/>
                    <a:pt x="13500" y="18109"/>
                    <a:pt x="9450" y="19527"/>
                  </a:cubicBezTo>
                  <a:cubicBezTo>
                    <a:pt x="5400" y="20945"/>
                    <a:pt x="2700" y="21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5448299" y="7953427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5422900" y="7921677"/>
              <a:ext cx="133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760"/>
                    <a:pt x="11314" y="11520"/>
                    <a:pt x="7714" y="15120"/>
                  </a:cubicBezTo>
                  <a:cubicBezTo>
                    <a:pt x="4114" y="18720"/>
                    <a:pt x="2057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2819399" y="7928027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2870200" y="7908977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070"/>
                    <a:pt x="11435" y="8139"/>
                    <a:pt x="7835" y="11739"/>
                  </a:cubicBezTo>
                  <a:cubicBezTo>
                    <a:pt x="4235" y="15339"/>
                    <a:pt x="2118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6597650" y="7692514"/>
              <a:ext cx="2857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40" y="11375"/>
                    <a:pt x="4480" y="2735"/>
                    <a:pt x="8080" y="575"/>
                  </a:cubicBezTo>
                  <a:cubicBezTo>
                    <a:pt x="11680" y="-1585"/>
                    <a:pt x="166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6623050" y="7781977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7100"/>
                    <a:pt x="10185" y="12600"/>
                    <a:pt x="13785" y="9000"/>
                  </a:cubicBezTo>
                  <a:cubicBezTo>
                    <a:pt x="17385" y="5400"/>
                    <a:pt x="1949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7147729" y="7377227"/>
              <a:ext cx="129371" cy="48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6" fill="norm" stroke="1" extrusionOk="0">
                  <a:moveTo>
                    <a:pt x="21293" y="2768"/>
                  </a:moveTo>
                  <a:cubicBezTo>
                    <a:pt x="21293" y="2294"/>
                    <a:pt x="21293" y="1821"/>
                    <a:pt x="20770" y="1347"/>
                  </a:cubicBezTo>
                  <a:cubicBezTo>
                    <a:pt x="20248" y="873"/>
                    <a:pt x="19203" y="400"/>
                    <a:pt x="17461" y="163"/>
                  </a:cubicBezTo>
                  <a:cubicBezTo>
                    <a:pt x="15719" y="-74"/>
                    <a:pt x="13280" y="-74"/>
                    <a:pt x="11016" y="305"/>
                  </a:cubicBezTo>
                  <a:cubicBezTo>
                    <a:pt x="8751" y="684"/>
                    <a:pt x="6661" y="1442"/>
                    <a:pt x="4745" y="3289"/>
                  </a:cubicBezTo>
                  <a:cubicBezTo>
                    <a:pt x="2828" y="5137"/>
                    <a:pt x="1087" y="8073"/>
                    <a:pt x="390" y="11010"/>
                  </a:cubicBezTo>
                  <a:cubicBezTo>
                    <a:pt x="-307" y="13947"/>
                    <a:pt x="41" y="16884"/>
                    <a:pt x="564" y="18637"/>
                  </a:cubicBezTo>
                  <a:cubicBezTo>
                    <a:pt x="1087" y="20389"/>
                    <a:pt x="1783" y="20958"/>
                    <a:pt x="248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7086600" y="7623227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840"/>
                    <a:pt x="12400" y="10080"/>
                    <a:pt x="16000" y="6480"/>
                  </a:cubicBezTo>
                  <a:cubicBezTo>
                    <a:pt x="19600" y="2880"/>
                    <a:pt x="206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7289246" y="7428602"/>
              <a:ext cx="368854" cy="39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60" fill="norm" stroke="1" extrusionOk="0">
                  <a:moveTo>
                    <a:pt x="12551" y="1594"/>
                  </a:moveTo>
                  <a:cubicBezTo>
                    <a:pt x="12428" y="1023"/>
                    <a:pt x="12305" y="451"/>
                    <a:pt x="11876" y="166"/>
                  </a:cubicBezTo>
                  <a:cubicBezTo>
                    <a:pt x="11446" y="-120"/>
                    <a:pt x="10710" y="-120"/>
                    <a:pt x="9237" y="851"/>
                  </a:cubicBezTo>
                  <a:cubicBezTo>
                    <a:pt x="7764" y="1823"/>
                    <a:pt x="5555" y="3766"/>
                    <a:pt x="3837" y="6509"/>
                  </a:cubicBezTo>
                  <a:cubicBezTo>
                    <a:pt x="2119" y="9251"/>
                    <a:pt x="892" y="12794"/>
                    <a:pt x="339" y="15194"/>
                  </a:cubicBezTo>
                  <a:cubicBezTo>
                    <a:pt x="-213" y="17594"/>
                    <a:pt x="-90" y="18851"/>
                    <a:pt x="707" y="19823"/>
                  </a:cubicBezTo>
                  <a:cubicBezTo>
                    <a:pt x="1505" y="20794"/>
                    <a:pt x="2978" y="21480"/>
                    <a:pt x="5126" y="21194"/>
                  </a:cubicBezTo>
                  <a:cubicBezTo>
                    <a:pt x="7273" y="20909"/>
                    <a:pt x="10096" y="19651"/>
                    <a:pt x="11814" y="18109"/>
                  </a:cubicBezTo>
                  <a:cubicBezTo>
                    <a:pt x="13532" y="16566"/>
                    <a:pt x="14146" y="14737"/>
                    <a:pt x="14392" y="13423"/>
                  </a:cubicBezTo>
                  <a:cubicBezTo>
                    <a:pt x="14637" y="12109"/>
                    <a:pt x="14514" y="11309"/>
                    <a:pt x="14207" y="10737"/>
                  </a:cubicBezTo>
                  <a:cubicBezTo>
                    <a:pt x="13901" y="10166"/>
                    <a:pt x="13410" y="9823"/>
                    <a:pt x="12857" y="9651"/>
                  </a:cubicBezTo>
                  <a:cubicBezTo>
                    <a:pt x="12305" y="9480"/>
                    <a:pt x="11692" y="9480"/>
                    <a:pt x="11201" y="9709"/>
                  </a:cubicBezTo>
                  <a:cubicBezTo>
                    <a:pt x="10710" y="9937"/>
                    <a:pt x="10342" y="10394"/>
                    <a:pt x="10157" y="10909"/>
                  </a:cubicBezTo>
                  <a:cubicBezTo>
                    <a:pt x="9973" y="11423"/>
                    <a:pt x="9973" y="11994"/>
                    <a:pt x="10157" y="12509"/>
                  </a:cubicBezTo>
                  <a:cubicBezTo>
                    <a:pt x="10342" y="13023"/>
                    <a:pt x="10710" y="13480"/>
                    <a:pt x="11078" y="13937"/>
                  </a:cubicBezTo>
                  <a:cubicBezTo>
                    <a:pt x="11446" y="14394"/>
                    <a:pt x="11814" y="14851"/>
                    <a:pt x="12244" y="15251"/>
                  </a:cubicBezTo>
                  <a:cubicBezTo>
                    <a:pt x="12673" y="15651"/>
                    <a:pt x="13164" y="15994"/>
                    <a:pt x="13717" y="15823"/>
                  </a:cubicBezTo>
                  <a:cubicBezTo>
                    <a:pt x="14269" y="15651"/>
                    <a:pt x="14882" y="14966"/>
                    <a:pt x="16171" y="14794"/>
                  </a:cubicBezTo>
                  <a:cubicBezTo>
                    <a:pt x="17460" y="14623"/>
                    <a:pt x="19423" y="14966"/>
                    <a:pt x="21387" y="15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7715250" y="7458127"/>
              <a:ext cx="7384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600" fill="norm" stroke="1" extrusionOk="0">
                  <a:moveTo>
                    <a:pt x="0" y="0"/>
                  </a:moveTo>
                  <a:cubicBezTo>
                    <a:pt x="5254" y="692"/>
                    <a:pt x="10508" y="1385"/>
                    <a:pt x="14595" y="3254"/>
                  </a:cubicBezTo>
                  <a:cubicBezTo>
                    <a:pt x="18681" y="5123"/>
                    <a:pt x="21600" y="8169"/>
                    <a:pt x="19849" y="11423"/>
                  </a:cubicBezTo>
                  <a:cubicBezTo>
                    <a:pt x="18097" y="14677"/>
                    <a:pt x="11676" y="18138"/>
                    <a:pt x="52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7861300" y="7686727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8051800" y="7434844"/>
              <a:ext cx="227807" cy="41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2" fill="norm" stroke="1" extrusionOk="0">
                  <a:moveTo>
                    <a:pt x="0" y="18127"/>
                  </a:moveTo>
                  <a:cubicBezTo>
                    <a:pt x="1000" y="16824"/>
                    <a:pt x="2000" y="15522"/>
                    <a:pt x="3800" y="13025"/>
                  </a:cubicBezTo>
                  <a:cubicBezTo>
                    <a:pt x="5600" y="10529"/>
                    <a:pt x="8200" y="6838"/>
                    <a:pt x="9800" y="4722"/>
                  </a:cubicBezTo>
                  <a:cubicBezTo>
                    <a:pt x="11400" y="2605"/>
                    <a:pt x="12000" y="2062"/>
                    <a:pt x="12600" y="1411"/>
                  </a:cubicBezTo>
                  <a:cubicBezTo>
                    <a:pt x="13200" y="760"/>
                    <a:pt x="13800" y="0"/>
                    <a:pt x="14300" y="0"/>
                  </a:cubicBezTo>
                  <a:cubicBezTo>
                    <a:pt x="14800" y="0"/>
                    <a:pt x="15200" y="760"/>
                    <a:pt x="16100" y="2822"/>
                  </a:cubicBezTo>
                  <a:cubicBezTo>
                    <a:pt x="17000" y="4884"/>
                    <a:pt x="18400" y="8249"/>
                    <a:pt x="19400" y="10963"/>
                  </a:cubicBezTo>
                  <a:cubicBezTo>
                    <a:pt x="20400" y="13676"/>
                    <a:pt x="21000" y="15739"/>
                    <a:pt x="21300" y="17204"/>
                  </a:cubicBezTo>
                  <a:cubicBezTo>
                    <a:pt x="21600" y="18669"/>
                    <a:pt x="21600" y="19538"/>
                    <a:pt x="21300" y="20189"/>
                  </a:cubicBezTo>
                  <a:cubicBezTo>
                    <a:pt x="21000" y="20840"/>
                    <a:pt x="20400" y="21274"/>
                    <a:pt x="18600" y="21437"/>
                  </a:cubicBezTo>
                  <a:cubicBezTo>
                    <a:pt x="16800" y="21600"/>
                    <a:pt x="13800" y="21491"/>
                    <a:pt x="11200" y="21166"/>
                  </a:cubicBezTo>
                  <a:cubicBezTo>
                    <a:pt x="8600" y="20840"/>
                    <a:pt x="6400" y="20297"/>
                    <a:pt x="5000" y="19755"/>
                  </a:cubicBezTo>
                  <a:cubicBezTo>
                    <a:pt x="3600" y="19212"/>
                    <a:pt x="3000" y="18669"/>
                    <a:pt x="3600" y="18289"/>
                  </a:cubicBezTo>
                  <a:cubicBezTo>
                    <a:pt x="4200" y="17910"/>
                    <a:pt x="6000" y="17692"/>
                    <a:pt x="7800" y="17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8326523" y="7678871"/>
              <a:ext cx="176127" cy="15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915" fill="norm" stroke="1" extrusionOk="0">
                  <a:moveTo>
                    <a:pt x="12759" y="8965"/>
                  </a:moveTo>
                  <a:cubicBezTo>
                    <a:pt x="12759" y="7505"/>
                    <a:pt x="12759" y="6046"/>
                    <a:pt x="12505" y="4440"/>
                  </a:cubicBezTo>
                  <a:cubicBezTo>
                    <a:pt x="12251" y="2835"/>
                    <a:pt x="11743" y="1083"/>
                    <a:pt x="10726" y="354"/>
                  </a:cubicBezTo>
                  <a:cubicBezTo>
                    <a:pt x="9710" y="-376"/>
                    <a:pt x="8185" y="-84"/>
                    <a:pt x="6152" y="2251"/>
                  </a:cubicBezTo>
                  <a:cubicBezTo>
                    <a:pt x="4119" y="4586"/>
                    <a:pt x="1578" y="8965"/>
                    <a:pt x="561" y="12467"/>
                  </a:cubicBezTo>
                  <a:cubicBezTo>
                    <a:pt x="-455" y="15970"/>
                    <a:pt x="53" y="18597"/>
                    <a:pt x="943" y="19910"/>
                  </a:cubicBezTo>
                  <a:cubicBezTo>
                    <a:pt x="1832" y="21224"/>
                    <a:pt x="3103" y="21224"/>
                    <a:pt x="4627" y="20056"/>
                  </a:cubicBezTo>
                  <a:cubicBezTo>
                    <a:pt x="6152" y="18889"/>
                    <a:pt x="7931" y="16554"/>
                    <a:pt x="9456" y="14219"/>
                  </a:cubicBezTo>
                  <a:cubicBezTo>
                    <a:pt x="10980" y="11883"/>
                    <a:pt x="12251" y="9548"/>
                    <a:pt x="13140" y="9256"/>
                  </a:cubicBezTo>
                  <a:cubicBezTo>
                    <a:pt x="14030" y="8965"/>
                    <a:pt x="14538" y="10716"/>
                    <a:pt x="15681" y="12467"/>
                  </a:cubicBezTo>
                  <a:cubicBezTo>
                    <a:pt x="16825" y="14219"/>
                    <a:pt x="18604" y="15970"/>
                    <a:pt x="19620" y="16846"/>
                  </a:cubicBezTo>
                  <a:cubicBezTo>
                    <a:pt x="20637" y="17721"/>
                    <a:pt x="20891" y="17721"/>
                    <a:pt x="21145" y="17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8832850" y="7623227"/>
              <a:ext cx="336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96" y="3600"/>
                    <a:pt x="6792" y="7200"/>
                    <a:pt x="10392" y="10800"/>
                  </a:cubicBezTo>
                  <a:cubicBezTo>
                    <a:pt x="13992" y="14400"/>
                    <a:pt x="17796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8851900" y="7686727"/>
              <a:ext cx="3429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17053"/>
                  </a:moveTo>
                  <a:cubicBezTo>
                    <a:pt x="3467" y="19326"/>
                    <a:pt x="6933" y="21600"/>
                    <a:pt x="10533" y="18758"/>
                  </a:cubicBezTo>
                  <a:cubicBezTo>
                    <a:pt x="14133" y="15916"/>
                    <a:pt x="17867" y="79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9131299" y="7534327"/>
              <a:ext cx="1475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0" y="0"/>
                  </a:moveTo>
                  <a:cubicBezTo>
                    <a:pt x="6214" y="1620"/>
                    <a:pt x="12427" y="3240"/>
                    <a:pt x="16274" y="4950"/>
                  </a:cubicBezTo>
                  <a:cubicBezTo>
                    <a:pt x="20121" y="6660"/>
                    <a:pt x="21600" y="8460"/>
                    <a:pt x="19973" y="10710"/>
                  </a:cubicBezTo>
                  <a:cubicBezTo>
                    <a:pt x="18345" y="12960"/>
                    <a:pt x="13611" y="15660"/>
                    <a:pt x="10208" y="17550"/>
                  </a:cubicBezTo>
                  <a:cubicBezTo>
                    <a:pt x="6805" y="19440"/>
                    <a:pt x="4734" y="20520"/>
                    <a:pt x="26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9620249" y="7252467"/>
              <a:ext cx="82046" cy="52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7" fill="norm" stroke="1" extrusionOk="0">
                  <a:moveTo>
                    <a:pt x="19938" y="4543"/>
                  </a:moveTo>
                  <a:cubicBezTo>
                    <a:pt x="20492" y="3672"/>
                    <a:pt x="21046" y="2801"/>
                    <a:pt x="21323" y="2061"/>
                  </a:cubicBezTo>
                  <a:cubicBezTo>
                    <a:pt x="21600" y="1321"/>
                    <a:pt x="21600" y="711"/>
                    <a:pt x="20215" y="362"/>
                  </a:cubicBezTo>
                  <a:cubicBezTo>
                    <a:pt x="18831" y="14"/>
                    <a:pt x="16062" y="-73"/>
                    <a:pt x="13846" y="58"/>
                  </a:cubicBezTo>
                  <a:cubicBezTo>
                    <a:pt x="11631" y="188"/>
                    <a:pt x="9969" y="537"/>
                    <a:pt x="7754" y="2061"/>
                  </a:cubicBezTo>
                  <a:cubicBezTo>
                    <a:pt x="5538" y="3585"/>
                    <a:pt x="2769" y="6285"/>
                    <a:pt x="1385" y="9508"/>
                  </a:cubicBezTo>
                  <a:cubicBezTo>
                    <a:pt x="0" y="12730"/>
                    <a:pt x="0" y="16475"/>
                    <a:pt x="0" y="18566"/>
                  </a:cubicBezTo>
                  <a:cubicBezTo>
                    <a:pt x="0" y="20656"/>
                    <a:pt x="0" y="21092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9550399" y="7527977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621" y="11200"/>
                  </a:cubicBezTo>
                  <a:cubicBezTo>
                    <a:pt x="1241" y="8800"/>
                    <a:pt x="2483" y="8000"/>
                    <a:pt x="6083" y="6400"/>
                  </a:cubicBezTo>
                  <a:cubicBezTo>
                    <a:pt x="9683" y="4800"/>
                    <a:pt x="1564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9776709" y="7308279"/>
              <a:ext cx="198636" cy="39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60" fill="norm" stroke="1" extrusionOk="0">
                  <a:moveTo>
                    <a:pt x="20493" y="3692"/>
                  </a:moveTo>
                  <a:cubicBezTo>
                    <a:pt x="20718" y="3112"/>
                    <a:pt x="20943" y="2531"/>
                    <a:pt x="21056" y="1892"/>
                  </a:cubicBezTo>
                  <a:cubicBezTo>
                    <a:pt x="21168" y="1254"/>
                    <a:pt x="21168" y="557"/>
                    <a:pt x="20605" y="208"/>
                  </a:cubicBezTo>
                  <a:cubicBezTo>
                    <a:pt x="20043" y="-140"/>
                    <a:pt x="18918" y="-140"/>
                    <a:pt x="16331" y="905"/>
                  </a:cubicBezTo>
                  <a:cubicBezTo>
                    <a:pt x="13743" y="1950"/>
                    <a:pt x="9693" y="4041"/>
                    <a:pt x="6431" y="6770"/>
                  </a:cubicBezTo>
                  <a:cubicBezTo>
                    <a:pt x="3168" y="9499"/>
                    <a:pt x="693" y="12866"/>
                    <a:pt x="131" y="15421"/>
                  </a:cubicBezTo>
                  <a:cubicBezTo>
                    <a:pt x="-432" y="17976"/>
                    <a:pt x="918" y="19718"/>
                    <a:pt x="2268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9901204" y="7526267"/>
              <a:ext cx="169896" cy="14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15" fill="norm" stroke="1" extrusionOk="0">
                  <a:moveTo>
                    <a:pt x="11804" y="9644"/>
                  </a:moveTo>
                  <a:cubicBezTo>
                    <a:pt x="11804" y="8079"/>
                    <a:pt x="11804" y="6514"/>
                    <a:pt x="11671" y="4636"/>
                  </a:cubicBezTo>
                  <a:cubicBezTo>
                    <a:pt x="11537" y="2757"/>
                    <a:pt x="11271" y="566"/>
                    <a:pt x="10204" y="97"/>
                  </a:cubicBezTo>
                  <a:cubicBezTo>
                    <a:pt x="9137" y="-373"/>
                    <a:pt x="7271" y="879"/>
                    <a:pt x="5404" y="3697"/>
                  </a:cubicBezTo>
                  <a:cubicBezTo>
                    <a:pt x="3537" y="6514"/>
                    <a:pt x="1671" y="10897"/>
                    <a:pt x="737" y="13870"/>
                  </a:cubicBezTo>
                  <a:cubicBezTo>
                    <a:pt x="-196" y="16844"/>
                    <a:pt x="-196" y="18410"/>
                    <a:pt x="471" y="19505"/>
                  </a:cubicBezTo>
                  <a:cubicBezTo>
                    <a:pt x="1137" y="20601"/>
                    <a:pt x="2471" y="21227"/>
                    <a:pt x="4604" y="20757"/>
                  </a:cubicBezTo>
                  <a:cubicBezTo>
                    <a:pt x="6737" y="20288"/>
                    <a:pt x="9671" y="18723"/>
                    <a:pt x="11671" y="16844"/>
                  </a:cubicBezTo>
                  <a:cubicBezTo>
                    <a:pt x="13671" y="14966"/>
                    <a:pt x="14737" y="12775"/>
                    <a:pt x="15271" y="10897"/>
                  </a:cubicBezTo>
                  <a:cubicBezTo>
                    <a:pt x="15804" y="9018"/>
                    <a:pt x="15804" y="7453"/>
                    <a:pt x="15804" y="7453"/>
                  </a:cubicBezTo>
                  <a:cubicBezTo>
                    <a:pt x="15804" y="7453"/>
                    <a:pt x="15804" y="9018"/>
                    <a:pt x="16737" y="11523"/>
                  </a:cubicBezTo>
                  <a:cubicBezTo>
                    <a:pt x="17671" y="14027"/>
                    <a:pt x="19537" y="17470"/>
                    <a:pt x="21404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0140950" y="7362877"/>
              <a:ext cx="10677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4154" y="581"/>
                    <a:pt x="8308" y="1161"/>
                    <a:pt x="12254" y="2787"/>
                  </a:cubicBezTo>
                  <a:cubicBezTo>
                    <a:pt x="16200" y="4413"/>
                    <a:pt x="19938" y="7084"/>
                    <a:pt x="20769" y="9813"/>
                  </a:cubicBezTo>
                  <a:cubicBezTo>
                    <a:pt x="21600" y="12542"/>
                    <a:pt x="19523" y="15329"/>
                    <a:pt x="16615" y="17303"/>
                  </a:cubicBezTo>
                  <a:cubicBezTo>
                    <a:pt x="13708" y="19277"/>
                    <a:pt x="9969" y="20439"/>
                    <a:pt x="6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0363200" y="7477177"/>
              <a:ext cx="196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0407650" y="7642277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10820399" y="6981877"/>
              <a:ext cx="434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021"/>
                    <a:pt x="21600" y="4042"/>
                    <a:pt x="18655" y="7642"/>
                  </a:cubicBezTo>
                  <a:cubicBezTo>
                    <a:pt x="15709" y="11242"/>
                    <a:pt x="7855" y="164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10864849" y="6941333"/>
              <a:ext cx="24130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0" y="17246"/>
                    <a:pt x="0" y="13522"/>
                    <a:pt x="568" y="11660"/>
                  </a:cubicBezTo>
                  <a:cubicBezTo>
                    <a:pt x="1137" y="9798"/>
                    <a:pt x="2274" y="9798"/>
                    <a:pt x="5400" y="7936"/>
                  </a:cubicBezTo>
                  <a:cubicBezTo>
                    <a:pt x="8526" y="6073"/>
                    <a:pt x="13642" y="2349"/>
                    <a:pt x="16674" y="860"/>
                  </a:cubicBezTo>
                  <a:cubicBezTo>
                    <a:pt x="19705" y="-630"/>
                    <a:pt x="20653" y="115"/>
                    <a:pt x="2160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0890249" y="709617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10972800" y="7229527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743" y="3600"/>
                  </a:cubicBezTo>
                  <a:cubicBezTo>
                    <a:pt x="12343" y="7200"/>
                    <a:pt x="16971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10960100" y="7227981"/>
              <a:ext cx="139700" cy="1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21600" y="281"/>
                  </a:moveTo>
                  <a:cubicBezTo>
                    <a:pt x="19964" y="-104"/>
                    <a:pt x="18327" y="-490"/>
                    <a:pt x="15382" y="2017"/>
                  </a:cubicBezTo>
                  <a:cubicBezTo>
                    <a:pt x="12436" y="4524"/>
                    <a:pt x="8182" y="9924"/>
                    <a:pt x="5400" y="13589"/>
                  </a:cubicBezTo>
                  <a:cubicBezTo>
                    <a:pt x="2618" y="17253"/>
                    <a:pt x="1309" y="19181"/>
                    <a:pt x="0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11249754" y="6942481"/>
              <a:ext cx="172195" cy="36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30" fill="norm" stroke="1" extrusionOk="0">
                  <a:moveTo>
                    <a:pt x="19819" y="1916"/>
                  </a:moveTo>
                  <a:cubicBezTo>
                    <a:pt x="20599" y="1180"/>
                    <a:pt x="21380" y="444"/>
                    <a:pt x="21120" y="137"/>
                  </a:cubicBezTo>
                  <a:cubicBezTo>
                    <a:pt x="20860" y="-170"/>
                    <a:pt x="19558" y="-47"/>
                    <a:pt x="16435" y="1425"/>
                  </a:cubicBezTo>
                  <a:cubicBezTo>
                    <a:pt x="13313" y="2898"/>
                    <a:pt x="8368" y="5721"/>
                    <a:pt x="5115" y="8421"/>
                  </a:cubicBezTo>
                  <a:cubicBezTo>
                    <a:pt x="1862" y="11121"/>
                    <a:pt x="300" y="13698"/>
                    <a:pt x="40" y="15846"/>
                  </a:cubicBezTo>
                  <a:cubicBezTo>
                    <a:pt x="-220" y="17994"/>
                    <a:pt x="821" y="19712"/>
                    <a:pt x="1862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11374500" y="7139375"/>
              <a:ext cx="131700" cy="10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26" fill="norm" stroke="1" extrusionOk="0">
                  <a:moveTo>
                    <a:pt x="17219" y="10022"/>
                  </a:moveTo>
                  <a:cubicBezTo>
                    <a:pt x="17219" y="7984"/>
                    <a:pt x="17219" y="5947"/>
                    <a:pt x="16533" y="4317"/>
                  </a:cubicBezTo>
                  <a:cubicBezTo>
                    <a:pt x="15847" y="2686"/>
                    <a:pt x="14476" y="1464"/>
                    <a:pt x="12933" y="649"/>
                  </a:cubicBezTo>
                  <a:cubicBezTo>
                    <a:pt x="11390" y="-166"/>
                    <a:pt x="9676" y="-574"/>
                    <a:pt x="7447" y="1668"/>
                  </a:cubicBezTo>
                  <a:cubicBezTo>
                    <a:pt x="5219" y="3909"/>
                    <a:pt x="2476" y="8800"/>
                    <a:pt x="1104" y="12264"/>
                  </a:cubicBezTo>
                  <a:cubicBezTo>
                    <a:pt x="-267" y="15728"/>
                    <a:pt x="-267" y="17766"/>
                    <a:pt x="590" y="18581"/>
                  </a:cubicBezTo>
                  <a:cubicBezTo>
                    <a:pt x="1447" y="19396"/>
                    <a:pt x="3162" y="18988"/>
                    <a:pt x="4533" y="17969"/>
                  </a:cubicBezTo>
                  <a:cubicBezTo>
                    <a:pt x="5904" y="16951"/>
                    <a:pt x="6933" y="15320"/>
                    <a:pt x="8304" y="13690"/>
                  </a:cubicBezTo>
                  <a:cubicBezTo>
                    <a:pt x="9676" y="12060"/>
                    <a:pt x="11390" y="10430"/>
                    <a:pt x="12762" y="11041"/>
                  </a:cubicBezTo>
                  <a:cubicBezTo>
                    <a:pt x="14133" y="11652"/>
                    <a:pt x="15162" y="14505"/>
                    <a:pt x="16533" y="16543"/>
                  </a:cubicBezTo>
                  <a:cubicBezTo>
                    <a:pt x="17904" y="18581"/>
                    <a:pt x="19619" y="19803"/>
                    <a:pt x="21333" y="21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11563349" y="715332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11633200" y="7115227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11696699" y="6998810"/>
              <a:ext cx="145716" cy="25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85" fill="norm" stroke="1" extrusionOk="0">
                  <a:moveTo>
                    <a:pt x="0" y="20700"/>
                  </a:moveTo>
                  <a:cubicBezTo>
                    <a:pt x="2160" y="16380"/>
                    <a:pt x="4320" y="12060"/>
                    <a:pt x="6017" y="8910"/>
                  </a:cubicBezTo>
                  <a:cubicBezTo>
                    <a:pt x="7714" y="5760"/>
                    <a:pt x="8949" y="3780"/>
                    <a:pt x="9874" y="2340"/>
                  </a:cubicBezTo>
                  <a:cubicBezTo>
                    <a:pt x="10800" y="900"/>
                    <a:pt x="11417" y="0"/>
                    <a:pt x="12343" y="0"/>
                  </a:cubicBezTo>
                  <a:cubicBezTo>
                    <a:pt x="13269" y="0"/>
                    <a:pt x="14503" y="900"/>
                    <a:pt x="15737" y="3420"/>
                  </a:cubicBezTo>
                  <a:cubicBezTo>
                    <a:pt x="16971" y="5940"/>
                    <a:pt x="18206" y="10080"/>
                    <a:pt x="18977" y="12690"/>
                  </a:cubicBezTo>
                  <a:cubicBezTo>
                    <a:pt x="19749" y="15300"/>
                    <a:pt x="20057" y="16380"/>
                    <a:pt x="20520" y="17550"/>
                  </a:cubicBezTo>
                  <a:cubicBezTo>
                    <a:pt x="20983" y="18720"/>
                    <a:pt x="21600" y="19980"/>
                    <a:pt x="20983" y="20700"/>
                  </a:cubicBezTo>
                  <a:cubicBezTo>
                    <a:pt x="20366" y="21420"/>
                    <a:pt x="18514" y="21600"/>
                    <a:pt x="15120" y="21420"/>
                  </a:cubicBezTo>
                  <a:cubicBezTo>
                    <a:pt x="11726" y="21240"/>
                    <a:pt x="6789" y="20700"/>
                    <a:pt x="1851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11872297" y="7145758"/>
              <a:ext cx="103804" cy="9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87" fill="norm" stroke="1" extrusionOk="0">
                  <a:moveTo>
                    <a:pt x="18594" y="9331"/>
                  </a:moveTo>
                  <a:cubicBezTo>
                    <a:pt x="18594" y="6820"/>
                    <a:pt x="18594" y="4308"/>
                    <a:pt x="17514" y="2550"/>
                  </a:cubicBezTo>
                  <a:cubicBezTo>
                    <a:pt x="16434" y="792"/>
                    <a:pt x="14274" y="-213"/>
                    <a:pt x="12330" y="38"/>
                  </a:cubicBezTo>
                  <a:cubicBezTo>
                    <a:pt x="10386" y="289"/>
                    <a:pt x="8658" y="1796"/>
                    <a:pt x="6714" y="4057"/>
                  </a:cubicBezTo>
                  <a:cubicBezTo>
                    <a:pt x="4770" y="6317"/>
                    <a:pt x="2610" y="9331"/>
                    <a:pt x="1314" y="12345"/>
                  </a:cubicBezTo>
                  <a:cubicBezTo>
                    <a:pt x="18" y="15359"/>
                    <a:pt x="-414" y="18373"/>
                    <a:pt x="450" y="19880"/>
                  </a:cubicBezTo>
                  <a:cubicBezTo>
                    <a:pt x="1314" y="21387"/>
                    <a:pt x="3474" y="21387"/>
                    <a:pt x="5418" y="20382"/>
                  </a:cubicBezTo>
                  <a:cubicBezTo>
                    <a:pt x="7362" y="19378"/>
                    <a:pt x="9090" y="17368"/>
                    <a:pt x="11682" y="17368"/>
                  </a:cubicBezTo>
                  <a:cubicBezTo>
                    <a:pt x="14274" y="17368"/>
                    <a:pt x="17730" y="19378"/>
                    <a:pt x="21186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11963399" y="6988227"/>
              <a:ext cx="11137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3886" y="0"/>
                  </a:moveTo>
                  <a:cubicBezTo>
                    <a:pt x="15429" y="1553"/>
                    <a:pt x="16971" y="3106"/>
                    <a:pt x="18514" y="5224"/>
                  </a:cubicBezTo>
                  <a:cubicBezTo>
                    <a:pt x="20057" y="7341"/>
                    <a:pt x="21600" y="10024"/>
                    <a:pt x="18514" y="12847"/>
                  </a:cubicBezTo>
                  <a:cubicBezTo>
                    <a:pt x="15429" y="15671"/>
                    <a:pt x="7714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12122150" y="7185077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9200"/>
                    <a:pt x="11400" y="16800"/>
                    <a:pt x="15000" y="13200"/>
                  </a:cubicBezTo>
                  <a:cubicBezTo>
                    <a:pt x="18600" y="9600"/>
                    <a:pt x="201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12293600" y="7051727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12319000" y="7045377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4400"/>
                    <a:pt x="600" y="7200"/>
                    <a:pt x="4200" y="3600"/>
                  </a:cubicBezTo>
                  <a:cubicBezTo>
                    <a:pt x="7800" y="0"/>
                    <a:pt x="147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12319000" y="7134277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12350750" y="7229527"/>
              <a:ext cx="88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12344399" y="7235877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12420600" y="7095510"/>
              <a:ext cx="180245" cy="2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40" fill="norm" stroke="1" extrusionOk="0">
                  <a:moveTo>
                    <a:pt x="21098" y="4559"/>
                  </a:moveTo>
                  <a:cubicBezTo>
                    <a:pt x="21349" y="3062"/>
                    <a:pt x="21600" y="1565"/>
                    <a:pt x="21098" y="709"/>
                  </a:cubicBezTo>
                  <a:cubicBezTo>
                    <a:pt x="20595" y="-146"/>
                    <a:pt x="19340" y="-360"/>
                    <a:pt x="16953" y="816"/>
                  </a:cubicBezTo>
                  <a:cubicBezTo>
                    <a:pt x="14567" y="1992"/>
                    <a:pt x="11051" y="4559"/>
                    <a:pt x="8037" y="8194"/>
                  </a:cubicBezTo>
                  <a:cubicBezTo>
                    <a:pt x="5023" y="11830"/>
                    <a:pt x="2512" y="16535"/>
                    <a:pt x="0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12534891" y="7220282"/>
              <a:ext cx="76209" cy="6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29" fill="norm" stroke="1" extrusionOk="0">
                  <a:moveTo>
                    <a:pt x="19267" y="5488"/>
                  </a:moveTo>
                  <a:cubicBezTo>
                    <a:pt x="16348" y="3253"/>
                    <a:pt x="13429" y="1019"/>
                    <a:pt x="10510" y="274"/>
                  </a:cubicBezTo>
                  <a:cubicBezTo>
                    <a:pt x="7591" y="-471"/>
                    <a:pt x="4672" y="274"/>
                    <a:pt x="2629" y="2881"/>
                  </a:cubicBezTo>
                  <a:cubicBezTo>
                    <a:pt x="586" y="5488"/>
                    <a:pt x="-582" y="9957"/>
                    <a:pt x="294" y="12936"/>
                  </a:cubicBezTo>
                  <a:cubicBezTo>
                    <a:pt x="1169" y="15915"/>
                    <a:pt x="4088" y="17405"/>
                    <a:pt x="7007" y="18150"/>
                  </a:cubicBezTo>
                  <a:cubicBezTo>
                    <a:pt x="9926" y="18895"/>
                    <a:pt x="12845" y="18895"/>
                    <a:pt x="15180" y="17405"/>
                  </a:cubicBezTo>
                  <a:cubicBezTo>
                    <a:pt x="17515" y="15915"/>
                    <a:pt x="19267" y="12936"/>
                    <a:pt x="20142" y="13308"/>
                  </a:cubicBezTo>
                  <a:cubicBezTo>
                    <a:pt x="21018" y="13681"/>
                    <a:pt x="21018" y="17405"/>
                    <a:pt x="21018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12547599" y="7356527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10947400" y="7598092"/>
              <a:ext cx="1181100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6900"/>
                  </a:moveTo>
                  <a:cubicBezTo>
                    <a:pt x="1510" y="6900"/>
                    <a:pt x="3019" y="6900"/>
                    <a:pt x="4413" y="5700"/>
                  </a:cubicBezTo>
                  <a:cubicBezTo>
                    <a:pt x="5806" y="4500"/>
                    <a:pt x="7084" y="2100"/>
                    <a:pt x="8477" y="900"/>
                  </a:cubicBezTo>
                  <a:cubicBezTo>
                    <a:pt x="9871" y="-300"/>
                    <a:pt x="11381" y="-300"/>
                    <a:pt x="12987" y="900"/>
                  </a:cubicBezTo>
                  <a:cubicBezTo>
                    <a:pt x="14594" y="2100"/>
                    <a:pt x="16297" y="4500"/>
                    <a:pt x="17748" y="8100"/>
                  </a:cubicBezTo>
                  <a:cubicBezTo>
                    <a:pt x="19200" y="11700"/>
                    <a:pt x="20400" y="16500"/>
                    <a:pt x="2160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11286812" y="7601743"/>
              <a:ext cx="325691" cy="38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1" fill="norm" stroke="1" extrusionOk="0">
                  <a:moveTo>
                    <a:pt x="644" y="21501"/>
                  </a:moveTo>
                  <a:cubicBezTo>
                    <a:pt x="228" y="21034"/>
                    <a:pt x="-187" y="20567"/>
                    <a:pt x="90" y="19575"/>
                  </a:cubicBezTo>
                  <a:cubicBezTo>
                    <a:pt x="367" y="18582"/>
                    <a:pt x="1336" y="17064"/>
                    <a:pt x="2928" y="14671"/>
                  </a:cubicBezTo>
                  <a:cubicBezTo>
                    <a:pt x="4521" y="12277"/>
                    <a:pt x="6736" y="9008"/>
                    <a:pt x="8605" y="6556"/>
                  </a:cubicBezTo>
                  <a:cubicBezTo>
                    <a:pt x="10475" y="4104"/>
                    <a:pt x="11998" y="2470"/>
                    <a:pt x="13105" y="1419"/>
                  </a:cubicBezTo>
                  <a:cubicBezTo>
                    <a:pt x="14213" y="368"/>
                    <a:pt x="14905" y="-99"/>
                    <a:pt x="15459" y="18"/>
                  </a:cubicBezTo>
                  <a:cubicBezTo>
                    <a:pt x="16013" y="135"/>
                    <a:pt x="16428" y="835"/>
                    <a:pt x="17398" y="3170"/>
                  </a:cubicBezTo>
                  <a:cubicBezTo>
                    <a:pt x="18367" y="5505"/>
                    <a:pt x="19890" y="9475"/>
                    <a:pt x="20651" y="12102"/>
                  </a:cubicBezTo>
                  <a:cubicBezTo>
                    <a:pt x="21413" y="14729"/>
                    <a:pt x="21413" y="16013"/>
                    <a:pt x="21136" y="17006"/>
                  </a:cubicBezTo>
                  <a:cubicBezTo>
                    <a:pt x="20859" y="17998"/>
                    <a:pt x="20305" y="18699"/>
                    <a:pt x="19267" y="19166"/>
                  </a:cubicBezTo>
                  <a:cubicBezTo>
                    <a:pt x="18228" y="19633"/>
                    <a:pt x="16705" y="19866"/>
                    <a:pt x="14075" y="19691"/>
                  </a:cubicBezTo>
                  <a:cubicBezTo>
                    <a:pt x="11444" y="19516"/>
                    <a:pt x="7705" y="18932"/>
                    <a:pt x="5490" y="18582"/>
                  </a:cubicBezTo>
                  <a:cubicBezTo>
                    <a:pt x="3275" y="18232"/>
                    <a:pt x="2582" y="18115"/>
                    <a:pt x="1890" y="18057"/>
                  </a:cubicBezTo>
                  <a:cubicBezTo>
                    <a:pt x="1198" y="17998"/>
                    <a:pt x="505" y="17998"/>
                    <a:pt x="713" y="17998"/>
                  </a:cubicBezTo>
                  <a:cubicBezTo>
                    <a:pt x="921" y="17998"/>
                    <a:pt x="2028" y="17998"/>
                    <a:pt x="3136" y="17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11680736" y="7764243"/>
              <a:ext cx="181064" cy="15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20" fill="norm" stroke="1" extrusionOk="0">
                  <a:moveTo>
                    <a:pt x="15457" y="9580"/>
                  </a:moveTo>
                  <a:cubicBezTo>
                    <a:pt x="14704" y="6621"/>
                    <a:pt x="13950" y="3662"/>
                    <a:pt x="12945" y="1887"/>
                  </a:cubicBezTo>
                  <a:cubicBezTo>
                    <a:pt x="11941" y="112"/>
                    <a:pt x="10685" y="-480"/>
                    <a:pt x="8801" y="408"/>
                  </a:cubicBezTo>
                  <a:cubicBezTo>
                    <a:pt x="6918" y="1295"/>
                    <a:pt x="4406" y="3662"/>
                    <a:pt x="2648" y="6917"/>
                  </a:cubicBezTo>
                  <a:cubicBezTo>
                    <a:pt x="890" y="10172"/>
                    <a:pt x="-115" y="14315"/>
                    <a:pt x="11" y="16682"/>
                  </a:cubicBezTo>
                  <a:cubicBezTo>
                    <a:pt x="136" y="19049"/>
                    <a:pt x="1392" y="19641"/>
                    <a:pt x="2648" y="19788"/>
                  </a:cubicBezTo>
                  <a:cubicBezTo>
                    <a:pt x="3904" y="19936"/>
                    <a:pt x="5159" y="19641"/>
                    <a:pt x="7169" y="18309"/>
                  </a:cubicBezTo>
                  <a:cubicBezTo>
                    <a:pt x="9178" y="16978"/>
                    <a:pt x="11941" y="14610"/>
                    <a:pt x="14452" y="14906"/>
                  </a:cubicBezTo>
                  <a:cubicBezTo>
                    <a:pt x="16964" y="15202"/>
                    <a:pt x="19225" y="18161"/>
                    <a:pt x="21485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0301401" y="2879886"/>
              <a:ext cx="125299" cy="298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84" fill="norm" stroke="1" extrusionOk="0">
                  <a:moveTo>
                    <a:pt x="1871" y="183"/>
                  </a:moveTo>
                  <a:cubicBezTo>
                    <a:pt x="791" y="106"/>
                    <a:pt x="-289" y="30"/>
                    <a:pt x="71" y="7"/>
                  </a:cubicBezTo>
                  <a:cubicBezTo>
                    <a:pt x="431" y="-16"/>
                    <a:pt x="2231" y="15"/>
                    <a:pt x="3671" y="160"/>
                  </a:cubicBezTo>
                  <a:cubicBezTo>
                    <a:pt x="5111" y="305"/>
                    <a:pt x="6191" y="566"/>
                    <a:pt x="7091" y="933"/>
                  </a:cubicBezTo>
                  <a:cubicBezTo>
                    <a:pt x="7991" y="1301"/>
                    <a:pt x="8711" y="1775"/>
                    <a:pt x="9791" y="2280"/>
                  </a:cubicBezTo>
                  <a:cubicBezTo>
                    <a:pt x="10871" y="2785"/>
                    <a:pt x="12311" y="3321"/>
                    <a:pt x="13931" y="3834"/>
                  </a:cubicBezTo>
                  <a:cubicBezTo>
                    <a:pt x="15551" y="4347"/>
                    <a:pt x="17351" y="4837"/>
                    <a:pt x="18611" y="5357"/>
                  </a:cubicBezTo>
                  <a:cubicBezTo>
                    <a:pt x="19871" y="5878"/>
                    <a:pt x="20591" y="6429"/>
                    <a:pt x="20951" y="6995"/>
                  </a:cubicBezTo>
                  <a:cubicBezTo>
                    <a:pt x="21311" y="7562"/>
                    <a:pt x="21311" y="8143"/>
                    <a:pt x="21311" y="8717"/>
                  </a:cubicBezTo>
                  <a:cubicBezTo>
                    <a:pt x="21311" y="9291"/>
                    <a:pt x="21311" y="9858"/>
                    <a:pt x="21131" y="10440"/>
                  </a:cubicBezTo>
                  <a:cubicBezTo>
                    <a:pt x="20951" y="11021"/>
                    <a:pt x="20591" y="11618"/>
                    <a:pt x="20051" y="12192"/>
                  </a:cubicBezTo>
                  <a:cubicBezTo>
                    <a:pt x="19511" y="12766"/>
                    <a:pt x="18791" y="13318"/>
                    <a:pt x="17891" y="13861"/>
                  </a:cubicBezTo>
                  <a:cubicBezTo>
                    <a:pt x="16991" y="14404"/>
                    <a:pt x="15911" y="14940"/>
                    <a:pt x="14471" y="15491"/>
                  </a:cubicBezTo>
                  <a:cubicBezTo>
                    <a:pt x="13031" y="16042"/>
                    <a:pt x="11231" y="16609"/>
                    <a:pt x="9791" y="17191"/>
                  </a:cubicBezTo>
                  <a:cubicBezTo>
                    <a:pt x="8351" y="17772"/>
                    <a:pt x="7271" y="18369"/>
                    <a:pt x="6551" y="18913"/>
                  </a:cubicBezTo>
                  <a:cubicBezTo>
                    <a:pt x="5831" y="19456"/>
                    <a:pt x="5471" y="19946"/>
                    <a:pt x="5651" y="20382"/>
                  </a:cubicBezTo>
                  <a:cubicBezTo>
                    <a:pt x="5831" y="20819"/>
                    <a:pt x="6551" y="21201"/>
                    <a:pt x="7271" y="21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0557603" y="2985475"/>
              <a:ext cx="79870" cy="59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28" fill="norm" stroke="1" extrusionOk="0">
                  <a:moveTo>
                    <a:pt x="18918" y="3771"/>
                  </a:moveTo>
                  <a:cubicBezTo>
                    <a:pt x="20025" y="2849"/>
                    <a:pt x="21133" y="1927"/>
                    <a:pt x="20856" y="1312"/>
                  </a:cubicBezTo>
                  <a:cubicBezTo>
                    <a:pt x="20579" y="697"/>
                    <a:pt x="18918" y="389"/>
                    <a:pt x="16702" y="197"/>
                  </a:cubicBezTo>
                  <a:cubicBezTo>
                    <a:pt x="14487" y="5"/>
                    <a:pt x="11718" y="-72"/>
                    <a:pt x="9502" y="82"/>
                  </a:cubicBezTo>
                  <a:cubicBezTo>
                    <a:pt x="7287" y="235"/>
                    <a:pt x="5625" y="620"/>
                    <a:pt x="3687" y="2119"/>
                  </a:cubicBezTo>
                  <a:cubicBezTo>
                    <a:pt x="1748" y="3618"/>
                    <a:pt x="-467" y="6231"/>
                    <a:pt x="87" y="8768"/>
                  </a:cubicBezTo>
                  <a:cubicBezTo>
                    <a:pt x="641" y="11305"/>
                    <a:pt x="3964" y="13764"/>
                    <a:pt x="6733" y="15878"/>
                  </a:cubicBezTo>
                  <a:cubicBezTo>
                    <a:pt x="9502" y="17992"/>
                    <a:pt x="11718" y="19760"/>
                    <a:pt x="13933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0471513" y="3336977"/>
              <a:ext cx="18378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694" y="21600"/>
                  </a:moveTo>
                  <a:cubicBezTo>
                    <a:pt x="203" y="17723"/>
                    <a:pt x="-288" y="13846"/>
                    <a:pt x="203" y="11077"/>
                  </a:cubicBezTo>
                  <a:cubicBezTo>
                    <a:pt x="694" y="8308"/>
                    <a:pt x="2167" y="6646"/>
                    <a:pt x="4989" y="5262"/>
                  </a:cubicBezTo>
                  <a:cubicBezTo>
                    <a:pt x="7812" y="3877"/>
                    <a:pt x="11985" y="2769"/>
                    <a:pt x="14930" y="1938"/>
                  </a:cubicBezTo>
                  <a:cubicBezTo>
                    <a:pt x="17876" y="1108"/>
                    <a:pt x="19594" y="554"/>
                    <a:pt x="213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0688613" y="3042433"/>
              <a:ext cx="93687" cy="4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14" fill="norm" stroke="1" extrusionOk="0">
                  <a:moveTo>
                    <a:pt x="20784" y="2257"/>
                  </a:moveTo>
                  <a:cubicBezTo>
                    <a:pt x="20314" y="1748"/>
                    <a:pt x="19845" y="1239"/>
                    <a:pt x="18906" y="780"/>
                  </a:cubicBezTo>
                  <a:cubicBezTo>
                    <a:pt x="17967" y="322"/>
                    <a:pt x="16558" y="-86"/>
                    <a:pt x="15149" y="16"/>
                  </a:cubicBezTo>
                  <a:cubicBezTo>
                    <a:pt x="13741" y="118"/>
                    <a:pt x="12332" y="729"/>
                    <a:pt x="9514" y="2563"/>
                  </a:cubicBezTo>
                  <a:cubicBezTo>
                    <a:pt x="6697" y="4397"/>
                    <a:pt x="2471" y="7454"/>
                    <a:pt x="827" y="10408"/>
                  </a:cubicBezTo>
                  <a:cubicBezTo>
                    <a:pt x="-816" y="13363"/>
                    <a:pt x="123" y="16216"/>
                    <a:pt x="2471" y="18050"/>
                  </a:cubicBezTo>
                  <a:cubicBezTo>
                    <a:pt x="4819" y="19884"/>
                    <a:pt x="8575" y="20699"/>
                    <a:pt x="12332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0796179" y="3262508"/>
              <a:ext cx="132171" cy="1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74" fill="norm" stroke="1" extrusionOk="0">
                  <a:moveTo>
                    <a:pt x="11123" y="7442"/>
                  </a:moveTo>
                  <a:cubicBezTo>
                    <a:pt x="11123" y="6021"/>
                    <a:pt x="11123" y="4600"/>
                    <a:pt x="10609" y="3179"/>
                  </a:cubicBezTo>
                  <a:cubicBezTo>
                    <a:pt x="10095" y="1757"/>
                    <a:pt x="9066" y="336"/>
                    <a:pt x="7866" y="52"/>
                  </a:cubicBezTo>
                  <a:cubicBezTo>
                    <a:pt x="6666" y="-232"/>
                    <a:pt x="5295" y="621"/>
                    <a:pt x="3923" y="3463"/>
                  </a:cubicBezTo>
                  <a:cubicBezTo>
                    <a:pt x="2552" y="6305"/>
                    <a:pt x="1180" y="11136"/>
                    <a:pt x="495" y="14263"/>
                  </a:cubicBezTo>
                  <a:cubicBezTo>
                    <a:pt x="-191" y="17389"/>
                    <a:pt x="-191" y="18810"/>
                    <a:pt x="666" y="19805"/>
                  </a:cubicBezTo>
                  <a:cubicBezTo>
                    <a:pt x="1523" y="20800"/>
                    <a:pt x="3238" y="21368"/>
                    <a:pt x="5466" y="20657"/>
                  </a:cubicBezTo>
                  <a:cubicBezTo>
                    <a:pt x="7695" y="19947"/>
                    <a:pt x="10438" y="17957"/>
                    <a:pt x="12152" y="16110"/>
                  </a:cubicBezTo>
                  <a:cubicBezTo>
                    <a:pt x="13866" y="14263"/>
                    <a:pt x="14552" y="12557"/>
                    <a:pt x="15066" y="12415"/>
                  </a:cubicBezTo>
                  <a:cubicBezTo>
                    <a:pt x="15580" y="12273"/>
                    <a:pt x="15923" y="13694"/>
                    <a:pt x="16952" y="14689"/>
                  </a:cubicBezTo>
                  <a:cubicBezTo>
                    <a:pt x="17980" y="15684"/>
                    <a:pt x="19695" y="16252"/>
                    <a:pt x="21409" y="1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0944722" y="3099910"/>
              <a:ext cx="72585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600" fill="norm" stroke="1" extrusionOk="0">
                  <a:moveTo>
                    <a:pt x="739" y="1213"/>
                  </a:moveTo>
                  <a:cubicBezTo>
                    <a:pt x="155" y="607"/>
                    <a:pt x="-429" y="0"/>
                    <a:pt x="447" y="0"/>
                  </a:cubicBezTo>
                  <a:cubicBezTo>
                    <a:pt x="1322" y="0"/>
                    <a:pt x="3657" y="607"/>
                    <a:pt x="7744" y="2245"/>
                  </a:cubicBezTo>
                  <a:cubicBezTo>
                    <a:pt x="11830" y="3883"/>
                    <a:pt x="17668" y="6553"/>
                    <a:pt x="19420" y="9526"/>
                  </a:cubicBezTo>
                  <a:cubicBezTo>
                    <a:pt x="21171" y="12499"/>
                    <a:pt x="18836" y="15775"/>
                    <a:pt x="15625" y="17838"/>
                  </a:cubicBezTo>
                  <a:cubicBezTo>
                    <a:pt x="12414" y="19901"/>
                    <a:pt x="8328" y="20751"/>
                    <a:pt x="42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11055349" y="3229027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11087099" y="331157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1311051" y="2936927"/>
              <a:ext cx="169749" cy="39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26" fill="norm" stroke="1" extrusionOk="0">
                  <a:moveTo>
                    <a:pt x="16586" y="11719"/>
                  </a:moveTo>
                  <a:cubicBezTo>
                    <a:pt x="15786" y="11030"/>
                    <a:pt x="14986" y="10340"/>
                    <a:pt x="13786" y="10053"/>
                  </a:cubicBezTo>
                  <a:cubicBezTo>
                    <a:pt x="12586" y="9766"/>
                    <a:pt x="10986" y="9881"/>
                    <a:pt x="8586" y="11030"/>
                  </a:cubicBezTo>
                  <a:cubicBezTo>
                    <a:pt x="6186" y="12179"/>
                    <a:pt x="2986" y="14362"/>
                    <a:pt x="1386" y="16143"/>
                  </a:cubicBezTo>
                  <a:cubicBezTo>
                    <a:pt x="-214" y="17923"/>
                    <a:pt x="-214" y="19302"/>
                    <a:pt x="319" y="20221"/>
                  </a:cubicBezTo>
                  <a:cubicBezTo>
                    <a:pt x="853" y="21140"/>
                    <a:pt x="1919" y="21600"/>
                    <a:pt x="4586" y="20853"/>
                  </a:cubicBezTo>
                  <a:cubicBezTo>
                    <a:pt x="7253" y="20106"/>
                    <a:pt x="11519" y="18153"/>
                    <a:pt x="13919" y="15051"/>
                  </a:cubicBezTo>
                  <a:cubicBezTo>
                    <a:pt x="16319" y="11949"/>
                    <a:pt x="16853" y="7698"/>
                    <a:pt x="17119" y="5228"/>
                  </a:cubicBezTo>
                  <a:cubicBezTo>
                    <a:pt x="17386" y="2757"/>
                    <a:pt x="17386" y="2068"/>
                    <a:pt x="17119" y="1379"/>
                  </a:cubicBezTo>
                  <a:cubicBezTo>
                    <a:pt x="16853" y="689"/>
                    <a:pt x="16319" y="0"/>
                    <a:pt x="15786" y="0"/>
                  </a:cubicBezTo>
                  <a:cubicBezTo>
                    <a:pt x="15253" y="0"/>
                    <a:pt x="14719" y="689"/>
                    <a:pt x="14319" y="2757"/>
                  </a:cubicBezTo>
                  <a:cubicBezTo>
                    <a:pt x="13919" y="4826"/>
                    <a:pt x="13653" y="8272"/>
                    <a:pt x="14853" y="11145"/>
                  </a:cubicBezTo>
                  <a:cubicBezTo>
                    <a:pt x="16053" y="14017"/>
                    <a:pt x="18719" y="16315"/>
                    <a:pt x="21386" y="1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11334749" y="3349677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000"/>
                    <a:pt x="7432" y="10400"/>
                    <a:pt x="11032" y="6800"/>
                  </a:cubicBezTo>
                  <a:cubicBezTo>
                    <a:pt x="14632" y="3200"/>
                    <a:pt x="1811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11318787" y="3421931"/>
              <a:ext cx="339813" cy="32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09" fill="norm" stroke="1" extrusionOk="0">
                  <a:moveTo>
                    <a:pt x="6646" y="13551"/>
                  </a:moveTo>
                  <a:cubicBezTo>
                    <a:pt x="6646" y="12858"/>
                    <a:pt x="6646" y="12166"/>
                    <a:pt x="6445" y="11543"/>
                  </a:cubicBezTo>
                  <a:cubicBezTo>
                    <a:pt x="6244" y="10920"/>
                    <a:pt x="5841" y="10366"/>
                    <a:pt x="4969" y="10435"/>
                  </a:cubicBezTo>
                  <a:cubicBezTo>
                    <a:pt x="4097" y="10505"/>
                    <a:pt x="2755" y="11197"/>
                    <a:pt x="1749" y="12997"/>
                  </a:cubicBezTo>
                  <a:cubicBezTo>
                    <a:pt x="743" y="14797"/>
                    <a:pt x="72" y="17705"/>
                    <a:pt x="5" y="19366"/>
                  </a:cubicBezTo>
                  <a:cubicBezTo>
                    <a:pt x="-62" y="21028"/>
                    <a:pt x="475" y="21443"/>
                    <a:pt x="1749" y="21097"/>
                  </a:cubicBezTo>
                  <a:cubicBezTo>
                    <a:pt x="3024" y="20751"/>
                    <a:pt x="5036" y="19643"/>
                    <a:pt x="6579" y="16735"/>
                  </a:cubicBezTo>
                  <a:cubicBezTo>
                    <a:pt x="8122" y="13828"/>
                    <a:pt x="9195" y="9120"/>
                    <a:pt x="9732" y="6351"/>
                  </a:cubicBezTo>
                  <a:cubicBezTo>
                    <a:pt x="10268" y="3581"/>
                    <a:pt x="10268" y="2751"/>
                    <a:pt x="10268" y="1920"/>
                  </a:cubicBezTo>
                  <a:cubicBezTo>
                    <a:pt x="10268" y="1089"/>
                    <a:pt x="10268" y="258"/>
                    <a:pt x="9933" y="51"/>
                  </a:cubicBezTo>
                  <a:cubicBezTo>
                    <a:pt x="9598" y="-157"/>
                    <a:pt x="8927" y="258"/>
                    <a:pt x="8524" y="1643"/>
                  </a:cubicBezTo>
                  <a:cubicBezTo>
                    <a:pt x="8122" y="3028"/>
                    <a:pt x="7988" y="5381"/>
                    <a:pt x="7988" y="8151"/>
                  </a:cubicBezTo>
                  <a:cubicBezTo>
                    <a:pt x="7988" y="10920"/>
                    <a:pt x="8122" y="14105"/>
                    <a:pt x="8457" y="15905"/>
                  </a:cubicBezTo>
                  <a:cubicBezTo>
                    <a:pt x="8793" y="17705"/>
                    <a:pt x="9329" y="18120"/>
                    <a:pt x="9665" y="17912"/>
                  </a:cubicBezTo>
                  <a:cubicBezTo>
                    <a:pt x="10000" y="17705"/>
                    <a:pt x="10134" y="16874"/>
                    <a:pt x="10268" y="15697"/>
                  </a:cubicBezTo>
                  <a:cubicBezTo>
                    <a:pt x="10403" y="14520"/>
                    <a:pt x="10537" y="12997"/>
                    <a:pt x="10805" y="11612"/>
                  </a:cubicBezTo>
                  <a:cubicBezTo>
                    <a:pt x="11073" y="10228"/>
                    <a:pt x="11476" y="8981"/>
                    <a:pt x="12281" y="8774"/>
                  </a:cubicBezTo>
                  <a:cubicBezTo>
                    <a:pt x="13086" y="8566"/>
                    <a:pt x="14293" y="9397"/>
                    <a:pt x="14763" y="11058"/>
                  </a:cubicBezTo>
                  <a:cubicBezTo>
                    <a:pt x="15232" y="12720"/>
                    <a:pt x="14964" y="15212"/>
                    <a:pt x="14562" y="16805"/>
                  </a:cubicBezTo>
                  <a:cubicBezTo>
                    <a:pt x="14159" y="18397"/>
                    <a:pt x="13622" y="19089"/>
                    <a:pt x="12952" y="19505"/>
                  </a:cubicBezTo>
                  <a:cubicBezTo>
                    <a:pt x="12281" y="19920"/>
                    <a:pt x="11476" y="20058"/>
                    <a:pt x="11073" y="19505"/>
                  </a:cubicBezTo>
                  <a:cubicBezTo>
                    <a:pt x="10671" y="18951"/>
                    <a:pt x="10671" y="17705"/>
                    <a:pt x="11476" y="15766"/>
                  </a:cubicBezTo>
                  <a:cubicBezTo>
                    <a:pt x="12281" y="13828"/>
                    <a:pt x="13891" y="11197"/>
                    <a:pt x="15098" y="9397"/>
                  </a:cubicBezTo>
                  <a:cubicBezTo>
                    <a:pt x="16306" y="7597"/>
                    <a:pt x="17111" y="6628"/>
                    <a:pt x="17312" y="6835"/>
                  </a:cubicBezTo>
                  <a:cubicBezTo>
                    <a:pt x="17513" y="7043"/>
                    <a:pt x="17111" y="8428"/>
                    <a:pt x="16909" y="9881"/>
                  </a:cubicBezTo>
                  <a:cubicBezTo>
                    <a:pt x="16708" y="11335"/>
                    <a:pt x="16708" y="12858"/>
                    <a:pt x="17513" y="13828"/>
                  </a:cubicBezTo>
                  <a:cubicBezTo>
                    <a:pt x="18318" y="14797"/>
                    <a:pt x="19928" y="15212"/>
                    <a:pt x="21538" y="15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1696699" y="324172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1842750" y="2975027"/>
              <a:ext cx="63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42"/>
                    <a:pt x="0" y="11683"/>
                    <a:pt x="3600" y="15283"/>
                  </a:cubicBezTo>
                  <a:cubicBezTo>
                    <a:pt x="7200" y="18883"/>
                    <a:pt x="14400" y="20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1817350" y="2930577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280"/>
                    <a:pt x="2541" y="12960"/>
                    <a:pt x="6141" y="9360"/>
                  </a:cubicBezTo>
                  <a:cubicBezTo>
                    <a:pt x="9741" y="5760"/>
                    <a:pt x="156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1798300" y="3108377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600"/>
                    <a:pt x="11314" y="9600"/>
                    <a:pt x="14914" y="6000"/>
                  </a:cubicBezTo>
                  <a:cubicBezTo>
                    <a:pt x="18514" y="2400"/>
                    <a:pt x="2005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11918950" y="3216327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20"/>
                    <a:pt x="7200" y="5040"/>
                    <a:pt x="10800" y="8640"/>
                  </a:cubicBezTo>
                  <a:cubicBezTo>
                    <a:pt x="14400" y="12240"/>
                    <a:pt x="18000" y="16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1938000" y="3235377"/>
              <a:ext cx="82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554"/>
                    <a:pt x="16062" y="1108"/>
                    <a:pt x="12462" y="4708"/>
                  </a:cubicBezTo>
                  <a:cubicBezTo>
                    <a:pt x="8862" y="8308"/>
                    <a:pt x="4431" y="14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2156985" y="2951744"/>
              <a:ext cx="66765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1208"/>
                  </a:moveTo>
                  <a:cubicBezTo>
                    <a:pt x="19266" y="604"/>
                    <a:pt x="17241" y="0"/>
                    <a:pt x="14879" y="0"/>
                  </a:cubicBezTo>
                  <a:cubicBezTo>
                    <a:pt x="12516" y="0"/>
                    <a:pt x="9816" y="604"/>
                    <a:pt x="6779" y="2794"/>
                  </a:cubicBezTo>
                  <a:cubicBezTo>
                    <a:pt x="3741" y="4985"/>
                    <a:pt x="366" y="8761"/>
                    <a:pt x="29" y="12159"/>
                  </a:cubicBezTo>
                  <a:cubicBezTo>
                    <a:pt x="-309" y="15558"/>
                    <a:pt x="2391" y="18579"/>
                    <a:pt x="5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12232278" y="3036840"/>
              <a:ext cx="150223" cy="17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74" fill="norm" stroke="1" extrusionOk="0">
                  <a:moveTo>
                    <a:pt x="1491" y="4111"/>
                  </a:moveTo>
                  <a:cubicBezTo>
                    <a:pt x="1491" y="2550"/>
                    <a:pt x="1491" y="988"/>
                    <a:pt x="2241" y="338"/>
                  </a:cubicBezTo>
                  <a:cubicBezTo>
                    <a:pt x="2991" y="-313"/>
                    <a:pt x="4491" y="-53"/>
                    <a:pt x="6141" y="1379"/>
                  </a:cubicBezTo>
                  <a:cubicBezTo>
                    <a:pt x="7791" y="2810"/>
                    <a:pt x="9591" y="5412"/>
                    <a:pt x="9441" y="8665"/>
                  </a:cubicBezTo>
                  <a:cubicBezTo>
                    <a:pt x="9291" y="11918"/>
                    <a:pt x="7191" y="15822"/>
                    <a:pt x="5241" y="18164"/>
                  </a:cubicBezTo>
                  <a:cubicBezTo>
                    <a:pt x="3291" y="20506"/>
                    <a:pt x="1491" y="21287"/>
                    <a:pt x="591" y="21027"/>
                  </a:cubicBezTo>
                  <a:cubicBezTo>
                    <a:pt x="-309" y="20767"/>
                    <a:pt x="-309" y="19465"/>
                    <a:pt x="1491" y="16603"/>
                  </a:cubicBezTo>
                  <a:cubicBezTo>
                    <a:pt x="3291" y="13740"/>
                    <a:pt x="6891" y="9316"/>
                    <a:pt x="9291" y="6453"/>
                  </a:cubicBezTo>
                  <a:cubicBezTo>
                    <a:pt x="11691" y="3591"/>
                    <a:pt x="12891" y="2289"/>
                    <a:pt x="13491" y="2550"/>
                  </a:cubicBezTo>
                  <a:cubicBezTo>
                    <a:pt x="14091" y="2810"/>
                    <a:pt x="14091" y="4632"/>
                    <a:pt x="14091" y="6453"/>
                  </a:cubicBezTo>
                  <a:cubicBezTo>
                    <a:pt x="14091" y="8275"/>
                    <a:pt x="14091" y="10097"/>
                    <a:pt x="15291" y="11788"/>
                  </a:cubicBezTo>
                  <a:cubicBezTo>
                    <a:pt x="16491" y="13480"/>
                    <a:pt x="18891" y="15041"/>
                    <a:pt x="21291" y="16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12407900" y="2905177"/>
              <a:ext cx="4594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0" y="0"/>
                  </a:moveTo>
                  <a:cubicBezTo>
                    <a:pt x="9391" y="4500"/>
                    <a:pt x="18783" y="9000"/>
                    <a:pt x="20191" y="12600"/>
                  </a:cubicBezTo>
                  <a:cubicBezTo>
                    <a:pt x="21600" y="16200"/>
                    <a:pt x="15026" y="18900"/>
                    <a:pt x="8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10617200" y="3584627"/>
              <a:ext cx="158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533"/>
                    <a:pt x="10368" y="9067"/>
                    <a:pt x="13968" y="12667"/>
                  </a:cubicBezTo>
                  <a:cubicBezTo>
                    <a:pt x="17568" y="16267"/>
                    <a:pt x="19584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10680700" y="3597327"/>
              <a:ext cx="825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2979"/>
                    <a:pt x="9415" y="5959"/>
                    <a:pt x="5815" y="9559"/>
                  </a:cubicBezTo>
                  <a:cubicBezTo>
                    <a:pt x="2215" y="13159"/>
                    <a:pt x="1108" y="173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10274770" y="2439746"/>
              <a:ext cx="2336331" cy="175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15" fill="norm" stroke="1" extrusionOk="0">
                  <a:moveTo>
                    <a:pt x="9857" y="490"/>
                  </a:moveTo>
                  <a:cubicBezTo>
                    <a:pt x="9407" y="360"/>
                    <a:pt x="8957" y="230"/>
                    <a:pt x="8517" y="127"/>
                  </a:cubicBezTo>
                  <a:cubicBezTo>
                    <a:pt x="8076" y="23"/>
                    <a:pt x="7646" y="-55"/>
                    <a:pt x="7098" y="49"/>
                  </a:cubicBezTo>
                  <a:cubicBezTo>
                    <a:pt x="6550" y="152"/>
                    <a:pt x="5885" y="438"/>
                    <a:pt x="5210" y="788"/>
                  </a:cubicBezTo>
                  <a:cubicBezTo>
                    <a:pt x="4535" y="1138"/>
                    <a:pt x="3850" y="1553"/>
                    <a:pt x="3234" y="2032"/>
                  </a:cubicBezTo>
                  <a:cubicBezTo>
                    <a:pt x="2618" y="2512"/>
                    <a:pt x="2070" y="3057"/>
                    <a:pt x="1620" y="3575"/>
                  </a:cubicBezTo>
                  <a:cubicBezTo>
                    <a:pt x="1170" y="4094"/>
                    <a:pt x="818" y="4587"/>
                    <a:pt x="573" y="5222"/>
                  </a:cubicBezTo>
                  <a:cubicBezTo>
                    <a:pt x="329" y="5857"/>
                    <a:pt x="192" y="6635"/>
                    <a:pt x="113" y="7491"/>
                  </a:cubicBezTo>
                  <a:cubicBezTo>
                    <a:pt x="35" y="8346"/>
                    <a:pt x="16" y="9280"/>
                    <a:pt x="6" y="10187"/>
                  </a:cubicBezTo>
                  <a:cubicBezTo>
                    <a:pt x="-4" y="11095"/>
                    <a:pt x="-4" y="11977"/>
                    <a:pt x="35" y="12794"/>
                  </a:cubicBezTo>
                  <a:cubicBezTo>
                    <a:pt x="74" y="13610"/>
                    <a:pt x="153" y="14362"/>
                    <a:pt x="280" y="15114"/>
                  </a:cubicBezTo>
                  <a:cubicBezTo>
                    <a:pt x="407" y="15866"/>
                    <a:pt x="583" y="16618"/>
                    <a:pt x="886" y="17344"/>
                  </a:cubicBezTo>
                  <a:cubicBezTo>
                    <a:pt x="1189" y="18070"/>
                    <a:pt x="1620" y="18770"/>
                    <a:pt x="2119" y="19328"/>
                  </a:cubicBezTo>
                  <a:cubicBezTo>
                    <a:pt x="2618" y="19885"/>
                    <a:pt x="3185" y="20300"/>
                    <a:pt x="3762" y="20599"/>
                  </a:cubicBezTo>
                  <a:cubicBezTo>
                    <a:pt x="4339" y="20897"/>
                    <a:pt x="4926" y="21078"/>
                    <a:pt x="5553" y="21208"/>
                  </a:cubicBezTo>
                  <a:cubicBezTo>
                    <a:pt x="6179" y="21338"/>
                    <a:pt x="6844" y="21415"/>
                    <a:pt x="7538" y="21467"/>
                  </a:cubicBezTo>
                  <a:cubicBezTo>
                    <a:pt x="8233" y="21519"/>
                    <a:pt x="8957" y="21545"/>
                    <a:pt x="9681" y="21454"/>
                  </a:cubicBezTo>
                  <a:cubicBezTo>
                    <a:pt x="10405" y="21363"/>
                    <a:pt x="11129" y="21156"/>
                    <a:pt x="11745" y="20962"/>
                  </a:cubicBezTo>
                  <a:cubicBezTo>
                    <a:pt x="12361" y="20767"/>
                    <a:pt x="12870" y="20586"/>
                    <a:pt x="13486" y="20326"/>
                  </a:cubicBezTo>
                  <a:cubicBezTo>
                    <a:pt x="14103" y="20067"/>
                    <a:pt x="14826" y="19730"/>
                    <a:pt x="15482" y="19341"/>
                  </a:cubicBezTo>
                  <a:cubicBezTo>
                    <a:pt x="16137" y="18952"/>
                    <a:pt x="16724" y="18511"/>
                    <a:pt x="17262" y="18109"/>
                  </a:cubicBezTo>
                  <a:cubicBezTo>
                    <a:pt x="17800" y="17707"/>
                    <a:pt x="18289" y="17344"/>
                    <a:pt x="18700" y="16981"/>
                  </a:cubicBezTo>
                  <a:cubicBezTo>
                    <a:pt x="19111" y="16618"/>
                    <a:pt x="19444" y="16255"/>
                    <a:pt x="19796" y="15840"/>
                  </a:cubicBezTo>
                  <a:cubicBezTo>
                    <a:pt x="20148" y="15425"/>
                    <a:pt x="20520" y="14959"/>
                    <a:pt x="20794" y="14349"/>
                  </a:cubicBezTo>
                  <a:cubicBezTo>
                    <a:pt x="21068" y="13740"/>
                    <a:pt x="21244" y="12988"/>
                    <a:pt x="21361" y="12482"/>
                  </a:cubicBezTo>
                  <a:cubicBezTo>
                    <a:pt x="21479" y="11977"/>
                    <a:pt x="21537" y="11717"/>
                    <a:pt x="21596" y="114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11099800" y="2456622"/>
              <a:ext cx="1511300" cy="50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21413"/>
                  </a:moveTo>
                  <a:cubicBezTo>
                    <a:pt x="21267" y="18993"/>
                    <a:pt x="20934" y="16573"/>
                    <a:pt x="20435" y="14601"/>
                  </a:cubicBezTo>
                  <a:cubicBezTo>
                    <a:pt x="19936" y="12630"/>
                    <a:pt x="19271" y="11106"/>
                    <a:pt x="18378" y="9762"/>
                  </a:cubicBezTo>
                  <a:cubicBezTo>
                    <a:pt x="17486" y="8417"/>
                    <a:pt x="16366" y="7252"/>
                    <a:pt x="15323" y="6221"/>
                  </a:cubicBezTo>
                  <a:cubicBezTo>
                    <a:pt x="14279" y="5191"/>
                    <a:pt x="13311" y="4294"/>
                    <a:pt x="12328" y="3533"/>
                  </a:cubicBezTo>
                  <a:cubicBezTo>
                    <a:pt x="11345" y="2771"/>
                    <a:pt x="10346" y="2143"/>
                    <a:pt x="9348" y="1606"/>
                  </a:cubicBezTo>
                  <a:cubicBezTo>
                    <a:pt x="8350" y="1068"/>
                    <a:pt x="7351" y="620"/>
                    <a:pt x="6474" y="306"/>
                  </a:cubicBezTo>
                  <a:cubicBezTo>
                    <a:pt x="5597" y="-8"/>
                    <a:pt x="4840" y="-187"/>
                    <a:pt x="3782" y="306"/>
                  </a:cubicBezTo>
                  <a:cubicBezTo>
                    <a:pt x="2723" y="799"/>
                    <a:pt x="1361" y="1964"/>
                    <a:pt x="0" y="312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Drawing"/>
          <p:cNvGrpSpPr/>
          <p:nvPr/>
        </p:nvGrpSpPr>
        <p:grpSpPr>
          <a:xfrm>
            <a:off x="336550" y="1244599"/>
            <a:ext cx="9753600" cy="6565901"/>
            <a:chOff x="0" y="0"/>
            <a:chExt cx="9753600" cy="6565899"/>
          </a:xfrm>
        </p:grpSpPr>
        <p:sp>
          <p:nvSpPr>
            <p:cNvPr id="206" name="Line"/>
            <p:cNvSpPr/>
            <p:nvPr/>
          </p:nvSpPr>
          <p:spPr>
            <a:xfrm>
              <a:off x="910949" y="572108"/>
              <a:ext cx="212090" cy="53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32" fill="norm" stroke="1" extrusionOk="0">
                  <a:moveTo>
                    <a:pt x="3487" y="8870"/>
                  </a:moveTo>
                  <a:cubicBezTo>
                    <a:pt x="3487" y="11241"/>
                    <a:pt x="3487" y="13613"/>
                    <a:pt x="3277" y="15561"/>
                  </a:cubicBezTo>
                  <a:cubicBezTo>
                    <a:pt x="3068" y="17510"/>
                    <a:pt x="2648" y="19034"/>
                    <a:pt x="2334" y="20008"/>
                  </a:cubicBezTo>
                  <a:cubicBezTo>
                    <a:pt x="2019" y="20982"/>
                    <a:pt x="1809" y="21406"/>
                    <a:pt x="1495" y="21321"/>
                  </a:cubicBezTo>
                  <a:cubicBezTo>
                    <a:pt x="1180" y="21237"/>
                    <a:pt x="761" y="20644"/>
                    <a:pt x="446" y="18568"/>
                  </a:cubicBezTo>
                  <a:cubicBezTo>
                    <a:pt x="132" y="16493"/>
                    <a:pt x="-78" y="12935"/>
                    <a:pt x="27" y="9971"/>
                  </a:cubicBezTo>
                  <a:cubicBezTo>
                    <a:pt x="132" y="7006"/>
                    <a:pt x="551" y="4634"/>
                    <a:pt x="1705" y="2982"/>
                  </a:cubicBezTo>
                  <a:cubicBezTo>
                    <a:pt x="2858" y="1331"/>
                    <a:pt x="4745" y="399"/>
                    <a:pt x="7052" y="102"/>
                  </a:cubicBezTo>
                  <a:cubicBezTo>
                    <a:pt x="9359" y="-194"/>
                    <a:pt x="12085" y="145"/>
                    <a:pt x="14706" y="1204"/>
                  </a:cubicBezTo>
                  <a:cubicBezTo>
                    <a:pt x="17328" y="2262"/>
                    <a:pt x="19844" y="4041"/>
                    <a:pt x="20683" y="5820"/>
                  </a:cubicBezTo>
                  <a:cubicBezTo>
                    <a:pt x="21522" y="7599"/>
                    <a:pt x="20683" y="9378"/>
                    <a:pt x="19005" y="10691"/>
                  </a:cubicBezTo>
                  <a:cubicBezTo>
                    <a:pt x="17328" y="12004"/>
                    <a:pt x="14811" y="12851"/>
                    <a:pt x="12190" y="13274"/>
                  </a:cubicBezTo>
                  <a:cubicBezTo>
                    <a:pt x="9569" y="13698"/>
                    <a:pt x="6842" y="13698"/>
                    <a:pt x="5060" y="13571"/>
                  </a:cubicBezTo>
                  <a:cubicBezTo>
                    <a:pt x="3277" y="13444"/>
                    <a:pt x="2439" y="13190"/>
                    <a:pt x="2543" y="13020"/>
                  </a:cubicBezTo>
                  <a:cubicBezTo>
                    <a:pt x="2648" y="12851"/>
                    <a:pt x="3697" y="12766"/>
                    <a:pt x="5270" y="12893"/>
                  </a:cubicBezTo>
                  <a:cubicBezTo>
                    <a:pt x="6842" y="13020"/>
                    <a:pt x="8939" y="13359"/>
                    <a:pt x="10827" y="14248"/>
                  </a:cubicBezTo>
                  <a:cubicBezTo>
                    <a:pt x="12714" y="15138"/>
                    <a:pt x="14392" y="16578"/>
                    <a:pt x="15440" y="17467"/>
                  </a:cubicBezTo>
                  <a:cubicBezTo>
                    <a:pt x="16489" y="18357"/>
                    <a:pt x="16908" y="18695"/>
                    <a:pt x="17328" y="19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138766" y="867833"/>
              <a:ext cx="137584" cy="19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18609" y="4461"/>
                  </a:moveTo>
                  <a:cubicBezTo>
                    <a:pt x="17280" y="3757"/>
                    <a:pt x="15951" y="3052"/>
                    <a:pt x="14788" y="2113"/>
                  </a:cubicBezTo>
                  <a:cubicBezTo>
                    <a:pt x="13625" y="1174"/>
                    <a:pt x="12628" y="0"/>
                    <a:pt x="10634" y="0"/>
                  </a:cubicBezTo>
                  <a:cubicBezTo>
                    <a:pt x="8640" y="0"/>
                    <a:pt x="5649" y="1174"/>
                    <a:pt x="3489" y="4109"/>
                  </a:cubicBezTo>
                  <a:cubicBezTo>
                    <a:pt x="1329" y="7043"/>
                    <a:pt x="0" y="11739"/>
                    <a:pt x="0" y="15026"/>
                  </a:cubicBezTo>
                  <a:cubicBezTo>
                    <a:pt x="0" y="18313"/>
                    <a:pt x="1329" y="20191"/>
                    <a:pt x="2991" y="20896"/>
                  </a:cubicBezTo>
                  <a:cubicBezTo>
                    <a:pt x="4652" y="21600"/>
                    <a:pt x="6646" y="21130"/>
                    <a:pt x="8640" y="18313"/>
                  </a:cubicBezTo>
                  <a:cubicBezTo>
                    <a:pt x="10634" y="15496"/>
                    <a:pt x="12628" y="10330"/>
                    <a:pt x="13625" y="6926"/>
                  </a:cubicBezTo>
                  <a:cubicBezTo>
                    <a:pt x="14622" y="3522"/>
                    <a:pt x="14622" y="1878"/>
                    <a:pt x="14622" y="1878"/>
                  </a:cubicBezTo>
                  <a:cubicBezTo>
                    <a:pt x="14622" y="1878"/>
                    <a:pt x="14622" y="3522"/>
                    <a:pt x="15120" y="6339"/>
                  </a:cubicBezTo>
                  <a:cubicBezTo>
                    <a:pt x="15618" y="9157"/>
                    <a:pt x="16615" y="13148"/>
                    <a:pt x="17778" y="15496"/>
                  </a:cubicBezTo>
                  <a:cubicBezTo>
                    <a:pt x="18942" y="17843"/>
                    <a:pt x="20271" y="18548"/>
                    <a:pt x="21600" y="19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330764" y="825596"/>
              <a:ext cx="117036" cy="21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67" fill="norm" stroke="1" extrusionOk="0">
                  <a:moveTo>
                    <a:pt x="2813" y="6343"/>
                  </a:moveTo>
                  <a:cubicBezTo>
                    <a:pt x="2041" y="10579"/>
                    <a:pt x="1270" y="14814"/>
                    <a:pt x="884" y="17461"/>
                  </a:cubicBezTo>
                  <a:cubicBezTo>
                    <a:pt x="498" y="20108"/>
                    <a:pt x="498" y="21167"/>
                    <a:pt x="306" y="21167"/>
                  </a:cubicBezTo>
                  <a:cubicBezTo>
                    <a:pt x="113" y="21167"/>
                    <a:pt x="-273" y="20108"/>
                    <a:pt x="306" y="17249"/>
                  </a:cubicBezTo>
                  <a:cubicBezTo>
                    <a:pt x="884" y="14391"/>
                    <a:pt x="2427" y="9732"/>
                    <a:pt x="4163" y="6555"/>
                  </a:cubicBezTo>
                  <a:cubicBezTo>
                    <a:pt x="5898" y="3379"/>
                    <a:pt x="7827" y="1685"/>
                    <a:pt x="9756" y="732"/>
                  </a:cubicBezTo>
                  <a:cubicBezTo>
                    <a:pt x="11684" y="-221"/>
                    <a:pt x="13613" y="-433"/>
                    <a:pt x="15541" y="1261"/>
                  </a:cubicBezTo>
                  <a:cubicBezTo>
                    <a:pt x="17470" y="2955"/>
                    <a:pt x="19398" y="6555"/>
                    <a:pt x="20363" y="9626"/>
                  </a:cubicBezTo>
                  <a:cubicBezTo>
                    <a:pt x="21327" y="12696"/>
                    <a:pt x="21327" y="15238"/>
                    <a:pt x="21327" y="17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461659" y="614819"/>
              <a:ext cx="141992" cy="4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5" fill="norm" stroke="1" extrusionOk="0">
                  <a:moveTo>
                    <a:pt x="17932" y="15036"/>
                  </a:moveTo>
                  <a:cubicBezTo>
                    <a:pt x="17614" y="14494"/>
                    <a:pt x="17297" y="13951"/>
                    <a:pt x="15391" y="13408"/>
                  </a:cubicBezTo>
                  <a:cubicBezTo>
                    <a:pt x="13485" y="12866"/>
                    <a:pt x="9991" y="12323"/>
                    <a:pt x="7132" y="12703"/>
                  </a:cubicBezTo>
                  <a:cubicBezTo>
                    <a:pt x="4273" y="13083"/>
                    <a:pt x="2050" y="14385"/>
                    <a:pt x="938" y="15796"/>
                  </a:cubicBezTo>
                  <a:cubicBezTo>
                    <a:pt x="-174" y="17207"/>
                    <a:pt x="-174" y="18727"/>
                    <a:pt x="302" y="19704"/>
                  </a:cubicBezTo>
                  <a:cubicBezTo>
                    <a:pt x="779" y="20681"/>
                    <a:pt x="1732" y="21115"/>
                    <a:pt x="3002" y="21332"/>
                  </a:cubicBezTo>
                  <a:cubicBezTo>
                    <a:pt x="4273" y="21549"/>
                    <a:pt x="5861" y="21549"/>
                    <a:pt x="7767" y="20952"/>
                  </a:cubicBezTo>
                  <a:cubicBezTo>
                    <a:pt x="9673" y="20355"/>
                    <a:pt x="11897" y="19161"/>
                    <a:pt x="13961" y="16827"/>
                  </a:cubicBezTo>
                  <a:cubicBezTo>
                    <a:pt x="16026" y="14494"/>
                    <a:pt x="17932" y="11020"/>
                    <a:pt x="19202" y="8198"/>
                  </a:cubicBezTo>
                  <a:cubicBezTo>
                    <a:pt x="20473" y="5376"/>
                    <a:pt x="21108" y="3205"/>
                    <a:pt x="21267" y="1848"/>
                  </a:cubicBezTo>
                  <a:cubicBezTo>
                    <a:pt x="21426" y="492"/>
                    <a:pt x="21108" y="-51"/>
                    <a:pt x="20632" y="3"/>
                  </a:cubicBezTo>
                  <a:cubicBezTo>
                    <a:pt x="20155" y="58"/>
                    <a:pt x="19520" y="709"/>
                    <a:pt x="18885" y="2825"/>
                  </a:cubicBezTo>
                  <a:cubicBezTo>
                    <a:pt x="18250" y="4942"/>
                    <a:pt x="17614" y="8524"/>
                    <a:pt x="17297" y="11292"/>
                  </a:cubicBezTo>
                  <a:cubicBezTo>
                    <a:pt x="16979" y="14060"/>
                    <a:pt x="16979" y="16013"/>
                    <a:pt x="17138" y="17262"/>
                  </a:cubicBezTo>
                  <a:cubicBezTo>
                    <a:pt x="17297" y="18510"/>
                    <a:pt x="17614" y="19053"/>
                    <a:pt x="18250" y="19378"/>
                  </a:cubicBezTo>
                  <a:cubicBezTo>
                    <a:pt x="18885" y="19704"/>
                    <a:pt x="19838" y="19812"/>
                    <a:pt x="20791" y="19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649868" y="813795"/>
              <a:ext cx="126407" cy="20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73" fill="norm" stroke="1" extrusionOk="0">
                  <a:moveTo>
                    <a:pt x="13999" y="5240"/>
                  </a:moveTo>
                  <a:cubicBezTo>
                    <a:pt x="12228" y="4795"/>
                    <a:pt x="10458" y="4349"/>
                    <a:pt x="8687" y="4127"/>
                  </a:cubicBezTo>
                  <a:cubicBezTo>
                    <a:pt x="6917" y="3904"/>
                    <a:pt x="5146" y="3904"/>
                    <a:pt x="3376" y="6131"/>
                  </a:cubicBezTo>
                  <a:cubicBezTo>
                    <a:pt x="1605" y="8358"/>
                    <a:pt x="-165" y="12811"/>
                    <a:pt x="12" y="16040"/>
                  </a:cubicBezTo>
                  <a:cubicBezTo>
                    <a:pt x="189" y="19269"/>
                    <a:pt x="2314" y="21273"/>
                    <a:pt x="5855" y="21273"/>
                  </a:cubicBezTo>
                  <a:cubicBezTo>
                    <a:pt x="9396" y="21273"/>
                    <a:pt x="14353" y="19269"/>
                    <a:pt x="17363" y="16151"/>
                  </a:cubicBezTo>
                  <a:cubicBezTo>
                    <a:pt x="20373" y="13034"/>
                    <a:pt x="21435" y="8803"/>
                    <a:pt x="21081" y="5797"/>
                  </a:cubicBezTo>
                  <a:cubicBezTo>
                    <a:pt x="20727" y="2791"/>
                    <a:pt x="18956" y="1009"/>
                    <a:pt x="17186" y="341"/>
                  </a:cubicBezTo>
                  <a:cubicBezTo>
                    <a:pt x="15415" y="-327"/>
                    <a:pt x="13645" y="118"/>
                    <a:pt x="11874" y="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866900" y="808179"/>
              <a:ext cx="215900" cy="16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019"/>
                  </a:moveTo>
                  <a:cubicBezTo>
                    <a:pt x="212" y="7339"/>
                    <a:pt x="424" y="11659"/>
                    <a:pt x="529" y="15169"/>
                  </a:cubicBezTo>
                  <a:cubicBezTo>
                    <a:pt x="635" y="18679"/>
                    <a:pt x="635" y="21379"/>
                    <a:pt x="635" y="21379"/>
                  </a:cubicBezTo>
                  <a:cubicBezTo>
                    <a:pt x="635" y="21379"/>
                    <a:pt x="635" y="18679"/>
                    <a:pt x="1059" y="15844"/>
                  </a:cubicBezTo>
                  <a:cubicBezTo>
                    <a:pt x="1482" y="13009"/>
                    <a:pt x="2329" y="10039"/>
                    <a:pt x="3071" y="8014"/>
                  </a:cubicBezTo>
                  <a:cubicBezTo>
                    <a:pt x="3812" y="5989"/>
                    <a:pt x="4447" y="4909"/>
                    <a:pt x="5082" y="5044"/>
                  </a:cubicBezTo>
                  <a:cubicBezTo>
                    <a:pt x="5718" y="5179"/>
                    <a:pt x="6353" y="6529"/>
                    <a:pt x="6671" y="8419"/>
                  </a:cubicBezTo>
                  <a:cubicBezTo>
                    <a:pt x="6988" y="10309"/>
                    <a:pt x="6988" y="12739"/>
                    <a:pt x="6988" y="14629"/>
                  </a:cubicBezTo>
                  <a:cubicBezTo>
                    <a:pt x="6988" y="16519"/>
                    <a:pt x="6988" y="17869"/>
                    <a:pt x="7200" y="17734"/>
                  </a:cubicBezTo>
                  <a:cubicBezTo>
                    <a:pt x="7412" y="17599"/>
                    <a:pt x="7835" y="15979"/>
                    <a:pt x="8894" y="13009"/>
                  </a:cubicBezTo>
                  <a:cubicBezTo>
                    <a:pt x="9953" y="10039"/>
                    <a:pt x="11647" y="5719"/>
                    <a:pt x="12918" y="3154"/>
                  </a:cubicBezTo>
                  <a:cubicBezTo>
                    <a:pt x="14188" y="589"/>
                    <a:pt x="15035" y="-221"/>
                    <a:pt x="16306" y="49"/>
                  </a:cubicBezTo>
                  <a:cubicBezTo>
                    <a:pt x="17576" y="319"/>
                    <a:pt x="19271" y="1669"/>
                    <a:pt x="20224" y="4909"/>
                  </a:cubicBezTo>
                  <a:cubicBezTo>
                    <a:pt x="21176" y="8149"/>
                    <a:pt x="21388" y="13279"/>
                    <a:pt x="21600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546349" y="598100"/>
              <a:ext cx="152401" cy="37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4944"/>
                  </a:moveTo>
                  <a:cubicBezTo>
                    <a:pt x="3000" y="7928"/>
                    <a:pt x="6000" y="10911"/>
                    <a:pt x="8250" y="14014"/>
                  </a:cubicBezTo>
                  <a:cubicBezTo>
                    <a:pt x="10500" y="17117"/>
                    <a:pt x="12000" y="20339"/>
                    <a:pt x="12900" y="20876"/>
                  </a:cubicBezTo>
                  <a:cubicBezTo>
                    <a:pt x="13800" y="21413"/>
                    <a:pt x="14100" y="19265"/>
                    <a:pt x="14550" y="16461"/>
                  </a:cubicBezTo>
                  <a:cubicBezTo>
                    <a:pt x="15000" y="13656"/>
                    <a:pt x="15600" y="10195"/>
                    <a:pt x="16350" y="7510"/>
                  </a:cubicBezTo>
                  <a:cubicBezTo>
                    <a:pt x="17100" y="4825"/>
                    <a:pt x="18000" y="2916"/>
                    <a:pt x="18750" y="1663"/>
                  </a:cubicBezTo>
                  <a:cubicBezTo>
                    <a:pt x="19500" y="410"/>
                    <a:pt x="20100" y="-187"/>
                    <a:pt x="20550" y="52"/>
                  </a:cubicBezTo>
                  <a:cubicBezTo>
                    <a:pt x="21000" y="290"/>
                    <a:pt x="21300" y="1364"/>
                    <a:pt x="21600" y="2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744258" y="770466"/>
              <a:ext cx="132293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6286" y="12343"/>
                  </a:moveTo>
                  <a:cubicBezTo>
                    <a:pt x="14572" y="8977"/>
                    <a:pt x="12858" y="5610"/>
                    <a:pt x="11315" y="3366"/>
                  </a:cubicBezTo>
                  <a:cubicBezTo>
                    <a:pt x="9772" y="1122"/>
                    <a:pt x="8400" y="0"/>
                    <a:pt x="7200" y="0"/>
                  </a:cubicBezTo>
                  <a:cubicBezTo>
                    <a:pt x="6000" y="0"/>
                    <a:pt x="4972" y="1122"/>
                    <a:pt x="3772" y="3927"/>
                  </a:cubicBezTo>
                  <a:cubicBezTo>
                    <a:pt x="2572" y="6732"/>
                    <a:pt x="1200" y="11221"/>
                    <a:pt x="515" y="14166"/>
                  </a:cubicBezTo>
                  <a:cubicBezTo>
                    <a:pt x="-171" y="17112"/>
                    <a:pt x="-171" y="18514"/>
                    <a:pt x="515" y="19636"/>
                  </a:cubicBezTo>
                  <a:cubicBezTo>
                    <a:pt x="1200" y="20758"/>
                    <a:pt x="2572" y="21600"/>
                    <a:pt x="3943" y="21600"/>
                  </a:cubicBezTo>
                  <a:cubicBezTo>
                    <a:pt x="5315" y="21600"/>
                    <a:pt x="6686" y="20758"/>
                    <a:pt x="7715" y="19636"/>
                  </a:cubicBezTo>
                  <a:cubicBezTo>
                    <a:pt x="8743" y="18514"/>
                    <a:pt x="9429" y="17112"/>
                    <a:pt x="10286" y="15148"/>
                  </a:cubicBezTo>
                  <a:cubicBezTo>
                    <a:pt x="11143" y="13184"/>
                    <a:pt x="12172" y="10660"/>
                    <a:pt x="13200" y="9958"/>
                  </a:cubicBezTo>
                  <a:cubicBezTo>
                    <a:pt x="14229" y="9257"/>
                    <a:pt x="15258" y="10379"/>
                    <a:pt x="16629" y="12062"/>
                  </a:cubicBezTo>
                  <a:cubicBezTo>
                    <a:pt x="18000" y="13745"/>
                    <a:pt x="19715" y="15990"/>
                    <a:pt x="21429" y="18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927350" y="749300"/>
              <a:ext cx="95250" cy="19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4226"/>
                  </a:moveTo>
                  <a:cubicBezTo>
                    <a:pt x="3360" y="6339"/>
                    <a:pt x="6720" y="8452"/>
                    <a:pt x="9120" y="11035"/>
                  </a:cubicBezTo>
                  <a:cubicBezTo>
                    <a:pt x="11520" y="13617"/>
                    <a:pt x="12960" y="16670"/>
                    <a:pt x="12960" y="18665"/>
                  </a:cubicBezTo>
                  <a:cubicBezTo>
                    <a:pt x="12960" y="20661"/>
                    <a:pt x="11520" y="21600"/>
                    <a:pt x="10320" y="21365"/>
                  </a:cubicBezTo>
                  <a:cubicBezTo>
                    <a:pt x="9120" y="21130"/>
                    <a:pt x="8160" y="19722"/>
                    <a:pt x="7920" y="17139"/>
                  </a:cubicBezTo>
                  <a:cubicBezTo>
                    <a:pt x="7680" y="14557"/>
                    <a:pt x="8160" y="10800"/>
                    <a:pt x="10560" y="7748"/>
                  </a:cubicBezTo>
                  <a:cubicBezTo>
                    <a:pt x="12960" y="4696"/>
                    <a:pt x="17280" y="23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120743" y="781050"/>
              <a:ext cx="980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143250" y="647700"/>
              <a:ext cx="1" cy="31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182439" y="790756"/>
              <a:ext cx="151311" cy="9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686" fill="norm" stroke="1" extrusionOk="0">
                  <a:moveTo>
                    <a:pt x="11546" y="8736"/>
                  </a:moveTo>
                  <a:cubicBezTo>
                    <a:pt x="11246" y="6486"/>
                    <a:pt x="10946" y="4236"/>
                    <a:pt x="9896" y="2436"/>
                  </a:cubicBezTo>
                  <a:cubicBezTo>
                    <a:pt x="8846" y="636"/>
                    <a:pt x="7046" y="-714"/>
                    <a:pt x="5246" y="411"/>
                  </a:cubicBezTo>
                  <a:cubicBezTo>
                    <a:pt x="3446" y="1536"/>
                    <a:pt x="1646" y="5136"/>
                    <a:pt x="746" y="8286"/>
                  </a:cubicBezTo>
                  <a:cubicBezTo>
                    <a:pt x="-154" y="11436"/>
                    <a:pt x="-154" y="14136"/>
                    <a:pt x="296" y="16386"/>
                  </a:cubicBezTo>
                  <a:cubicBezTo>
                    <a:pt x="746" y="18636"/>
                    <a:pt x="1646" y="20436"/>
                    <a:pt x="2846" y="20661"/>
                  </a:cubicBezTo>
                  <a:cubicBezTo>
                    <a:pt x="4046" y="20886"/>
                    <a:pt x="5546" y="19536"/>
                    <a:pt x="6596" y="17736"/>
                  </a:cubicBezTo>
                  <a:cubicBezTo>
                    <a:pt x="7646" y="15936"/>
                    <a:pt x="8246" y="13686"/>
                    <a:pt x="8846" y="11436"/>
                  </a:cubicBezTo>
                  <a:cubicBezTo>
                    <a:pt x="9446" y="9186"/>
                    <a:pt x="10046" y="6936"/>
                    <a:pt x="10646" y="7611"/>
                  </a:cubicBezTo>
                  <a:cubicBezTo>
                    <a:pt x="11246" y="8286"/>
                    <a:pt x="11846" y="11886"/>
                    <a:pt x="12896" y="14136"/>
                  </a:cubicBezTo>
                  <a:cubicBezTo>
                    <a:pt x="13946" y="16386"/>
                    <a:pt x="15446" y="17286"/>
                    <a:pt x="16946" y="17511"/>
                  </a:cubicBezTo>
                  <a:cubicBezTo>
                    <a:pt x="18446" y="17736"/>
                    <a:pt x="19946" y="17286"/>
                    <a:pt x="21446" y="16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397250" y="495300"/>
              <a:ext cx="122542" cy="42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35" fill="norm" stroke="1" extrusionOk="0">
                  <a:moveTo>
                    <a:pt x="3295" y="0"/>
                  </a:moveTo>
                  <a:cubicBezTo>
                    <a:pt x="2563" y="3024"/>
                    <a:pt x="1831" y="6048"/>
                    <a:pt x="1647" y="9504"/>
                  </a:cubicBezTo>
                  <a:cubicBezTo>
                    <a:pt x="1464" y="12960"/>
                    <a:pt x="1831" y="16848"/>
                    <a:pt x="2746" y="17658"/>
                  </a:cubicBezTo>
                  <a:cubicBezTo>
                    <a:pt x="3661" y="18468"/>
                    <a:pt x="5125" y="16200"/>
                    <a:pt x="6407" y="14850"/>
                  </a:cubicBezTo>
                  <a:cubicBezTo>
                    <a:pt x="7688" y="13500"/>
                    <a:pt x="8786" y="13068"/>
                    <a:pt x="10617" y="12798"/>
                  </a:cubicBezTo>
                  <a:cubicBezTo>
                    <a:pt x="12447" y="12528"/>
                    <a:pt x="15010" y="12420"/>
                    <a:pt x="16841" y="12636"/>
                  </a:cubicBezTo>
                  <a:cubicBezTo>
                    <a:pt x="18671" y="12852"/>
                    <a:pt x="19769" y="13392"/>
                    <a:pt x="20502" y="14580"/>
                  </a:cubicBezTo>
                  <a:cubicBezTo>
                    <a:pt x="21234" y="15768"/>
                    <a:pt x="21600" y="17604"/>
                    <a:pt x="20502" y="18900"/>
                  </a:cubicBezTo>
                  <a:cubicBezTo>
                    <a:pt x="19403" y="20196"/>
                    <a:pt x="16841" y="20952"/>
                    <a:pt x="13729" y="21276"/>
                  </a:cubicBezTo>
                  <a:cubicBezTo>
                    <a:pt x="10617" y="21600"/>
                    <a:pt x="6956" y="21492"/>
                    <a:pt x="4576" y="20358"/>
                  </a:cubicBezTo>
                  <a:cubicBezTo>
                    <a:pt x="2197" y="19224"/>
                    <a:pt x="1098" y="17064"/>
                    <a:pt x="0" y="14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613150" y="476250"/>
              <a:ext cx="381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939"/>
                    <a:pt x="14400" y="1878"/>
                    <a:pt x="12000" y="4435"/>
                  </a:cubicBezTo>
                  <a:cubicBezTo>
                    <a:pt x="9600" y="6991"/>
                    <a:pt x="8400" y="11165"/>
                    <a:pt x="6600" y="14296"/>
                  </a:cubicBezTo>
                  <a:cubicBezTo>
                    <a:pt x="4800" y="17426"/>
                    <a:pt x="2400" y="19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689397" y="650627"/>
              <a:ext cx="265370" cy="23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27" fill="norm" stroke="1" extrusionOk="0">
                  <a:moveTo>
                    <a:pt x="1514" y="11205"/>
                  </a:moveTo>
                  <a:cubicBezTo>
                    <a:pt x="3033" y="10823"/>
                    <a:pt x="4552" y="10440"/>
                    <a:pt x="5564" y="9676"/>
                  </a:cubicBezTo>
                  <a:cubicBezTo>
                    <a:pt x="6577" y="8911"/>
                    <a:pt x="7083" y="7764"/>
                    <a:pt x="7421" y="6617"/>
                  </a:cubicBezTo>
                  <a:cubicBezTo>
                    <a:pt x="7758" y="5470"/>
                    <a:pt x="7927" y="4323"/>
                    <a:pt x="7589" y="3846"/>
                  </a:cubicBezTo>
                  <a:cubicBezTo>
                    <a:pt x="7252" y="3368"/>
                    <a:pt x="6408" y="3559"/>
                    <a:pt x="5143" y="5088"/>
                  </a:cubicBezTo>
                  <a:cubicBezTo>
                    <a:pt x="3877" y="6617"/>
                    <a:pt x="2189" y="9485"/>
                    <a:pt x="1177" y="12256"/>
                  </a:cubicBezTo>
                  <a:cubicBezTo>
                    <a:pt x="164" y="15028"/>
                    <a:pt x="-173" y="17704"/>
                    <a:pt x="80" y="19233"/>
                  </a:cubicBezTo>
                  <a:cubicBezTo>
                    <a:pt x="333" y="20762"/>
                    <a:pt x="1177" y="21145"/>
                    <a:pt x="3033" y="20667"/>
                  </a:cubicBezTo>
                  <a:cubicBezTo>
                    <a:pt x="4889" y="20189"/>
                    <a:pt x="7758" y="18851"/>
                    <a:pt x="10880" y="16079"/>
                  </a:cubicBezTo>
                  <a:cubicBezTo>
                    <a:pt x="14002" y="13308"/>
                    <a:pt x="17377" y="9102"/>
                    <a:pt x="19064" y="6235"/>
                  </a:cubicBezTo>
                  <a:cubicBezTo>
                    <a:pt x="20752" y="3368"/>
                    <a:pt x="20752" y="1839"/>
                    <a:pt x="20330" y="978"/>
                  </a:cubicBezTo>
                  <a:cubicBezTo>
                    <a:pt x="19908" y="118"/>
                    <a:pt x="19064" y="-73"/>
                    <a:pt x="18221" y="23"/>
                  </a:cubicBezTo>
                  <a:cubicBezTo>
                    <a:pt x="17377" y="118"/>
                    <a:pt x="16533" y="500"/>
                    <a:pt x="16196" y="1169"/>
                  </a:cubicBezTo>
                  <a:cubicBezTo>
                    <a:pt x="15858" y="1839"/>
                    <a:pt x="16027" y="2794"/>
                    <a:pt x="16871" y="4515"/>
                  </a:cubicBezTo>
                  <a:cubicBezTo>
                    <a:pt x="17714" y="6235"/>
                    <a:pt x="19233" y="8720"/>
                    <a:pt x="20161" y="11109"/>
                  </a:cubicBezTo>
                  <a:cubicBezTo>
                    <a:pt x="21089" y="13499"/>
                    <a:pt x="21427" y="15792"/>
                    <a:pt x="20921" y="17513"/>
                  </a:cubicBezTo>
                  <a:cubicBezTo>
                    <a:pt x="20415" y="19233"/>
                    <a:pt x="19064" y="20380"/>
                    <a:pt x="17546" y="20954"/>
                  </a:cubicBezTo>
                  <a:cubicBezTo>
                    <a:pt x="16027" y="21527"/>
                    <a:pt x="14339" y="21527"/>
                    <a:pt x="12652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23900" y="1346200"/>
              <a:ext cx="3016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20571"/>
                    <a:pt x="1152" y="19543"/>
                    <a:pt x="1720" y="18514"/>
                  </a:cubicBezTo>
                  <a:cubicBezTo>
                    <a:pt x="2289" y="17486"/>
                    <a:pt x="2850" y="16457"/>
                    <a:pt x="3411" y="14914"/>
                  </a:cubicBezTo>
                  <a:cubicBezTo>
                    <a:pt x="3971" y="13371"/>
                    <a:pt x="4532" y="11314"/>
                    <a:pt x="5063" y="9257"/>
                  </a:cubicBezTo>
                  <a:cubicBezTo>
                    <a:pt x="5593" y="7200"/>
                    <a:pt x="6093" y="5143"/>
                    <a:pt x="6616" y="3600"/>
                  </a:cubicBezTo>
                  <a:cubicBezTo>
                    <a:pt x="7139" y="2057"/>
                    <a:pt x="7685" y="1029"/>
                    <a:pt x="8231" y="514"/>
                  </a:cubicBezTo>
                  <a:cubicBezTo>
                    <a:pt x="8776" y="0"/>
                    <a:pt x="9322" y="0"/>
                    <a:pt x="9891" y="0"/>
                  </a:cubicBezTo>
                  <a:cubicBezTo>
                    <a:pt x="10459" y="0"/>
                    <a:pt x="11050" y="0"/>
                    <a:pt x="11649" y="0"/>
                  </a:cubicBezTo>
                  <a:cubicBezTo>
                    <a:pt x="12248" y="0"/>
                    <a:pt x="12854" y="0"/>
                    <a:pt x="13468" y="0"/>
                  </a:cubicBezTo>
                  <a:cubicBezTo>
                    <a:pt x="14082" y="0"/>
                    <a:pt x="14703" y="0"/>
                    <a:pt x="15309" y="0"/>
                  </a:cubicBezTo>
                  <a:cubicBezTo>
                    <a:pt x="15916" y="0"/>
                    <a:pt x="16507" y="0"/>
                    <a:pt x="17151" y="514"/>
                  </a:cubicBezTo>
                  <a:cubicBezTo>
                    <a:pt x="17795" y="1029"/>
                    <a:pt x="18493" y="2057"/>
                    <a:pt x="19160" y="3086"/>
                  </a:cubicBezTo>
                  <a:cubicBezTo>
                    <a:pt x="19827" y="4114"/>
                    <a:pt x="20463" y="5143"/>
                    <a:pt x="20865" y="6171"/>
                  </a:cubicBezTo>
                  <a:cubicBezTo>
                    <a:pt x="21267" y="7200"/>
                    <a:pt x="21433" y="82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76300" y="1543049"/>
              <a:ext cx="271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" y="20160"/>
                    <a:pt x="1147" y="18720"/>
                    <a:pt x="1728" y="17280"/>
                  </a:cubicBezTo>
                  <a:cubicBezTo>
                    <a:pt x="2310" y="15840"/>
                    <a:pt x="2900" y="14400"/>
                    <a:pt x="3541" y="12600"/>
                  </a:cubicBezTo>
                  <a:cubicBezTo>
                    <a:pt x="4182" y="10800"/>
                    <a:pt x="4873" y="8640"/>
                    <a:pt x="5539" y="6840"/>
                  </a:cubicBezTo>
                  <a:cubicBezTo>
                    <a:pt x="6205" y="5040"/>
                    <a:pt x="6846" y="3600"/>
                    <a:pt x="7520" y="2520"/>
                  </a:cubicBezTo>
                  <a:cubicBezTo>
                    <a:pt x="8195" y="1440"/>
                    <a:pt x="8903" y="720"/>
                    <a:pt x="9628" y="360"/>
                  </a:cubicBezTo>
                  <a:cubicBezTo>
                    <a:pt x="10353" y="0"/>
                    <a:pt x="11095" y="0"/>
                    <a:pt x="11820" y="0"/>
                  </a:cubicBezTo>
                  <a:cubicBezTo>
                    <a:pt x="12545" y="0"/>
                    <a:pt x="13253" y="0"/>
                    <a:pt x="13945" y="0"/>
                  </a:cubicBezTo>
                  <a:cubicBezTo>
                    <a:pt x="14636" y="0"/>
                    <a:pt x="15311" y="0"/>
                    <a:pt x="15934" y="0"/>
                  </a:cubicBezTo>
                  <a:cubicBezTo>
                    <a:pt x="16558" y="0"/>
                    <a:pt x="17132" y="0"/>
                    <a:pt x="17815" y="360"/>
                  </a:cubicBezTo>
                  <a:cubicBezTo>
                    <a:pt x="18497" y="720"/>
                    <a:pt x="19290" y="1440"/>
                    <a:pt x="19939" y="1800"/>
                  </a:cubicBezTo>
                  <a:cubicBezTo>
                    <a:pt x="20588" y="2160"/>
                    <a:pt x="21094" y="2160"/>
                    <a:pt x="2160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59643" y="2231221"/>
              <a:ext cx="310357" cy="29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27" fill="norm" stroke="1" extrusionOk="0">
                  <a:moveTo>
                    <a:pt x="1267" y="4918"/>
                  </a:moveTo>
                  <a:cubicBezTo>
                    <a:pt x="827" y="9238"/>
                    <a:pt x="386" y="13558"/>
                    <a:pt x="165" y="16104"/>
                  </a:cubicBezTo>
                  <a:cubicBezTo>
                    <a:pt x="-55" y="18650"/>
                    <a:pt x="-55" y="19421"/>
                    <a:pt x="165" y="20116"/>
                  </a:cubicBezTo>
                  <a:cubicBezTo>
                    <a:pt x="386" y="20810"/>
                    <a:pt x="827" y="21427"/>
                    <a:pt x="1267" y="21427"/>
                  </a:cubicBezTo>
                  <a:cubicBezTo>
                    <a:pt x="1708" y="21427"/>
                    <a:pt x="2149" y="20810"/>
                    <a:pt x="2737" y="19267"/>
                  </a:cubicBezTo>
                  <a:cubicBezTo>
                    <a:pt x="3325" y="17724"/>
                    <a:pt x="4059" y="15256"/>
                    <a:pt x="4574" y="13558"/>
                  </a:cubicBezTo>
                  <a:cubicBezTo>
                    <a:pt x="5088" y="11861"/>
                    <a:pt x="5382" y="10936"/>
                    <a:pt x="5529" y="10858"/>
                  </a:cubicBezTo>
                  <a:cubicBezTo>
                    <a:pt x="5676" y="10781"/>
                    <a:pt x="5676" y="11553"/>
                    <a:pt x="5823" y="12787"/>
                  </a:cubicBezTo>
                  <a:cubicBezTo>
                    <a:pt x="5969" y="14021"/>
                    <a:pt x="6263" y="15718"/>
                    <a:pt x="6704" y="17030"/>
                  </a:cubicBezTo>
                  <a:cubicBezTo>
                    <a:pt x="7145" y="18341"/>
                    <a:pt x="7733" y="19267"/>
                    <a:pt x="8467" y="19807"/>
                  </a:cubicBezTo>
                  <a:cubicBezTo>
                    <a:pt x="9202" y="20347"/>
                    <a:pt x="10084" y="20501"/>
                    <a:pt x="10818" y="20270"/>
                  </a:cubicBezTo>
                  <a:cubicBezTo>
                    <a:pt x="11553" y="20038"/>
                    <a:pt x="12141" y="19421"/>
                    <a:pt x="13023" y="17493"/>
                  </a:cubicBezTo>
                  <a:cubicBezTo>
                    <a:pt x="13904" y="15564"/>
                    <a:pt x="15080" y="12324"/>
                    <a:pt x="15741" y="9547"/>
                  </a:cubicBezTo>
                  <a:cubicBezTo>
                    <a:pt x="16402" y="6770"/>
                    <a:pt x="16549" y="4456"/>
                    <a:pt x="16549" y="2836"/>
                  </a:cubicBezTo>
                  <a:cubicBezTo>
                    <a:pt x="16549" y="1216"/>
                    <a:pt x="16402" y="290"/>
                    <a:pt x="16035" y="58"/>
                  </a:cubicBezTo>
                  <a:cubicBezTo>
                    <a:pt x="15667" y="-173"/>
                    <a:pt x="15080" y="290"/>
                    <a:pt x="14565" y="1293"/>
                  </a:cubicBezTo>
                  <a:cubicBezTo>
                    <a:pt x="14051" y="2296"/>
                    <a:pt x="13610" y="3838"/>
                    <a:pt x="13463" y="5073"/>
                  </a:cubicBezTo>
                  <a:cubicBezTo>
                    <a:pt x="13316" y="6307"/>
                    <a:pt x="13463" y="7233"/>
                    <a:pt x="13904" y="7773"/>
                  </a:cubicBezTo>
                  <a:cubicBezTo>
                    <a:pt x="14345" y="8313"/>
                    <a:pt x="15080" y="8467"/>
                    <a:pt x="16402" y="8236"/>
                  </a:cubicBezTo>
                  <a:cubicBezTo>
                    <a:pt x="17725" y="8004"/>
                    <a:pt x="19635" y="7387"/>
                    <a:pt x="21545" y="6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487819" y="2235149"/>
              <a:ext cx="220331" cy="28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9" fill="norm" stroke="1" extrusionOk="0">
                  <a:moveTo>
                    <a:pt x="19562" y="484"/>
                  </a:moveTo>
                  <a:cubicBezTo>
                    <a:pt x="18533" y="164"/>
                    <a:pt x="17504" y="-156"/>
                    <a:pt x="15962" y="84"/>
                  </a:cubicBezTo>
                  <a:cubicBezTo>
                    <a:pt x="14419" y="324"/>
                    <a:pt x="12362" y="1124"/>
                    <a:pt x="9584" y="3284"/>
                  </a:cubicBezTo>
                  <a:cubicBezTo>
                    <a:pt x="6807" y="5444"/>
                    <a:pt x="3310" y="8964"/>
                    <a:pt x="1562" y="11924"/>
                  </a:cubicBezTo>
                  <a:cubicBezTo>
                    <a:pt x="-187" y="14884"/>
                    <a:pt x="-187" y="17284"/>
                    <a:pt x="224" y="18804"/>
                  </a:cubicBezTo>
                  <a:cubicBezTo>
                    <a:pt x="636" y="20324"/>
                    <a:pt x="1459" y="20964"/>
                    <a:pt x="4133" y="21204"/>
                  </a:cubicBezTo>
                  <a:cubicBezTo>
                    <a:pt x="6807" y="21444"/>
                    <a:pt x="11333" y="21284"/>
                    <a:pt x="14522" y="20964"/>
                  </a:cubicBezTo>
                  <a:cubicBezTo>
                    <a:pt x="17710" y="20644"/>
                    <a:pt x="19562" y="20164"/>
                    <a:pt x="21413" y="19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485900" y="2393950"/>
              <a:ext cx="234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21600"/>
                    <a:pt x="12065" y="21600"/>
                    <a:pt x="15665" y="18000"/>
                  </a:cubicBezTo>
                  <a:cubicBezTo>
                    <a:pt x="19265" y="14400"/>
                    <a:pt x="2043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879600" y="2063323"/>
              <a:ext cx="584200" cy="41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1722" y="21298"/>
                    <a:pt x="3443" y="21190"/>
                    <a:pt x="4657" y="20866"/>
                  </a:cubicBezTo>
                  <a:cubicBezTo>
                    <a:pt x="5870" y="20542"/>
                    <a:pt x="6574" y="20002"/>
                    <a:pt x="7083" y="19570"/>
                  </a:cubicBezTo>
                  <a:cubicBezTo>
                    <a:pt x="7591" y="19138"/>
                    <a:pt x="7904" y="18814"/>
                    <a:pt x="7983" y="18382"/>
                  </a:cubicBezTo>
                  <a:cubicBezTo>
                    <a:pt x="8061" y="17950"/>
                    <a:pt x="7904" y="17410"/>
                    <a:pt x="7435" y="15682"/>
                  </a:cubicBezTo>
                  <a:cubicBezTo>
                    <a:pt x="6965" y="13954"/>
                    <a:pt x="6183" y="11038"/>
                    <a:pt x="5948" y="8770"/>
                  </a:cubicBezTo>
                  <a:cubicBezTo>
                    <a:pt x="5713" y="6502"/>
                    <a:pt x="6026" y="4882"/>
                    <a:pt x="7043" y="3478"/>
                  </a:cubicBezTo>
                  <a:cubicBezTo>
                    <a:pt x="8061" y="2074"/>
                    <a:pt x="9783" y="886"/>
                    <a:pt x="11387" y="346"/>
                  </a:cubicBezTo>
                  <a:cubicBezTo>
                    <a:pt x="12991" y="-194"/>
                    <a:pt x="14478" y="-86"/>
                    <a:pt x="15457" y="562"/>
                  </a:cubicBezTo>
                  <a:cubicBezTo>
                    <a:pt x="16435" y="1210"/>
                    <a:pt x="16904" y="2398"/>
                    <a:pt x="16787" y="4126"/>
                  </a:cubicBezTo>
                  <a:cubicBezTo>
                    <a:pt x="16670" y="5854"/>
                    <a:pt x="15965" y="8122"/>
                    <a:pt x="15339" y="9904"/>
                  </a:cubicBezTo>
                  <a:cubicBezTo>
                    <a:pt x="14713" y="11686"/>
                    <a:pt x="14165" y="12982"/>
                    <a:pt x="13774" y="14224"/>
                  </a:cubicBezTo>
                  <a:cubicBezTo>
                    <a:pt x="13383" y="15466"/>
                    <a:pt x="13148" y="16654"/>
                    <a:pt x="13187" y="17410"/>
                  </a:cubicBezTo>
                  <a:cubicBezTo>
                    <a:pt x="13226" y="18166"/>
                    <a:pt x="13539" y="18490"/>
                    <a:pt x="14478" y="18544"/>
                  </a:cubicBezTo>
                  <a:cubicBezTo>
                    <a:pt x="15417" y="18598"/>
                    <a:pt x="16983" y="18382"/>
                    <a:pt x="18274" y="18274"/>
                  </a:cubicBezTo>
                  <a:cubicBezTo>
                    <a:pt x="19565" y="18166"/>
                    <a:pt x="20583" y="18166"/>
                    <a:pt x="21600" y="18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22795" y="2802680"/>
              <a:ext cx="112977" cy="19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102" fill="norm" stroke="1" extrusionOk="0">
                  <a:moveTo>
                    <a:pt x="14944" y="1102"/>
                  </a:moveTo>
                  <a:cubicBezTo>
                    <a:pt x="13401" y="427"/>
                    <a:pt x="11858" y="-248"/>
                    <a:pt x="10315" y="89"/>
                  </a:cubicBezTo>
                  <a:cubicBezTo>
                    <a:pt x="8772" y="427"/>
                    <a:pt x="7229" y="1777"/>
                    <a:pt x="5301" y="4927"/>
                  </a:cubicBezTo>
                  <a:cubicBezTo>
                    <a:pt x="3372" y="8077"/>
                    <a:pt x="1058" y="13027"/>
                    <a:pt x="286" y="16064"/>
                  </a:cubicBezTo>
                  <a:cubicBezTo>
                    <a:pt x="-485" y="19102"/>
                    <a:pt x="286" y="20227"/>
                    <a:pt x="2794" y="20789"/>
                  </a:cubicBezTo>
                  <a:cubicBezTo>
                    <a:pt x="5301" y="21352"/>
                    <a:pt x="9544" y="21352"/>
                    <a:pt x="13015" y="19102"/>
                  </a:cubicBezTo>
                  <a:cubicBezTo>
                    <a:pt x="16486" y="16852"/>
                    <a:pt x="19186" y="12352"/>
                    <a:pt x="20151" y="9539"/>
                  </a:cubicBezTo>
                  <a:cubicBezTo>
                    <a:pt x="21115" y="6727"/>
                    <a:pt x="20344" y="5602"/>
                    <a:pt x="19186" y="4702"/>
                  </a:cubicBezTo>
                  <a:cubicBezTo>
                    <a:pt x="18029" y="3802"/>
                    <a:pt x="16486" y="3127"/>
                    <a:pt x="15136" y="3577"/>
                  </a:cubicBezTo>
                  <a:cubicBezTo>
                    <a:pt x="13786" y="4027"/>
                    <a:pt x="12629" y="5602"/>
                    <a:pt x="11472" y="7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93149" y="2652607"/>
              <a:ext cx="286301" cy="36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2" fill="norm" stroke="1" extrusionOk="0">
                  <a:moveTo>
                    <a:pt x="1470" y="10527"/>
                  </a:moveTo>
                  <a:cubicBezTo>
                    <a:pt x="835" y="11892"/>
                    <a:pt x="200" y="13258"/>
                    <a:pt x="41" y="14685"/>
                  </a:cubicBezTo>
                  <a:cubicBezTo>
                    <a:pt x="-118" y="16113"/>
                    <a:pt x="200" y="17603"/>
                    <a:pt x="676" y="18534"/>
                  </a:cubicBezTo>
                  <a:cubicBezTo>
                    <a:pt x="1153" y="19465"/>
                    <a:pt x="1788" y="19837"/>
                    <a:pt x="2344" y="19713"/>
                  </a:cubicBezTo>
                  <a:cubicBezTo>
                    <a:pt x="2900" y="19589"/>
                    <a:pt x="3376" y="18968"/>
                    <a:pt x="3694" y="18348"/>
                  </a:cubicBezTo>
                  <a:cubicBezTo>
                    <a:pt x="4011" y="17727"/>
                    <a:pt x="4170" y="17106"/>
                    <a:pt x="4488" y="16485"/>
                  </a:cubicBezTo>
                  <a:cubicBezTo>
                    <a:pt x="4806" y="15865"/>
                    <a:pt x="5282" y="15244"/>
                    <a:pt x="5679" y="15244"/>
                  </a:cubicBezTo>
                  <a:cubicBezTo>
                    <a:pt x="6076" y="15244"/>
                    <a:pt x="6394" y="15865"/>
                    <a:pt x="6870" y="16361"/>
                  </a:cubicBezTo>
                  <a:cubicBezTo>
                    <a:pt x="7347" y="16858"/>
                    <a:pt x="7982" y="17230"/>
                    <a:pt x="8697" y="17417"/>
                  </a:cubicBezTo>
                  <a:cubicBezTo>
                    <a:pt x="9411" y="17603"/>
                    <a:pt x="10206" y="17603"/>
                    <a:pt x="11079" y="17044"/>
                  </a:cubicBezTo>
                  <a:cubicBezTo>
                    <a:pt x="11953" y="16485"/>
                    <a:pt x="12906" y="15368"/>
                    <a:pt x="13779" y="13196"/>
                  </a:cubicBezTo>
                  <a:cubicBezTo>
                    <a:pt x="14653" y="11023"/>
                    <a:pt x="15447" y="7796"/>
                    <a:pt x="15923" y="5748"/>
                  </a:cubicBezTo>
                  <a:cubicBezTo>
                    <a:pt x="16400" y="3699"/>
                    <a:pt x="16558" y="2830"/>
                    <a:pt x="16638" y="1961"/>
                  </a:cubicBezTo>
                  <a:cubicBezTo>
                    <a:pt x="16717" y="1092"/>
                    <a:pt x="16717" y="223"/>
                    <a:pt x="16479" y="37"/>
                  </a:cubicBezTo>
                  <a:cubicBezTo>
                    <a:pt x="16241" y="-149"/>
                    <a:pt x="15764" y="348"/>
                    <a:pt x="15367" y="1899"/>
                  </a:cubicBezTo>
                  <a:cubicBezTo>
                    <a:pt x="14970" y="3451"/>
                    <a:pt x="14653" y="6058"/>
                    <a:pt x="14494" y="9223"/>
                  </a:cubicBezTo>
                  <a:cubicBezTo>
                    <a:pt x="14335" y="12389"/>
                    <a:pt x="14335" y="16113"/>
                    <a:pt x="14573" y="18285"/>
                  </a:cubicBezTo>
                  <a:cubicBezTo>
                    <a:pt x="14811" y="20458"/>
                    <a:pt x="15288" y="21079"/>
                    <a:pt x="15923" y="21265"/>
                  </a:cubicBezTo>
                  <a:cubicBezTo>
                    <a:pt x="16558" y="21451"/>
                    <a:pt x="17353" y="21203"/>
                    <a:pt x="18306" y="20210"/>
                  </a:cubicBezTo>
                  <a:cubicBezTo>
                    <a:pt x="19258" y="19217"/>
                    <a:pt x="20370" y="17479"/>
                    <a:pt x="21482" y="15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65149" y="28448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75216" y="2857500"/>
              <a:ext cx="80435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14779" y="0"/>
                  </a:moveTo>
                  <a:cubicBezTo>
                    <a:pt x="10232" y="3600"/>
                    <a:pt x="5684" y="7200"/>
                    <a:pt x="3126" y="9900"/>
                  </a:cubicBezTo>
                  <a:cubicBezTo>
                    <a:pt x="568" y="12600"/>
                    <a:pt x="0" y="14400"/>
                    <a:pt x="0" y="16200"/>
                  </a:cubicBezTo>
                  <a:cubicBezTo>
                    <a:pt x="0" y="18000"/>
                    <a:pt x="568" y="19800"/>
                    <a:pt x="2274" y="20700"/>
                  </a:cubicBezTo>
                  <a:cubicBezTo>
                    <a:pt x="3979" y="21600"/>
                    <a:pt x="6821" y="21600"/>
                    <a:pt x="10232" y="20880"/>
                  </a:cubicBezTo>
                  <a:cubicBezTo>
                    <a:pt x="13642" y="20160"/>
                    <a:pt x="17621" y="1872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62794" y="2871911"/>
              <a:ext cx="66141" cy="9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38" fill="norm" stroke="1" extrusionOk="0">
                  <a:moveTo>
                    <a:pt x="11897" y="5143"/>
                  </a:moveTo>
                  <a:cubicBezTo>
                    <a:pt x="12572" y="2845"/>
                    <a:pt x="13247" y="547"/>
                    <a:pt x="11897" y="88"/>
                  </a:cubicBezTo>
                  <a:cubicBezTo>
                    <a:pt x="10547" y="-372"/>
                    <a:pt x="7172" y="1007"/>
                    <a:pt x="4810" y="3305"/>
                  </a:cubicBezTo>
                  <a:cubicBezTo>
                    <a:pt x="2447" y="5602"/>
                    <a:pt x="1097" y="8819"/>
                    <a:pt x="422" y="11807"/>
                  </a:cubicBezTo>
                  <a:cubicBezTo>
                    <a:pt x="-253" y="14794"/>
                    <a:pt x="-253" y="17551"/>
                    <a:pt x="1434" y="19160"/>
                  </a:cubicBezTo>
                  <a:cubicBezTo>
                    <a:pt x="3122" y="20768"/>
                    <a:pt x="6497" y="21228"/>
                    <a:pt x="9535" y="20768"/>
                  </a:cubicBezTo>
                  <a:cubicBezTo>
                    <a:pt x="12572" y="20309"/>
                    <a:pt x="15272" y="18930"/>
                    <a:pt x="17297" y="16632"/>
                  </a:cubicBezTo>
                  <a:cubicBezTo>
                    <a:pt x="19322" y="14334"/>
                    <a:pt x="20672" y="11117"/>
                    <a:pt x="21010" y="8360"/>
                  </a:cubicBezTo>
                  <a:cubicBezTo>
                    <a:pt x="21347" y="5602"/>
                    <a:pt x="20672" y="3305"/>
                    <a:pt x="18647" y="2156"/>
                  </a:cubicBezTo>
                  <a:cubicBezTo>
                    <a:pt x="16622" y="1007"/>
                    <a:pt x="13247" y="1007"/>
                    <a:pt x="9872" y="1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76300" y="2847143"/>
              <a:ext cx="145345" cy="11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81" fill="norm" stroke="1" extrusionOk="0">
                  <a:moveTo>
                    <a:pt x="0" y="718"/>
                  </a:moveTo>
                  <a:cubicBezTo>
                    <a:pt x="309" y="4507"/>
                    <a:pt x="617" y="8297"/>
                    <a:pt x="771" y="11897"/>
                  </a:cubicBezTo>
                  <a:cubicBezTo>
                    <a:pt x="926" y="15497"/>
                    <a:pt x="926" y="18907"/>
                    <a:pt x="926" y="19476"/>
                  </a:cubicBezTo>
                  <a:cubicBezTo>
                    <a:pt x="926" y="20044"/>
                    <a:pt x="926" y="17770"/>
                    <a:pt x="1234" y="15497"/>
                  </a:cubicBezTo>
                  <a:cubicBezTo>
                    <a:pt x="1543" y="13223"/>
                    <a:pt x="2160" y="10949"/>
                    <a:pt x="2777" y="8865"/>
                  </a:cubicBezTo>
                  <a:cubicBezTo>
                    <a:pt x="3394" y="6781"/>
                    <a:pt x="4011" y="4886"/>
                    <a:pt x="4783" y="4697"/>
                  </a:cubicBezTo>
                  <a:cubicBezTo>
                    <a:pt x="5554" y="4507"/>
                    <a:pt x="6480" y="6023"/>
                    <a:pt x="7251" y="7728"/>
                  </a:cubicBezTo>
                  <a:cubicBezTo>
                    <a:pt x="8023" y="9434"/>
                    <a:pt x="8640" y="11328"/>
                    <a:pt x="9103" y="11328"/>
                  </a:cubicBezTo>
                  <a:cubicBezTo>
                    <a:pt x="9566" y="11328"/>
                    <a:pt x="9874" y="9434"/>
                    <a:pt x="10337" y="7539"/>
                  </a:cubicBezTo>
                  <a:cubicBezTo>
                    <a:pt x="10800" y="5644"/>
                    <a:pt x="11417" y="3749"/>
                    <a:pt x="12343" y="2234"/>
                  </a:cubicBezTo>
                  <a:cubicBezTo>
                    <a:pt x="13269" y="718"/>
                    <a:pt x="14503" y="-419"/>
                    <a:pt x="16200" y="149"/>
                  </a:cubicBezTo>
                  <a:cubicBezTo>
                    <a:pt x="17897" y="718"/>
                    <a:pt x="20057" y="2992"/>
                    <a:pt x="20829" y="6781"/>
                  </a:cubicBezTo>
                  <a:cubicBezTo>
                    <a:pt x="21600" y="10570"/>
                    <a:pt x="20983" y="15876"/>
                    <a:pt x="20366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41400" y="2833823"/>
              <a:ext cx="127000" cy="12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9122"/>
                  </a:moveTo>
                  <a:cubicBezTo>
                    <a:pt x="1440" y="10168"/>
                    <a:pt x="2880" y="11213"/>
                    <a:pt x="4500" y="11213"/>
                  </a:cubicBezTo>
                  <a:cubicBezTo>
                    <a:pt x="6120" y="11213"/>
                    <a:pt x="7920" y="10168"/>
                    <a:pt x="9180" y="8774"/>
                  </a:cubicBezTo>
                  <a:cubicBezTo>
                    <a:pt x="10440" y="7381"/>
                    <a:pt x="11160" y="5639"/>
                    <a:pt x="11700" y="3897"/>
                  </a:cubicBezTo>
                  <a:cubicBezTo>
                    <a:pt x="12240" y="2155"/>
                    <a:pt x="12600" y="413"/>
                    <a:pt x="11700" y="64"/>
                  </a:cubicBezTo>
                  <a:cubicBezTo>
                    <a:pt x="10800" y="-284"/>
                    <a:pt x="8640" y="761"/>
                    <a:pt x="6480" y="3548"/>
                  </a:cubicBezTo>
                  <a:cubicBezTo>
                    <a:pt x="4320" y="6335"/>
                    <a:pt x="2160" y="10864"/>
                    <a:pt x="1260" y="14000"/>
                  </a:cubicBezTo>
                  <a:cubicBezTo>
                    <a:pt x="360" y="17135"/>
                    <a:pt x="720" y="18877"/>
                    <a:pt x="1800" y="19922"/>
                  </a:cubicBezTo>
                  <a:cubicBezTo>
                    <a:pt x="2880" y="20968"/>
                    <a:pt x="4680" y="21316"/>
                    <a:pt x="8100" y="20445"/>
                  </a:cubicBezTo>
                  <a:cubicBezTo>
                    <a:pt x="11520" y="19574"/>
                    <a:pt x="16560" y="17484"/>
                    <a:pt x="21600" y="15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256758" y="2736799"/>
              <a:ext cx="92742" cy="17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86" fill="norm" stroke="1" extrusionOk="0">
                  <a:moveTo>
                    <a:pt x="21031" y="778"/>
                  </a:moveTo>
                  <a:cubicBezTo>
                    <a:pt x="18631" y="263"/>
                    <a:pt x="16231" y="-251"/>
                    <a:pt x="12631" y="135"/>
                  </a:cubicBezTo>
                  <a:cubicBezTo>
                    <a:pt x="9031" y="520"/>
                    <a:pt x="4231" y="1806"/>
                    <a:pt x="1831" y="3220"/>
                  </a:cubicBezTo>
                  <a:cubicBezTo>
                    <a:pt x="-569" y="4635"/>
                    <a:pt x="-569" y="6178"/>
                    <a:pt x="1591" y="7720"/>
                  </a:cubicBezTo>
                  <a:cubicBezTo>
                    <a:pt x="3751" y="9263"/>
                    <a:pt x="8071" y="10806"/>
                    <a:pt x="11671" y="12220"/>
                  </a:cubicBezTo>
                  <a:cubicBezTo>
                    <a:pt x="15271" y="13635"/>
                    <a:pt x="18151" y="14920"/>
                    <a:pt x="19591" y="16335"/>
                  </a:cubicBezTo>
                  <a:cubicBezTo>
                    <a:pt x="21031" y="17749"/>
                    <a:pt x="21031" y="19292"/>
                    <a:pt x="19831" y="20192"/>
                  </a:cubicBezTo>
                  <a:cubicBezTo>
                    <a:pt x="18631" y="21092"/>
                    <a:pt x="16231" y="21349"/>
                    <a:pt x="14071" y="21092"/>
                  </a:cubicBezTo>
                  <a:cubicBezTo>
                    <a:pt x="11911" y="20835"/>
                    <a:pt x="9991" y="20063"/>
                    <a:pt x="9511" y="18906"/>
                  </a:cubicBezTo>
                  <a:cubicBezTo>
                    <a:pt x="9031" y="17749"/>
                    <a:pt x="9991" y="16206"/>
                    <a:pt x="10951" y="14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382429" y="2762250"/>
              <a:ext cx="10042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5949" y="8400"/>
                  </a:moveTo>
                  <a:cubicBezTo>
                    <a:pt x="16849" y="6400"/>
                    <a:pt x="17749" y="4400"/>
                    <a:pt x="16849" y="2800"/>
                  </a:cubicBezTo>
                  <a:cubicBezTo>
                    <a:pt x="15949" y="1200"/>
                    <a:pt x="13249" y="0"/>
                    <a:pt x="10999" y="0"/>
                  </a:cubicBezTo>
                  <a:cubicBezTo>
                    <a:pt x="8749" y="0"/>
                    <a:pt x="6949" y="1200"/>
                    <a:pt x="5149" y="3600"/>
                  </a:cubicBezTo>
                  <a:cubicBezTo>
                    <a:pt x="3349" y="6000"/>
                    <a:pt x="1549" y="9600"/>
                    <a:pt x="649" y="12600"/>
                  </a:cubicBezTo>
                  <a:cubicBezTo>
                    <a:pt x="-251" y="15600"/>
                    <a:pt x="-251" y="18000"/>
                    <a:pt x="874" y="19200"/>
                  </a:cubicBezTo>
                  <a:cubicBezTo>
                    <a:pt x="1999" y="20400"/>
                    <a:pt x="4249" y="20400"/>
                    <a:pt x="6274" y="19800"/>
                  </a:cubicBezTo>
                  <a:cubicBezTo>
                    <a:pt x="8299" y="19200"/>
                    <a:pt x="10099" y="18000"/>
                    <a:pt x="11899" y="15800"/>
                  </a:cubicBezTo>
                  <a:cubicBezTo>
                    <a:pt x="13699" y="13600"/>
                    <a:pt x="15499" y="10400"/>
                    <a:pt x="16624" y="10000"/>
                  </a:cubicBezTo>
                  <a:cubicBezTo>
                    <a:pt x="17749" y="9600"/>
                    <a:pt x="18199" y="12000"/>
                    <a:pt x="18874" y="14400"/>
                  </a:cubicBezTo>
                  <a:cubicBezTo>
                    <a:pt x="19549" y="16800"/>
                    <a:pt x="20449" y="19200"/>
                    <a:pt x="213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552700" y="2770716"/>
              <a:ext cx="127000" cy="11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929"/>
                  </a:moveTo>
                  <a:cubicBezTo>
                    <a:pt x="360" y="5786"/>
                    <a:pt x="720" y="9643"/>
                    <a:pt x="720" y="13307"/>
                  </a:cubicBezTo>
                  <a:cubicBezTo>
                    <a:pt x="720" y="16971"/>
                    <a:pt x="360" y="20443"/>
                    <a:pt x="180" y="21021"/>
                  </a:cubicBezTo>
                  <a:cubicBezTo>
                    <a:pt x="0" y="21600"/>
                    <a:pt x="0" y="19286"/>
                    <a:pt x="1080" y="15814"/>
                  </a:cubicBezTo>
                  <a:cubicBezTo>
                    <a:pt x="2160" y="12343"/>
                    <a:pt x="4320" y="7714"/>
                    <a:pt x="5940" y="4629"/>
                  </a:cubicBezTo>
                  <a:cubicBezTo>
                    <a:pt x="7560" y="1543"/>
                    <a:pt x="8640" y="0"/>
                    <a:pt x="9900" y="0"/>
                  </a:cubicBezTo>
                  <a:cubicBezTo>
                    <a:pt x="11160" y="0"/>
                    <a:pt x="12600" y="1543"/>
                    <a:pt x="13500" y="3279"/>
                  </a:cubicBezTo>
                  <a:cubicBezTo>
                    <a:pt x="14400" y="5014"/>
                    <a:pt x="14760" y="6943"/>
                    <a:pt x="14940" y="8871"/>
                  </a:cubicBezTo>
                  <a:cubicBezTo>
                    <a:pt x="15120" y="10800"/>
                    <a:pt x="15120" y="12729"/>
                    <a:pt x="15120" y="12729"/>
                  </a:cubicBezTo>
                  <a:cubicBezTo>
                    <a:pt x="15120" y="12729"/>
                    <a:pt x="15120" y="10800"/>
                    <a:pt x="15840" y="9064"/>
                  </a:cubicBezTo>
                  <a:cubicBezTo>
                    <a:pt x="16560" y="7329"/>
                    <a:pt x="18000" y="5786"/>
                    <a:pt x="18900" y="6557"/>
                  </a:cubicBezTo>
                  <a:cubicBezTo>
                    <a:pt x="19800" y="7329"/>
                    <a:pt x="20160" y="10414"/>
                    <a:pt x="20520" y="12536"/>
                  </a:cubicBezTo>
                  <a:cubicBezTo>
                    <a:pt x="20880" y="14657"/>
                    <a:pt x="21240" y="15814"/>
                    <a:pt x="21600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730500" y="2730630"/>
              <a:ext cx="112975" cy="35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4" fill="norm" stroke="1" extrusionOk="0">
                  <a:moveTo>
                    <a:pt x="8400" y="3059"/>
                  </a:moveTo>
                  <a:cubicBezTo>
                    <a:pt x="6800" y="5999"/>
                    <a:pt x="5200" y="8939"/>
                    <a:pt x="4200" y="11750"/>
                  </a:cubicBezTo>
                  <a:cubicBezTo>
                    <a:pt x="3200" y="14562"/>
                    <a:pt x="2800" y="17246"/>
                    <a:pt x="2200" y="18972"/>
                  </a:cubicBezTo>
                  <a:cubicBezTo>
                    <a:pt x="1600" y="20697"/>
                    <a:pt x="800" y="21464"/>
                    <a:pt x="400" y="21464"/>
                  </a:cubicBezTo>
                  <a:cubicBezTo>
                    <a:pt x="0" y="21464"/>
                    <a:pt x="0" y="20697"/>
                    <a:pt x="800" y="18333"/>
                  </a:cubicBezTo>
                  <a:cubicBezTo>
                    <a:pt x="1600" y="15968"/>
                    <a:pt x="3200" y="12006"/>
                    <a:pt x="5200" y="8747"/>
                  </a:cubicBezTo>
                  <a:cubicBezTo>
                    <a:pt x="7200" y="5488"/>
                    <a:pt x="9600" y="2931"/>
                    <a:pt x="11800" y="1526"/>
                  </a:cubicBezTo>
                  <a:cubicBezTo>
                    <a:pt x="14000" y="120"/>
                    <a:pt x="16000" y="-136"/>
                    <a:pt x="17600" y="56"/>
                  </a:cubicBezTo>
                  <a:cubicBezTo>
                    <a:pt x="19200" y="247"/>
                    <a:pt x="20400" y="886"/>
                    <a:pt x="21000" y="1909"/>
                  </a:cubicBezTo>
                  <a:cubicBezTo>
                    <a:pt x="21600" y="2931"/>
                    <a:pt x="21600" y="4337"/>
                    <a:pt x="19600" y="5552"/>
                  </a:cubicBezTo>
                  <a:cubicBezTo>
                    <a:pt x="17600" y="6766"/>
                    <a:pt x="13600" y="7788"/>
                    <a:pt x="10400" y="8300"/>
                  </a:cubicBezTo>
                  <a:cubicBezTo>
                    <a:pt x="7200" y="8811"/>
                    <a:pt x="4800" y="8811"/>
                    <a:pt x="3200" y="8236"/>
                  </a:cubicBezTo>
                  <a:cubicBezTo>
                    <a:pt x="1600" y="7660"/>
                    <a:pt x="800" y="6510"/>
                    <a:pt x="0" y="5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881677" y="2559050"/>
              <a:ext cx="71074" cy="29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64" fill="norm" stroke="1" extrusionOk="0">
                  <a:moveTo>
                    <a:pt x="21332" y="0"/>
                  </a:moveTo>
                  <a:cubicBezTo>
                    <a:pt x="17520" y="4563"/>
                    <a:pt x="13708" y="9127"/>
                    <a:pt x="10850" y="12169"/>
                  </a:cubicBezTo>
                  <a:cubicBezTo>
                    <a:pt x="7991" y="15211"/>
                    <a:pt x="6085" y="16732"/>
                    <a:pt x="4179" y="18177"/>
                  </a:cubicBezTo>
                  <a:cubicBezTo>
                    <a:pt x="2273" y="19623"/>
                    <a:pt x="367" y="20992"/>
                    <a:pt x="50" y="21296"/>
                  </a:cubicBezTo>
                  <a:cubicBezTo>
                    <a:pt x="-268" y="21600"/>
                    <a:pt x="1003" y="20839"/>
                    <a:pt x="2273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913136" y="2735327"/>
              <a:ext cx="128514" cy="11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671" fill="norm" stroke="1" extrusionOk="0">
                  <a:moveTo>
                    <a:pt x="2339" y="10504"/>
                  </a:moveTo>
                  <a:cubicBezTo>
                    <a:pt x="4081" y="10504"/>
                    <a:pt x="5823" y="10504"/>
                    <a:pt x="7739" y="9747"/>
                  </a:cubicBezTo>
                  <a:cubicBezTo>
                    <a:pt x="9655" y="8989"/>
                    <a:pt x="11746" y="7473"/>
                    <a:pt x="13139" y="5768"/>
                  </a:cubicBezTo>
                  <a:cubicBezTo>
                    <a:pt x="14533" y="4062"/>
                    <a:pt x="15229" y="2168"/>
                    <a:pt x="14358" y="1031"/>
                  </a:cubicBezTo>
                  <a:cubicBezTo>
                    <a:pt x="13487" y="-106"/>
                    <a:pt x="11049" y="-485"/>
                    <a:pt x="8436" y="841"/>
                  </a:cubicBezTo>
                  <a:cubicBezTo>
                    <a:pt x="5823" y="2168"/>
                    <a:pt x="3036" y="5199"/>
                    <a:pt x="1468" y="7852"/>
                  </a:cubicBezTo>
                  <a:cubicBezTo>
                    <a:pt x="-100" y="10504"/>
                    <a:pt x="-448" y="12778"/>
                    <a:pt x="597" y="15052"/>
                  </a:cubicBezTo>
                  <a:cubicBezTo>
                    <a:pt x="1642" y="17326"/>
                    <a:pt x="4081" y="19599"/>
                    <a:pt x="7739" y="20357"/>
                  </a:cubicBezTo>
                  <a:cubicBezTo>
                    <a:pt x="11397" y="21115"/>
                    <a:pt x="16275" y="20357"/>
                    <a:pt x="21152" y="19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468923" y="2698741"/>
              <a:ext cx="93428" cy="16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40" fill="norm" stroke="1" extrusionOk="0">
                  <a:moveTo>
                    <a:pt x="21186" y="4743"/>
                  </a:moveTo>
                  <a:cubicBezTo>
                    <a:pt x="20226" y="3426"/>
                    <a:pt x="19266" y="2109"/>
                    <a:pt x="17586" y="1187"/>
                  </a:cubicBezTo>
                  <a:cubicBezTo>
                    <a:pt x="15906" y="265"/>
                    <a:pt x="13506" y="-262"/>
                    <a:pt x="10386" y="133"/>
                  </a:cubicBezTo>
                  <a:cubicBezTo>
                    <a:pt x="7266" y="528"/>
                    <a:pt x="3426" y="1845"/>
                    <a:pt x="1506" y="3294"/>
                  </a:cubicBezTo>
                  <a:cubicBezTo>
                    <a:pt x="-414" y="4743"/>
                    <a:pt x="-414" y="6323"/>
                    <a:pt x="1026" y="7509"/>
                  </a:cubicBezTo>
                  <a:cubicBezTo>
                    <a:pt x="2466" y="8694"/>
                    <a:pt x="5346" y="9484"/>
                    <a:pt x="7986" y="10275"/>
                  </a:cubicBezTo>
                  <a:cubicBezTo>
                    <a:pt x="10626" y="11065"/>
                    <a:pt x="13026" y="11855"/>
                    <a:pt x="14946" y="13172"/>
                  </a:cubicBezTo>
                  <a:cubicBezTo>
                    <a:pt x="16866" y="14489"/>
                    <a:pt x="18306" y="16333"/>
                    <a:pt x="17346" y="17782"/>
                  </a:cubicBezTo>
                  <a:cubicBezTo>
                    <a:pt x="16386" y="19231"/>
                    <a:pt x="13026" y="20284"/>
                    <a:pt x="10146" y="20811"/>
                  </a:cubicBezTo>
                  <a:cubicBezTo>
                    <a:pt x="7266" y="21338"/>
                    <a:pt x="4866" y="21338"/>
                    <a:pt x="3906" y="20021"/>
                  </a:cubicBezTo>
                  <a:cubicBezTo>
                    <a:pt x="2946" y="18704"/>
                    <a:pt x="3426" y="16070"/>
                    <a:pt x="3906" y="13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598558" y="2687604"/>
              <a:ext cx="134808" cy="36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01" fill="norm" stroke="1" extrusionOk="0">
                  <a:moveTo>
                    <a:pt x="5202" y="2871"/>
                  </a:moveTo>
                  <a:cubicBezTo>
                    <a:pt x="5529" y="6327"/>
                    <a:pt x="5856" y="9783"/>
                    <a:pt x="5529" y="12560"/>
                  </a:cubicBezTo>
                  <a:cubicBezTo>
                    <a:pt x="5202" y="15338"/>
                    <a:pt x="4220" y="17436"/>
                    <a:pt x="3238" y="18917"/>
                  </a:cubicBezTo>
                  <a:cubicBezTo>
                    <a:pt x="2256" y="20398"/>
                    <a:pt x="1274" y="21262"/>
                    <a:pt x="620" y="21386"/>
                  </a:cubicBezTo>
                  <a:cubicBezTo>
                    <a:pt x="-35" y="21509"/>
                    <a:pt x="-362" y="20892"/>
                    <a:pt x="620" y="18300"/>
                  </a:cubicBezTo>
                  <a:cubicBezTo>
                    <a:pt x="1602" y="15708"/>
                    <a:pt x="3893" y="11141"/>
                    <a:pt x="5693" y="8055"/>
                  </a:cubicBezTo>
                  <a:cubicBezTo>
                    <a:pt x="7493" y="4970"/>
                    <a:pt x="8802" y="3365"/>
                    <a:pt x="10274" y="2254"/>
                  </a:cubicBezTo>
                  <a:cubicBezTo>
                    <a:pt x="11747" y="1143"/>
                    <a:pt x="13383" y="526"/>
                    <a:pt x="15020" y="218"/>
                  </a:cubicBezTo>
                  <a:cubicBezTo>
                    <a:pt x="16656" y="-91"/>
                    <a:pt x="18293" y="-91"/>
                    <a:pt x="19438" y="341"/>
                  </a:cubicBezTo>
                  <a:cubicBezTo>
                    <a:pt x="20583" y="773"/>
                    <a:pt x="21238" y="1637"/>
                    <a:pt x="20583" y="2995"/>
                  </a:cubicBezTo>
                  <a:cubicBezTo>
                    <a:pt x="19929" y="4352"/>
                    <a:pt x="17965" y="6204"/>
                    <a:pt x="15674" y="7438"/>
                  </a:cubicBezTo>
                  <a:cubicBezTo>
                    <a:pt x="13383" y="8672"/>
                    <a:pt x="10765" y="9290"/>
                    <a:pt x="8802" y="9413"/>
                  </a:cubicBezTo>
                  <a:cubicBezTo>
                    <a:pt x="6838" y="9536"/>
                    <a:pt x="5529" y="9166"/>
                    <a:pt x="4220" y="8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744383" y="2709732"/>
              <a:ext cx="129118" cy="1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42" fill="norm" stroke="1" extrusionOk="0">
                  <a:moveTo>
                    <a:pt x="17071" y="6099"/>
                  </a:moveTo>
                  <a:cubicBezTo>
                    <a:pt x="16723" y="4171"/>
                    <a:pt x="16375" y="2242"/>
                    <a:pt x="14807" y="1085"/>
                  </a:cubicBezTo>
                  <a:cubicBezTo>
                    <a:pt x="13239" y="-72"/>
                    <a:pt x="10452" y="-458"/>
                    <a:pt x="7839" y="699"/>
                  </a:cubicBezTo>
                  <a:cubicBezTo>
                    <a:pt x="5226" y="1856"/>
                    <a:pt x="2787" y="4556"/>
                    <a:pt x="1394" y="7063"/>
                  </a:cubicBezTo>
                  <a:cubicBezTo>
                    <a:pt x="0" y="9571"/>
                    <a:pt x="-348" y="11885"/>
                    <a:pt x="349" y="13235"/>
                  </a:cubicBezTo>
                  <a:cubicBezTo>
                    <a:pt x="1046" y="14585"/>
                    <a:pt x="2787" y="14971"/>
                    <a:pt x="5400" y="13621"/>
                  </a:cubicBezTo>
                  <a:cubicBezTo>
                    <a:pt x="8013" y="12271"/>
                    <a:pt x="11497" y="9185"/>
                    <a:pt x="13587" y="9378"/>
                  </a:cubicBezTo>
                  <a:cubicBezTo>
                    <a:pt x="15678" y="9571"/>
                    <a:pt x="16375" y="13042"/>
                    <a:pt x="17420" y="15549"/>
                  </a:cubicBezTo>
                  <a:cubicBezTo>
                    <a:pt x="18465" y="18056"/>
                    <a:pt x="19858" y="19599"/>
                    <a:pt x="21252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905807" y="2698234"/>
              <a:ext cx="247093" cy="14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48" fill="norm" stroke="1" extrusionOk="0">
                  <a:moveTo>
                    <a:pt x="8259" y="2893"/>
                  </a:moveTo>
                  <a:cubicBezTo>
                    <a:pt x="7705" y="1641"/>
                    <a:pt x="7151" y="389"/>
                    <a:pt x="6413" y="76"/>
                  </a:cubicBezTo>
                  <a:cubicBezTo>
                    <a:pt x="5674" y="-237"/>
                    <a:pt x="4751" y="389"/>
                    <a:pt x="3643" y="2424"/>
                  </a:cubicBezTo>
                  <a:cubicBezTo>
                    <a:pt x="2536" y="4459"/>
                    <a:pt x="1243" y="7902"/>
                    <a:pt x="597" y="10406"/>
                  </a:cubicBezTo>
                  <a:cubicBezTo>
                    <a:pt x="-49" y="12911"/>
                    <a:pt x="-49" y="14476"/>
                    <a:pt x="43" y="16041"/>
                  </a:cubicBezTo>
                  <a:cubicBezTo>
                    <a:pt x="136" y="17606"/>
                    <a:pt x="320" y="19172"/>
                    <a:pt x="2074" y="19328"/>
                  </a:cubicBezTo>
                  <a:cubicBezTo>
                    <a:pt x="3828" y="19485"/>
                    <a:pt x="7151" y="18233"/>
                    <a:pt x="9828" y="15728"/>
                  </a:cubicBezTo>
                  <a:cubicBezTo>
                    <a:pt x="12505" y="13224"/>
                    <a:pt x="14536" y="9467"/>
                    <a:pt x="15551" y="6806"/>
                  </a:cubicBezTo>
                  <a:cubicBezTo>
                    <a:pt x="16566" y="4146"/>
                    <a:pt x="16566" y="2580"/>
                    <a:pt x="16105" y="1954"/>
                  </a:cubicBezTo>
                  <a:cubicBezTo>
                    <a:pt x="15643" y="1328"/>
                    <a:pt x="14720" y="1641"/>
                    <a:pt x="13705" y="3520"/>
                  </a:cubicBezTo>
                  <a:cubicBezTo>
                    <a:pt x="12689" y="5398"/>
                    <a:pt x="11582" y="8841"/>
                    <a:pt x="10936" y="11815"/>
                  </a:cubicBezTo>
                  <a:cubicBezTo>
                    <a:pt x="10289" y="14789"/>
                    <a:pt x="10105" y="17293"/>
                    <a:pt x="10474" y="18859"/>
                  </a:cubicBezTo>
                  <a:cubicBezTo>
                    <a:pt x="10843" y="20424"/>
                    <a:pt x="11766" y="21050"/>
                    <a:pt x="13705" y="21206"/>
                  </a:cubicBezTo>
                  <a:cubicBezTo>
                    <a:pt x="15643" y="21363"/>
                    <a:pt x="18597" y="21050"/>
                    <a:pt x="21551" y="20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045200" y="2266950"/>
              <a:ext cx="2349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2057"/>
                    <a:pt x="6616" y="4114"/>
                    <a:pt x="9632" y="6914"/>
                  </a:cubicBezTo>
                  <a:cubicBezTo>
                    <a:pt x="12649" y="9714"/>
                    <a:pt x="15373" y="13257"/>
                    <a:pt x="17319" y="15829"/>
                  </a:cubicBezTo>
                  <a:cubicBezTo>
                    <a:pt x="19265" y="18400"/>
                    <a:pt x="20432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089650" y="2266950"/>
              <a:ext cx="2540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0" y="1883"/>
                    <a:pt x="16920" y="3766"/>
                    <a:pt x="14220" y="6092"/>
                  </a:cubicBezTo>
                  <a:cubicBezTo>
                    <a:pt x="11520" y="8418"/>
                    <a:pt x="8460" y="11188"/>
                    <a:pt x="6030" y="13846"/>
                  </a:cubicBezTo>
                  <a:cubicBezTo>
                    <a:pt x="3600" y="16505"/>
                    <a:pt x="1800" y="190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451600" y="235585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445250" y="25336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751058" y="2340662"/>
              <a:ext cx="272042" cy="2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3" fill="norm" stroke="1" extrusionOk="0">
                  <a:moveTo>
                    <a:pt x="2432" y="2352"/>
                  </a:moveTo>
                  <a:cubicBezTo>
                    <a:pt x="1594" y="7351"/>
                    <a:pt x="757" y="12349"/>
                    <a:pt x="339" y="15294"/>
                  </a:cubicBezTo>
                  <a:cubicBezTo>
                    <a:pt x="-80" y="18240"/>
                    <a:pt x="-80" y="19132"/>
                    <a:pt x="171" y="19936"/>
                  </a:cubicBezTo>
                  <a:cubicBezTo>
                    <a:pt x="422" y="20739"/>
                    <a:pt x="925" y="21453"/>
                    <a:pt x="1427" y="21453"/>
                  </a:cubicBezTo>
                  <a:cubicBezTo>
                    <a:pt x="1929" y="21453"/>
                    <a:pt x="2432" y="20739"/>
                    <a:pt x="2934" y="20025"/>
                  </a:cubicBezTo>
                  <a:cubicBezTo>
                    <a:pt x="3436" y="19311"/>
                    <a:pt x="3939" y="18597"/>
                    <a:pt x="4273" y="17793"/>
                  </a:cubicBezTo>
                  <a:cubicBezTo>
                    <a:pt x="4608" y="16990"/>
                    <a:pt x="4776" y="16098"/>
                    <a:pt x="4943" y="16455"/>
                  </a:cubicBezTo>
                  <a:cubicBezTo>
                    <a:pt x="5111" y="16812"/>
                    <a:pt x="5278" y="18418"/>
                    <a:pt x="5864" y="19222"/>
                  </a:cubicBezTo>
                  <a:cubicBezTo>
                    <a:pt x="6450" y="20025"/>
                    <a:pt x="7455" y="20025"/>
                    <a:pt x="8627" y="19400"/>
                  </a:cubicBezTo>
                  <a:cubicBezTo>
                    <a:pt x="9799" y="18775"/>
                    <a:pt x="11139" y="17526"/>
                    <a:pt x="12311" y="14759"/>
                  </a:cubicBezTo>
                  <a:cubicBezTo>
                    <a:pt x="13483" y="11992"/>
                    <a:pt x="14487" y="7708"/>
                    <a:pt x="14906" y="5030"/>
                  </a:cubicBezTo>
                  <a:cubicBezTo>
                    <a:pt x="15325" y="2352"/>
                    <a:pt x="15157" y="1281"/>
                    <a:pt x="14655" y="656"/>
                  </a:cubicBezTo>
                  <a:cubicBezTo>
                    <a:pt x="14153" y="32"/>
                    <a:pt x="13315" y="-147"/>
                    <a:pt x="12646" y="121"/>
                  </a:cubicBezTo>
                  <a:cubicBezTo>
                    <a:pt x="11976" y="389"/>
                    <a:pt x="11473" y="1103"/>
                    <a:pt x="11139" y="1906"/>
                  </a:cubicBezTo>
                  <a:cubicBezTo>
                    <a:pt x="10804" y="2709"/>
                    <a:pt x="10636" y="3602"/>
                    <a:pt x="10553" y="4673"/>
                  </a:cubicBezTo>
                  <a:cubicBezTo>
                    <a:pt x="10469" y="5744"/>
                    <a:pt x="10469" y="6993"/>
                    <a:pt x="11892" y="7440"/>
                  </a:cubicBezTo>
                  <a:cubicBezTo>
                    <a:pt x="13315" y="7886"/>
                    <a:pt x="16162" y="7529"/>
                    <a:pt x="18004" y="6993"/>
                  </a:cubicBezTo>
                  <a:cubicBezTo>
                    <a:pt x="19846" y="6458"/>
                    <a:pt x="20683" y="5744"/>
                    <a:pt x="21520" y="5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143749" y="2514600"/>
              <a:ext cx="361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418537" y="2423255"/>
              <a:ext cx="110852" cy="18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95" fill="norm" stroke="1" extrusionOk="0">
                  <a:moveTo>
                    <a:pt x="5672" y="280"/>
                  </a:moveTo>
                  <a:cubicBezTo>
                    <a:pt x="3672" y="38"/>
                    <a:pt x="1672" y="-205"/>
                    <a:pt x="672" y="280"/>
                  </a:cubicBezTo>
                  <a:cubicBezTo>
                    <a:pt x="-328" y="766"/>
                    <a:pt x="-328" y="1979"/>
                    <a:pt x="1472" y="3314"/>
                  </a:cubicBezTo>
                  <a:cubicBezTo>
                    <a:pt x="3272" y="4649"/>
                    <a:pt x="6872" y="6105"/>
                    <a:pt x="10072" y="7319"/>
                  </a:cubicBezTo>
                  <a:cubicBezTo>
                    <a:pt x="13272" y="8532"/>
                    <a:pt x="16072" y="9503"/>
                    <a:pt x="18072" y="10474"/>
                  </a:cubicBezTo>
                  <a:cubicBezTo>
                    <a:pt x="20072" y="11444"/>
                    <a:pt x="21272" y="12415"/>
                    <a:pt x="20872" y="13386"/>
                  </a:cubicBezTo>
                  <a:cubicBezTo>
                    <a:pt x="20472" y="14357"/>
                    <a:pt x="18472" y="15328"/>
                    <a:pt x="16472" y="16056"/>
                  </a:cubicBezTo>
                  <a:cubicBezTo>
                    <a:pt x="14472" y="16784"/>
                    <a:pt x="12472" y="17269"/>
                    <a:pt x="11272" y="18119"/>
                  </a:cubicBezTo>
                  <a:cubicBezTo>
                    <a:pt x="10072" y="18968"/>
                    <a:pt x="9672" y="20182"/>
                    <a:pt x="9272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721600" y="2317750"/>
              <a:ext cx="190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64"/>
                    <a:pt x="12000" y="11127"/>
                    <a:pt x="8400" y="14727"/>
                  </a:cubicBezTo>
                  <a:cubicBezTo>
                    <a:pt x="4800" y="18327"/>
                    <a:pt x="240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785100" y="2362200"/>
              <a:ext cx="444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795"/>
                    <a:pt x="13371" y="11590"/>
                    <a:pt x="9771" y="15190"/>
                  </a:cubicBezTo>
                  <a:cubicBezTo>
                    <a:pt x="6171" y="18790"/>
                    <a:pt x="3086" y="201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706269" y="2270038"/>
              <a:ext cx="288382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46" fill="norm" stroke="1" extrusionOk="0">
                  <a:moveTo>
                    <a:pt x="664" y="8016"/>
                  </a:moveTo>
                  <a:cubicBezTo>
                    <a:pt x="195" y="7542"/>
                    <a:pt x="-275" y="7067"/>
                    <a:pt x="195" y="5939"/>
                  </a:cubicBezTo>
                  <a:cubicBezTo>
                    <a:pt x="664" y="4812"/>
                    <a:pt x="2073" y="3032"/>
                    <a:pt x="3795" y="1845"/>
                  </a:cubicBezTo>
                  <a:cubicBezTo>
                    <a:pt x="5516" y="658"/>
                    <a:pt x="7551" y="65"/>
                    <a:pt x="9351" y="5"/>
                  </a:cubicBezTo>
                  <a:cubicBezTo>
                    <a:pt x="11151" y="-54"/>
                    <a:pt x="12716" y="421"/>
                    <a:pt x="13890" y="1904"/>
                  </a:cubicBezTo>
                  <a:cubicBezTo>
                    <a:pt x="15064" y="3388"/>
                    <a:pt x="15847" y="5880"/>
                    <a:pt x="14986" y="7660"/>
                  </a:cubicBezTo>
                  <a:cubicBezTo>
                    <a:pt x="14125" y="9441"/>
                    <a:pt x="11621" y="10509"/>
                    <a:pt x="9977" y="10983"/>
                  </a:cubicBezTo>
                  <a:cubicBezTo>
                    <a:pt x="8334" y="11458"/>
                    <a:pt x="7551" y="11339"/>
                    <a:pt x="7003" y="10924"/>
                  </a:cubicBezTo>
                  <a:cubicBezTo>
                    <a:pt x="6455" y="10509"/>
                    <a:pt x="6142" y="9797"/>
                    <a:pt x="6377" y="9500"/>
                  </a:cubicBezTo>
                  <a:cubicBezTo>
                    <a:pt x="6612" y="9203"/>
                    <a:pt x="7395" y="9322"/>
                    <a:pt x="9586" y="10390"/>
                  </a:cubicBezTo>
                  <a:cubicBezTo>
                    <a:pt x="11777" y="11458"/>
                    <a:pt x="15377" y="13476"/>
                    <a:pt x="17568" y="15493"/>
                  </a:cubicBezTo>
                  <a:cubicBezTo>
                    <a:pt x="19760" y="17511"/>
                    <a:pt x="20542" y="19528"/>
                    <a:pt x="21325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165850" y="3281289"/>
              <a:ext cx="241300" cy="3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02"/>
                  </a:moveTo>
                  <a:cubicBezTo>
                    <a:pt x="947" y="-28"/>
                    <a:pt x="1895" y="-157"/>
                    <a:pt x="3411" y="554"/>
                  </a:cubicBezTo>
                  <a:cubicBezTo>
                    <a:pt x="4926" y="1266"/>
                    <a:pt x="7011" y="2818"/>
                    <a:pt x="9379" y="5663"/>
                  </a:cubicBezTo>
                  <a:cubicBezTo>
                    <a:pt x="11747" y="8509"/>
                    <a:pt x="14400" y="12648"/>
                    <a:pt x="16484" y="15493"/>
                  </a:cubicBezTo>
                  <a:cubicBezTo>
                    <a:pt x="18568" y="18339"/>
                    <a:pt x="20084" y="19891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191250" y="3213100"/>
              <a:ext cx="279400" cy="47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8982" y="2007"/>
                    <a:pt x="16364" y="4014"/>
                    <a:pt x="13500" y="6499"/>
                  </a:cubicBezTo>
                  <a:cubicBezTo>
                    <a:pt x="10636" y="8984"/>
                    <a:pt x="7527" y="11947"/>
                    <a:pt x="5400" y="14241"/>
                  </a:cubicBezTo>
                  <a:cubicBezTo>
                    <a:pt x="3273" y="16535"/>
                    <a:pt x="2127" y="18159"/>
                    <a:pt x="1309" y="19354"/>
                  </a:cubicBezTo>
                  <a:cubicBezTo>
                    <a:pt x="491" y="20549"/>
                    <a:pt x="0" y="21313"/>
                    <a:pt x="0" y="21457"/>
                  </a:cubicBezTo>
                  <a:cubicBezTo>
                    <a:pt x="0" y="21600"/>
                    <a:pt x="491" y="21122"/>
                    <a:pt x="982" y="20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503579" y="3204754"/>
              <a:ext cx="195671" cy="44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4" fill="norm" stroke="1" extrusionOk="0">
                  <a:moveTo>
                    <a:pt x="21471" y="95"/>
                  </a:moveTo>
                  <a:cubicBezTo>
                    <a:pt x="19613" y="-6"/>
                    <a:pt x="17755" y="-106"/>
                    <a:pt x="16013" y="246"/>
                  </a:cubicBezTo>
                  <a:cubicBezTo>
                    <a:pt x="14271" y="597"/>
                    <a:pt x="12645" y="1401"/>
                    <a:pt x="10555" y="2908"/>
                  </a:cubicBezTo>
                  <a:cubicBezTo>
                    <a:pt x="8465" y="4415"/>
                    <a:pt x="5910" y="6625"/>
                    <a:pt x="4052" y="9137"/>
                  </a:cubicBezTo>
                  <a:cubicBezTo>
                    <a:pt x="2194" y="11648"/>
                    <a:pt x="1032" y="14461"/>
                    <a:pt x="452" y="16471"/>
                  </a:cubicBezTo>
                  <a:cubicBezTo>
                    <a:pt x="-129" y="18480"/>
                    <a:pt x="-129" y="19686"/>
                    <a:pt x="336" y="20439"/>
                  </a:cubicBezTo>
                  <a:cubicBezTo>
                    <a:pt x="800" y="21193"/>
                    <a:pt x="1729" y="21494"/>
                    <a:pt x="3819" y="21293"/>
                  </a:cubicBezTo>
                  <a:cubicBezTo>
                    <a:pt x="5910" y="21092"/>
                    <a:pt x="9161" y="20389"/>
                    <a:pt x="12413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712455" y="3341279"/>
              <a:ext cx="304296" cy="2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32" fill="norm" stroke="1" extrusionOk="0">
                  <a:moveTo>
                    <a:pt x="2214" y="2475"/>
                  </a:moveTo>
                  <a:cubicBezTo>
                    <a:pt x="1464" y="7104"/>
                    <a:pt x="714" y="11733"/>
                    <a:pt x="339" y="14475"/>
                  </a:cubicBezTo>
                  <a:cubicBezTo>
                    <a:pt x="-36" y="17218"/>
                    <a:pt x="-36" y="18075"/>
                    <a:pt x="39" y="18933"/>
                  </a:cubicBezTo>
                  <a:cubicBezTo>
                    <a:pt x="114" y="19790"/>
                    <a:pt x="264" y="20647"/>
                    <a:pt x="714" y="21075"/>
                  </a:cubicBezTo>
                  <a:cubicBezTo>
                    <a:pt x="1164" y="21504"/>
                    <a:pt x="1914" y="21504"/>
                    <a:pt x="2814" y="20218"/>
                  </a:cubicBezTo>
                  <a:cubicBezTo>
                    <a:pt x="3714" y="18933"/>
                    <a:pt x="4764" y="16361"/>
                    <a:pt x="5514" y="14475"/>
                  </a:cubicBezTo>
                  <a:cubicBezTo>
                    <a:pt x="6264" y="12590"/>
                    <a:pt x="6714" y="11390"/>
                    <a:pt x="6864" y="11475"/>
                  </a:cubicBezTo>
                  <a:cubicBezTo>
                    <a:pt x="7014" y="11561"/>
                    <a:pt x="6864" y="12933"/>
                    <a:pt x="6864" y="14047"/>
                  </a:cubicBezTo>
                  <a:cubicBezTo>
                    <a:pt x="6864" y="15161"/>
                    <a:pt x="7014" y="16018"/>
                    <a:pt x="7764" y="16790"/>
                  </a:cubicBezTo>
                  <a:cubicBezTo>
                    <a:pt x="8514" y="17561"/>
                    <a:pt x="9864" y="18247"/>
                    <a:pt x="11364" y="17390"/>
                  </a:cubicBezTo>
                  <a:cubicBezTo>
                    <a:pt x="12864" y="16533"/>
                    <a:pt x="14514" y="14133"/>
                    <a:pt x="15564" y="11390"/>
                  </a:cubicBezTo>
                  <a:cubicBezTo>
                    <a:pt x="16614" y="8647"/>
                    <a:pt x="17064" y="5561"/>
                    <a:pt x="17214" y="3590"/>
                  </a:cubicBezTo>
                  <a:cubicBezTo>
                    <a:pt x="17364" y="1618"/>
                    <a:pt x="17214" y="761"/>
                    <a:pt x="16764" y="333"/>
                  </a:cubicBezTo>
                  <a:cubicBezTo>
                    <a:pt x="16314" y="-96"/>
                    <a:pt x="15564" y="-96"/>
                    <a:pt x="14964" y="247"/>
                  </a:cubicBezTo>
                  <a:cubicBezTo>
                    <a:pt x="14364" y="590"/>
                    <a:pt x="13914" y="1275"/>
                    <a:pt x="13614" y="2133"/>
                  </a:cubicBezTo>
                  <a:cubicBezTo>
                    <a:pt x="13314" y="2990"/>
                    <a:pt x="13164" y="4018"/>
                    <a:pt x="13539" y="5218"/>
                  </a:cubicBezTo>
                  <a:cubicBezTo>
                    <a:pt x="13914" y="6418"/>
                    <a:pt x="14814" y="7790"/>
                    <a:pt x="16239" y="8304"/>
                  </a:cubicBezTo>
                  <a:cubicBezTo>
                    <a:pt x="17664" y="8818"/>
                    <a:pt x="19614" y="8475"/>
                    <a:pt x="21564" y="8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054850" y="3181350"/>
              <a:ext cx="10526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3812" y="0"/>
                  </a:moveTo>
                  <a:cubicBezTo>
                    <a:pt x="8047" y="2257"/>
                    <a:pt x="12282" y="4513"/>
                    <a:pt x="15671" y="7254"/>
                  </a:cubicBezTo>
                  <a:cubicBezTo>
                    <a:pt x="19059" y="9994"/>
                    <a:pt x="21600" y="13218"/>
                    <a:pt x="20965" y="15636"/>
                  </a:cubicBezTo>
                  <a:cubicBezTo>
                    <a:pt x="20329" y="18054"/>
                    <a:pt x="16518" y="19666"/>
                    <a:pt x="12494" y="20525"/>
                  </a:cubicBezTo>
                  <a:cubicBezTo>
                    <a:pt x="8471" y="21385"/>
                    <a:pt x="4235" y="21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435850" y="3435350"/>
              <a:ext cx="361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707768" y="3339536"/>
              <a:ext cx="97163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1426" fill="norm" stroke="1" extrusionOk="0">
                  <a:moveTo>
                    <a:pt x="4203" y="775"/>
                  </a:moveTo>
                  <a:cubicBezTo>
                    <a:pt x="1999" y="301"/>
                    <a:pt x="-205" y="-174"/>
                    <a:pt x="15" y="63"/>
                  </a:cubicBezTo>
                  <a:cubicBezTo>
                    <a:pt x="236" y="301"/>
                    <a:pt x="2881" y="1250"/>
                    <a:pt x="6407" y="2318"/>
                  </a:cubicBezTo>
                  <a:cubicBezTo>
                    <a:pt x="9934" y="3386"/>
                    <a:pt x="14342" y="4573"/>
                    <a:pt x="17207" y="6353"/>
                  </a:cubicBezTo>
                  <a:cubicBezTo>
                    <a:pt x="20073" y="8134"/>
                    <a:pt x="21395" y="10507"/>
                    <a:pt x="18971" y="13118"/>
                  </a:cubicBezTo>
                  <a:cubicBezTo>
                    <a:pt x="16546" y="15729"/>
                    <a:pt x="10375" y="18578"/>
                    <a:pt x="4203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880350" y="3270250"/>
              <a:ext cx="571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00"/>
                    <a:pt x="16800" y="7800"/>
                    <a:pt x="13200" y="11400"/>
                  </a:cubicBezTo>
                  <a:cubicBezTo>
                    <a:pt x="9600" y="15000"/>
                    <a:pt x="4800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924800" y="33210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905750" y="3371850"/>
              <a:ext cx="444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893050" y="3245518"/>
              <a:ext cx="165100" cy="35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59" fill="norm" stroke="1" extrusionOk="0">
                  <a:moveTo>
                    <a:pt x="0" y="5745"/>
                  </a:moveTo>
                  <a:cubicBezTo>
                    <a:pt x="0" y="5102"/>
                    <a:pt x="0" y="4459"/>
                    <a:pt x="2051" y="3559"/>
                  </a:cubicBezTo>
                  <a:cubicBezTo>
                    <a:pt x="4101" y="2659"/>
                    <a:pt x="8203" y="1502"/>
                    <a:pt x="10937" y="859"/>
                  </a:cubicBezTo>
                  <a:cubicBezTo>
                    <a:pt x="13671" y="216"/>
                    <a:pt x="15038" y="88"/>
                    <a:pt x="16405" y="23"/>
                  </a:cubicBezTo>
                  <a:cubicBezTo>
                    <a:pt x="17772" y="-41"/>
                    <a:pt x="19139" y="-41"/>
                    <a:pt x="20096" y="923"/>
                  </a:cubicBezTo>
                  <a:cubicBezTo>
                    <a:pt x="21053" y="1888"/>
                    <a:pt x="21600" y="3816"/>
                    <a:pt x="19959" y="5552"/>
                  </a:cubicBezTo>
                  <a:cubicBezTo>
                    <a:pt x="18319" y="7288"/>
                    <a:pt x="14491" y="8830"/>
                    <a:pt x="11620" y="9602"/>
                  </a:cubicBezTo>
                  <a:cubicBezTo>
                    <a:pt x="8749" y="10373"/>
                    <a:pt x="6835" y="10373"/>
                    <a:pt x="6562" y="10566"/>
                  </a:cubicBezTo>
                  <a:cubicBezTo>
                    <a:pt x="6289" y="10759"/>
                    <a:pt x="7656" y="11145"/>
                    <a:pt x="10253" y="12495"/>
                  </a:cubicBezTo>
                  <a:cubicBezTo>
                    <a:pt x="12851" y="13845"/>
                    <a:pt x="16678" y="16159"/>
                    <a:pt x="18729" y="17830"/>
                  </a:cubicBezTo>
                  <a:cubicBezTo>
                    <a:pt x="20780" y="19502"/>
                    <a:pt x="21053" y="20530"/>
                    <a:pt x="21327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552949" y="349250"/>
              <a:ext cx="6667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" y="21107"/>
                    <a:pt x="137" y="20614"/>
                    <a:pt x="994" y="19627"/>
                  </a:cubicBezTo>
                  <a:cubicBezTo>
                    <a:pt x="1851" y="18641"/>
                    <a:pt x="3497" y="17162"/>
                    <a:pt x="5451" y="15436"/>
                  </a:cubicBezTo>
                  <a:cubicBezTo>
                    <a:pt x="7406" y="13710"/>
                    <a:pt x="9669" y="11737"/>
                    <a:pt x="11863" y="10011"/>
                  </a:cubicBezTo>
                  <a:cubicBezTo>
                    <a:pt x="14057" y="8285"/>
                    <a:pt x="16183" y="6805"/>
                    <a:pt x="17691" y="5671"/>
                  </a:cubicBezTo>
                  <a:cubicBezTo>
                    <a:pt x="19200" y="4537"/>
                    <a:pt x="20091" y="3748"/>
                    <a:pt x="20640" y="2860"/>
                  </a:cubicBezTo>
                  <a:cubicBezTo>
                    <a:pt x="21189" y="1973"/>
                    <a:pt x="21394" y="9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109633" y="311149"/>
              <a:ext cx="13496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3323" y="0"/>
                  </a:moveTo>
                  <a:cubicBezTo>
                    <a:pt x="1662" y="0"/>
                    <a:pt x="0" y="0"/>
                    <a:pt x="0" y="124"/>
                  </a:cubicBezTo>
                  <a:cubicBezTo>
                    <a:pt x="0" y="248"/>
                    <a:pt x="1662" y="497"/>
                    <a:pt x="4985" y="993"/>
                  </a:cubicBezTo>
                  <a:cubicBezTo>
                    <a:pt x="8308" y="1490"/>
                    <a:pt x="13292" y="2234"/>
                    <a:pt x="16615" y="3724"/>
                  </a:cubicBezTo>
                  <a:cubicBezTo>
                    <a:pt x="19938" y="5214"/>
                    <a:pt x="21600" y="7448"/>
                    <a:pt x="21102" y="10552"/>
                  </a:cubicBezTo>
                  <a:cubicBezTo>
                    <a:pt x="20603" y="13655"/>
                    <a:pt x="17945" y="17628"/>
                    <a:pt x="152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495677" y="99483"/>
              <a:ext cx="130423" cy="37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0" fill="norm" stroke="1" extrusionOk="0">
                  <a:moveTo>
                    <a:pt x="21467" y="15047"/>
                  </a:moveTo>
                  <a:cubicBezTo>
                    <a:pt x="21119" y="14440"/>
                    <a:pt x="20770" y="13834"/>
                    <a:pt x="18680" y="13348"/>
                  </a:cubicBezTo>
                  <a:cubicBezTo>
                    <a:pt x="16590" y="12863"/>
                    <a:pt x="12757" y="12499"/>
                    <a:pt x="9448" y="12802"/>
                  </a:cubicBezTo>
                  <a:cubicBezTo>
                    <a:pt x="6138" y="13106"/>
                    <a:pt x="3351" y="14076"/>
                    <a:pt x="1783" y="15351"/>
                  </a:cubicBezTo>
                  <a:cubicBezTo>
                    <a:pt x="215" y="16625"/>
                    <a:pt x="-133" y="18202"/>
                    <a:pt x="41" y="19294"/>
                  </a:cubicBezTo>
                  <a:cubicBezTo>
                    <a:pt x="215" y="20387"/>
                    <a:pt x="912" y="20993"/>
                    <a:pt x="2132" y="21297"/>
                  </a:cubicBezTo>
                  <a:cubicBezTo>
                    <a:pt x="3351" y="21600"/>
                    <a:pt x="5093" y="21600"/>
                    <a:pt x="7706" y="20508"/>
                  </a:cubicBezTo>
                  <a:cubicBezTo>
                    <a:pt x="10319" y="19416"/>
                    <a:pt x="13802" y="17231"/>
                    <a:pt x="15893" y="14198"/>
                  </a:cubicBezTo>
                  <a:cubicBezTo>
                    <a:pt x="17983" y="11164"/>
                    <a:pt x="18680" y="7281"/>
                    <a:pt x="19028" y="4975"/>
                  </a:cubicBezTo>
                  <a:cubicBezTo>
                    <a:pt x="19377" y="2670"/>
                    <a:pt x="19377" y="1942"/>
                    <a:pt x="19028" y="1274"/>
                  </a:cubicBezTo>
                  <a:cubicBezTo>
                    <a:pt x="18680" y="607"/>
                    <a:pt x="17983" y="0"/>
                    <a:pt x="17286" y="0"/>
                  </a:cubicBezTo>
                  <a:cubicBezTo>
                    <a:pt x="16590" y="0"/>
                    <a:pt x="15893" y="607"/>
                    <a:pt x="15893" y="2306"/>
                  </a:cubicBezTo>
                  <a:cubicBezTo>
                    <a:pt x="15893" y="4004"/>
                    <a:pt x="16590" y="6796"/>
                    <a:pt x="16938" y="9404"/>
                  </a:cubicBezTo>
                  <a:cubicBezTo>
                    <a:pt x="17286" y="12013"/>
                    <a:pt x="17286" y="14440"/>
                    <a:pt x="17983" y="15957"/>
                  </a:cubicBezTo>
                  <a:cubicBezTo>
                    <a:pt x="18680" y="17474"/>
                    <a:pt x="20073" y="18081"/>
                    <a:pt x="21467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695949" y="2920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692493" y="214768"/>
              <a:ext cx="9808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15842"/>
                  </a:moveTo>
                  <a:cubicBezTo>
                    <a:pt x="2735" y="7535"/>
                    <a:pt x="-1585" y="-773"/>
                    <a:pt x="575" y="58"/>
                  </a:cubicBezTo>
                  <a:cubicBezTo>
                    <a:pt x="2735" y="889"/>
                    <a:pt x="11375" y="10858"/>
                    <a:pt x="20015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760260" y="229608"/>
              <a:ext cx="84185" cy="15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26" fill="norm" stroke="1" extrusionOk="0">
                  <a:moveTo>
                    <a:pt x="15232" y="2455"/>
                  </a:moveTo>
                  <a:cubicBezTo>
                    <a:pt x="13175" y="1591"/>
                    <a:pt x="11118" y="727"/>
                    <a:pt x="8803" y="295"/>
                  </a:cubicBezTo>
                  <a:cubicBezTo>
                    <a:pt x="6489" y="-137"/>
                    <a:pt x="3918" y="-137"/>
                    <a:pt x="2118" y="583"/>
                  </a:cubicBezTo>
                  <a:cubicBezTo>
                    <a:pt x="318" y="1303"/>
                    <a:pt x="-711" y="2743"/>
                    <a:pt x="575" y="4615"/>
                  </a:cubicBezTo>
                  <a:cubicBezTo>
                    <a:pt x="1860" y="6487"/>
                    <a:pt x="5460" y="8791"/>
                    <a:pt x="8546" y="10231"/>
                  </a:cubicBezTo>
                  <a:cubicBezTo>
                    <a:pt x="11632" y="11671"/>
                    <a:pt x="14203" y="12247"/>
                    <a:pt x="16518" y="13543"/>
                  </a:cubicBezTo>
                  <a:cubicBezTo>
                    <a:pt x="18832" y="14839"/>
                    <a:pt x="20889" y="16855"/>
                    <a:pt x="20375" y="18295"/>
                  </a:cubicBezTo>
                  <a:cubicBezTo>
                    <a:pt x="19860" y="19735"/>
                    <a:pt x="16775" y="20599"/>
                    <a:pt x="13432" y="21031"/>
                  </a:cubicBezTo>
                  <a:cubicBezTo>
                    <a:pt x="10089" y="21463"/>
                    <a:pt x="6489" y="21463"/>
                    <a:pt x="4432" y="20743"/>
                  </a:cubicBezTo>
                  <a:cubicBezTo>
                    <a:pt x="2375" y="20023"/>
                    <a:pt x="1860" y="18583"/>
                    <a:pt x="1346" y="17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869965" y="232905"/>
              <a:ext cx="99035" cy="14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50" fill="norm" stroke="1" extrusionOk="0">
                  <a:moveTo>
                    <a:pt x="17004" y="3944"/>
                  </a:moveTo>
                  <a:cubicBezTo>
                    <a:pt x="17004" y="2423"/>
                    <a:pt x="17004" y="902"/>
                    <a:pt x="15879" y="293"/>
                  </a:cubicBezTo>
                  <a:cubicBezTo>
                    <a:pt x="14754" y="-315"/>
                    <a:pt x="12504" y="-11"/>
                    <a:pt x="9579" y="1510"/>
                  </a:cubicBezTo>
                  <a:cubicBezTo>
                    <a:pt x="6654" y="3031"/>
                    <a:pt x="3054" y="5770"/>
                    <a:pt x="1254" y="8812"/>
                  </a:cubicBezTo>
                  <a:cubicBezTo>
                    <a:pt x="-546" y="11854"/>
                    <a:pt x="-546" y="15200"/>
                    <a:pt x="2154" y="17482"/>
                  </a:cubicBezTo>
                  <a:cubicBezTo>
                    <a:pt x="4854" y="19764"/>
                    <a:pt x="10254" y="20981"/>
                    <a:pt x="13854" y="21133"/>
                  </a:cubicBezTo>
                  <a:cubicBezTo>
                    <a:pt x="17454" y="21285"/>
                    <a:pt x="19254" y="20372"/>
                    <a:pt x="21054" y="19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988413" y="203200"/>
              <a:ext cx="113937" cy="15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56" fill="norm" stroke="1" extrusionOk="0">
                  <a:moveTo>
                    <a:pt x="1111" y="5400"/>
                  </a:moveTo>
                  <a:cubicBezTo>
                    <a:pt x="325" y="3600"/>
                    <a:pt x="-460" y="1800"/>
                    <a:pt x="325" y="1350"/>
                  </a:cubicBezTo>
                  <a:cubicBezTo>
                    <a:pt x="1111" y="900"/>
                    <a:pt x="3467" y="1800"/>
                    <a:pt x="6216" y="4800"/>
                  </a:cubicBezTo>
                  <a:cubicBezTo>
                    <a:pt x="8965" y="7800"/>
                    <a:pt x="12107" y="12900"/>
                    <a:pt x="13482" y="16200"/>
                  </a:cubicBezTo>
                  <a:cubicBezTo>
                    <a:pt x="14856" y="19500"/>
                    <a:pt x="14464" y="21000"/>
                    <a:pt x="13482" y="21300"/>
                  </a:cubicBezTo>
                  <a:cubicBezTo>
                    <a:pt x="12500" y="21600"/>
                    <a:pt x="10929" y="20700"/>
                    <a:pt x="9751" y="18300"/>
                  </a:cubicBezTo>
                  <a:cubicBezTo>
                    <a:pt x="8573" y="15900"/>
                    <a:pt x="7787" y="12000"/>
                    <a:pt x="9751" y="8700"/>
                  </a:cubicBezTo>
                  <a:cubicBezTo>
                    <a:pt x="11715" y="5400"/>
                    <a:pt x="16427" y="2700"/>
                    <a:pt x="211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128283" y="195203"/>
              <a:ext cx="113767" cy="14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20" fill="norm" stroke="1" extrusionOk="0">
                  <a:moveTo>
                    <a:pt x="4699" y="8572"/>
                  </a:moveTo>
                  <a:cubicBezTo>
                    <a:pt x="6299" y="7337"/>
                    <a:pt x="7899" y="6103"/>
                    <a:pt x="9299" y="4560"/>
                  </a:cubicBezTo>
                  <a:cubicBezTo>
                    <a:pt x="10699" y="3017"/>
                    <a:pt x="11899" y="1166"/>
                    <a:pt x="11499" y="394"/>
                  </a:cubicBezTo>
                  <a:cubicBezTo>
                    <a:pt x="11099" y="-377"/>
                    <a:pt x="9099" y="-68"/>
                    <a:pt x="6899" y="1783"/>
                  </a:cubicBezTo>
                  <a:cubicBezTo>
                    <a:pt x="4699" y="3634"/>
                    <a:pt x="2299" y="7029"/>
                    <a:pt x="1099" y="9806"/>
                  </a:cubicBezTo>
                  <a:cubicBezTo>
                    <a:pt x="-101" y="12583"/>
                    <a:pt x="-101" y="14743"/>
                    <a:pt x="99" y="16594"/>
                  </a:cubicBezTo>
                  <a:cubicBezTo>
                    <a:pt x="299" y="18446"/>
                    <a:pt x="699" y="19989"/>
                    <a:pt x="3099" y="20606"/>
                  </a:cubicBezTo>
                  <a:cubicBezTo>
                    <a:pt x="5499" y="21223"/>
                    <a:pt x="9899" y="20914"/>
                    <a:pt x="13299" y="19834"/>
                  </a:cubicBezTo>
                  <a:cubicBezTo>
                    <a:pt x="16699" y="18754"/>
                    <a:pt x="19099" y="16903"/>
                    <a:pt x="21499" y="15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293644" y="0"/>
              <a:ext cx="43656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5" fill="norm" stroke="1" extrusionOk="0">
                  <a:moveTo>
                    <a:pt x="15043" y="0"/>
                  </a:moveTo>
                  <a:cubicBezTo>
                    <a:pt x="9900" y="2618"/>
                    <a:pt x="4757" y="5236"/>
                    <a:pt x="2185" y="8575"/>
                  </a:cubicBezTo>
                  <a:cubicBezTo>
                    <a:pt x="-386" y="11913"/>
                    <a:pt x="-386" y="15971"/>
                    <a:pt x="643" y="18327"/>
                  </a:cubicBezTo>
                  <a:cubicBezTo>
                    <a:pt x="1671" y="20684"/>
                    <a:pt x="3728" y="21338"/>
                    <a:pt x="7328" y="21469"/>
                  </a:cubicBezTo>
                  <a:cubicBezTo>
                    <a:pt x="10928" y="21600"/>
                    <a:pt x="16071" y="21207"/>
                    <a:pt x="21214" y="2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242050" y="19049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379601" y="160876"/>
              <a:ext cx="186300" cy="16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25" fill="norm" stroke="1" extrusionOk="0">
                  <a:moveTo>
                    <a:pt x="4564" y="4647"/>
                  </a:moveTo>
                  <a:cubicBezTo>
                    <a:pt x="3604" y="5467"/>
                    <a:pt x="2644" y="6287"/>
                    <a:pt x="3004" y="6834"/>
                  </a:cubicBezTo>
                  <a:cubicBezTo>
                    <a:pt x="3364" y="7381"/>
                    <a:pt x="5044" y="7654"/>
                    <a:pt x="6604" y="7107"/>
                  </a:cubicBezTo>
                  <a:cubicBezTo>
                    <a:pt x="8164" y="6560"/>
                    <a:pt x="9604" y="5193"/>
                    <a:pt x="10564" y="3826"/>
                  </a:cubicBezTo>
                  <a:cubicBezTo>
                    <a:pt x="11524" y="2459"/>
                    <a:pt x="12004" y="1092"/>
                    <a:pt x="11524" y="409"/>
                  </a:cubicBezTo>
                  <a:cubicBezTo>
                    <a:pt x="11044" y="-275"/>
                    <a:pt x="9604" y="-275"/>
                    <a:pt x="7444" y="1776"/>
                  </a:cubicBezTo>
                  <a:cubicBezTo>
                    <a:pt x="5284" y="3826"/>
                    <a:pt x="2404" y="7928"/>
                    <a:pt x="964" y="11072"/>
                  </a:cubicBezTo>
                  <a:cubicBezTo>
                    <a:pt x="-476" y="14216"/>
                    <a:pt x="-476" y="16403"/>
                    <a:pt x="2164" y="18044"/>
                  </a:cubicBezTo>
                  <a:cubicBezTo>
                    <a:pt x="4804" y="19684"/>
                    <a:pt x="10084" y="20778"/>
                    <a:pt x="13684" y="21052"/>
                  </a:cubicBezTo>
                  <a:cubicBezTo>
                    <a:pt x="17284" y="21325"/>
                    <a:pt x="19204" y="20778"/>
                    <a:pt x="21124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565650" y="863600"/>
              <a:ext cx="6096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3273"/>
                    <a:pt x="5850" y="6545"/>
                    <a:pt x="8625" y="9655"/>
                  </a:cubicBezTo>
                  <a:cubicBezTo>
                    <a:pt x="11400" y="12764"/>
                    <a:pt x="14025" y="15709"/>
                    <a:pt x="16163" y="17673"/>
                  </a:cubicBezTo>
                  <a:cubicBezTo>
                    <a:pt x="18300" y="19636"/>
                    <a:pt x="19950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067299" y="876300"/>
              <a:ext cx="9820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600" fill="norm" stroke="1" extrusionOk="0">
                  <a:moveTo>
                    <a:pt x="0" y="0"/>
                  </a:moveTo>
                  <a:cubicBezTo>
                    <a:pt x="5731" y="2160"/>
                    <a:pt x="11461" y="4320"/>
                    <a:pt x="15429" y="6480"/>
                  </a:cubicBezTo>
                  <a:cubicBezTo>
                    <a:pt x="19396" y="8640"/>
                    <a:pt x="21600" y="10800"/>
                    <a:pt x="19837" y="13320"/>
                  </a:cubicBezTo>
                  <a:cubicBezTo>
                    <a:pt x="18073" y="15840"/>
                    <a:pt x="12343" y="18720"/>
                    <a:pt x="66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595346" y="920201"/>
              <a:ext cx="132354" cy="24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99" fill="norm" stroke="1" extrusionOk="0">
                  <a:moveTo>
                    <a:pt x="21439" y="4403"/>
                  </a:moveTo>
                  <a:cubicBezTo>
                    <a:pt x="21439" y="2951"/>
                    <a:pt x="21439" y="1499"/>
                    <a:pt x="20582" y="682"/>
                  </a:cubicBezTo>
                  <a:cubicBezTo>
                    <a:pt x="19725" y="-134"/>
                    <a:pt x="18010" y="-316"/>
                    <a:pt x="15096" y="682"/>
                  </a:cubicBezTo>
                  <a:cubicBezTo>
                    <a:pt x="12182" y="1681"/>
                    <a:pt x="8068" y="3859"/>
                    <a:pt x="4982" y="6854"/>
                  </a:cubicBezTo>
                  <a:cubicBezTo>
                    <a:pt x="1896" y="9849"/>
                    <a:pt x="-161" y="13660"/>
                    <a:pt x="10" y="16292"/>
                  </a:cubicBezTo>
                  <a:cubicBezTo>
                    <a:pt x="182" y="18924"/>
                    <a:pt x="2582" y="20376"/>
                    <a:pt x="6010" y="20830"/>
                  </a:cubicBezTo>
                  <a:cubicBezTo>
                    <a:pt x="9439" y="21284"/>
                    <a:pt x="13896" y="20739"/>
                    <a:pt x="18353" y="20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754803" y="1007215"/>
              <a:ext cx="107379" cy="15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856" fill="norm" stroke="1" extrusionOk="0">
                  <a:moveTo>
                    <a:pt x="14620" y="2032"/>
                  </a:moveTo>
                  <a:cubicBezTo>
                    <a:pt x="12128" y="1179"/>
                    <a:pt x="9635" y="326"/>
                    <a:pt x="7558" y="326"/>
                  </a:cubicBezTo>
                  <a:cubicBezTo>
                    <a:pt x="5481" y="326"/>
                    <a:pt x="3820" y="1179"/>
                    <a:pt x="2366" y="3737"/>
                  </a:cubicBezTo>
                  <a:cubicBezTo>
                    <a:pt x="912" y="6295"/>
                    <a:pt x="-334" y="10558"/>
                    <a:pt x="81" y="13969"/>
                  </a:cubicBezTo>
                  <a:cubicBezTo>
                    <a:pt x="497" y="17379"/>
                    <a:pt x="2574" y="19937"/>
                    <a:pt x="5689" y="20647"/>
                  </a:cubicBezTo>
                  <a:cubicBezTo>
                    <a:pt x="8804" y="21358"/>
                    <a:pt x="12958" y="20221"/>
                    <a:pt x="16074" y="17663"/>
                  </a:cubicBezTo>
                  <a:cubicBezTo>
                    <a:pt x="19189" y="15105"/>
                    <a:pt x="21266" y="11126"/>
                    <a:pt x="21058" y="8000"/>
                  </a:cubicBezTo>
                  <a:cubicBezTo>
                    <a:pt x="20851" y="4874"/>
                    <a:pt x="18358" y="2600"/>
                    <a:pt x="15866" y="1321"/>
                  </a:cubicBezTo>
                  <a:cubicBezTo>
                    <a:pt x="13374" y="42"/>
                    <a:pt x="10881" y="-242"/>
                    <a:pt x="8804" y="184"/>
                  </a:cubicBezTo>
                  <a:cubicBezTo>
                    <a:pt x="6728" y="611"/>
                    <a:pt x="5066" y="1747"/>
                    <a:pt x="3404" y="2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909405" y="932312"/>
              <a:ext cx="127737" cy="21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03" fill="norm" stroke="1" extrusionOk="0">
                  <a:moveTo>
                    <a:pt x="1448" y="7516"/>
                  </a:moveTo>
                  <a:cubicBezTo>
                    <a:pt x="1448" y="11425"/>
                    <a:pt x="1448" y="15333"/>
                    <a:pt x="1274" y="17802"/>
                  </a:cubicBezTo>
                  <a:cubicBezTo>
                    <a:pt x="1100" y="20270"/>
                    <a:pt x="751" y="21299"/>
                    <a:pt x="403" y="21196"/>
                  </a:cubicBezTo>
                  <a:cubicBezTo>
                    <a:pt x="54" y="21093"/>
                    <a:pt x="-294" y="19859"/>
                    <a:pt x="403" y="16773"/>
                  </a:cubicBezTo>
                  <a:cubicBezTo>
                    <a:pt x="1100" y="13688"/>
                    <a:pt x="2841" y="8750"/>
                    <a:pt x="5106" y="5562"/>
                  </a:cubicBezTo>
                  <a:cubicBezTo>
                    <a:pt x="7371" y="2373"/>
                    <a:pt x="10158" y="933"/>
                    <a:pt x="12596" y="316"/>
                  </a:cubicBezTo>
                  <a:cubicBezTo>
                    <a:pt x="15035" y="-301"/>
                    <a:pt x="17125" y="-95"/>
                    <a:pt x="18693" y="1653"/>
                  </a:cubicBezTo>
                  <a:cubicBezTo>
                    <a:pt x="20261" y="3402"/>
                    <a:pt x="21306" y="6693"/>
                    <a:pt x="20958" y="9882"/>
                  </a:cubicBezTo>
                  <a:cubicBezTo>
                    <a:pt x="20609" y="13070"/>
                    <a:pt x="18867" y="16156"/>
                    <a:pt x="17125" y="19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122010" y="736600"/>
              <a:ext cx="81940" cy="40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8" fill="norm" stroke="1" extrusionOk="0">
                  <a:moveTo>
                    <a:pt x="13132" y="0"/>
                  </a:moveTo>
                  <a:cubicBezTo>
                    <a:pt x="10917" y="1994"/>
                    <a:pt x="8702" y="3988"/>
                    <a:pt x="6763" y="6978"/>
                  </a:cubicBezTo>
                  <a:cubicBezTo>
                    <a:pt x="4825" y="9969"/>
                    <a:pt x="3163" y="13957"/>
                    <a:pt x="2055" y="16228"/>
                  </a:cubicBezTo>
                  <a:cubicBezTo>
                    <a:pt x="948" y="18498"/>
                    <a:pt x="394" y="19052"/>
                    <a:pt x="117" y="19717"/>
                  </a:cubicBezTo>
                  <a:cubicBezTo>
                    <a:pt x="-160" y="20382"/>
                    <a:pt x="-160" y="21157"/>
                    <a:pt x="2609" y="21378"/>
                  </a:cubicBezTo>
                  <a:cubicBezTo>
                    <a:pt x="5378" y="21600"/>
                    <a:pt x="10917" y="21268"/>
                    <a:pt x="14517" y="20769"/>
                  </a:cubicBezTo>
                  <a:cubicBezTo>
                    <a:pt x="18117" y="20271"/>
                    <a:pt x="19778" y="19606"/>
                    <a:pt x="21440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089650" y="96520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324599" y="10223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470031" y="476250"/>
              <a:ext cx="84187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581" y="20546"/>
                  </a:moveTo>
                  <a:cubicBezTo>
                    <a:pt x="256" y="21073"/>
                    <a:pt x="-69" y="21600"/>
                    <a:pt x="12" y="21600"/>
                  </a:cubicBezTo>
                  <a:cubicBezTo>
                    <a:pt x="93" y="21600"/>
                    <a:pt x="581" y="21073"/>
                    <a:pt x="1663" y="20020"/>
                  </a:cubicBezTo>
                  <a:cubicBezTo>
                    <a:pt x="2746" y="18966"/>
                    <a:pt x="4424" y="17385"/>
                    <a:pt x="6508" y="15805"/>
                  </a:cubicBezTo>
                  <a:cubicBezTo>
                    <a:pt x="8593" y="14224"/>
                    <a:pt x="11083" y="12644"/>
                    <a:pt x="13438" y="10537"/>
                  </a:cubicBezTo>
                  <a:cubicBezTo>
                    <a:pt x="15793" y="8429"/>
                    <a:pt x="18012" y="5795"/>
                    <a:pt x="19339" y="3951"/>
                  </a:cubicBezTo>
                  <a:cubicBezTo>
                    <a:pt x="20665" y="2107"/>
                    <a:pt x="21098" y="1054"/>
                    <a:pt x="215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513916" y="501650"/>
              <a:ext cx="791634" cy="8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021" y="17385"/>
                  </a:moveTo>
                  <a:cubicBezTo>
                    <a:pt x="1617" y="17385"/>
                    <a:pt x="1213" y="17385"/>
                    <a:pt x="809" y="17912"/>
                  </a:cubicBezTo>
                  <a:cubicBezTo>
                    <a:pt x="404" y="18439"/>
                    <a:pt x="0" y="19493"/>
                    <a:pt x="0" y="20283"/>
                  </a:cubicBezTo>
                  <a:cubicBezTo>
                    <a:pt x="0" y="21073"/>
                    <a:pt x="404" y="21600"/>
                    <a:pt x="1646" y="21073"/>
                  </a:cubicBezTo>
                  <a:cubicBezTo>
                    <a:pt x="2888" y="20546"/>
                    <a:pt x="4967" y="18966"/>
                    <a:pt x="7306" y="16595"/>
                  </a:cubicBezTo>
                  <a:cubicBezTo>
                    <a:pt x="9645" y="14224"/>
                    <a:pt x="12244" y="11063"/>
                    <a:pt x="14670" y="8166"/>
                  </a:cubicBezTo>
                  <a:cubicBezTo>
                    <a:pt x="17095" y="5268"/>
                    <a:pt x="19348" y="26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0" y="4470400"/>
              <a:ext cx="975360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59"/>
                  </a:moveTo>
                  <a:cubicBezTo>
                    <a:pt x="127" y="2466"/>
                    <a:pt x="253" y="1973"/>
                    <a:pt x="403" y="1677"/>
                  </a:cubicBezTo>
                  <a:cubicBezTo>
                    <a:pt x="553" y="1381"/>
                    <a:pt x="727" y="1282"/>
                    <a:pt x="912" y="1184"/>
                  </a:cubicBezTo>
                  <a:cubicBezTo>
                    <a:pt x="1097" y="1085"/>
                    <a:pt x="1294" y="986"/>
                    <a:pt x="1465" y="888"/>
                  </a:cubicBezTo>
                  <a:cubicBezTo>
                    <a:pt x="1636" y="789"/>
                    <a:pt x="1781" y="690"/>
                    <a:pt x="1943" y="592"/>
                  </a:cubicBezTo>
                  <a:cubicBezTo>
                    <a:pt x="2105" y="493"/>
                    <a:pt x="2283" y="395"/>
                    <a:pt x="2468" y="296"/>
                  </a:cubicBezTo>
                  <a:cubicBezTo>
                    <a:pt x="2653" y="197"/>
                    <a:pt x="2845" y="99"/>
                    <a:pt x="3014" y="49"/>
                  </a:cubicBezTo>
                  <a:cubicBezTo>
                    <a:pt x="3183" y="0"/>
                    <a:pt x="3328" y="0"/>
                    <a:pt x="3485" y="0"/>
                  </a:cubicBezTo>
                  <a:cubicBezTo>
                    <a:pt x="3642" y="0"/>
                    <a:pt x="3811" y="0"/>
                    <a:pt x="3977" y="0"/>
                  </a:cubicBezTo>
                  <a:cubicBezTo>
                    <a:pt x="4144" y="0"/>
                    <a:pt x="4308" y="0"/>
                    <a:pt x="4484" y="0"/>
                  </a:cubicBezTo>
                  <a:cubicBezTo>
                    <a:pt x="4659" y="0"/>
                    <a:pt x="4847" y="0"/>
                    <a:pt x="5037" y="0"/>
                  </a:cubicBezTo>
                  <a:cubicBezTo>
                    <a:pt x="5227" y="0"/>
                    <a:pt x="5419" y="0"/>
                    <a:pt x="5620" y="0"/>
                  </a:cubicBezTo>
                  <a:cubicBezTo>
                    <a:pt x="5822" y="0"/>
                    <a:pt x="6033" y="0"/>
                    <a:pt x="6244" y="0"/>
                  </a:cubicBezTo>
                  <a:cubicBezTo>
                    <a:pt x="6455" y="0"/>
                    <a:pt x="6666" y="0"/>
                    <a:pt x="6837" y="0"/>
                  </a:cubicBezTo>
                  <a:cubicBezTo>
                    <a:pt x="7008" y="0"/>
                    <a:pt x="7139" y="0"/>
                    <a:pt x="7259" y="0"/>
                  </a:cubicBezTo>
                  <a:cubicBezTo>
                    <a:pt x="7378" y="0"/>
                    <a:pt x="7486" y="0"/>
                    <a:pt x="7601" y="0"/>
                  </a:cubicBezTo>
                  <a:cubicBezTo>
                    <a:pt x="7716" y="0"/>
                    <a:pt x="7837" y="0"/>
                    <a:pt x="8030" y="0"/>
                  </a:cubicBezTo>
                  <a:cubicBezTo>
                    <a:pt x="8222" y="0"/>
                    <a:pt x="8484" y="0"/>
                    <a:pt x="8679" y="49"/>
                  </a:cubicBezTo>
                  <a:cubicBezTo>
                    <a:pt x="8873" y="99"/>
                    <a:pt x="9000" y="197"/>
                    <a:pt x="9183" y="296"/>
                  </a:cubicBezTo>
                  <a:cubicBezTo>
                    <a:pt x="9366" y="395"/>
                    <a:pt x="9605" y="493"/>
                    <a:pt x="9795" y="592"/>
                  </a:cubicBezTo>
                  <a:cubicBezTo>
                    <a:pt x="9984" y="690"/>
                    <a:pt x="10125" y="789"/>
                    <a:pt x="10268" y="888"/>
                  </a:cubicBezTo>
                  <a:cubicBezTo>
                    <a:pt x="10411" y="986"/>
                    <a:pt x="10556" y="1085"/>
                    <a:pt x="10699" y="1233"/>
                  </a:cubicBezTo>
                  <a:cubicBezTo>
                    <a:pt x="10842" y="1381"/>
                    <a:pt x="10983" y="1578"/>
                    <a:pt x="11116" y="1726"/>
                  </a:cubicBezTo>
                  <a:cubicBezTo>
                    <a:pt x="11250" y="1874"/>
                    <a:pt x="11377" y="1973"/>
                    <a:pt x="11510" y="2121"/>
                  </a:cubicBezTo>
                  <a:cubicBezTo>
                    <a:pt x="11644" y="2268"/>
                    <a:pt x="11784" y="2466"/>
                    <a:pt x="11925" y="2663"/>
                  </a:cubicBezTo>
                  <a:cubicBezTo>
                    <a:pt x="12066" y="2860"/>
                    <a:pt x="12206" y="3058"/>
                    <a:pt x="12413" y="3353"/>
                  </a:cubicBezTo>
                  <a:cubicBezTo>
                    <a:pt x="12619" y="3649"/>
                    <a:pt x="12891" y="4044"/>
                    <a:pt x="13102" y="4340"/>
                  </a:cubicBezTo>
                  <a:cubicBezTo>
                    <a:pt x="13313" y="4636"/>
                    <a:pt x="13462" y="4833"/>
                    <a:pt x="13608" y="5079"/>
                  </a:cubicBezTo>
                  <a:cubicBezTo>
                    <a:pt x="13753" y="5326"/>
                    <a:pt x="13894" y="5622"/>
                    <a:pt x="14037" y="5918"/>
                  </a:cubicBezTo>
                  <a:cubicBezTo>
                    <a:pt x="14180" y="6214"/>
                    <a:pt x="14325" y="6510"/>
                    <a:pt x="14463" y="6756"/>
                  </a:cubicBezTo>
                  <a:cubicBezTo>
                    <a:pt x="14602" y="7003"/>
                    <a:pt x="14733" y="7200"/>
                    <a:pt x="14873" y="7447"/>
                  </a:cubicBezTo>
                  <a:cubicBezTo>
                    <a:pt x="15014" y="7693"/>
                    <a:pt x="15164" y="7989"/>
                    <a:pt x="15312" y="8236"/>
                  </a:cubicBezTo>
                  <a:cubicBezTo>
                    <a:pt x="15459" y="8482"/>
                    <a:pt x="15605" y="8679"/>
                    <a:pt x="15750" y="8926"/>
                  </a:cubicBezTo>
                  <a:cubicBezTo>
                    <a:pt x="15895" y="9173"/>
                    <a:pt x="16041" y="9468"/>
                    <a:pt x="16181" y="9764"/>
                  </a:cubicBezTo>
                  <a:cubicBezTo>
                    <a:pt x="16322" y="10060"/>
                    <a:pt x="16458" y="10356"/>
                    <a:pt x="16603" y="10652"/>
                  </a:cubicBezTo>
                  <a:cubicBezTo>
                    <a:pt x="16748" y="10948"/>
                    <a:pt x="16903" y="11244"/>
                    <a:pt x="17053" y="11540"/>
                  </a:cubicBezTo>
                  <a:cubicBezTo>
                    <a:pt x="17203" y="11836"/>
                    <a:pt x="17348" y="12132"/>
                    <a:pt x="17564" y="12526"/>
                  </a:cubicBezTo>
                  <a:cubicBezTo>
                    <a:pt x="17780" y="12921"/>
                    <a:pt x="18066" y="13414"/>
                    <a:pt x="18284" y="13858"/>
                  </a:cubicBezTo>
                  <a:cubicBezTo>
                    <a:pt x="18502" y="14301"/>
                    <a:pt x="18652" y="14696"/>
                    <a:pt x="18870" y="15189"/>
                  </a:cubicBezTo>
                  <a:cubicBezTo>
                    <a:pt x="19088" y="15682"/>
                    <a:pt x="19373" y="16274"/>
                    <a:pt x="19652" y="16915"/>
                  </a:cubicBezTo>
                  <a:cubicBezTo>
                    <a:pt x="19931" y="17556"/>
                    <a:pt x="20203" y="18247"/>
                    <a:pt x="20407" y="18740"/>
                  </a:cubicBezTo>
                  <a:cubicBezTo>
                    <a:pt x="20611" y="19233"/>
                    <a:pt x="20747" y="19529"/>
                    <a:pt x="20934" y="19973"/>
                  </a:cubicBezTo>
                  <a:cubicBezTo>
                    <a:pt x="21122" y="20416"/>
                    <a:pt x="21361" y="21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92716" y="4725722"/>
              <a:ext cx="124884" cy="47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0502" y="1380"/>
                  </a:moveTo>
                  <a:cubicBezTo>
                    <a:pt x="20136" y="900"/>
                    <a:pt x="19769" y="420"/>
                    <a:pt x="18671" y="180"/>
                  </a:cubicBezTo>
                  <a:cubicBezTo>
                    <a:pt x="17573" y="-60"/>
                    <a:pt x="15742" y="-60"/>
                    <a:pt x="12814" y="180"/>
                  </a:cubicBezTo>
                  <a:cubicBezTo>
                    <a:pt x="9885" y="420"/>
                    <a:pt x="5858" y="900"/>
                    <a:pt x="3661" y="1428"/>
                  </a:cubicBezTo>
                  <a:cubicBezTo>
                    <a:pt x="1464" y="1956"/>
                    <a:pt x="1098" y="2532"/>
                    <a:pt x="1647" y="2964"/>
                  </a:cubicBezTo>
                  <a:cubicBezTo>
                    <a:pt x="2197" y="3396"/>
                    <a:pt x="3661" y="3684"/>
                    <a:pt x="5858" y="4500"/>
                  </a:cubicBezTo>
                  <a:cubicBezTo>
                    <a:pt x="8054" y="5316"/>
                    <a:pt x="10983" y="6660"/>
                    <a:pt x="12447" y="7908"/>
                  </a:cubicBezTo>
                  <a:cubicBezTo>
                    <a:pt x="13912" y="9156"/>
                    <a:pt x="13912" y="10308"/>
                    <a:pt x="12997" y="11076"/>
                  </a:cubicBezTo>
                  <a:cubicBezTo>
                    <a:pt x="12081" y="11844"/>
                    <a:pt x="10251" y="12228"/>
                    <a:pt x="8420" y="12372"/>
                  </a:cubicBezTo>
                  <a:cubicBezTo>
                    <a:pt x="6590" y="12516"/>
                    <a:pt x="4759" y="12420"/>
                    <a:pt x="3112" y="12180"/>
                  </a:cubicBezTo>
                  <a:cubicBezTo>
                    <a:pt x="1464" y="11940"/>
                    <a:pt x="0" y="11556"/>
                    <a:pt x="0" y="11220"/>
                  </a:cubicBezTo>
                  <a:cubicBezTo>
                    <a:pt x="0" y="10884"/>
                    <a:pt x="1464" y="10596"/>
                    <a:pt x="3112" y="10500"/>
                  </a:cubicBezTo>
                  <a:cubicBezTo>
                    <a:pt x="4759" y="10404"/>
                    <a:pt x="6590" y="10500"/>
                    <a:pt x="7505" y="10980"/>
                  </a:cubicBezTo>
                  <a:cubicBezTo>
                    <a:pt x="8420" y="11460"/>
                    <a:pt x="8420" y="12324"/>
                    <a:pt x="7139" y="13764"/>
                  </a:cubicBezTo>
                  <a:cubicBezTo>
                    <a:pt x="5858" y="15204"/>
                    <a:pt x="3295" y="17220"/>
                    <a:pt x="1831" y="18612"/>
                  </a:cubicBezTo>
                  <a:cubicBezTo>
                    <a:pt x="366" y="20004"/>
                    <a:pt x="0" y="20772"/>
                    <a:pt x="732" y="21156"/>
                  </a:cubicBezTo>
                  <a:cubicBezTo>
                    <a:pt x="1464" y="21540"/>
                    <a:pt x="3295" y="21540"/>
                    <a:pt x="6956" y="21348"/>
                  </a:cubicBezTo>
                  <a:cubicBezTo>
                    <a:pt x="10617" y="21156"/>
                    <a:pt x="16108" y="20772"/>
                    <a:pt x="21600" y="20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238249" y="4838700"/>
              <a:ext cx="1968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3436"/>
                    <a:pt x="6968" y="6873"/>
                    <a:pt x="10568" y="10473"/>
                  </a:cubicBezTo>
                  <a:cubicBezTo>
                    <a:pt x="14168" y="14073"/>
                    <a:pt x="17884" y="178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291166" y="4794250"/>
              <a:ext cx="162984" cy="35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20197" y="254"/>
                    <a:pt x="18795" y="508"/>
                    <a:pt x="17252" y="1461"/>
                  </a:cubicBezTo>
                  <a:cubicBezTo>
                    <a:pt x="15709" y="2414"/>
                    <a:pt x="14026" y="4066"/>
                    <a:pt x="12062" y="6353"/>
                  </a:cubicBezTo>
                  <a:cubicBezTo>
                    <a:pt x="10099" y="8640"/>
                    <a:pt x="7855" y="11562"/>
                    <a:pt x="6171" y="13786"/>
                  </a:cubicBezTo>
                  <a:cubicBezTo>
                    <a:pt x="4488" y="16009"/>
                    <a:pt x="3366" y="17534"/>
                    <a:pt x="2244" y="18805"/>
                  </a:cubicBezTo>
                  <a:cubicBezTo>
                    <a:pt x="1122" y="20075"/>
                    <a:pt x="0" y="21092"/>
                    <a:pt x="0" y="21346"/>
                  </a:cubicBezTo>
                  <a:cubicBezTo>
                    <a:pt x="0" y="21600"/>
                    <a:pt x="1122" y="21092"/>
                    <a:pt x="2244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517650" y="5003800"/>
              <a:ext cx="1" cy="1206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587500" y="5124449"/>
              <a:ext cx="57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905000" y="4845049"/>
              <a:ext cx="1968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463"/>
                    <a:pt x="6039" y="4926"/>
                    <a:pt x="8594" y="7674"/>
                  </a:cubicBezTo>
                  <a:cubicBezTo>
                    <a:pt x="11148" y="10421"/>
                    <a:pt x="13239" y="13453"/>
                    <a:pt x="15329" y="15821"/>
                  </a:cubicBezTo>
                  <a:cubicBezTo>
                    <a:pt x="17419" y="18189"/>
                    <a:pt x="19510" y="198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963195" y="4781550"/>
              <a:ext cx="157706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41" fill="norm" stroke="1" extrusionOk="0">
                  <a:moveTo>
                    <a:pt x="21175" y="0"/>
                  </a:moveTo>
                  <a:cubicBezTo>
                    <a:pt x="18333" y="2428"/>
                    <a:pt x="15491" y="4857"/>
                    <a:pt x="12507" y="7733"/>
                  </a:cubicBezTo>
                  <a:cubicBezTo>
                    <a:pt x="9522" y="10608"/>
                    <a:pt x="6396" y="13931"/>
                    <a:pt x="4407" y="16040"/>
                  </a:cubicBezTo>
                  <a:cubicBezTo>
                    <a:pt x="2417" y="18149"/>
                    <a:pt x="1564" y="19044"/>
                    <a:pt x="854" y="19875"/>
                  </a:cubicBezTo>
                  <a:cubicBezTo>
                    <a:pt x="143" y="20705"/>
                    <a:pt x="-425" y="21472"/>
                    <a:pt x="428" y="21536"/>
                  </a:cubicBezTo>
                  <a:cubicBezTo>
                    <a:pt x="1280" y="21600"/>
                    <a:pt x="3554" y="20961"/>
                    <a:pt x="5828" y="20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184400" y="5035549"/>
              <a:ext cx="1270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4680" y="1286"/>
                  </a:cubicBezTo>
                  <a:cubicBezTo>
                    <a:pt x="5760" y="2571"/>
                    <a:pt x="6120" y="5143"/>
                    <a:pt x="5580" y="8743"/>
                  </a:cubicBezTo>
                  <a:cubicBezTo>
                    <a:pt x="5040" y="12343"/>
                    <a:pt x="3600" y="16971"/>
                    <a:pt x="4320" y="19029"/>
                  </a:cubicBezTo>
                  <a:cubicBezTo>
                    <a:pt x="5040" y="21086"/>
                    <a:pt x="7920" y="20571"/>
                    <a:pt x="11160" y="20571"/>
                  </a:cubicBezTo>
                  <a:cubicBezTo>
                    <a:pt x="14400" y="20571"/>
                    <a:pt x="18000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393949" y="5137150"/>
              <a:ext cx="50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309"/>
                    <a:pt x="12600" y="2618"/>
                    <a:pt x="9000" y="6218"/>
                  </a:cubicBezTo>
                  <a:cubicBezTo>
                    <a:pt x="5400" y="9818"/>
                    <a:pt x="2700" y="157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647950" y="5124450"/>
              <a:ext cx="387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5" y="18000"/>
                    <a:pt x="4249" y="14400"/>
                    <a:pt x="6551" y="11700"/>
                  </a:cubicBezTo>
                  <a:cubicBezTo>
                    <a:pt x="8852" y="9000"/>
                    <a:pt x="11331" y="7200"/>
                    <a:pt x="13869" y="5400"/>
                  </a:cubicBezTo>
                  <a:cubicBezTo>
                    <a:pt x="16407" y="3600"/>
                    <a:pt x="1900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168650" y="5130800"/>
              <a:ext cx="107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511550" y="4829905"/>
              <a:ext cx="234950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79"/>
                  </a:moveTo>
                  <a:cubicBezTo>
                    <a:pt x="973" y="24"/>
                    <a:pt x="1946" y="-130"/>
                    <a:pt x="2724" y="179"/>
                  </a:cubicBezTo>
                  <a:cubicBezTo>
                    <a:pt x="3503" y="487"/>
                    <a:pt x="4086" y="1259"/>
                    <a:pt x="6324" y="3881"/>
                  </a:cubicBezTo>
                  <a:cubicBezTo>
                    <a:pt x="8562" y="6504"/>
                    <a:pt x="12454" y="10979"/>
                    <a:pt x="15276" y="14219"/>
                  </a:cubicBezTo>
                  <a:cubicBezTo>
                    <a:pt x="18097" y="17459"/>
                    <a:pt x="19849" y="19464"/>
                    <a:pt x="216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601663" y="4800600"/>
              <a:ext cx="144837" cy="36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98" fill="norm" stroke="1" extrusionOk="0">
                  <a:moveTo>
                    <a:pt x="21114" y="0"/>
                  </a:moveTo>
                  <a:cubicBezTo>
                    <a:pt x="20805" y="1389"/>
                    <a:pt x="20497" y="2779"/>
                    <a:pt x="18183" y="5242"/>
                  </a:cubicBezTo>
                  <a:cubicBezTo>
                    <a:pt x="15868" y="7705"/>
                    <a:pt x="11548" y="11242"/>
                    <a:pt x="8308" y="13895"/>
                  </a:cubicBezTo>
                  <a:cubicBezTo>
                    <a:pt x="5068" y="16547"/>
                    <a:pt x="2908" y="18316"/>
                    <a:pt x="1520" y="19516"/>
                  </a:cubicBezTo>
                  <a:cubicBezTo>
                    <a:pt x="131" y="20716"/>
                    <a:pt x="-486" y="21347"/>
                    <a:pt x="440" y="21474"/>
                  </a:cubicBezTo>
                  <a:cubicBezTo>
                    <a:pt x="1365" y="21600"/>
                    <a:pt x="3834" y="21221"/>
                    <a:pt x="6303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896783" y="5041899"/>
              <a:ext cx="846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944802" y="5083356"/>
              <a:ext cx="93444" cy="8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0885" fill="norm" stroke="1" extrusionOk="0">
                  <a:moveTo>
                    <a:pt x="12094" y="711"/>
                  </a:moveTo>
                  <a:cubicBezTo>
                    <a:pt x="9796" y="208"/>
                    <a:pt x="7498" y="-294"/>
                    <a:pt x="5430" y="208"/>
                  </a:cubicBezTo>
                  <a:cubicBezTo>
                    <a:pt x="3362" y="711"/>
                    <a:pt x="1523" y="2218"/>
                    <a:pt x="604" y="4980"/>
                  </a:cubicBezTo>
                  <a:cubicBezTo>
                    <a:pt x="-315" y="7743"/>
                    <a:pt x="-315" y="11762"/>
                    <a:pt x="1523" y="14776"/>
                  </a:cubicBezTo>
                  <a:cubicBezTo>
                    <a:pt x="3362" y="17790"/>
                    <a:pt x="7038" y="19799"/>
                    <a:pt x="10025" y="20553"/>
                  </a:cubicBezTo>
                  <a:cubicBezTo>
                    <a:pt x="13013" y="21306"/>
                    <a:pt x="15311" y="20804"/>
                    <a:pt x="17379" y="18794"/>
                  </a:cubicBezTo>
                  <a:cubicBezTo>
                    <a:pt x="19447" y="16785"/>
                    <a:pt x="21285" y="13269"/>
                    <a:pt x="19676" y="10506"/>
                  </a:cubicBezTo>
                  <a:cubicBezTo>
                    <a:pt x="18068" y="7743"/>
                    <a:pt x="13013" y="5734"/>
                    <a:pt x="7957" y="3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089400" y="4724349"/>
              <a:ext cx="102951" cy="50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08" fill="norm" stroke="1" extrusionOk="0">
                  <a:moveTo>
                    <a:pt x="0" y="270"/>
                  </a:moveTo>
                  <a:cubicBezTo>
                    <a:pt x="2160" y="92"/>
                    <a:pt x="4320" y="-87"/>
                    <a:pt x="6480" y="47"/>
                  </a:cubicBezTo>
                  <a:cubicBezTo>
                    <a:pt x="8640" y="181"/>
                    <a:pt x="10800" y="627"/>
                    <a:pt x="12744" y="1653"/>
                  </a:cubicBezTo>
                  <a:cubicBezTo>
                    <a:pt x="14688" y="2680"/>
                    <a:pt x="16416" y="4287"/>
                    <a:pt x="15984" y="5536"/>
                  </a:cubicBezTo>
                  <a:cubicBezTo>
                    <a:pt x="15552" y="6786"/>
                    <a:pt x="12960" y="7678"/>
                    <a:pt x="11664" y="8571"/>
                  </a:cubicBezTo>
                  <a:cubicBezTo>
                    <a:pt x="10368" y="9463"/>
                    <a:pt x="10368" y="10356"/>
                    <a:pt x="12312" y="11606"/>
                  </a:cubicBezTo>
                  <a:cubicBezTo>
                    <a:pt x="14256" y="12855"/>
                    <a:pt x="18144" y="14462"/>
                    <a:pt x="19872" y="15934"/>
                  </a:cubicBezTo>
                  <a:cubicBezTo>
                    <a:pt x="21600" y="17407"/>
                    <a:pt x="21168" y="18746"/>
                    <a:pt x="19872" y="19683"/>
                  </a:cubicBezTo>
                  <a:cubicBezTo>
                    <a:pt x="18576" y="20620"/>
                    <a:pt x="16416" y="21156"/>
                    <a:pt x="13392" y="21334"/>
                  </a:cubicBezTo>
                  <a:cubicBezTo>
                    <a:pt x="10368" y="21513"/>
                    <a:pt x="6480" y="21334"/>
                    <a:pt x="2592" y="21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458893" y="4832407"/>
              <a:ext cx="272107" cy="49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32" fill="norm" stroke="1" extrusionOk="0">
                  <a:moveTo>
                    <a:pt x="10474" y="8166"/>
                  </a:moveTo>
                  <a:cubicBezTo>
                    <a:pt x="9134" y="7621"/>
                    <a:pt x="7795" y="7077"/>
                    <a:pt x="6288" y="6986"/>
                  </a:cubicBezTo>
                  <a:cubicBezTo>
                    <a:pt x="4781" y="6895"/>
                    <a:pt x="3106" y="7258"/>
                    <a:pt x="1934" y="8030"/>
                  </a:cubicBezTo>
                  <a:cubicBezTo>
                    <a:pt x="762" y="8801"/>
                    <a:pt x="92" y="9981"/>
                    <a:pt x="9" y="10752"/>
                  </a:cubicBezTo>
                  <a:cubicBezTo>
                    <a:pt x="-75" y="11524"/>
                    <a:pt x="427" y="11887"/>
                    <a:pt x="1181" y="12068"/>
                  </a:cubicBezTo>
                  <a:cubicBezTo>
                    <a:pt x="1934" y="12250"/>
                    <a:pt x="2939" y="12250"/>
                    <a:pt x="3860" y="11161"/>
                  </a:cubicBezTo>
                  <a:cubicBezTo>
                    <a:pt x="4781" y="10072"/>
                    <a:pt x="5618" y="7894"/>
                    <a:pt x="6455" y="6396"/>
                  </a:cubicBezTo>
                  <a:cubicBezTo>
                    <a:pt x="7292" y="4899"/>
                    <a:pt x="8130" y="4082"/>
                    <a:pt x="9469" y="3174"/>
                  </a:cubicBezTo>
                  <a:cubicBezTo>
                    <a:pt x="10809" y="2267"/>
                    <a:pt x="12651" y="1268"/>
                    <a:pt x="13990" y="678"/>
                  </a:cubicBezTo>
                  <a:cubicBezTo>
                    <a:pt x="15330" y="89"/>
                    <a:pt x="16167" y="-93"/>
                    <a:pt x="16585" y="43"/>
                  </a:cubicBezTo>
                  <a:cubicBezTo>
                    <a:pt x="17004" y="179"/>
                    <a:pt x="17004" y="633"/>
                    <a:pt x="15999" y="1949"/>
                  </a:cubicBezTo>
                  <a:cubicBezTo>
                    <a:pt x="14995" y="3265"/>
                    <a:pt x="12985" y="5443"/>
                    <a:pt x="11144" y="7848"/>
                  </a:cubicBezTo>
                  <a:cubicBezTo>
                    <a:pt x="9302" y="10253"/>
                    <a:pt x="7627" y="12885"/>
                    <a:pt x="6623" y="15018"/>
                  </a:cubicBezTo>
                  <a:cubicBezTo>
                    <a:pt x="5618" y="17151"/>
                    <a:pt x="5283" y="18784"/>
                    <a:pt x="5116" y="19828"/>
                  </a:cubicBezTo>
                  <a:cubicBezTo>
                    <a:pt x="4948" y="20872"/>
                    <a:pt x="4948" y="21325"/>
                    <a:pt x="5283" y="21416"/>
                  </a:cubicBezTo>
                  <a:cubicBezTo>
                    <a:pt x="5618" y="21507"/>
                    <a:pt x="6288" y="21235"/>
                    <a:pt x="7878" y="20100"/>
                  </a:cubicBezTo>
                  <a:cubicBezTo>
                    <a:pt x="9469" y="18966"/>
                    <a:pt x="11981" y="16969"/>
                    <a:pt x="13320" y="15744"/>
                  </a:cubicBezTo>
                  <a:cubicBezTo>
                    <a:pt x="14660" y="14519"/>
                    <a:pt x="14827" y="14065"/>
                    <a:pt x="14911" y="13566"/>
                  </a:cubicBezTo>
                  <a:cubicBezTo>
                    <a:pt x="14995" y="13067"/>
                    <a:pt x="14995" y="12522"/>
                    <a:pt x="14325" y="12159"/>
                  </a:cubicBezTo>
                  <a:cubicBezTo>
                    <a:pt x="13655" y="11796"/>
                    <a:pt x="12316" y="11615"/>
                    <a:pt x="12399" y="11524"/>
                  </a:cubicBezTo>
                  <a:cubicBezTo>
                    <a:pt x="12483" y="11433"/>
                    <a:pt x="13990" y="11433"/>
                    <a:pt x="15748" y="11206"/>
                  </a:cubicBezTo>
                  <a:cubicBezTo>
                    <a:pt x="17506" y="10979"/>
                    <a:pt x="19516" y="10525"/>
                    <a:pt x="21525" y="10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987069" y="5005473"/>
              <a:ext cx="105632" cy="20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036" fill="norm" stroke="1" extrusionOk="0">
                  <a:moveTo>
                    <a:pt x="21136" y="3754"/>
                  </a:moveTo>
                  <a:cubicBezTo>
                    <a:pt x="20712" y="2664"/>
                    <a:pt x="20289" y="1573"/>
                    <a:pt x="17960" y="809"/>
                  </a:cubicBezTo>
                  <a:cubicBezTo>
                    <a:pt x="15630" y="45"/>
                    <a:pt x="11395" y="-391"/>
                    <a:pt x="8007" y="482"/>
                  </a:cubicBezTo>
                  <a:cubicBezTo>
                    <a:pt x="4618" y="1354"/>
                    <a:pt x="2077" y="3536"/>
                    <a:pt x="807" y="5173"/>
                  </a:cubicBezTo>
                  <a:cubicBezTo>
                    <a:pt x="-464" y="6809"/>
                    <a:pt x="-464" y="7900"/>
                    <a:pt x="2501" y="9427"/>
                  </a:cubicBezTo>
                  <a:cubicBezTo>
                    <a:pt x="5465" y="10954"/>
                    <a:pt x="11395" y="12918"/>
                    <a:pt x="15207" y="14445"/>
                  </a:cubicBezTo>
                  <a:cubicBezTo>
                    <a:pt x="19018" y="15973"/>
                    <a:pt x="20712" y="17064"/>
                    <a:pt x="20924" y="18045"/>
                  </a:cubicBezTo>
                  <a:cubicBezTo>
                    <a:pt x="21136" y="19027"/>
                    <a:pt x="19865" y="19900"/>
                    <a:pt x="17960" y="20445"/>
                  </a:cubicBezTo>
                  <a:cubicBezTo>
                    <a:pt x="16054" y="20991"/>
                    <a:pt x="13512" y="21209"/>
                    <a:pt x="11607" y="20882"/>
                  </a:cubicBezTo>
                  <a:cubicBezTo>
                    <a:pt x="9701" y="20554"/>
                    <a:pt x="8430" y="19682"/>
                    <a:pt x="8430" y="18700"/>
                  </a:cubicBezTo>
                  <a:cubicBezTo>
                    <a:pt x="8430" y="17718"/>
                    <a:pt x="9701" y="16627"/>
                    <a:pt x="10971" y="15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126550" y="5019939"/>
              <a:ext cx="131250" cy="16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14" fill="norm" stroke="1" extrusionOk="0">
                  <a:moveTo>
                    <a:pt x="6860" y="10901"/>
                  </a:moveTo>
                  <a:cubicBezTo>
                    <a:pt x="7546" y="9551"/>
                    <a:pt x="8231" y="8201"/>
                    <a:pt x="9431" y="7121"/>
                  </a:cubicBezTo>
                  <a:cubicBezTo>
                    <a:pt x="10631" y="6041"/>
                    <a:pt x="12346" y="5231"/>
                    <a:pt x="13374" y="4151"/>
                  </a:cubicBezTo>
                  <a:cubicBezTo>
                    <a:pt x="14403" y="3071"/>
                    <a:pt x="14746" y="1721"/>
                    <a:pt x="14060" y="911"/>
                  </a:cubicBezTo>
                  <a:cubicBezTo>
                    <a:pt x="13374" y="101"/>
                    <a:pt x="11660" y="-169"/>
                    <a:pt x="10117" y="101"/>
                  </a:cubicBezTo>
                  <a:cubicBezTo>
                    <a:pt x="8574" y="371"/>
                    <a:pt x="7203" y="1181"/>
                    <a:pt x="5489" y="3881"/>
                  </a:cubicBezTo>
                  <a:cubicBezTo>
                    <a:pt x="3774" y="6581"/>
                    <a:pt x="1717" y="11171"/>
                    <a:pt x="689" y="14141"/>
                  </a:cubicBezTo>
                  <a:cubicBezTo>
                    <a:pt x="-340" y="17111"/>
                    <a:pt x="-340" y="18461"/>
                    <a:pt x="1546" y="19541"/>
                  </a:cubicBezTo>
                  <a:cubicBezTo>
                    <a:pt x="3431" y="20621"/>
                    <a:pt x="7203" y="21431"/>
                    <a:pt x="10803" y="21161"/>
                  </a:cubicBezTo>
                  <a:cubicBezTo>
                    <a:pt x="14403" y="20891"/>
                    <a:pt x="17831" y="19541"/>
                    <a:pt x="21260" y="18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252348" y="5015790"/>
              <a:ext cx="532503" cy="35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42" fill="norm" stroke="1" extrusionOk="0">
                  <a:moveTo>
                    <a:pt x="5621" y="1948"/>
                  </a:moveTo>
                  <a:cubicBezTo>
                    <a:pt x="5364" y="1313"/>
                    <a:pt x="5107" y="677"/>
                    <a:pt x="4464" y="296"/>
                  </a:cubicBezTo>
                  <a:cubicBezTo>
                    <a:pt x="3821" y="-85"/>
                    <a:pt x="2793" y="-212"/>
                    <a:pt x="1978" y="614"/>
                  </a:cubicBezTo>
                  <a:cubicBezTo>
                    <a:pt x="1164" y="1440"/>
                    <a:pt x="564" y="3219"/>
                    <a:pt x="264" y="4426"/>
                  </a:cubicBezTo>
                  <a:cubicBezTo>
                    <a:pt x="-36" y="5633"/>
                    <a:pt x="-36" y="6268"/>
                    <a:pt x="50" y="6903"/>
                  </a:cubicBezTo>
                  <a:cubicBezTo>
                    <a:pt x="135" y="7539"/>
                    <a:pt x="307" y="8174"/>
                    <a:pt x="950" y="7729"/>
                  </a:cubicBezTo>
                  <a:cubicBezTo>
                    <a:pt x="1593" y="7284"/>
                    <a:pt x="2707" y="5760"/>
                    <a:pt x="3393" y="4743"/>
                  </a:cubicBezTo>
                  <a:cubicBezTo>
                    <a:pt x="4078" y="3727"/>
                    <a:pt x="4335" y="3219"/>
                    <a:pt x="4550" y="2583"/>
                  </a:cubicBezTo>
                  <a:cubicBezTo>
                    <a:pt x="4764" y="1948"/>
                    <a:pt x="4935" y="1186"/>
                    <a:pt x="4978" y="1122"/>
                  </a:cubicBezTo>
                  <a:cubicBezTo>
                    <a:pt x="5021" y="1059"/>
                    <a:pt x="4935" y="1694"/>
                    <a:pt x="4550" y="3854"/>
                  </a:cubicBezTo>
                  <a:cubicBezTo>
                    <a:pt x="4164" y="6014"/>
                    <a:pt x="3478" y="9699"/>
                    <a:pt x="2921" y="12557"/>
                  </a:cubicBezTo>
                  <a:cubicBezTo>
                    <a:pt x="2364" y="15416"/>
                    <a:pt x="1935" y="17449"/>
                    <a:pt x="1721" y="18847"/>
                  </a:cubicBezTo>
                  <a:cubicBezTo>
                    <a:pt x="1507" y="20244"/>
                    <a:pt x="1507" y="21007"/>
                    <a:pt x="1721" y="21197"/>
                  </a:cubicBezTo>
                  <a:cubicBezTo>
                    <a:pt x="1935" y="21388"/>
                    <a:pt x="2364" y="21007"/>
                    <a:pt x="3135" y="19037"/>
                  </a:cubicBezTo>
                  <a:cubicBezTo>
                    <a:pt x="3907" y="17068"/>
                    <a:pt x="5021" y="13510"/>
                    <a:pt x="5835" y="10652"/>
                  </a:cubicBezTo>
                  <a:cubicBezTo>
                    <a:pt x="6650" y="7793"/>
                    <a:pt x="7164" y="5633"/>
                    <a:pt x="7421" y="4172"/>
                  </a:cubicBezTo>
                  <a:cubicBezTo>
                    <a:pt x="7678" y="2710"/>
                    <a:pt x="7678" y="1948"/>
                    <a:pt x="7635" y="2139"/>
                  </a:cubicBezTo>
                  <a:cubicBezTo>
                    <a:pt x="7593" y="2329"/>
                    <a:pt x="7507" y="3473"/>
                    <a:pt x="7421" y="4362"/>
                  </a:cubicBezTo>
                  <a:cubicBezTo>
                    <a:pt x="7335" y="5252"/>
                    <a:pt x="7250" y="5887"/>
                    <a:pt x="7207" y="6586"/>
                  </a:cubicBezTo>
                  <a:cubicBezTo>
                    <a:pt x="7164" y="7284"/>
                    <a:pt x="7164" y="8047"/>
                    <a:pt x="7335" y="8619"/>
                  </a:cubicBezTo>
                  <a:cubicBezTo>
                    <a:pt x="7507" y="9190"/>
                    <a:pt x="7850" y="9572"/>
                    <a:pt x="8235" y="9635"/>
                  </a:cubicBezTo>
                  <a:cubicBezTo>
                    <a:pt x="8621" y="9699"/>
                    <a:pt x="9050" y="9444"/>
                    <a:pt x="9521" y="8619"/>
                  </a:cubicBezTo>
                  <a:cubicBezTo>
                    <a:pt x="9993" y="7793"/>
                    <a:pt x="10507" y="6395"/>
                    <a:pt x="10850" y="5124"/>
                  </a:cubicBezTo>
                  <a:cubicBezTo>
                    <a:pt x="11193" y="3854"/>
                    <a:pt x="11364" y="2710"/>
                    <a:pt x="11278" y="2393"/>
                  </a:cubicBezTo>
                  <a:cubicBezTo>
                    <a:pt x="11193" y="2075"/>
                    <a:pt x="10850" y="2583"/>
                    <a:pt x="10678" y="3346"/>
                  </a:cubicBezTo>
                  <a:cubicBezTo>
                    <a:pt x="10507" y="4108"/>
                    <a:pt x="10507" y="5124"/>
                    <a:pt x="10593" y="5950"/>
                  </a:cubicBezTo>
                  <a:cubicBezTo>
                    <a:pt x="10678" y="6776"/>
                    <a:pt x="10850" y="7412"/>
                    <a:pt x="11150" y="7793"/>
                  </a:cubicBezTo>
                  <a:cubicBezTo>
                    <a:pt x="11450" y="8174"/>
                    <a:pt x="11878" y="8301"/>
                    <a:pt x="12478" y="7729"/>
                  </a:cubicBezTo>
                  <a:cubicBezTo>
                    <a:pt x="13078" y="7157"/>
                    <a:pt x="13850" y="5887"/>
                    <a:pt x="14278" y="4870"/>
                  </a:cubicBezTo>
                  <a:cubicBezTo>
                    <a:pt x="14707" y="3854"/>
                    <a:pt x="14793" y="3092"/>
                    <a:pt x="14793" y="2393"/>
                  </a:cubicBezTo>
                  <a:cubicBezTo>
                    <a:pt x="14793" y="1694"/>
                    <a:pt x="14707" y="1059"/>
                    <a:pt x="14450" y="1059"/>
                  </a:cubicBezTo>
                  <a:cubicBezTo>
                    <a:pt x="14193" y="1059"/>
                    <a:pt x="13764" y="1694"/>
                    <a:pt x="13421" y="2647"/>
                  </a:cubicBezTo>
                  <a:cubicBezTo>
                    <a:pt x="13078" y="3600"/>
                    <a:pt x="12821" y="4870"/>
                    <a:pt x="12693" y="5887"/>
                  </a:cubicBezTo>
                  <a:cubicBezTo>
                    <a:pt x="12564" y="6903"/>
                    <a:pt x="12564" y="7666"/>
                    <a:pt x="12778" y="8174"/>
                  </a:cubicBezTo>
                  <a:cubicBezTo>
                    <a:pt x="12993" y="8682"/>
                    <a:pt x="13421" y="8936"/>
                    <a:pt x="14064" y="8555"/>
                  </a:cubicBezTo>
                  <a:cubicBezTo>
                    <a:pt x="14707" y="8174"/>
                    <a:pt x="15564" y="7157"/>
                    <a:pt x="16121" y="6395"/>
                  </a:cubicBezTo>
                  <a:cubicBezTo>
                    <a:pt x="16678" y="5633"/>
                    <a:pt x="16935" y="5124"/>
                    <a:pt x="17150" y="4553"/>
                  </a:cubicBezTo>
                  <a:cubicBezTo>
                    <a:pt x="17364" y="3981"/>
                    <a:pt x="17535" y="3346"/>
                    <a:pt x="17493" y="3346"/>
                  </a:cubicBezTo>
                  <a:cubicBezTo>
                    <a:pt x="17450" y="3346"/>
                    <a:pt x="17193" y="3981"/>
                    <a:pt x="16978" y="5061"/>
                  </a:cubicBezTo>
                  <a:cubicBezTo>
                    <a:pt x="16764" y="6141"/>
                    <a:pt x="16593" y="7666"/>
                    <a:pt x="16507" y="8110"/>
                  </a:cubicBezTo>
                  <a:cubicBezTo>
                    <a:pt x="16421" y="8555"/>
                    <a:pt x="16421" y="7920"/>
                    <a:pt x="16550" y="6840"/>
                  </a:cubicBezTo>
                  <a:cubicBezTo>
                    <a:pt x="16678" y="5760"/>
                    <a:pt x="16935" y="4235"/>
                    <a:pt x="17193" y="3219"/>
                  </a:cubicBezTo>
                  <a:cubicBezTo>
                    <a:pt x="17450" y="2202"/>
                    <a:pt x="17707" y="1694"/>
                    <a:pt x="18050" y="1313"/>
                  </a:cubicBezTo>
                  <a:cubicBezTo>
                    <a:pt x="18393" y="932"/>
                    <a:pt x="18821" y="677"/>
                    <a:pt x="19164" y="804"/>
                  </a:cubicBezTo>
                  <a:cubicBezTo>
                    <a:pt x="19507" y="932"/>
                    <a:pt x="19764" y="1440"/>
                    <a:pt x="19978" y="2393"/>
                  </a:cubicBezTo>
                  <a:cubicBezTo>
                    <a:pt x="20193" y="3346"/>
                    <a:pt x="20364" y="4743"/>
                    <a:pt x="20364" y="5760"/>
                  </a:cubicBezTo>
                  <a:cubicBezTo>
                    <a:pt x="20364" y="6776"/>
                    <a:pt x="20193" y="7412"/>
                    <a:pt x="20364" y="7348"/>
                  </a:cubicBezTo>
                  <a:cubicBezTo>
                    <a:pt x="20535" y="7284"/>
                    <a:pt x="21050" y="6522"/>
                    <a:pt x="21564" y="5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794115" y="5012493"/>
              <a:ext cx="295535" cy="1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769" fill="norm" stroke="1" extrusionOk="0">
                  <a:moveTo>
                    <a:pt x="5342" y="6052"/>
                  </a:moveTo>
                  <a:cubicBezTo>
                    <a:pt x="5188" y="4531"/>
                    <a:pt x="5033" y="3009"/>
                    <a:pt x="4648" y="1793"/>
                  </a:cubicBezTo>
                  <a:cubicBezTo>
                    <a:pt x="4262" y="576"/>
                    <a:pt x="3645" y="-337"/>
                    <a:pt x="2951" y="119"/>
                  </a:cubicBezTo>
                  <a:cubicBezTo>
                    <a:pt x="2256" y="576"/>
                    <a:pt x="1485" y="2401"/>
                    <a:pt x="945" y="5139"/>
                  </a:cubicBezTo>
                  <a:cubicBezTo>
                    <a:pt x="405" y="7877"/>
                    <a:pt x="96" y="11528"/>
                    <a:pt x="19" y="14266"/>
                  </a:cubicBezTo>
                  <a:cubicBezTo>
                    <a:pt x="-58" y="17004"/>
                    <a:pt x="96" y="18829"/>
                    <a:pt x="559" y="19894"/>
                  </a:cubicBezTo>
                  <a:cubicBezTo>
                    <a:pt x="1022" y="20959"/>
                    <a:pt x="1793" y="21263"/>
                    <a:pt x="3491" y="19590"/>
                  </a:cubicBezTo>
                  <a:cubicBezTo>
                    <a:pt x="5188" y="17917"/>
                    <a:pt x="7811" y="14266"/>
                    <a:pt x="9353" y="11832"/>
                  </a:cubicBezTo>
                  <a:cubicBezTo>
                    <a:pt x="10896" y="9398"/>
                    <a:pt x="11359" y="8181"/>
                    <a:pt x="11668" y="6660"/>
                  </a:cubicBezTo>
                  <a:cubicBezTo>
                    <a:pt x="11976" y="5139"/>
                    <a:pt x="12131" y="3314"/>
                    <a:pt x="11822" y="2249"/>
                  </a:cubicBezTo>
                  <a:cubicBezTo>
                    <a:pt x="11513" y="1184"/>
                    <a:pt x="10742" y="880"/>
                    <a:pt x="9971" y="1032"/>
                  </a:cubicBezTo>
                  <a:cubicBezTo>
                    <a:pt x="9199" y="1184"/>
                    <a:pt x="8428" y="1793"/>
                    <a:pt x="7811" y="4074"/>
                  </a:cubicBezTo>
                  <a:cubicBezTo>
                    <a:pt x="7193" y="6356"/>
                    <a:pt x="6731" y="10311"/>
                    <a:pt x="6885" y="12593"/>
                  </a:cubicBezTo>
                  <a:cubicBezTo>
                    <a:pt x="7039" y="14874"/>
                    <a:pt x="7811" y="15483"/>
                    <a:pt x="10356" y="14722"/>
                  </a:cubicBezTo>
                  <a:cubicBezTo>
                    <a:pt x="12902" y="13962"/>
                    <a:pt x="17222" y="11832"/>
                    <a:pt x="21542" y="9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398391" y="5016499"/>
              <a:ext cx="184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5838"/>
                    <a:pt x="4073" y="11676"/>
                    <a:pt x="1673" y="15081"/>
                  </a:cubicBezTo>
                  <a:cubicBezTo>
                    <a:pt x="-727" y="18486"/>
                    <a:pt x="-727" y="19459"/>
                    <a:pt x="2873" y="20141"/>
                  </a:cubicBezTo>
                  <a:cubicBezTo>
                    <a:pt x="6473" y="20822"/>
                    <a:pt x="13673" y="21211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461250" y="5029199"/>
              <a:ext cx="120165" cy="19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22" fill="norm" stroke="1" extrusionOk="0">
                  <a:moveTo>
                    <a:pt x="17876" y="689"/>
                  </a:moveTo>
                  <a:cubicBezTo>
                    <a:pt x="12662" y="2757"/>
                    <a:pt x="7448" y="4826"/>
                    <a:pt x="4283" y="7928"/>
                  </a:cubicBezTo>
                  <a:cubicBezTo>
                    <a:pt x="1117" y="11030"/>
                    <a:pt x="0" y="15166"/>
                    <a:pt x="0" y="17694"/>
                  </a:cubicBezTo>
                  <a:cubicBezTo>
                    <a:pt x="0" y="20221"/>
                    <a:pt x="1117" y="21140"/>
                    <a:pt x="3724" y="21370"/>
                  </a:cubicBezTo>
                  <a:cubicBezTo>
                    <a:pt x="6331" y="21600"/>
                    <a:pt x="10428" y="21140"/>
                    <a:pt x="13966" y="18613"/>
                  </a:cubicBezTo>
                  <a:cubicBezTo>
                    <a:pt x="17503" y="16085"/>
                    <a:pt x="20483" y="11489"/>
                    <a:pt x="21041" y="8043"/>
                  </a:cubicBezTo>
                  <a:cubicBezTo>
                    <a:pt x="21600" y="4596"/>
                    <a:pt x="19738" y="2298"/>
                    <a:pt x="17876" y="1149"/>
                  </a:cubicBezTo>
                  <a:cubicBezTo>
                    <a:pt x="16014" y="0"/>
                    <a:pt x="14152" y="0"/>
                    <a:pt x="122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080179" y="5067300"/>
              <a:ext cx="104972" cy="17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092" fill="norm" stroke="1" extrusionOk="0">
                  <a:moveTo>
                    <a:pt x="18463" y="1561"/>
                  </a:moveTo>
                  <a:cubicBezTo>
                    <a:pt x="16769" y="781"/>
                    <a:pt x="15075" y="0"/>
                    <a:pt x="13169" y="0"/>
                  </a:cubicBezTo>
                  <a:cubicBezTo>
                    <a:pt x="11263" y="0"/>
                    <a:pt x="9145" y="781"/>
                    <a:pt x="6604" y="3383"/>
                  </a:cubicBezTo>
                  <a:cubicBezTo>
                    <a:pt x="4063" y="5986"/>
                    <a:pt x="1098" y="10410"/>
                    <a:pt x="251" y="13923"/>
                  </a:cubicBezTo>
                  <a:cubicBezTo>
                    <a:pt x="-596" y="17436"/>
                    <a:pt x="675" y="20039"/>
                    <a:pt x="4486" y="20819"/>
                  </a:cubicBezTo>
                  <a:cubicBezTo>
                    <a:pt x="8298" y="21600"/>
                    <a:pt x="14651" y="20559"/>
                    <a:pt x="21004" y="19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192442" y="5112808"/>
              <a:ext cx="81608" cy="13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49" fill="norm" stroke="1" extrusionOk="0">
                  <a:moveTo>
                    <a:pt x="21353" y="3763"/>
                  </a:moveTo>
                  <a:cubicBezTo>
                    <a:pt x="19138" y="2781"/>
                    <a:pt x="16922" y="1800"/>
                    <a:pt x="14153" y="1309"/>
                  </a:cubicBezTo>
                  <a:cubicBezTo>
                    <a:pt x="11384" y="818"/>
                    <a:pt x="8061" y="818"/>
                    <a:pt x="5291" y="2618"/>
                  </a:cubicBezTo>
                  <a:cubicBezTo>
                    <a:pt x="2522" y="4418"/>
                    <a:pt x="307" y="8018"/>
                    <a:pt x="30" y="11454"/>
                  </a:cubicBezTo>
                  <a:cubicBezTo>
                    <a:pt x="-247" y="14891"/>
                    <a:pt x="1415" y="18163"/>
                    <a:pt x="3630" y="19800"/>
                  </a:cubicBezTo>
                  <a:cubicBezTo>
                    <a:pt x="5845" y="21436"/>
                    <a:pt x="8615" y="21436"/>
                    <a:pt x="11661" y="19963"/>
                  </a:cubicBezTo>
                  <a:cubicBezTo>
                    <a:pt x="14707" y="18491"/>
                    <a:pt x="18030" y="15545"/>
                    <a:pt x="19691" y="12600"/>
                  </a:cubicBezTo>
                  <a:cubicBezTo>
                    <a:pt x="21353" y="9654"/>
                    <a:pt x="21353" y="6709"/>
                    <a:pt x="20522" y="4581"/>
                  </a:cubicBezTo>
                  <a:cubicBezTo>
                    <a:pt x="19691" y="2454"/>
                    <a:pt x="18030" y="1145"/>
                    <a:pt x="15538" y="491"/>
                  </a:cubicBezTo>
                  <a:cubicBezTo>
                    <a:pt x="13045" y="-164"/>
                    <a:pt x="9722" y="-164"/>
                    <a:pt x="8891" y="491"/>
                  </a:cubicBezTo>
                  <a:cubicBezTo>
                    <a:pt x="8061" y="1145"/>
                    <a:pt x="9722" y="2454"/>
                    <a:pt x="11384" y="3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343900" y="51562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350250" y="50800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403987" y="5113876"/>
              <a:ext cx="130413" cy="16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22" fill="norm" stroke="1" extrusionOk="0">
                  <a:moveTo>
                    <a:pt x="1607" y="1384"/>
                  </a:moveTo>
                  <a:cubicBezTo>
                    <a:pt x="1607" y="2768"/>
                    <a:pt x="1607" y="4153"/>
                    <a:pt x="1259" y="6922"/>
                  </a:cubicBezTo>
                  <a:cubicBezTo>
                    <a:pt x="910" y="9691"/>
                    <a:pt x="213" y="13845"/>
                    <a:pt x="39" y="14953"/>
                  </a:cubicBezTo>
                  <a:cubicBezTo>
                    <a:pt x="-135" y="16060"/>
                    <a:pt x="213" y="14122"/>
                    <a:pt x="2304" y="11076"/>
                  </a:cubicBezTo>
                  <a:cubicBezTo>
                    <a:pt x="4394" y="8030"/>
                    <a:pt x="8226" y="3876"/>
                    <a:pt x="11362" y="1799"/>
                  </a:cubicBezTo>
                  <a:cubicBezTo>
                    <a:pt x="14497" y="-278"/>
                    <a:pt x="16936" y="-278"/>
                    <a:pt x="18504" y="414"/>
                  </a:cubicBezTo>
                  <a:cubicBezTo>
                    <a:pt x="20071" y="1107"/>
                    <a:pt x="20768" y="2491"/>
                    <a:pt x="21117" y="6091"/>
                  </a:cubicBezTo>
                  <a:cubicBezTo>
                    <a:pt x="21465" y="9691"/>
                    <a:pt x="21465" y="15507"/>
                    <a:pt x="21465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794750" y="4958152"/>
              <a:ext cx="171450" cy="34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4026"/>
                  </a:moveTo>
                  <a:cubicBezTo>
                    <a:pt x="21600" y="3367"/>
                    <a:pt x="21600" y="2709"/>
                    <a:pt x="21467" y="2050"/>
                  </a:cubicBezTo>
                  <a:cubicBezTo>
                    <a:pt x="21333" y="1391"/>
                    <a:pt x="21067" y="733"/>
                    <a:pt x="20267" y="338"/>
                  </a:cubicBezTo>
                  <a:cubicBezTo>
                    <a:pt x="19467" y="-57"/>
                    <a:pt x="18133" y="-189"/>
                    <a:pt x="16267" y="404"/>
                  </a:cubicBezTo>
                  <a:cubicBezTo>
                    <a:pt x="14400" y="996"/>
                    <a:pt x="12000" y="2313"/>
                    <a:pt x="10000" y="4684"/>
                  </a:cubicBezTo>
                  <a:cubicBezTo>
                    <a:pt x="8000" y="7055"/>
                    <a:pt x="6400" y="10479"/>
                    <a:pt x="5333" y="13245"/>
                  </a:cubicBezTo>
                  <a:cubicBezTo>
                    <a:pt x="4267" y="16011"/>
                    <a:pt x="3733" y="18118"/>
                    <a:pt x="2933" y="19370"/>
                  </a:cubicBezTo>
                  <a:cubicBezTo>
                    <a:pt x="2133" y="20621"/>
                    <a:pt x="1067" y="21016"/>
                    <a:pt x="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731250" y="5092699"/>
              <a:ext cx="222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7723"/>
                    <a:pt x="7817" y="13846"/>
                    <a:pt x="11417" y="10246"/>
                  </a:cubicBezTo>
                  <a:cubicBezTo>
                    <a:pt x="15017" y="6646"/>
                    <a:pt x="18309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909050" y="5003800"/>
              <a:ext cx="1270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694"/>
                    <a:pt x="15840" y="3388"/>
                    <a:pt x="12960" y="6424"/>
                  </a:cubicBezTo>
                  <a:cubicBezTo>
                    <a:pt x="10080" y="9459"/>
                    <a:pt x="7200" y="13835"/>
                    <a:pt x="5040" y="16588"/>
                  </a:cubicBezTo>
                  <a:cubicBezTo>
                    <a:pt x="2880" y="19341"/>
                    <a:pt x="1440" y="204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985250" y="521970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010650" y="5110618"/>
              <a:ext cx="19050" cy="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2400" y="17095"/>
                    <a:pt x="4800" y="12915"/>
                    <a:pt x="6000" y="8734"/>
                  </a:cubicBezTo>
                  <a:cubicBezTo>
                    <a:pt x="7200" y="4553"/>
                    <a:pt x="7200" y="373"/>
                    <a:pt x="9600" y="24"/>
                  </a:cubicBezTo>
                  <a:cubicBezTo>
                    <a:pt x="12000" y="-324"/>
                    <a:pt x="16800" y="3160"/>
                    <a:pt x="21600" y="6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986575" y="5149581"/>
              <a:ext cx="178592" cy="37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95" fill="norm" stroke="1" extrusionOk="0">
                  <a:moveTo>
                    <a:pt x="11145" y="5775"/>
                  </a:moveTo>
                  <a:cubicBezTo>
                    <a:pt x="8634" y="9855"/>
                    <a:pt x="6122" y="13935"/>
                    <a:pt x="4615" y="16275"/>
                  </a:cubicBezTo>
                  <a:cubicBezTo>
                    <a:pt x="3108" y="18615"/>
                    <a:pt x="2606" y="19215"/>
                    <a:pt x="1978" y="19935"/>
                  </a:cubicBezTo>
                  <a:cubicBezTo>
                    <a:pt x="1350" y="20655"/>
                    <a:pt x="596" y="21495"/>
                    <a:pt x="220" y="21495"/>
                  </a:cubicBezTo>
                  <a:cubicBezTo>
                    <a:pt x="-157" y="21495"/>
                    <a:pt x="-157" y="20655"/>
                    <a:pt x="1099" y="18555"/>
                  </a:cubicBezTo>
                  <a:cubicBezTo>
                    <a:pt x="2355" y="16455"/>
                    <a:pt x="4866" y="13095"/>
                    <a:pt x="7503" y="10095"/>
                  </a:cubicBezTo>
                  <a:cubicBezTo>
                    <a:pt x="10141" y="7095"/>
                    <a:pt x="12903" y="4455"/>
                    <a:pt x="15038" y="2715"/>
                  </a:cubicBezTo>
                  <a:cubicBezTo>
                    <a:pt x="17173" y="975"/>
                    <a:pt x="18680" y="135"/>
                    <a:pt x="19559" y="15"/>
                  </a:cubicBezTo>
                  <a:cubicBezTo>
                    <a:pt x="20438" y="-105"/>
                    <a:pt x="20690" y="495"/>
                    <a:pt x="20941" y="1455"/>
                  </a:cubicBezTo>
                  <a:cubicBezTo>
                    <a:pt x="21192" y="2415"/>
                    <a:pt x="21443" y="3735"/>
                    <a:pt x="20690" y="4815"/>
                  </a:cubicBezTo>
                  <a:cubicBezTo>
                    <a:pt x="19936" y="5895"/>
                    <a:pt x="18178" y="6735"/>
                    <a:pt x="16671" y="7215"/>
                  </a:cubicBezTo>
                  <a:cubicBezTo>
                    <a:pt x="15164" y="7695"/>
                    <a:pt x="13908" y="7815"/>
                    <a:pt x="12652" y="7815"/>
                  </a:cubicBezTo>
                  <a:cubicBezTo>
                    <a:pt x="11396" y="7815"/>
                    <a:pt x="10141" y="7695"/>
                    <a:pt x="9638" y="7275"/>
                  </a:cubicBezTo>
                  <a:cubicBezTo>
                    <a:pt x="9136" y="6855"/>
                    <a:pt x="9387" y="6135"/>
                    <a:pt x="9638" y="5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150350" y="5128410"/>
              <a:ext cx="113845" cy="17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76" fill="norm" stroke="1" extrusionOk="0">
                  <a:moveTo>
                    <a:pt x="20029" y="2605"/>
                  </a:moveTo>
                  <a:cubicBezTo>
                    <a:pt x="18851" y="1576"/>
                    <a:pt x="17673" y="547"/>
                    <a:pt x="15709" y="162"/>
                  </a:cubicBezTo>
                  <a:cubicBezTo>
                    <a:pt x="13745" y="-224"/>
                    <a:pt x="10996" y="33"/>
                    <a:pt x="8836" y="1447"/>
                  </a:cubicBezTo>
                  <a:cubicBezTo>
                    <a:pt x="6676" y="2862"/>
                    <a:pt x="5105" y="5433"/>
                    <a:pt x="5891" y="7619"/>
                  </a:cubicBezTo>
                  <a:cubicBezTo>
                    <a:pt x="6676" y="9805"/>
                    <a:pt x="9818" y="11605"/>
                    <a:pt x="12567" y="13019"/>
                  </a:cubicBezTo>
                  <a:cubicBezTo>
                    <a:pt x="15316" y="14433"/>
                    <a:pt x="17673" y="15462"/>
                    <a:pt x="19244" y="16619"/>
                  </a:cubicBezTo>
                  <a:cubicBezTo>
                    <a:pt x="20815" y="17776"/>
                    <a:pt x="21600" y="19062"/>
                    <a:pt x="20815" y="19962"/>
                  </a:cubicBezTo>
                  <a:cubicBezTo>
                    <a:pt x="20029" y="20862"/>
                    <a:pt x="17673" y="21376"/>
                    <a:pt x="13942" y="21376"/>
                  </a:cubicBezTo>
                  <a:cubicBezTo>
                    <a:pt x="10211" y="21376"/>
                    <a:pt x="5105" y="20862"/>
                    <a:pt x="0" y="20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137620" y="5983467"/>
              <a:ext cx="126030" cy="43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93" fill="norm" stroke="1" extrusionOk="0">
                  <a:moveTo>
                    <a:pt x="21084" y="2418"/>
                  </a:moveTo>
                  <a:cubicBezTo>
                    <a:pt x="21084" y="1896"/>
                    <a:pt x="21084" y="1374"/>
                    <a:pt x="19668" y="852"/>
                  </a:cubicBezTo>
                  <a:cubicBezTo>
                    <a:pt x="18251" y="331"/>
                    <a:pt x="15418" y="-191"/>
                    <a:pt x="12054" y="70"/>
                  </a:cubicBezTo>
                  <a:cubicBezTo>
                    <a:pt x="8691" y="331"/>
                    <a:pt x="4795" y="1374"/>
                    <a:pt x="2494" y="2157"/>
                  </a:cubicBezTo>
                  <a:cubicBezTo>
                    <a:pt x="192" y="2939"/>
                    <a:pt x="-516" y="3461"/>
                    <a:pt x="369" y="4087"/>
                  </a:cubicBezTo>
                  <a:cubicBezTo>
                    <a:pt x="1254" y="4713"/>
                    <a:pt x="3733" y="5444"/>
                    <a:pt x="5681" y="6487"/>
                  </a:cubicBezTo>
                  <a:cubicBezTo>
                    <a:pt x="7628" y="7531"/>
                    <a:pt x="9045" y="8887"/>
                    <a:pt x="9576" y="9826"/>
                  </a:cubicBezTo>
                  <a:cubicBezTo>
                    <a:pt x="10107" y="10766"/>
                    <a:pt x="9753" y="11287"/>
                    <a:pt x="8868" y="11705"/>
                  </a:cubicBezTo>
                  <a:cubicBezTo>
                    <a:pt x="7982" y="12122"/>
                    <a:pt x="6566" y="12435"/>
                    <a:pt x="5150" y="12435"/>
                  </a:cubicBezTo>
                  <a:cubicBezTo>
                    <a:pt x="3733" y="12435"/>
                    <a:pt x="2317" y="12122"/>
                    <a:pt x="1963" y="11705"/>
                  </a:cubicBezTo>
                  <a:cubicBezTo>
                    <a:pt x="1609" y="11287"/>
                    <a:pt x="2317" y="10766"/>
                    <a:pt x="3379" y="10713"/>
                  </a:cubicBezTo>
                  <a:cubicBezTo>
                    <a:pt x="4441" y="10661"/>
                    <a:pt x="5858" y="11079"/>
                    <a:pt x="6566" y="12070"/>
                  </a:cubicBezTo>
                  <a:cubicBezTo>
                    <a:pt x="7274" y="13061"/>
                    <a:pt x="7274" y="14626"/>
                    <a:pt x="6743" y="15931"/>
                  </a:cubicBezTo>
                  <a:cubicBezTo>
                    <a:pt x="6212" y="17235"/>
                    <a:pt x="5150" y="18279"/>
                    <a:pt x="4264" y="19166"/>
                  </a:cubicBezTo>
                  <a:cubicBezTo>
                    <a:pt x="3379" y="20052"/>
                    <a:pt x="2671" y="20783"/>
                    <a:pt x="3379" y="21096"/>
                  </a:cubicBezTo>
                  <a:cubicBezTo>
                    <a:pt x="4087" y="21409"/>
                    <a:pt x="6212" y="21305"/>
                    <a:pt x="8691" y="21096"/>
                  </a:cubicBezTo>
                  <a:cubicBezTo>
                    <a:pt x="11169" y="20887"/>
                    <a:pt x="14002" y="20574"/>
                    <a:pt x="16835" y="20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403350" y="6013450"/>
              <a:ext cx="158750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53"/>
                  </a:moveTo>
                  <a:cubicBezTo>
                    <a:pt x="3744" y="9714"/>
                    <a:pt x="7488" y="6774"/>
                    <a:pt x="9504" y="4921"/>
                  </a:cubicBezTo>
                  <a:cubicBezTo>
                    <a:pt x="11520" y="3067"/>
                    <a:pt x="11808" y="2301"/>
                    <a:pt x="11952" y="1534"/>
                  </a:cubicBezTo>
                  <a:cubicBezTo>
                    <a:pt x="12096" y="767"/>
                    <a:pt x="12096" y="0"/>
                    <a:pt x="11808" y="0"/>
                  </a:cubicBezTo>
                  <a:cubicBezTo>
                    <a:pt x="11520" y="0"/>
                    <a:pt x="10944" y="767"/>
                    <a:pt x="10080" y="3323"/>
                  </a:cubicBezTo>
                  <a:cubicBezTo>
                    <a:pt x="9216" y="5879"/>
                    <a:pt x="8064" y="10225"/>
                    <a:pt x="7488" y="13356"/>
                  </a:cubicBezTo>
                  <a:cubicBezTo>
                    <a:pt x="6912" y="16488"/>
                    <a:pt x="6912" y="18405"/>
                    <a:pt x="6912" y="19683"/>
                  </a:cubicBezTo>
                  <a:cubicBezTo>
                    <a:pt x="6912" y="20961"/>
                    <a:pt x="6912" y="21600"/>
                    <a:pt x="6768" y="21600"/>
                  </a:cubicBezTo>
                  <a:cubicBezTo>
                    <a:pt x="6624" y="21600"/>
                    <a:pt x="6336" y="20961"/>
                    <a:pt x="6480" y="19427"/>
                  </a:cubicBezTo>
                  <a:cubicBezTo>
                    <a:pt x="6624" y="17893"/>
                    <a:pt x="7200" y="15465"/>
                    <a:pt x="8784" y="13804"/>
                  </a:cubicBezTo>
                  <a:cubicBezTo>
                    <a:pt x="10368" y="12142"/>
                    <a:pt x="12960" y="11247"/>
                    <a:pt x="14832" y="10992"/>
                  </a:cubicBezTo>
                  <a:cubicBezTo>
                    <a:pt x="16704" y="10736"/>
                    <a:pt x="17856" y="11120"/>
                    <a:pt x="18864" y="12973"/>
                  </a:cubicBezTo>
                  <a:cubicBezTo>
                    <a:pt x="19872" y="14826"/>
                    <a:pt x="20736" y="18149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682750" y="628650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944189" y="5994400"/>
              <a:ext cx="106861" cy="35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2" fill="norm" stroke="1" extrusionOk="0">
                  <a:moveTo>
                    <a:pt x="8676" y="0"/>
                  </a:moveTo>
                  <a:cubicBezTo>
                    <a:pt x="6982" y="3492"/>
                    <a:pt x="5288" y="6984"/>
                    <a:pt x="3806" y="10283"/>
                  </a:cubicBezTo>
                  <a:cubicBezTo>
                    <a:pt x="2323" y="13581"/>
                    <a:pt x="1053" y="16685"/>
                    <a:pt x="417" y="18560"/>
                  </a:cubicBezTo>
                  <a:cubicBezTo>
                    <a:pt x="-218" y="20436"/>
                    <a:pt x="-218" y="21083"/>
                    <a:pt x="1053" y="21341"/>
                  </a:cubicBezTo>
                  <a:cubicBezTo>
                    <a:pt x="2323" y="21600"/>
                    <a:pt x="4864" y="21471"/>
                    <a:pt x="8464" y="20242"/>
                  </a:cubicBezTo>
                  <a:cubicBezTo>
                    <a:pt x="12064" y="19013"/>
                    <a:pt x="16723" y="16685"/>
                    <a:pt x="21382" y="14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924050" y="61722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095500" y="6261100"/>
              <a:ext cx="698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362200" y="5932640"/>
              <a:ext cx="171450" cy="41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1540"/>
                  </a:moveTo>
                  <a:cubicBezTo>
                    <a:pt x="4000" y="10432"/>
                    <a:pt x="8000" y="9324"/>
                    <a:pt x="10933" y="7607"/>
                  </a:cubicBezTo>
                  <a:cubicBezTo>
                    <a:pt x="13867" y="5891"/>
                    <a:pt x="15733" y="3564"/>
                    <a:pt x="16667" y="2124"/>
                  </a:cubicBezTo>
                  <a:cubicBezTo>
                    <a:pt x="17600" y="684"/>
                    <a:pt x="17600" y="131"/>
                    <a:pt x="17067" y="20"/>
                  </a:cubicBezTo>
                  <a:cubicBezTo>
                    <a:pt x="16533" y="-91"/>
                    <a:pt x="15467" y="241"/>
                    <a:pt x="14400" y="1626"/>
                  </a:cubicBezTo>
                  <a:cubicBezTo>
                    <a:pt x="13333" y="3011"/>
                    <a:pt x="12267" y="5447"/>
                    <a:pt x="11467" y="8327"/>
                  </a:cubicBezTo>
                  <a:cubicBezTo>
                    <a:pt x="10667" y="11207"/>
                    <a:pt x="10133" y="14531"/>
                    <a:pt x="9600" y="16635"/>
                  </a:cubicBezTo>
                  <a:cubicBezTo>
                    <a:pt x="9067" y="18740"/>
                    <a:pt x="8533" y="19626"/>
                    <a:pt x="7867" y="20291"/>
                  </a:cubicBezTo>
                  <a:cubicBezTo>
                    <a:pt x="7200" y="20955"/>
                    <a:pt x="6400" y="21398"/>
                    <a:pt x="5867" y="21343"/>
                  </a:cubicBezTo>
                  <a:cubicBezTo>
                    <a:pt x="5333" y="21287"/>
                    <a:pt x="5067" y="20734"/>
                    <a:pt x="5333" y="19737"/>
                  </a:cubicBezTo>
                  <a:cubicBezTo>
                    <a:pt x="5600" y="18740"/>
                    <a:pt x="6400" y="17300"/>
                    <a:pt x="7067" y="16247"/>
                  </a:cubicBezTo>
                  <a:cubicBezTo>
                    <a:pt x="7733" y="15195"/>
                    <a:pt x="8267" y="14531"/>
                    <a:pt x="9067" y="14032"/>
                  </a:cubicBezTo>
                  <a:cubicBezTo>
                    <a:pt x="9867" y="13534"/>
                    <a:pt x="10933" y="13201"/>
                    <a:pt x="12000" y="13257"/>
                  </a:cubicBezTo>
                  <a:cubicBezTo>
                    <a:pt x="13067" y="13312"/>
                    <a:pt x="14133" y="13755"/>
                    <a:pt x="15733" y="15195"/>
                  </a:cubicBezTo>
                  <a:cubicBezTo>
                    <a:pt x="17333" y="16635"/>
                    <a:pt x="19467" y="19072"/>
                    <a:pt x="2160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603500" y="628650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793999" y="630555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984499" y="629920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206114" y="632460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435350" y="6400800"/>
              <a:ext cx="133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902997" y="6013450"/>
              <a:ext cx="84804" cy="31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39" fill="norm" stroke="1" extrusionOk="0">
                  <a:moveTo>
                    <a:pt x="17946" y="0"/>
                  </a:moveTo>
                  <a:cubicBezTo>
                    <a:pt x="14258" y="4577"/>
                    <a:pt x="10570" y="9155"/>
                    <a:pt x="7673" y="12230"/>
                  </a:cubicBezTo>
                  <a:cubicBezTo>
                    <a:pt x="4775" y="15306"/>
                    <a:pt x="2668" y="16879"/>
                    <a:pt x="1351" y="18095"/>
                  </a:cubicBezTo>
                  <a:cubicBezTo>
                    <a:pt x="34" y="19311"/>
                    <a:pt x="-493" y="20170"/>
                    <a:pt x="561" y="20742"/>
                  </a:cubicBezTo>
                  <a:cubicBezTo>
                    <a:pt x="1614" y="21314"/>
                    <a:pt x="4248" y="21600"/>
                    <a:pt x="7146" y="21528"/>
                  </a:cubicBezTo>
                  <a:cubicBezTo>
                    <a:pt x="10044" y="21457"/>
                    <a:pt x="13205" y="21028"/>
                    <a:pt x="15575" y="20313"/>
                  </a:cubicBezTo>
                  <a:cubicBezTo>
                    <a:pt x="17946" y="19597"/>
                    <a:pt x="19527" y="18596"/>
                    <a:pt x="21107" y="17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867150" y="6134100"/>
              <a:ext cx="1714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4070349" y="5938572"/>
              <a:ext cx="101610" cy="46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17" fill="norm" stroke="1" extrusionOk="0">
                  <a:moveTo>
                    <a:pt x="9257" y="1392"/>
                  </a:moveTo>
                  <a:cubicBezTo>
                    <a:pt x="10580" y="908"/>
                    <a:pt x="11902" y="423"/>
                    <a:pt x="13665" y="181"/>
                  </a:cubicBezTo>
                  <a:cubicBezTo>
                    <a:pt x="15429" y="-61"/>
                    <a:pt x="17633" y="-61"/>
                    <a:pt x="19176" y="181"/>
                  </a:cubicBezTo>
                  <a:cubicBezTo>
                    <a:pt x="20718" y="423"/>
                    <a:pt x="21600" y="908"/>
                    <a:pt x="20939" y="2022"/>
                  </a:cubicBezTo>
                  <a:cubicBezTo>
                    <a:pt x="20278" y="3135"/>
                    <a:pt x="18073" y="4879"/>
                    <a:pt x="16310" y="6768"/>
                  </a:cubicBezTo>
                  <a:cubicBezTo>
                    <a:pt x="14547" y="8656"/>
                    <a:pt x="13224" y="10691"/>
                    <a:pt x="13665" y="12531"/>
                  </a:cubicBezTo>
                  <a:cubicBezTo>
                    <a:pt x="14106" y="14371"/>
                    <a:pt x="16310" y="16018"/>
                    <a:pt x="16531" y="17422"/>
                  </a:cubicBezTo>
                  <a:cubicBezTo>
                    <a:pt x="16751" y="18827"/>
                    <a:pt x="14988" y="19989"/>
                    <a:pt x="12563" y="20667"/>
                  </a:cubicBezTo>
                  <a:cubicBezTo>
                    <a:pt x="10139" y="21345"/>
                    <a:pt x="7053" y="21539"/>
                    <a:pt x="4849" y="21345"/>
                  </a:cubicBezTo>
                  <a:cubicBezTo>
                    <a:pt x="2645" y="21152"/>
                    <a:pt x="1322" y="20570"/>
                    <a:pt x="0" y="19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003799" y="62293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4997450" y="61531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068211" y="6158889"/>
              <a:ext cx="106043" cy="18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93" fill="norm" stroke="1" extrusionOk="0">
                  <a:moveTo>
                    <a:pt x="4900" y="5053"/>
                  </a:moveTo>
                  <a:cubicBezTo>
                    <a:pt x="4477" y="8376"/>
                    <a:pt x="4053" y="11699"/>
                    <a:pt x="3842" y="14073"/>
                  </a:cubicBezTo>
                  <a:cubicBezTo>
                    <a:pt x="3630" y="16447"/>
                    <a:pt x="3630" y="17871"/>
                    <a:pt x="2994" y="19058"/>
                  </a:cubicBezTo>
                  <a:cubicBezTo>
                    <a:pt x="2359" y="20245"/>
                    <a:pt x="1089" y="21194"/>
                    <a:pt x="453" y="20957"/>
                  </a:cubicBezTo>
                  <a:cubicBezTo>
                    <a:pt x="-182" y="20719"/>
                    <a:pt x="-182" y="19295"/>
                    <a:pt x="665" y="16209"/>
                  </a:cubicBezTo>
                  <a:cubicBezTo>
                    <a:pt x="1512" y="13124"/>
                    <a:pt x="3206" y="8376"/>
                    <a:pt x="4689" y="5409"/>
                  </a:cubicBezTo>
                  <a:cubicBezTo>
                    <a:pt x="6171" y="2442"/>
                    <a:pt x="7442" y="1256"/>
                    <a:pt x="9136" y="543"/>
                  </a:cubicBezTo>
                  <a:cubicBezTo>
                    <a:pt x="10830" y="-169"/>
                    <a:pt x="12947" y="-406"/>
                    <a:pt x="15489" y="1256"/>
                  </a:cubicBezTo>
                  <a:cubicBezTo>
                    <a:pt x="18030" y="2917"/>
                    <a:pt x="20994" y="6478"/>
                    <a:pt x="21206" y="9801"/>
                  </a:cubicBezTo>
                  <a:cubicBezTo>
                    <a:pt x="21418" y="13124"/>
                    <a:pt x="18877" y="16209"/>
                    <a:pt x="16336" y="19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245594" y="6123112"/>
              <a:ext cx="82140" cy="2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329" fill="norm" stroke="1" extrusionOk="0">
                  <a:moveTo>
                    <a:pt x="18843" y="6884"/>
                  </a:moveTo>
                  <a:cubicBezTo>
                    <a:pt x="18843" y="5815"/>
                    <a:pt x="18843" y="4746"/>
                    <a:pt x="19370" y="3570"/>
                  </a:cubicBezTo>
                  <a:cubicBezTo>
                    <a:pt x="19896" y="2393"/>
                    <a:pt x="20950" y="1110"/>
                    <a:pt x="20160" y="469"/>
                  </a:cubicBezTo>
                  <a:cubicBezTo>
                    <a:pt x="19370" y="-173"/>
                    <a:pt x="16735" y="-173"/>
                    <a:pt x="13311" y="576"/>
                  </a:cubicBezTo>
                  <a:cubicBezTo>
                    <a:pt x="9887" y="1324"/>
                    <a:pt x="5672" y="2821"/>
                    <a:pt x="3038" y="4211"/>
                  </a:cubicBezTo>
                  <a:cubicBezTo>
                    <a:pt x="404" y="5601"/>
                    <a:pt x="-650" y="6884"/>
                    <a:pt x="404" y="8275"/>
                  </a:cubicBezTo>
                  <a:cubicBezTo>
                    <a:pt x="1457" y="9665"/>
                    <a:pt x="4618" y="11162"/>
                    <a:pt x="8306" y="12552"/>
                  </a:cubicBezTo>
                  <a:cubicBezTo>
                    <a:pt x="11994" y="13942"/>
                    <a:pt x="16209" y="15225"/>
                    <a:pt x="18316" y="16401"/>
                  </a:cubicBezTo>
                  <a:cubicBezTo>
                    <a:pt x="20423" y="17577"/>
                    <a:pt x="20423" y="18647"/>
                    <a:pt x="18843" y="19609"/>
                  </a:cubicBezTo>
                  <a:cubicBezTo>
                    <a:pt x="17262" y="20572"/>
                    <a:pt x="14101" y="21427"/>
                    <a:pt x="12257" y="21320"/>
                  </a:cubicBezTo>
                  <a:cubicBezTo>
                    <a:pt x="10413" y="21213"/>
                    <a:pt x="9887" y="20144"/>
                    <a:pt x="9360" y="19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391149" y="5969000"/>
              <a:ext cx="88901" cy="38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0"/>
                  </a:moveTo>
                  <a:cubicBezTo>
                    <a:pt x="18000" y="2597"/>
                    <a:pt x="14400" y="5193"/>
                    <a:pt x="10800" y="8203"/>
                  </a:cubicBezTo>
                  <a:cubicBezTo>
                    <a:pt x="7200" y="11213"/>
                    <a:pt x="3600" y="14636"/>
                    <a:pt x="1800" y="16702"/>
                  </a:cubicBezTo>
                  <a:cubicBezTo>
                    <a:pt x="0" y="18767"/>
                    <a:pt x="0" y="19475"/>
                    <a:pt x="0" y="20125"/>
                  </a:cubicBezTo>
                  <a:cubicBezTo>
                    <a:pt x="0" y="20774"/>
                    <a:pt x="0" y="21364"/>
                    <a:pt x="1286" y="21482"/>
                  </a:cubicBezTo>
                  <a:cubicBezTo>
                    <a:pt x="2571" y="21600"/>
                    <a:pt x="5143" y="21246"/>
                    <a:pt x="7200" y="20361"/>
                  </a:cubicBezTo>
                  <a:cubicBezTo>
                    <a:pt x="9257" y="19475"/>
                    <a:pt x="10800" y="18059"/>
                    <a:pt x="12343" y="16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346699" y="61912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490768" y="6183299"/>
              <a:ext cx="103582" cy="12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547" fill="norm" stroke="1" extrusionOk="0">
                  <a:moveTo>
                    <a:pt x="21140" y="267"/>
                  </a:moveTo>
                  <a:cubicBezTo>
                    <a:pt x="18980" y="-87"/>
                    <a:pt x="16820" y="-441"/>
                    <a:pt x="13364" y="1684"/>
                  </a:cubicBezTo>
                  <a:cubicBezTo>
                    <a:pt x="9908" y="3808"/>
                    <a:pt x="5156" y="8411"/>
                    <a:pt x="2564" y="12307"/>
                  </a:cubicBezTo>
                  <a:cubicBezTo>
                    <a:pt x="-28" y="16202"/>
                    <a:pt x="-460" y="19389"/>
                    <a:pt x="404" y="20274"/>
                  </a:cubicBezTo>
                  <a:cubicBezTo>
                    <a:pt x="1268" y="21159"/>
                    <a:pt x="3428" y="19743"/>
                    <a:pt x="5156" y="18149"/>
                  </a:cubicBezTo>
                  <a:cubicBezTo>
                    <a:pt x="6884" y="16556"/>
                    <a:pt x="8180" y="14785"/>
                    <a:pt x="9908" y="12129"/>
                  </a:cubicBezTo>
                  <a:cubicBezTo>
                    <a:pt x="11636" y="9474"/>
                    <a:pt x="13796" y="5933"/>
                    <a:pt x="14876" y="5048"/>
                  </a:cubicBezTo>
                  <a:cubicBezTo>
                    <a:pt x="15956" y="4162"/>
                    <a:pt x="15956" y="5933"/>
                    <a:pt x="15956" y="7880"/>
                  </a:cubicBezTo>
                  <a:cubicBezTo>
                    <a:pt x="15956" y="9828"/>
                    <a:pt x="15956" y="11952"/>
                    <a:pt x="16820" y="13546"/>
                  </a:cubicBezTo>
                  <a:cubicBezTo>
                    <a:pt x="17684" y="15139"/>
                    <a:pt x="19412" y="16202"/>
                    <a:pt x="21140" y="17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617121" y="6167769"/>
              <a:ext cx="92748" cy="13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03" fill="norm" stroke="1" extrusionOk="0">
                  <a:moveTo>
                    <a:pt x="4916" y="4612"/>
                  </a:moveTo>
                  <a:cubicBezTo>
                    <a:pt x="4436" y="7885"/>
                    <a:pt x="3956" y="11158"/>
                    <a:pt x="3236" y="14267"/>
                  </a:cubicBezTo>
                  <a:cubicBezTo>
                    <a:pt x="2516" y="17376"/>
                    <a:pt x="1556" y="20321"/>
                    <a:pt x="836" y="20812"/>
                  </a:cubicBezTo>
                  <a:cubicBezTo>
                    <a:pt x="116" y="21303"/>
                    <a:pt x="-364" y="19339"/>
                    <a:pt x="356" y="16067"/>
                  </a:cubicBezTo>
                  <a:cubicBezTo>
                    <a:pt x="1076" y="12794"/>
                    <a:pt x="2996" y="8212"/>
                    <a:pt x="4916" y="5267"/>
                  </a:cubicBezTo>
                  <a:cubicBezTo>
                    <a:pt x="6836" y="2321"/>
                    <a:pt x="8756" y="1012"/>
                    <a:pt x="11156" y="358"/>
                  </a:cubicBezTo>
                  <a:cubicBezTo>
                    <a:pt x="13556" y="-297"/>
                    <a:pt x="16436" y="-297"/>
                    <a:pt x="18356" y="2485"/>
                  </a:cubicBezTo>
                  <a:cubicBezTo>
                    <a:pt x="20276" y="5267"/>
                    <a:pt x="21236" y="10830"/>
                    <a:pt x="20996" y="14430"/>
                  </a:cubicBezTo>
                  <a:cubicBezTo>
                    <a:pt x="20756" y="18030"/>
                    <a:pt x="19316" y="19667"/>
                    <a:pt x="17876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754837" y="6000750"/>
              <a:ext cx="106213" cy="33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5" fill="norm" stroke="1" extrusionOk="0">
                  <a:moveTo>
                    <a:pt x="21252" y="0"/>
                  </a:moveTo>
                  <a:cubicBezTo>
                    <a:pt x="19558" y="408"/>
                    <a:pt x="17864" y="815"/>
                    <a:pt x="16170" y="2309"/>
                  </a:cubicBezTo>
                  <a:cubicBezTo>
                    <a:pt x="14476" y="3804"/>
                    <a:pt x="12781" y="6385"/>
                    <a:pt x="10028" y="9442"/>
                  </a:cubicBezTo>
                  <a:cubicBezTo>
                    <a:pt x="7276" y="12498"/>
                    <a:pt x="3464" y="16030"/>
                    <a:pt x="1558" y="18136"/>
                  </a:cubicBezTo>
                  <a:cubicBezTo>
                    <a:pt x="-348" y="20242"/>
                    <a:pt x="-348" y="20921"/>
                    <a:pt x="711" y="21260"/>
                  </a:cubicBezTo>
                  <a:cubicBezTo>
                    <a:pt x="1770" y="21600"/>
                    <a:pt x="3887" y="21600"/>
                    <a:pt x="6640" y="20785"/>
                  </a:cubicBezTo>
                  <a:cubicBezTo>
                    <a:pt x="9393" y="19970"/>
                    <a:pt x="12781" y="18340"/>
                    <a:pt x="16170" y="16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746750" y="6159499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867399" y="6172200"/>
              <a:ext cx="444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635"/>
                    <a:pt x="11314" y="11270"/>
                    <a:pt x="7714" y="14870"/>
                  </a:cubicBezTo>
                  <a:cubicBezTo>
                    <a:pt x="4114" y="18470"/>
                    <a:pt x="2057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905500" y="606424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962115" y="6182510"/>
              <a:ext cx="121186" cy="12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41" fill="norm" stroke="1" extrusionOk="0">
                  <a:moveTo>
                    <a:pt x="17970" y="3529"/>
                  </a:moveTo>
                  <a:cubicBezTo>
                    <a:pt x="16853" y="2136"/>
                    <a:pt x="15736" y="742"/>
                    <a:pt x="14246" y="220"/>
                  </a:cubicBezTo>
                  <a:cubicBezTo>
                    <a:pt x="12756" y="-303"/>
                    <a:pt x="10894" y="45"/>
                    <a:pt x="8660" y="1962"/>
                  </a:cubicBezTo>
                  <a:cubicBezTo>
                    <a:pt x="6425" y="3878"/>
                    <a:pt x="3819" y="7362"/>
                    <a:pt x="2143" y="10497"/>
                  </a:cubicBezTo>
                  <a:cubicBezTo>
                    <a:pt x="467" y="13632"/>
                    <a:pt x="-278" y="16420"/>
                    <a:pt x="94" y="18336"/>
                  </a:cubicBezTo>
                  <a:cubicBezTo>
                    <a:pt x="467" y="20252"/>
                    <a:pt x="1956" y="21297"/>
                    <a:pt x="3446" y="21123"/>
                  </a:cubicBezTo>
                  <a:cubicBezTo>
                    <a:pt x="4936" y="20949"/>
                    <a:pt x="6425" y="19555"/>
                    <a:pt x="8846" y="17639"/>
                  </a:cubicBezTo>
                  <a:cubicBezTo>
                    <a:pt x="11267" y="15723"/>
                    <a:pt x="14619" y="13284"/>
                    <a:pt x="16481" y="11194"/>
                  </a:cubicBezTo>
                  <a:cubicBezTo>
                    <a:pt x="18343" y="9103"/>
                    <a:pt x="18715" y="7362"/>
                    <a:pt x="18529" y="7362"/>
                  </a:cubicBezTo>
                  <a:cubicBezTo>
                    <a:pt x="18343" y="7362"/>
                    <a:pt x="17598" y="9103"/>
                    <a:pt x="17225" y="10845"/>
                  </a:cubicBezTo>
                  <a:cubicBezTo>
                    <a:pt x="16853" y="12587"/>
                    <a:pt x="16853" y="14329"/>
                    <a:pt x="17412" y="15897"/>
                  </a:cubicBezTo>
                  <a:cubicBezTo>
                    <a:pt x="17970" y="17465"/>
                    <a:pt x="19088" y="18858"/>
                    <a:pt x="19832" y="19381"/>
                  </a:cubicBezTo>
                  <a:cubicBezTo>
                    <a:pt x="20577" y="19903"/>
                    <a:pt x="20950" y="19555"/>
                    <a:pt x="21322" y="19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147808" y="6021916"/>
              <a:ext cx="67621" cy="29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16" fill="norm" stroke="1" extrusionOk="0">
                  <a:moveTo>
                    <a:pt x="15397" y="2176"/>
                  </a:moveTo>
                  <a:cubicBezTo>
                    <a:pt x="17361" y="1088"/>
                    <a:pt x="19324" y="0"/>
                    <a:pt x="20306" y="0"/>
                  </a:cubicBezTo>
                  <a:cubicBezTo>
                    <a:pt x="21288" y="0"/>
                    <a:pt x="21288" y="1088"/>
                    <a:pt x="18670" y="3574"/>
                  </a:cubicBezTo>
                  <a:cubicBezTo>
                    <a:pt x="16052" y="6060"/>
                    <a:pt x="10815" y="9945"/>
                    <a:pt x="7215" y="12742"/>
                  </a:cubicBezTo>
                  <a:cubicBezTo>
                    <a:pt x="3615" y="15540"/>
                    <a:pt x="1652" y="17249"/>
                    <a:pt x="670" y="18647"/>
                  </a:cubicBezTo>
                  <a:cubicBezTo>
                    <a:pt x="-312" y="20046"/>
                    <a:pt x="-312" y="21134"/>
                    <a:pt x="1324" y="21367"/>
                  </a:cubicBezTo>
                  <a:cubicBezTo>
                    <a:pt x="2961" y="21600"/>
                    <a:pt x="6233" y="20978"/>
                    <a:pt x="9179" y="19968"/>
                  </a:cubicBezTo>
                  <a:cubicBezTo>
                    <a:pt x="12124" y="18958"/>
                    <a:pt x="14743" y="17560"/>
                    <a:pt x="17361" y="16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108700" y="6129453"/>
              <a:ext cx="141418" cy="16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5" fill="norm" stroke="1" extrusionOk="0">
                  <a:moveTo>
                    <a:pt x="0" y="4585"/>
                  </a:moveTo>
                  <a:cubicBezTo>
                    <a:pt x="5082" y="3518"/>
                    <a:pt x="10165" y="2452"/>
                    <a:pt x="13818" y="1518"/>
                  </a:cubicBezTo>
                  <a:cubicBezTo>
                    <a:pt x="17471" y="585"/>
                    <a:pt x="19694" y="-215"/>
                    <a:pt x="20647" y="52"/>
                  </a:cubicBezTo>
                  <a:cubicBezTo>
                    <a:pt x="21600" y="318"/>
                    <a:pt x="21282" y="1652"/>
                    <a:pt x="20329" y="5385"/>
                  </a:cubicBezTo>
                  <a:cubicBezTo>
                    <a:pt x="19376" y="9118"/>
                    <a:pt x="17788" y="15252"/>
                    <a:pt x="1620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261100" y="6089650"/>
              <a:ext cx="38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274840" y="6152018"/>
              <a:ext cx="108554" cy="14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010" fill="norm" stroke="1" extrusionOk="0">
                  <a:moveTo>
                    <a:pt x="14472" y="1960"/>
                  </a:moveTo>
                  <a:cubicBezTo>
                    <a:pt x="10396" y="4060"/>
                    <a:pt x="6321" y="6160"/>
                    <a:pt x="3875" y="8410"/>
                  </a:cubicBezTo>
                  <a:cubicBezTo>
                    <a:pt x="1430" y="10660"/>
                    <a:pt x="615" y="13060"/>
                    <a:pt x="208" y="15460"/>
                  </a:cubicBezTo>
                  <a:cubicBezTo>
                    <a:pt x="-200" y="17860"/>
                    <a:pt x="-200" y="20260"/>
                    <a:pt x="2042" y="20860"/>
                  </a:cubicBezTo>
                  <a:cubicBezTo>
                    <a:pt x="4283" y="21460"/>
                    <a:pt x="8766" y="20260"/>
                    <a:pt x="12434" y="17110"/>
                  </a:cubicBezTo>
                  <a:cubicBezTo>
                    <a:pt x="16102" y="13960"/>
                    <a:pt x="18955" y="8860"/>
                    <a:pt x="20177" y="5410"/>
                  </a:cubicBezTo>
                  <a:cubicBezTo>
                    <a:pt x="21400" y="1960"/>
                    <a:pt x="20992" y="160"/>
                    <a:pt x="19566" y="10"/>
                  </a:cubicBezTo>
                  <a:cubicBezTo>
                    <a:pt x="18140" y="-140"/>
                    <a:pt x="15694" y="1360"/>
                    <a:pt x="13249" y="2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381750" y="6151532"/>
              <a:ext cx="135796" cy="16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81" fill="norm" stroke="1" extrusionOk="0">
                  <a:moveTo>
                    <a:pt x="0" y="4366"/>
                  </a:moveTo>
                  <a:cubicBezTo>
                    <a:pt x="1329" y="5196"/>
                    <a:pt x="2658" y="6027"/>
                    <a:pt x="3323" y="7135"/>
                  </a:cubicBezTo>
                  <a:cubicBezTo>
                    <a:pt x="3988" y="8243"/>
                    <a:pt x="3988" y="9627"/>
                    <a:pt x="3323" y="11427"/>
                  </a:cubicBezTo>
                  <a:cubicBezTo>
                    <a:pt x="2658" y="13227"/>
                    <a:pt x="1329" y="15443"/>
                    <a:pt x="831" y="15581"/>
                  </a:cubicBezTo>
                  <a:cubicBezTo>
                    <a:pt x="332" y="15719"/>
                    <a:pt x="665" y="13781"/>
                    <a:pt x="2326" y="11012"/>
                  </a:cubicBezTo>
                  <a:cubicBezTo>
                    <a:pt x="3988" y="8243"/>
                    <a:pt x="6978" y="4643"/>
                    <a:pt x="9637" y="2427"/>
                  </a:cubicBezTo>
                  <a:cubicBezTo>
                    <a:pt x="12295" y="212"/>
                    <a:pt x="14622" y="-619"/>
                    <a:pt x="16782" y="489"/>
                  </a:cubicBezTo>
                  <a:cubicBezTo>
                    <a:pt x="18942" y="1596"/>
                    <a:pt x="20935" y="4643"/>
                    <a:pt x="21268" y="8381"/>
                  </a:cubicBezTo>
                  <a:cubicBezTo>
                    <a:pt x="21600" y="12119"/>
                    <a:pt x="20271" y="16550"/>
                    <a:pt x="18942" y="20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965700" y="6451600"/>
              <a:ext cx="114898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12960"/>
                  </a:moveTo>
                  <a:cubicBezTo>
                    <a:pt x="1469" y="15840"/>
                    <a:pt x="2938" y="18720"/>
                    <a:pt x="4407" y="20160"/>
                  </a:cubicBezTo>
                  <a:cubicBezTo>
                    <a:pt x="5876" y="21600"/>
                    <a:pt x="7346" y="21600"/>
                    <a:pt x="8775" y="21600"/>
                  </a:cubicBezTo>
                  <a:cubicBezTo>
                    <a:pt x="10204" y="21600"/>
                    <a:pt x="11594" y="21600"/>
                    <a:pt x="13004" y="21600"/>
                  </a:cubicBezTo>
                  <a:cubicBezTo>
                    <a:pt x="14413" y="21600"/>
                    <a:pt x="15843" y="21600"/>
                    <a:pt x="17173" y="20160"/>
                  </a:cubicBezTo>
                  <a:cubicBezTo>
                    <a:pt x="18503" y="18720"/>
                    <a:pt x="19734" y="15840"/>
                    <a:pt x="20468" y="13680"/>
                  </a:cubicBezTo>
                  <a:cubicBezTo>
                    <a:pt x="21203" y="11520"/>
                    <a:pt x="21441" y="10080"/>
                    <a:pt x="21521" y="7920"/>
                  </a:cubicBezTo>
                  <a:cubicBezTo>
                    <a:pt x="21600" y="5760"/>
                    <a:pt x="21521" y="2880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4988155" y="6509014"/>
              <a:ext cx="949095" cy="5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00" fill="norm" stroke="1" extrusionOk="0">
                  <a:moveTo>
                    <a:pt x="1507" y="11900"/>
                  </a:moveTo>
                  <a:cubicBezTo>
                    <a:pt x="1171" y="8700"/>
                    <a:pt x="835" y="5500"/>
                    <a:pt x="523" y="3500"/>
                  </a:cubicBezTo>
                  <a:cubicBezTo>
                    <a:pt x="211" y="1500"/>
                    <a:pt x="-77" y="700"/>
                    <a:pt x="19" y="300"/>
                  </a:cubicBezTo>
                  <a:cubicBezTo>
                    <a:pt x="115" y="-100"/>
                    <a:pt x="595" y="-100"/>
                    <a:pt x="1699" y="300"/>
                  </a:cubicBezTo>
                  <a:cubicBezTo>
                    <a:pt x="2803" y="700"/>
                    <a:pt x="4531" y="1500"/>
                    <a:pt x="6427" y="3100"/>
                  </a:cubicBezTo>
                  <a:cubicBezTo>
                    <a:pt x="8323" y="4700"/>
                    <a:pt x="10387" y="7100"/>
                    <a:pt x="12523" y="9500"/>
                  </a:cubicBezTo>
                  <a:cubicBezTo>
                    <a:pt x="14659" y="11900"/>
                    <a:pt x="16867" y="14300"/>
                    <a:pt x="18379" y="16300"/>
                  </a:cubicBezTo>
                  <a:cubicBezTo>
                    <a:pt x="19891" y="18300"/>
                    <a:pt x="20707" y="19900"/>
                    <a:pt x="21523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7" name="Drawing"/>
          <p:cNvGrpSpPr/>
          <p:nvPr/>
        </p:nvGrpSpPr>
        <p:grpSpPr>
          <a:xfrm>
            <a:off x="679450" y="1784350"/>
            <a:ext cx="12007850" cy="7075407"/>
            <a:chOff x="0" y="0"/>
            <a:chExt cx="12007850" cy="7075406"/>
          </a:xfrm>
        </p:grpSpPr>
        <p:sp>
          <p:nvSpPr>
            <p:cNvPr id="360" name="Line"/>
            <p:cNvSpPr/>
            <p:nvPr/>
          </p:nvSpPr>
          <p:spPr>
            <a:xfrm>
              <a:off x="414196" y="169721"/>
              <a:ext cx="192319" cy="30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58" fill="norm" stroke="1" extrusionOk="0">
                  <a:moveTo>
                    <a:pt x="2657" y="1463"/>
                  </a:moveTo>
                  <a:cubicBezTo>
                    <a:pt x="2423" y="2207"/>
                    <a:pt x="2188" y="2952"/>
                    <a:pt x="2657" y="3474"/>
                  </a:cubicBezTo>
                  <a:cubicBezTo>
                    <a:pt x="3127" y="3995"/>
                    <a:pt x="4301" y="4293"/>
                    <a:pt x="6649" y="4070"/>
                  </a:cubicBezTo>
                  <a:cubicBezTo>
                    <a:pt x="8997" y="3846"/>
                    <a:pt x="12518" y="3101"/>
                    <a:pt x="14866" y="2580"/>
                  </a:cubicBezTo>
                  <a:cubicBezTo>
                    <a:pt x="17214" y="2058"/>
                    <a:pt x="18388" y="1761"/>
                    <a:pt x="19444" y="1388"/>
                  </a:cubicBezTo>
                  <a:cubicBezTo>
                    <a:pt x="20501" y="1016"/>
                    <a:pt x="21440" y="569"/>
                    <a:pt x="21323" y="271"/>
                  </a:cubicBezTo>
                  <a:cubicBezTo>
                    <a:pt x="21205" y="-27"/>
                    <a:pt x="20031" y="-176"/>
                    <a:pt x="18153" y="345"/>
                  </a:cubicBezTo>
                  <a:cubicBezTo>
                    <a:pt x="16275" y="867"/>
                    <a:pt x="13692" y="2058"/>
                    <a:pt x="12049" y="2952"/>
                  </a:cubicBezTo>
                  <a:cubicBezTo>
                    <a:pt x="10405" y="3846"/>
                    <a:pt x="9701" y="4442"/>
                    <a:pt x="9231" y="5112"/>
                  </a:cubicBezTo>
                  <a:cubicBezTo>
                    <a:pt x="8762" y="5783"/>
                    <a:pt x="8527" y="6527"/>
                    <a:pt x="8997" y="6900"/>
                  </a:cubicBezTo>
                  <a:cubicBezTo>
                    <a:pt x="9466" y="7272"/>
                    <a:pt x="10640" y="7272"/>
                    <a:pt x="11227" y="7645"/>
                  </a:cubicBezTo>
                  <a:cubicBezTo>
                    <a:pt x="11814" y="8017"/>
                    <a:pt x="11814" y="8762"/>
                    <a:pt x="10523" y="9879"/>
                  </a:cubicBezTo>
                  <a:cubicBezTo>
                    <a:pt x="9231" y="10996"/>
                    <a:pt x="6649" y="12486"/>
                    <a:pt x="4653" y="13976"/>
                  </a:cubicBezTo>
                  <a:cubicBezTo>
                    <a:pt x="2657" y="15465"/>
                    <a:pt x="1249" y="16955"/>
                    <a:pt x="544" y="18147"/>
                  </a:cubicBezTo>
                  <a:cubicBezTo>
                    <a:pt x="-160" y="19338"/>
                    <a:pt x="-160" y="20232"/>
                    <a:pt x="427" y="20754"/>
                  </a:cubicBezTo>
                  <a:cubicBezTo>
                    <a:pt x="1014" y="21275"/>
                    <a:pt x="2188" y="21424"/>
                    <a:pt x="4653" y="21052"/>
                  </a:cubicBezTo>
                  <a:cubicBezTo>
                    <a:pt x="7118" y="20679"/>
                    <a:pt x="10875" y="19785"/>
                    <a:pt x="14631" y="18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71499" y="266700"/>
              <a:ext cx="2286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7301"/>
                  </a:moveTo>
                  <a:cubicBezTo>
                    <a:pt x="0" y="5780"/>
                    <a:pt x="0" y="4259"/>
                    <a:pt x="900" y="3651"/>
                  </a:cubicBezTo>
                  <a:cubicBezTo>
                    <a:pt x="1800" y="3042"/>
                    <a:pt x="3600" y="3346"/>
                    <a:pt x="4800" y="4107"/>
                  </a:cubicBezTo>
                  <a:cubicBezTo>
                    <a:pt x="6000" y="4868"/>
                    <a:pt x="6600" y="6085"/>
                    <a:pt x="6500" y="8670"/>
                  </a:cubicBezTo>
                  <a:cubicBezTo>
                    <a:pt x="6400" y="11256"/>
                    <a:pt x="5600" y="15211"/>
                    <a:pt x="4800" y="17797"/>
                  </a:cubicBezTo>
                  <a:cubicBezTo>
                    <a:pt x="4000" y="20383"/>
                    <a:pt x="3200" y="21600"/>
                    <a:pt x="2900" y="21448"/>
                  </a:cubicBezTo>
                  <a:cubicBezTo>
                    <a:pt x="2600" y="21296"/>
                    <a:pt x="2800" y="19775"/>
                    <a:pt x="4500" y="16276"/>
                  </a:cubicBezTo>
                  <a:cubicBezTo>
                    <a:pt x="6200" y="12777"/>
                    <a:pt x="9400" y="7301"/>
                    <a:pt x="11400" y="4107"/>
                  </a:cubicBezTo>
                  <a:cubicBezTo>
                    <a:pt x="13400" y="913"/>
                    <a:pt x="14200" y="0"/>
                    <a:pt x="14200" y="0"/>
                  </a:cubicBezTo>
                  <a:cubicBezTo>
                    <a:pt x="14200" y="0"/>
                    <a:pt x="13400" y="913"/>
                    <a:pt x="12300" y="2738"/>
                  </a:cubicBezTo>
                  <a:cubicBezTo>
                    <a:pt x="11200" y="4563"/>
                    <a:pt x="9800" y="7301"/>
                    <a:pt x="9000" y="9735"/>
                  </a:cubicBezTo>
                  <a:cubicBezTo>
                    <a:pt x="8200" y="12169"/>
                    <a:pt x="8000" y="14299"/>
                    <a:pt x="9400" y="15668"/>
                  </a:cubicBezTo>
                  <a:cubicBezTo>
                    <a:pt x="10800" y="17037"/>
                    <a:pt x="13800" y="17645"/>
                    <a:pt x="16100" y="17493"/>
                  </a:cubicBezTo>
                  <a:cubicBezTo>
                    <a:pt x="18400" y="17341"/>
                    <a:pt x="20000" y="16428"/>
                    <a:pt x="21600" y="1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24933" y="438150"/>
              <a:ext cx="205317" cy="5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227" y="15552"/>
                  </a:moveTo>
                  <a:cubicBezTo>
                    <a:pt x="1113" y="18144"/>
                    <a:pt x="0" y="20736"/>
                    <a:pt x="0" y="21168"/>
                  </a:cubicBezTo>
                  <a:cubicBezTo>
                    <a:pt x="0" y="21600"/>
                    <a:pt x="1113" y="19872"/>
                    <a:pt x="4231" y="16848"/>
                  </a:cubicBezTo>
                  <a:cubicBezTo>
                    <a:pt x="7348" y="13824"/>
                    <a:pt x="12470" y="9504"/>
                    <a:pt x="15699" y="6480"/>
                  </a:cubicBezTo>
                  <a:cubicBezTo>
                    <a:pt x="18928" y="3456"/>
                    <a:pt x="20264" y="1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05142" y="438150"/>
              <a:ext cx="188608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4105" y="19265"/>
                  </a:moveTo>
                  <a:cubicBezTo>
                    <a:pt x="2185" y="20432"/>
                    <a:pt x="265" y="21600"/>
                    <a:pt x="25" y="21600"/>
                  </a:cubicBezTo>
                  <a:cubicBezTo>
                    <a:pt x="-215" y="21600"/>
                    <a:pt x="1225" y="20432"/>
                    <a:pt x="5065" y="16638"/>
                  </a:cubicBezTo>
                  <a:cubicBezTo>
                    <a:pt x="8905" y="12843"/>
                    <a:pt x="15145" y="6422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89000" y="2667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01700" y="3556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171700" y="190500"/>
              <a:ext cx="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486"/>
                    <a:pt x="21600" y="10971"/>
                    <a:pt x="0" y="14571"/>
                  </a:cubicBezTo>
                  <a:cubicBezTo>
                    <a:pt x="21600" y="18171"/>
                    <a:pt x="216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139950" y="145515"/>
              <a:ext cx="166231" cy="29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9" fill="norm" stroke="1" extrusionOk="0">
                  <a:moveTo>
                    <a:pt x="0" y="3689"/>
                  </a:moveTo>
                  <a:cubicBezTo>
                    <a:pt x="0" y="2624"/>
                    <a:pt x="0" y="1559"/>
                    <a:pt x="684" y="875"/>
                  </a:cubicBezTo>
                  <a:cubicBezTo>
                    <a:pt x="1367" y="190"/>
                    <a:pt x="2734" y="-114"/>
                    <a:pt x="5878" y="38"/>
                  </a:cubicBezTo>
                  <a:cubicBezTo>
                    <a:pt x="9023" y="190"/>
                    <a:pt x="13944" y="799"/>
                    <a:pt x="17089" y="1863"/>
                  </a:cubicBezTo>
                  <a:cubicBezTo>
                    <a:pt x="20233" y="2928"/>
                    <a:pt x="21600" y="4449"/>
                    <a:pt x="21463" y="6883"/>
                  </a:cubicBezTo>
                  <a:cubicBezTo>
                    <a:pt x="21327" y="9317"/>
                    <a:pt x="19686" y="12663"/>
                    <a:pt x="17362" y="15097"/>
                  </a:cubicBezTo>
                  <a:cubicBezTo>
                    <a:pt x="15038" y="17531"/>
                    <a:pt x="12030" y="19052"/>
                    <a:pt x="9980" y="20041"/>
                  </a:cubicBezTo>
                  <a:cubicBezTo>
                    <a:pt x="7929" y="21030"/>
                    <a:pt x="6835" y="21486"/>
                    <a:pt x="6699" y="21106"/>
                  </a:cubicBezTo>
                  <a:cubicBezTo>
                    <a:pt x="6562" y="20725"/>
                    <a:pt x="7382" y="19509"/>
                    <a:pt x="8203" y="18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419350" y="158750"/>
              <a:ext cx="127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541446" y="137542"/>
              <a:ext cx="138254" cy="27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85" fill="norm" stroke="1" extrusionOk="0">
                  <a:moveTo>
                    <a:pt x="21376" y="3089"/>
                  </a:moveTo>
                  <a:cubicBezTo>
                    <a:pt x="21376" y="2115"/>
                    <a:pt x="21376" y="1140"/>
                    <a:pt x="20558" y="572"/>
                  </a:cubicBezTo>
                  <a:cubicBezTo>
                    <a:pt x="19740" y="3"/>
                    <a:pt x="18103" y="-159"/>
                    <a:pt x="16794" y="166"/>
                  </a:cubicBezTo>
                  <a:cubicBezTo>
                    <a:pt x="15485" y="491"/>
                    <a:pt x="14503" y="1303"/>
                    <a:pt x="12540" y="3089"/>
                  </a:cubicBezTo>
                  <a:cubicBezTo>
                    <a:pt x="10576" y="4876"/>
                    <a:pt x="7631" y="7636"/>
                    <a:pt x="5340" y="10397"/>
                  </a:cubicBezTo>
                  <a:cubicBezTo>
                    <a:pt x="3049" y="13158"/>
                    <a:pt x="1412" y="15919"/>
                    <a:pt x="594" y="17706"/>
                  </a:cubicBezTo>
                  <a:cubicBezTo>
                    <a:pt x="-224" y="19492"/>
                    <a:pt x="-224" y="20304"/>
                    <a:pt x="758" y="20791"/>
                  </a:cubicBezTo>
                  <a:cubicBezTo>
                    <a:pt x="1740" y="21279"/>
                    <a:pt x="3703" y="21441"/>
                    <a:pt x="6321" y="21116"/>
                  </a:cubicBezTo>
                  <a:cubicBezTo>
                    <a:pt x="8940" y="20791"/>
                    <a:pt x="12212" y="19979"/>
                    <a:pt x="15485" y="19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747032" y="134297"/>
              <a:ext cx="154918" cy="28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2" fill="norm" stroke="1" extrusionOk="0">
                  <a:moveTo>
                    <a:pt x="20487" y="1348"/>
                  </a:moveTo>
                  <a:cubicBezTo>
                    <a:pt x="19320" y="717"/>
                    <a:pt x="18152" y="87"/>
                    <a:pt x="16255" y="8"/>
                  </a:cubicBezTo>
                  <a:cubicBezTo>
                    <a:pt x="14358" y="-71"/>
                    <a:pt x="11731" y="402"/>
                    <a:pt x="9395" y="1979"/>
                  </a:cubicBezTo>
                  <a:cubicBezTo>
                    <a:pt x="7060" y="3555"/>
                    <a:pt x="5017" y="6236"/>
                    <a:pt x="3412" y="9231"/>
                  </a:cubicBezTo>
                  <a:cubicBezTo>
                    <a:pt x="1806" y="12227"/>
                    <a:pt x="639" y="15538"/>
                    <a:pt x="201" y="17587"/>
                  </a:cubicBezTo>
                  <a:cubicBezTo>
                    <a:pt x="-237" y="19637"/>
                    <a:pt x="55" y="20425"/>
                    <a:pt x="931" y="20898"/>
                  </a:cubicBezTo>
                  <a:cubicBezTo>
                    <a:pt x="1806" y="21371"/>
                    <a:pt x="3266" y="21529"/>
                    <a:pt x="6768" y="21293"/>
                  </a:cubicBezTo>
                  <a:cubicBezTo>
                    <a:pt x="10271" y="21056"/>
                    <a:pt x="15817" y="20425"/>
                    <a:pt x="21363" y="19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768600" y="3175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125884" y="70798"/>
              <a:ext cx="131666" cy="32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50" fill="norm" stroke="1" extrusionOk="0">
                  <a:moveTo>
                    <a:pt x="20994" y="1199"/>
                  </a:moveTo>
                  <a:cubicBezTo>
                    <a:pt x="19982" y="638"/>
                    <a:pt x="18969" y="77"/>
                    <a:pt x="17450" y="7"/>
                  </a:cubicBezTo>
                  <a:cubicBezTo>
                    <a:pt x="15932" y="-63"/>
                    <a:pt x="13907" y="358"/>
                    <a:pt x="11038" y="2041"/>
                  </a:cubicBezTo>
                  <a:cubicBezTo>
                    <a:pt x="8169" y="3724"/>
                    <a:pt x="4457" y="6669"/>
                    <a:pt x="2263" y="9685"/>
                  </a:cubicBezTo>
                  <a:cubicBezTo>
                    <a:pt x="69" y="12701"/>
                    <a:pt x="-606" y="15786"/>
                    <a:pt x="575" y="17820"/>
                  </a:cubicBezTo>
                  <a:cubicBezTo>
                    <a:pt x="1756" y="19854"/>
                    <a:pt x="4794" y="20836"/>
                    <a:pt x="8338" y="21186"/>
                  </a:cubicBezTo>
                  <a:cubicBezTo>
                    <a:pt x="11882" y="21537"/>
                    <a:pt x="15932" y="21256"/>
                    <a:pt x="19982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384550" y="114300"/>
              <a:ext cx="127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17"/>
                    <a:pt x="0" y="9834"/>
                    <a:pt x="3600" y="13434"/>
                  </a:cubicBezTo>
                  <a:cubicBezTo>
                    <a:pt x="7200" y="17034"/>
                    <a:pt x="14400" y="193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454400" y="374650"/>
              <a:ext cx="635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765005" y="69987"/>
              <a:ext cx="133895" cy="30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48" fill="norm" stroke="1" extrusionOk="0">
                  <a:moveTo>
                    <a:pt x="21349" y="1778"/>
                  </a:moveTo>
                  <a:cubicBezTo>
                    <a:pt x="21349" y="1033"/>
                    <a:pt x="21349" y="288"/>
                    <a:pt x="20505" y="64"/>
                  </a:cubicBezTo>
                  <a:cubicBezTo>
                    <a:pt x="19662" y="-159"/>
                    <a:pt x="17974" y="139"/>
                    <a:pt x="14937" y="1852"/>
                  </a:cubicBezTo>
                  <a:cubicBezTo>
                    <a:pt x="11899" y="3565"/>
                    <a:pt x="7512" y="6693"/>
                    <a:pt x="4643" y="9822"/>
                  </a:cubicBezTo>
                  <a:cubicBezTo>
                    <a:pt x="1774" y="12950"/>
                    <a:pt x="424" y="16078"/>
                    <a:pt x="87" y="18015"/>
                  </a:cubicBezTo>
                  <a:cubicBezTo>
                    <a:pt x="-251" y="19951"/>
                    <a:pt x="424" y="20696"/>
                    <a:pt x="1605" y="21069"/>
                  </a:cubicBezTo>
                  <a:cubicBezTo>
                    <a:pt x="2787" y="21441"/>
                    <a:pt x="4474" y="21441"/>
                    <a:pt x="6837" y="21069"/>
                  </a:cubicBezTo>
                  <a:cubicBezTo>
                    <a:pt x="9199" y="20696"/>
                    <a:pt x="12236" y="19951"/>
                    <a:pt x="13924" y="19132"/>
                  </a:cubicBezTo>
                  <a:cubicBezTo>
                    <a:pt x="15612" y="18313"/>
                    <a:pt x="15949" y="17419"/>
                    <a:pt x="13755" y="16376"/>
                  </a:cubicBezTo>
                  <a:cubicBezTo>
                    <a:pt x="11562" y="15333"/>
                    <a:pt x="6837" y="14142"/>
                    <a:pt x="2112" y="12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975100" y="0"/>
              <a:ext cx="11625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2274" y="0"/>
                  </a:moveTo>
                  <a:cubicBezTo>
                    <a:pt x="7958" y="1662"/>
                    <a:pt x="13642" y="3323"/>
                    <a:pt x="17053" y="5649"/>
                  </a:cubicBezTo>
                  <a:cubicBezTo>
                    <a:pt x="20463" y="7975"/>
                    <a:pt x="21600" y="10966"/>
                    <a:pt x="20274" y="13569"/>
                  </a:cubicBezTo>
                  <a:cubicBezTo>
                    <a:pt x="18947" y="16172"/>
                    <a:pt x="15158" y="18388"/>
                    <a:pt x="11368" y="19662"/>
                  </a:cubicBezTo>
                  <a:cubicBezTo>
                    <a:pt x="7579" y="20935"/>
                    <a:pt x="3789" y="212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416050" y="184150"/>
              <a:ext cx="1905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600"/>
                    <a:pt x="6720" y="7200"/>
                    <a:pt x="9480" y="10260"/>
                  </a:cubicBezTo>
                  <a:cubicBezTo>
                    <a:pt x="12240" y="13320"/>
                    <a:pt x="14400" y="15840"/>
                    <a:pt x="16320" y="17640"/>
                  </a:cubicBezTo>
                  <a:cubicBezTo>
                    <a:pt x="18240" y="19440"/>
                    <a:pt x="19920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454150" y="171450"/>
              <a:ext cx="1714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2110"/>
                    <a:pt x="17333" y="4221"/>
                    <a:pt x="14000" y="7076"/>
                  </a:cubicBezTo>
                  <a:cubicBezTo>
                    <a:pt x="10667" y="9931"/>
                    <a:pt x="6133" y="13531"/>
                    <a:pt x="3600" y="16076"/>
                  </a:cubicBezTo>
                  <a:cubicBezTo>
                    <a:pt x="1067" y="18621"/>
                    <a:pt x="533" y="201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720850" y="317500"/>
              <a:ext cx="139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746250" y="387350"/>
              <a:ext cx="1270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835650" y="189936"/>
              <a:ext cx="533400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491"/>
                  </a:moveTo>
                  <a:cubicBezTo>
                    <a:pt x="2229" y="21491"/>
                    <a:pt x="4457" y="21491"/>
                    <a:pt x="6129" y="21193"/>
                  </a:cubicBezTo>
                  <a:cubicBezTo>
                    <a:pt x="7800" y="20895"/>
                    <a:pt x="8914" y="20299"/>
                    <a:pt x="9600" y="19703"/>
                  </a:cubicBezTo>
                  <a:cubicBezTo>
                    <a:pt x="10286" y="19108"/>
                    <a:pt x="10543" y="18512"/>
                    <a:pt x="10586" y="17841"/>
                  </a:cubicBezTo>
                  <a:cubicBezTo>
                    <a:pt x="10629" y="17171"/>
                    <a:pt x="10457" y="16426"/>
                    <a:pt x="9900" y="15309"/>
                  </a:cubicBezTo>
                  <a:cubicBezTo>
                    <a:pt x="9343" y="14192"/>
                    <a:pt x="8400" y="12702"/>
                    <a:pt x="7629" y="10914"/>
                  </a:cubicBezTo>
                  <a:cubicBezTo>
                    <a:pt x="6857" y="9127"/>
                    <a:pt x="6257" y="7041"/>
                    <a:pt x="5871" y="5403"/>
                  </a:cubicBezTo>
                  <a:cubicBezTo>
                    <a:pt x="5486" y="3764"/>
                    <a:pt x="5314" y="2572"/>
                    <a:pt x="5443" y="1828"/>
                  </a:cubicBezTo>
                  <a:cubicBezTo>
                    <a:pt x="5571" y="1083"/>
                    <a:pt x="6000" y="785"/>
                    <a:pt x="7414" y="487"/>
                  </a:cubicBezTo>
                  <a:cubicBezTo>
                    <a:pt x="8829" y="189"/>
                    <a:pt x="11229" y="-109"/>
                    <a:pt x="13029" y="40"/>
                  </a:cubicBezTo>
                  <a:cubicBezTo>
                    <a:pt x="14829" y="189"/>
                    <a:pt x="16029" y="785"/>
                    <a:pt x="16800" y="2200"/>
                  </a:cubicBezTo>
                  <a:cubicBezTo>
                    <a:pt x="17571" y="3615"/>
                    <a:pt x="17914" y="5850"/>
                    <a:pt x="17743" y="8233"/>
                  </a:cubicBezTo>
                  <a:cubicBezTo>
                    <a:pt x="17571" y="10617"/>
                    <a:pt x="16886" y="13149"/>
                    <a:pt x="16457" y="14788"/>
                  </a:cubicBezTo>
                  <a:cubicBezTo>
                    <a:pt x="16029" y="16426"/>
                    <a:pt x="15857" y="17171"/>
                    <a:pt x="15986" y="17692"/>
                  </a:cubicBezTo>
                  <a:cubicBezTo>
                    <a:pt x="16114" y="18214"/>
                    <a:pt x="16543" y="18512"/>
                    <a:pt x="17529" y="18512"/>
                  </a:cubicBezTo>
                  <a:cubicBezTo>
                    <a:pt x="18514" y="18512"/>
                    <a:pt x="20057" y="18214"/>
                    <a:pt x="21600" y="17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508750" y="29210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501268" y="380999"/>
              <a:ext cx="128133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73" fill="norm" stroke="1" extrusionOk="0">
                  <a:moveTo>
                    <a:pt x="3376" y="7200"/>
                  </a:moveTo>
                  <a:cubicBezTo>
                    <a:pt x="1605" y="12000"/>
                    <a:pt x="-165" y="16800"/>
                    <a:pt x="12" y="19200"/>
                  </a:cubicBezTo>
                  <a:cubicBezTo>
                    <a:pt x="189" y="21600"/>
                    <a:pt x="2314" y="21600"/>
                    <a:pt x="6209" y="18000"/>
                  </a:cubicBezTo>
                  <a:cubicBezTo>
                    <a:pt x="10104" y="14400"/>
                    <a:pt x="15769" y="720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787610" y="70985"/>
              <a:ext cx="121190" cy="47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53" fill="norm" stroke="1" extrusionOk="0">
                  <a:moveTo>
                    <a:pt x="21322" y="1669"/>
                  </a:moveTo>
                  <a:cubicBezTo>
                    <a:pt x="20577" y="1191"/>
                    <a:pt x="19832" y="713"/>
                    <a:pt x="17598" y="379"/>
                  </a:cubicBezTo>
                  <a:cubicBezTo>
                    <a:pt x="15363" y="44"/>
                    <a:pt x="11639" y="-147"/>
                    <a:pt x="8660" y="140"/>
                  </a:cubicBezTo>
                  <a:cubicBezTo>
                    <a:pt x="5681" y="426"/>
                    <a:pt x="3446" y="1191"/>
                    <a:pt x="2515" y="2099"/>
                  </a:cubicBezTo>
                  <a:cubicBezTo>
                    <a:pt x="1584" y="3007"/>
                    <a:pt x="1956" y="4058"/>
                    <a:pt x="4005" y="5110"/>
                  </a:cubicBezTo>
                  <a:cubicBezTo>
                    <a:pt x="6053" y="6161"/>
                    <a:pt x="9777" y="7212"/>
                    <a:pt x="11639" y="8025"/>
                  </a:cubicBezTo>
                  <a:cubicBezTo>
                    <a:pt x="13501" y="8837"/>
                    <a:pt x="13501" y="9411"/>
                    <a:pt x="12570" y="9793"/>
                  </a:cubicBezTo>
                  <a:cubicBezTo>
                    <a:pt x="11639" y="10175"/>
                    <a:pt x="9777" y="10366"/>
                    <a:pt x="7729" y="10462"/>
                  </a:cubicBezTo>
                  <a:cubicBezTo>
                    <a:pt x="5681" y="10557"/>
                    <a:pt x="3446" y="10557"/>
                    <a:pt x="3260" y="10557"/>
                  </a:cubicBezTo>
                  <a:cubicBezTo>
                    <a:pt x="3074" y="10557"/>
                    <a:pt x="4936" y="10557"/>
                    <a:pt x="6425" y="10796"/>
                  </a:cubicBezTo>
                  <a:cubicBezTo>
                    <a:pt x="7915" y="11035"/>
                    <a:pt x="9032" y="11513"/>
                    <a:pt x="9219" y="12230"/>
                  </a:cubicBezTo>
                  <a:cubicBezTo>
                    <a:pt x="9405" y="12947"/>
                    <a:pt x="8660" y="13903"/>
                    <a:pt x="7170" y="15002"/>
                  </a:cubicBezTo>
                  <a:cubicBezTo>
                    <a:pt x="5681" y="16101"/>
                    <a:pt x="3446" y="17343"/>
                    <a:pt x="1956" y="18299"/>
                  </a:cubicBezTo>
                  <a:cubicBezTo>
                    <a:pt x="467" y="19255"/>
                    <a:pt x="-278" y="19924"/>
                    <a:pt x="94" y="20402"/>
                  </a:cubicBezTo>
                  <a:cubicBezTo>
                    <a:pt x="467" y="20880"/>
                    <a:pt x="1956" y="21166"/>
                    <a:pt x="4563" y="21310"/>
                  </a:cubicBezTo>
                  <a:cubicBezTo>
                    <a:pt x="7170" y="21453"/>
                    <a:pt x="10894" y="21453"/>
                    <a:pt x="14619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099300" y="203200"/>
              <a:ext cx="25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213600" y="381000"/>
              <a:ext cx="38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361375" y="179916"/>
              <a:ext cx="163376" cy="21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8" fill="norm" stroke="1" extrusionOk="0">
                  <a:moveTo>
                    <a:pt x="2266" y="2908"/>
                  </a:moveTo>
                  <a:cubicBezTo>
                    <a:pt x="3097" y="2077"/>
                    <a:pt x="3928" y="1246"/>
                    <a:pt x="5036" y="727"/>
                  </a:cubicBezTo>
                  <a:cubicBezTo>
                    <a:pt x="6143" y="208"/>
                    <a:pt x="7528" y="0"/>
                    <a:pt x="8912" y="0"/>
                  </a:cubicBezTo>
                  <a:cubicBezTo>
                    <a:pt x="10297" y="0"/>
                    <a:pt x="11682" y="208"/>
                    <a:pt x="12374" y="1454"/>
                  </a:cubicBezTo>
                  <a:cubicBezTo>
                    <a:pt x="13066" y="2700"/>
                    <a:pt x="13066" y="4985"/>
                    <a:pt x="11128" y="7685"/>
                  </a:cubicBezTo>
                  <a:cubicBezTo>
                    <a:pt x="9189" y="10385"/>
                    <a:pt x="5312" y="13500"/>
                    <a:pt x="2959" y="15888"/>
                  </a:cubicBezTo>
                  <a:cubicBezTo>
                    <a:pt x="605" y="18277"/>
                    <a:pt x="-226" y="19938"/>
                    <a:pt x="51" y="20769"/>
                  </a:cubicBezTo>
                  <a:cubicBezTo>
                    <a:pt x="328" y="21600"/>
                    <a:pt x="1712" y="21600"/>
                    <a:pt x="5451" y="21081"/>
                  </a:cubicBezTo>
                  <a:cubicBezTo>
                    <a:pt x="9189" y="20562"/>
                    <a:pt x="15282" y="19523"/>
                    <a:pt x="21374" y="18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562850" y="355600"/>
              <a:ext cx="63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753350" y="158750"/>
              <a:ext cx="11804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6821" y="0"/>
                  </a:moveTo>
                  <a:cubicBezTo>
                    <a:pt x="8716" y="0"/>
                    <a:pt x="10611" y="0"/>
                    <a:pt x="12126" y="436"/>
                  </a:cubicBezTo>
                  <a:cubicBezTo>
                    <a:pt x="13642" y="873"/>
                    <a:pt x="14779" y="1745"/>
                    <a:pt x="14968" y="2727"/>
                  </a:cubicBezTo>
                  <a:cubicBezTo>
                    <a:pt x="15158" y="3709"/>
                    <a:pt x="14400" y="4800"/>
                    <a:pt x="13074" y="5782"/>
                  </a:cubicBezTo>
                  <a:cubicBezTo>
                    <a:pt x="11747" y="6764"/>
                    <a:pt x="9853" y="7636"/>
                    <a:pt x="10042" y="8291"/>
                  </a:cubicBezTo>
                  <a:cubicBezTo>
                    <a:pt x="10232" y="8945"/>
                    <a:pt x="12505" y="9382"/>
                    <a:pt x="14779" y="10473"/>
                  </a:cubicBezTo>
                  <a:cubicBezTo>
                    <a:pt x="17053" y="11564"/>
                    <a:pt x="19326" y="13309"/>
                    <a:pt x="20463" y="14727"/>
                  </a:cubicBezTo>
                  <a:cubicBezTo>
                    <a:pt x="21600" y="16145"/>
                    <a:pt x="21600" y="17236"/>
                    <a:pt x="18000" y="18327"/>
                  </a:cubicBezTo>
                  <a:cubicBezTo>
                    <a:pt x="14400" y="19418"/>
                    <a:pt x="7200" y="20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861300" y="381000"/>
              <a:ext cx="95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084276" y="152400"/>
              <a:ext cx="8358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15624" y="0"/>
                  </a:moveTo>
                  <a:cubicBezTo>
                    <a:pt x="11409" y="3789"/>
                    <a:pt x="7195" y="7579"/>
                    <a:pt x="4560" y="9947"/>
                  </a:cubicBezTo>
                  <a:cubicBezTo>
                    <a:pt x="1926" y="12316"/>
                    <a:pt x="873" y="13263"/>
                    <a:pt x="346" y="14305"/>
                  </a:cubicBezTo>
                  <a:cubicBezTo>
                    <a:pt x="-181" y="15347"/>
                    <a:pt x="-181" y="16484"/>
                    <a:pt x="873" y="16768"/>
                  </a:cubicBezTo>
                  <a:cubicBezTo>
                    <a:pt x="1926" y="17053"/>
                    <a:pt x="4034" y="16484"/>
                    <a:pt x="6141" y="15916"/>
                  </a:cubicBezTo>
                  <a:cubicBezTo>
                    <a:pt x="8248" y="15347"/>
                    <a:pt x="10356" y="14779"/>
                    <a:pt x="13253" y="14116"/>
                  </a:cubicBezTo>
                  <a:cubicBezTo>
                    <a:pt x="16151" y="13453"/>
                    <a:pt x="19839" y="12695"/>
                    <a:pt x="20629" y="13453"/>
                  </a:cubicBezTo>
                  <a:cubicBezTo>
                    <a:pt x="21419" y="14211"/>
                    <a:pt x="19312" y="16484"/>
                    <a:pt x="18521" y="18095"/>
                  </a:cubicBezTo>
                  <a:cubicBezTo>
                    <a:pt x="17731" y="19705"/>
                    <a:pt x="18258" y="20653"/>
                    <a:pt x="187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204200" y="381000"/>
              <a:ext cx="698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8414763" y="147817"/>
              <a:ext cx="100587" cy="25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72" fill="norm" stroke="1" extrusionOk="0">
                  <a:moveTo>
                    <a:pt x="20948" y="4135"/>
                  </a:moveTo>
                  <a:cubicBezTo>
                    <a:pt x="20507" y="3242"/>
                    <a:pt x="20066" y="2350"/>
                    <a:pt x="17862" y="1457"/>
                  </a:cubicBezTo>
                  <a:cubicBezTo>
                    <a:pt x="15658" y="565"/>
                    <a:pt x="11691" y="-328"/>
                    <a:pt x="8164" y="118"/>
                  </a:cubicBezTo>
                  <a:cubicBezTo>
                    <a:pt x="4638" y="565"/>
                    <a:pt x="1552" y="2350"/>
                    <a:pt x="450" y="4135"/>
                  </a:cubicBezTo>
                  <a:cubicBezTo>
                    <a:pt x="-652" y="5920"/>
                    <a:pt x="230" y="7705"/>
                    <a:pt x="3536" y="9669"/>
                  </a:cubicBezTo>
                  <a:cubicBezTo>
                    <a:pt x="6842" y="11632"/>
                    <a:pt x="12572" y="13774"/>
                    <a:pt x="15438" y="15292"/>
                  </a:cubicBezTo>
                  <a:cubicBezTo>
                    <a:pt x="18303" y="16809"/>
                    <a:pt x="18303" y="17702"/>
                    <a:pt x="16099" y="18594"/>
                  </a:cubicBezTo>
                  <a:cubicBezTo>
                    <a:pt x="13895" y="19487"/>
                    <a:pt x="9487" y="20379"/>
                    <a:pt x="5079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8432800" y="125004"/>
              <a:ext cx="2603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566" y="13094"/>
                    <a:pt x="9132" y="5581"/>
                    <a:pt x="12732" y="2294"/>
                  </a:cubicBezTo>
                  <a:cubicBezTo>
                    <a:pt x="16332" y="-993"/>
                    <a:pt x="18966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610600" y="38100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873865" y="165100"/>
              <a:ext cx="155836" cy="2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99" fill="norm" stroke="1" extrusionOk="0">
                  <a:moveTo>
                    <a:pt x="21490" y="0"/>
                  </a:moveTo>
                  <a:cubicBezTo>
                    <a:pt x="17987" y="1593"/>
                    <a:pt x="14485" y="3187"/>
                    <a:pt x="11128" y="5577"/>
                  </a:cubicBezTo>
                  <a:cubicBezTo>
                    <a:pt x="7771" y="7967"/>
                    <a:pt x="4560" y="11154"/>
                    <a:pt x="2663" y="13279"/>
                  </a:cubicBezTo>
                  <a:cubicBezTo>
                    <a:pt x="766" y="15403"/>
                    <a:pt x="182" y="16466"/>
                    <a:pt x="36" y="17616"/>
                  </a:cubicBezTo>
                  <a:cubicBezTo>
                    <a:pt x="-110" y="18767"/>
                    <a:pt x="182" y="20007"/>
                    <a:pt x="1058" y="20715"/>
                  </a:cubicBezTo>
                  <a:cubicBezTo>
                    <a:pt x="1933" y="21423"/>
                    <a:pt x="3393" y="21600"/>
                    <a:pt x="5582" y="21157"/>
                  </a:cubicBezTo>
                  <a:cubicBezTo>
                    <a:pt x="7771" y="20715"/>
                    <a:pt x="10690" y="19652"/>
                    <a:pt x="12295" y="18590"/>
                  </a:cubicBezTo>
                  <a:cubicBezTo>
                    <a:pt x="13901" y="17528"/>
                    <a:pt x="14193" y="16466"/>
                    <a:pt x="13901" y="15580"/>
                  </a:cubicBezTo>
                  <a:cubicBezTo>
                    <a:pt x="13609" y="14695"/>
                    <a:pt x="12733" y="13987"/>
                    <a:pt x="10544" y="13544"/>
                  </a:cubicBezTo>
                  <a:cubicBezTo>
                    <a:pt x="8355" y="13102"/>
                    <a:pt x="4852" y="12925"/>
                    <a:pt x="1349" y="12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9042400" y="29896"/>
              <a:ext cx="162740" cy="54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6" fill="norm" stroke="1" extrusionOk="0">
                  <a:moveTo>
                    <a:pt x="9969" y="1083"/>
                  </a:moveTo>
                  <a:cubicBezTo>
                    <a:pt x="11077" y="662"/>
                    <a:pt x="12185" y="242"/>
                    <a:pt x="13431" y="74"/>
                  </a:cubicBezTo>
                  <a:cubicBezTo>
                    <a:pt x="14677" y="-94"/>
                    <a:pt x="16062" y="-10"/>
                    <a:pt x="17585" y="704"/>
                  </a:cubicBezTo>
                  <a:cubicBezTo>
                    <a:pt x="19108" y="1419"/>
                    <a:pt x="20769" y="2764"/>
                    <a:pt x="21185" y="3940"/>
                  </a:cubicBezTo>
                  <a:cubicBezTo>
                    <a:pt x="21600" y="5117"/>
                    <a:pt x="20769" y="6125"/>
                    <a:pt x="19246" y="6966"/>
                  </a:cubicBezTo>
                  <a:cubicBezTo>
                    <a:pt x="17723" y="7806"/>
                    <a:pt x="15508" y="8479"/>
                    <a:pt x="14262" y="9025"/>
                  </a:cubicBezTo>
                  <a:cubicBezTo>
                    <a:pt x="13015" y="9571"/>
                    <a:pt x="12738" y="9992"/>
                    <a:pt x="13431" y="10832"/>
                  </a:cubicBezTo>
                  <a:cubicBezTo>
                    <a:pt x="14123" y="11673"/>
                    <a:pt x="15785" y="12933"/>
                    <a:pt x="16615" y="14068"/>
                  </a:cubicBezTo>
                  <a:cubicBezTo>
                    <a:pt x="17446" y="15202"/>
                    <a:pt x="17446" y="16211"/>
                    <a:pt x="14538" y="17430"/>
                  </a:cubicBezTo>
                  <a:cubicBezTo>
                    <a:pt x="11631" y="18648"/>
                    <a:pt x="5815" y="20077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530350" y="1739900"/>
              <a:ext cx="20955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176"/>
                    <a:pt x="7418" y="6353"/>
                    <a:pt x="10036" y="9159"/>
                  </a:cubicBezTo>
                  <a:cubicBezTo>
                    <a:pt x="12655" y="11965"/>
                    <a:pt x="14182" y="14400"/>
                    <a:pt x="15927" y="16412"/>
                  </a:cubicBezTo>
                  <a:cubicBezTo>
                    <a:pt x="17673" y="18424"/>
                    <a:pt x="19636" y="200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511300" y="1682750"/>
              <a:ext cx="33655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8" y="1777"/>
                    <a:pt x="17796" y="3553"/>
                    <a:pt x="15894" y="5797"/>
                  </a:cubicBezTo>
                  <a:cubicBezTo>
                    <a:pt x="13992" y="8042"/>
                    <a:pt x="12091" y="10753"/>
                    <a:pt x="10189" y="13231"/>
                  </a:cubicBezTo>
                  <a:cubicBezTo>
                    <a:pt x="8287" y="15709"/>
                    <a:pt x="6385" y="17953"/>
                    <a:pt x="4687" y="19309"/>
                  </a:cubicBezTo>
                  <a:cubicBezTo>
                    <a:pt x="2989" y="20665"/>
                    <a:pt x="1494" y="211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911350" y="19113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911350" y="200660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479410" y="1489220"/>
              <a:ext cx="206641" cy="112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8" fill="norm" stroke="1" extrusionOk="0">
                  <a:moveTo>
                    <a:pt x="21517" y="179"/>
                  </a:moveTo>
                  <a:cubicBezTo>
                    <a:pt x="18431" y="58"/>
                    <a:pt x="15346" y="-64"/>
                    <a:pt x="12811" y="37"/>
                  </a:cubicBezTo>
                  <a:cubicBezTo>
                    <a:pt x="10276" y="139"/>
                    <a:pt x="8293" y="463"/>
                    <a:pt x="6860" y="848"/>
                  </a:cubicBezTo>
                  <a:cubicBezTo>
                    <a:pt x="5427" y="1233"/>
                    <a:pt x="4546" y="1679"/>
                    <a:pt x="4435" y="2104"/>
                  </a:cubicBezTo>
                  <a:cubicBezTo>
                    <a:pt x="4325" y="2530"/>
                    <a:pt x="4986" y="2935"/>
                    <a:pt x="6419" y="3685"/>
                  </a:cubicBezTo>
                  <a:cubicBezTo>
                    <a:pt x="7852" y="4434"/>
                    <a:pt x="10056" y="5528"/>
                    <a:pt x="10937" y="6440"/>
                  </a:cubicBezTo>
                  <a:cubicBezTo>
                    <a:pt x="11819" y="7352"/>
                    <a:pt x="11378" y="8082"/>
                    <a:pt x="10717" y="8527"/>
                  </a:cubicBezTo>
                  <a:cubicBezTo>
                    <a:pt x="10056" y="8973"/>
                    <a:pt x="9174" y="9135"/>
                    <a:pt x="7962" y="9277"/>
                  </a:cubicBezTo>
                  <a:cubicBezTo>
                    <a:pt x="6750" y="9419"/>
                    <a:pt x="5207" y="9541"/>
                    <a:pt x="4325" y="9480"/>
                  </a:cubicBezTo>
                  <a:cubicBezTo>
                    <a:pt x="3444" y="9419"/>
                    <a:pt x="3223" y="9176"/>
                    <a:pt x="3554" y="8993"/>
                  </a:cubicBezTo>
                  <a:cubicBezTo>
                    <a:pt x="3884" y="8811"/>
                    <a:pt x="4766" y="8689"/>
                    <a:pt x="5868" y="8608"/>
                  </a:cubicBezTo>
                  <a:cubicBezTo>
                    <a:pt x="6970" y="8527"/>
                    <a:pt x="8293" y="8487"/>
                    <a:pt x="9505" y="8507"/>
                  </a:cubicBezTo>
                  <a:cubicBezTo>
                    <a:pt x="10717" y="8527"/>
                    <a:pt x="11819" y="8608"/>
                    <a:pt x="12701" y="8852"/>
                  </a:cubicBezTo>
                  <a:cubicBezTo>
                    <a:pt x="13582" y="9095"/>
                    <a:pt x="14244" y="9500"/>
                    <a:pt x="14023" y="10088"/>
                  </a:cubicBezTo>
                  <a:cubicBezTo>
                    <a:pt x="13803" y="10675"/>
                    <a:pt x="12701" y="11445"/>
                    <a:pt x="10717" y="12479"/>
                  </a:cubicBezTo>
                  <a:cubicBezTo>
                    <a:pt x="8733" y="13512"/>
                    <a:pt x="5868" y="14809"/>
                    <a:pt x="3995" y="15964"/>
                  </a:cubicBezTo>
                  <a:cubicBezTo>
                    <a:pt x="2121" y="17119"/>
                    <a:pt x="1239" y="18132"/>
                    <a:pt x="688" y="18922"/>
                  </a:cubicBezTo>
                  <a:cubicBezTo>
                    <a:pt x="137" y="19712"/>
                    <a:pt x="-83" y="20280"/>
                    <a:pt x="27" y="20665"/>
                  </a:cubicBezTo>
                  <a:cubicBezTo>
                    <a:pt x="137" y="21050"/>
                    <a:pt x="578" y="21252"/>
                    <a:pt x="2562" y="21374"/>
                  </a:cubicBezTo>
                  <a:cubicBezTo>
                    <a:pt x="4546" y="21495"/>
                    <a:pt x="8072" y="21536"/>
                    <a:pt x="11048" y="21455"/>
                  </a:cubicBezTo>
                  <a:cubicBezTo>
                    <a:pt x="14023" y="21374"/>
                    <a:pt x="16448" y="21171"/>
                    <a:pt x="18872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048000" y="1295400"/>
              <a:ext cx="444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800"/>
                    <a:pt x="12343" y="9600"/>
                    <a:pt x="15943" y="13200"/>
                  </a:cubicBezTo>
                  <a:cubicBezTo>
                    <a:pt x="19543" y="16800"/>
                    <a:pt x="20571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057437" y="1692932"/>
              <a:ext cx="155663" cy="17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6" fill="norm" stroke="1" extrusionOk="0">
                  <a:moveTo>
                    <a:pt x="450" y="2559"/>
                  </a:moveTo>
                  <a:cubicBezTo>
                    <a:pt x="3661" y="1554"/>
                    <a:pt x="6871" y="549"/>
                    <a:pt x="9352" y="173"/>
                  </a:cubicBezTo>
                  <a:cubicBezTo>
                    <a:pt x="11834" y="-204"/>
                    <a:pt x="13585" y="47"/>
                    <a:pt x="14607" y="801"/>
                  </a:cubicBezTo>
                  <a:cubicBezTo>
                    <a:pt x="15628" y="1554"/>
                    <a:pt x="15920" y="2810"/>
                    <a:pt x="13731" y="5698"/>
                  </a:cubicBezTo>
                  <a:cubicBezTo>
                    <a:pt x="11542" y="8587"/>
                    <a:pt x="6871" y="13108"/>
                    <a:pt x="3952" y="15996"/>
                  </a:cubicBezTo>
                  <a:cubicBezTo>
                    <a:pt x="1034" y="18884"/>
                    <a:pt x="-134" y="20140"/>
                    <a:pt x="12" y="20768"/>
                  </a:cubicBezTo>
                  <a:cubicBezTo>
                    <a:pt x="158" y="21396"/>
                    <a:pt x="1617" y="21396"/>
                    <a:pt x="5412" y="20894"/>
                  </a:cubicBezTo>
                  <a:cubicBezTo>
                    <a:pt x="9207" y="20391"/>
                    <a:pt x="15336" y="19387"/>
                    <a:pt x="21466" y="18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086100" y="1975355"/>
              <a:ext cx="110845" cy="18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41" fill="norm" stroke="1" extrusionOk="0">
                  <a:moveTo>
                    <a:pt x="0" y="686"/>
                  </a:moveTo>
                  <a:cubicBezTo>
                    <a:pt x="4483" y="438"/>
                    <a:pt x="8966" y="189"/>
                    <a:pt x="12430" y="65"/>
                  </a:cubicBezTo>
                  <a:cubicBezTo>
                    <a:pt x="15894" y="-59"/>
                    <a:pt x="18340" y="-59"/>
                    <a:pt x="19766" y="562"/>
                  </a:cubicBezTo>
                  <a:cubicBezTo>
                    <a:pt x="21192" y="1182"/>
                    <a:pt x="21600" y="2424"/>
                    <a:pt x="21192" y="3541"/>
                  </a:cubicBezTo>
                  <a:cubicBezTo>
                    <a:pt x="20785" y="4658"/>
                    <a:pt x="19562" y="5651"/>
                    <a:pt x="17932" y="6396"/>
                  </a:cubicBezTo>
                  <a:cubicBezTo>
                    <a:pt x="16302" y="7141"/>
                    <a:pt x="14264" y="7638"/>
                    <a:pt x="12430" y="8258"/>
                  </a:cubicBezTo>
                  <a:cubicBezTo>
                    <a:pt x="10596" y="8879"/>
                    <a:pt x="8966" y="9624"/>
                    <a:pt x="8966" y="10369"/>
                  </a:cubicBezTo>
                  <a:cubicBezTo>
                    <a:pt x="8966" y="11113"/>
                    <a:pt x="10596" y="11858"/>
                    <a:pt x="12430" y="12355"/>
                  </a:cubicBezTo>
                  <a:cubicBezTo>
                    <a:pt x="14264" y="12851"/>
                    <a:pt x="16302" y="13100"/>
                    <a:pt x="17932" y="14093"/>
                  </a:cubicBezTo>
                  <a:cubicBezTo>
                    <a:pt x="19562" y="15086"/>
                    <a:pt x="20785" y="16824"/>
                    <a:pt x="20174" y="18189"/>
                  </a:cubicBezTo>
                  <a:cubicBezTo>
                    <a:pt x="19562" y="19555"/>
                    <a:pt x="17117" y="20548"/>
                    <a:pt x="13449" y="21044"/>
                  </a:cubicBezTo>
                  <a:cubicBezTo>
                    <a:pt x="9781" y="21541"/>
                    <a:pt x="4891" y="21541"/>
                    <a:pt x="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155314" y="231775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143250" y="24257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83983" y="2607733"/>
              <a:ext cx="110068" cy="25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1800"/>
                  </a:moveTo>
                  <a:cubicBezTo>
                    <a:pt x="21185" y="900"/>
                    <a:pt x="20769" y="0"/>
                    <a:pt x="19523" y="0"/>
                  </a:cubicBezTo>
                  <a:cubicBezTo>
                    <a:pt x="18277" y="0"/>
                    <a:pt x="16200" y="900"/>
                    <a:pt x="13085" y="3330"/>
                  </a:cubicBezTo>
                  <a:cubicBezTo>
                    <a:pt x="9969" y="5760"/>
                    <a:pt x="5815" y="9720"/>
                    <a:pt x="3323" y="12600"/>
                  </a:cubicBezTo>
                  <a:cubicBezTo>
                    <a:pt x="831" y="15480"/>
                    <a:pt x="0" y="17280"/>
                    <a:pt x="0" y="18630"/>
                  </a:cubicBezTo>
                  <a:cubicBezTo>
                    <a:pt x="0" y="19980"/>
                    <a:pt x="831" y="20880"/>
                    <a:pt x="2492" y="21240"/>
                  </a:cubicBezTo>
                  <a:cubicBezTo>
                    <a:pt x="4154" y="21600"/>
                    <a:pt x="6646" y="21420"/>
                    <a:pt x="8931" y="21060"/>
                  </a:cubicBezTo>
                  <a:cubicBezTo>
                    <a:pt x="11215" y="20700"/>
                    <a:pt x="13292" y="20160"/>
                    <a:pt x="14954" y="19530"/>
                  </a:cubicBezTo>
                  <a:cubicBezTo>
                    <a:pt x="16615" y="18900"/>
                    <a:pt x="17862" y="18180"/>
                    <a:pt x="18069" y="17370"/>
                  </a:cubicBezTo>
                  <a:cubicBezTo>
                    <a:pt x="18277" y="16560"/>
                    <a:pt x="17446" y="15660"/>
                    <a:pt x="14538" y="15300"/>
                  </a:cubicBezTo>
                  <a:cubicBezTo>
                    <a:pt x="11631" y="14940"/>
                    <a:pt x="6646" y="15120"/>
                    <a:pt x="1662" y="1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077642" y="1282700"/>
              <a:ext cx="160640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3" fill="norm" stroke="1" extrusionOk="0">
                  <a:moveTo>
                    <a:pt x="2400" y="0"/>
                  </a:moveTo>
                  <a:cubicBezTo>
                    <a:pt x="1278" y="655"/>
                    <a:pt x="156" y="1309"/>
                    <a:pt x="15" y="4582"/>
                  </a:cubicBezTo>
                  <a:cubicBezTo>
                    <a:pt x="-125" y="7855"/>
                    <a:pt x="717" y="13745"/>
                    <a:pt x="1558" y="17127"/>
                  </a:cubicBezTo>
                  <a:cubicBezTo>
                    <a:pt x="2400" y="20509"/>
                    <a:pt x="3241" y="21382"/>
                    <a:pt x="4223" y="21491"/>
                  </a:cubicBezTo>
                  <a:cubicBezTo>
                    <a:pt x="5205" y="21600"/>
                    <a:pt x="6327" y="20945"/>
                    <a:pt x="7028" y="20073"/>
                  </a:cubicBezTo>
                  <a:cubicBezTo>
                    <a:pt x="7730" y="19200"/>
                    <a:pt x="8010" y="18109"/>
                    <a:pt x="8291" y="16582"/>
                  </a:cubicBezTo>
                  <a:cubicBezTo>
                    <a:pt x="8571" y="15055"/>
                    <a:pt x="8852" y="13091"/>
                    <a:pt x="8992" y="12655"/>
                  </a:cubicBezTo>
                  <a:cubicBezTo>
                    <a:pt x="9132" y="12218"/>
                    <a:pt x="9132" y="13309"/>
                    <a:pt x="9132" y="14400"/>
                  </a:cubicBezTo>
                  <a:cubicBezTo>
                    <a:pt x="9132" y="15491"/>
                    <a:pt x="9132" y="16582"/>
                    <a:pt x="9553" y="17564"/>
                  </a:cubicBezTo>
                  <a:cubicBezTo>
                    <a:pt x="9974" y="18545"/>
                    <a:pt x="10815" y="19418"/>
                    <a:pt x="12779" y="19418"/>
                  </a:cubicBezTo>
                  <a:cubicBezTo>
                    <a:pt x="14743" y="19418"/>
                    <a:pt x="17828" y="18545"/>
                    <a:pt x="19511" y="17018"/>
                  </a:cubicBezTo>
                  <a:cubicBezTo>
                    <a:pt x="21194" y="15491"/>
                    <a:pt x="21475" y="13309"/>
                    <a:pt x="21194" y="11782"/>
                  </a:cubicBezTo>
                  <a:cubicBezTo>
                    <a:pt x="20914" y="10255"/>
                    <a:pt x="20072" y="9382"/>
                    <a:pt x="19231" y="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298950" y="13970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385221" y="1256483"/>
              <a:ext cx="130031" cy="41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422" fill="norm" stroke="1" extrusionOk="0">
                  <a:moveTo>
                    <a:pt x="7507" y="8308"/>
                  </a:moveTo>
                  <a:cubicBezTo>
                    <a:pt x="6832" y="11063"/>
                    <a:pt x="6157" y="13818"/>
                    <a:pt x="5650" y="15746"/>
                  </a:cubicBezTo>
                  <a:cubicBezTo>
                    <a:pt x="5144" y="17675"/>
                    <a:pt x="4807" y="18777"/>
                    <a:pt x="4300" y="19714"/>
                  </a:cubicBezTo>
                  <a:cubicBezTo>
                    <a:pt x="3794" y="20651"/>
                    <a:pt x="3119" y="21422"/>
                    <a:pt x="2781" y="21422"/>
                  </a:cubicBezTo>
                  <a:cubicBezTo>
                    <a:pt x="2444" y="21422"/>
                    <a:pt x="2444" y="20651"/>
                    <a:pt x="2106" y="18557"/>
                  </a:cubicBezTo>
                  <a:cubicBezTo>
                    <a:pt x="1769" y="16463"/>
                    <a:pt x="1094" y="13046"/>
                    <a:pt x="588" y="10016"/>
                  </a:cubicBezTo>
                  <a:cubicBezTo>
                    <a:pt x="81" y="6985"/>
                    <a:pt x="-256" y="4340"/>
                    <a:pt x="250" y="2742"/>
                  </a:cubicBezTo>
                  <a:cubicBezTo>
                    <a:pt x="756" y="1144"/>
                    <a:pt x="2106" y="593"/>
                    <a:pt x="3625" y="263"/>
                  </a:cubicBezTo>
                  <a:cubicBezTo>
                    <a:pt x="5144" y="-68"/>
                    <a:pt x="6832" y="-178"/>
                    <a:pt x="9869" y="483"/>
                  </a:cubicBezTo>
                  <a:cubicBezTo>
                    <a:pt x="12907" y="1144"/>
                    <a:pt x="17294" y="2577"/>
                    <a:pt x="19319" y="3900"/>
                  </a:cubicBezTo>
                  <a:cubicBezTo>
                    <a:pt x="21344" y="5222"/>
                    <a:pt x="21007" y="6434"/>
                    <a:pt x="19488" y="7426"/>
                  </a:cubicBezTo>
                  <a:cubicBezTo>
                    <a:pt x="17969" y="8418"/>
                    <a:pt x="15269" y="9189"/>
                    <a:pt x="12907" y="9520"/>
                  </a:cubicBezTo>
                  <a:cubicBezTo>
                    <a:pt x="10544" y="9851"/>
                    <a:pt x="8519" y="9740"/>
                    <a:pt x="6494" y="9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578350" y="13652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029199" y="1104900"/>
              <a:ext cx="15724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29" fill="norm" stroke="1" extrusionOk="0">
                  <a:moveTo>
                    <a:pt x="0" y="0"/>
                  </a:moveTo>
                  <a:cubicBezTo>
                    <a:pt x="8100" y="5249"/>
                    <a:pt x="16200" y="10497"/>
                    <a:pt x="18900" y="13626"/>
                  </a:cubicBezTo>
                  <a:cubicBezTo>
                    <a:pt x="21600" y="16755"/>
                    <a:pt x="18900" y="17764"/>
                    <a:pt x="17550" y="18774"/>
                  </a:cubicBezTo>
                  <a:cubicBezTo>
                    <a:pt x="16200" y="19783"/>
                    <a:pt x="16200" y="20793"/>
                    <a:pt x="16200" y="21196"/>
                  </a:cubicBezTo>
                  <a:cubicBezTo>
                    <a:pt x="16200" y="21600"/>
                    <a:pt x="16200" y="21398"/>
                    <a:pt x="162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073650" y="1098549"/>
              <a:ext cx="1206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800"/>
                    <a:pt x="14021" y="5600"/>
                    <a:pt x="10989" y="8333"/>
                  </a:cubicBezTo>
                  <a:cubicBezTo>
                    <a:pt x="7958" y="11067"/>
                    <a:pt x="5684" y="13733"/>
                    <a:pt x="3979" y="15933"/>
                  </a:cubicBezTo>
                  <a:cubicBezTo>
                    <a:pt x="2274" y="18133"/>
                    <a:pt x="1137" y="198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156200" y="1187450"/>
              <a:ext cx="133350" cy="29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0"/>
                  </a:moveTo>
                  <a:cubicBezTo>
                    <a:pt x="19886" y="157"/>
                    <a:pt x="18171" y="313"/>
                    <a:pt x="15943" y="1487"/>
                  </a:cubicBezTo>
                  <a:cubicBezTo>
                    <a:pt x="13714" y="2661"/>
                    <a:pt x="10971" y="4852"/>
                    <a:pt x="8400" y="7670"/>
                  </a:cubicBezTo>
                  <a:cubicBezTo>
                    <a:pt x="5829" y="10487"/>
                    <a:pt x="3429" y="13930"/>
                    <a:pt x="2229" y="16043"/>
                  </a:cubicBezTo>
                  <a:cubicBezTo>
                    <a:pt x="1029" y="18157"/>
                    <a:pt x="1029" y="18939"/>
                    <a:pt x="1543" y="19643"/>
                  </a:cubicBezTo>
                  <a:cubicBezTo>
                    <a:pt x="2057" y="20348"/>
                    <a:pt x="3086" y="20974"/>
                    <a:pt x="4629" y="21287"/>
                  </a:cubicBezTo>
                  <a:cubicBezTo>
                    <a:pt x="6171" y="21600"/>
                    <a:pt x="8229" y="21600"/>
                    <a:pt x="10286" y="21209"/>
                  </a:cubicBezTo>
                  <a:cubicBezTo>
                    <a:pt x="12343" y="20817"/>
                    <a:pt x="14400" y="20035"/>
                    <a:pt x="15600" y="19174"/>
                  </a:cubicBezTo>
                  <a:cubicBezTo>
                    <a:pt x="16800" y="18313"/>
                    <a:pt x="17143" y="17374"/>
                    <a:pt x="16114" y="16748"/>
                  </a:cubicBezTo>
                  <a:cubicBezTo>
                    <a:pt x="15086" y="16122"/>
                    <a:pt x="12686" y="15809"/>
                    <a:pt x="9771" y="15730"/>
                  </a:cubicBezTo>
                  <a:cubicBezTo>
                    <a:pt x="6857" y="15652"/>
                    <a:pt x="3429" y="15809"/>
                    <a:pt x="0" y="15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133850" y="1708150"/>
              <a:ext cx="174001" cy="19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13" fill="norm" stroke="1" extrusionOk="0">
                  <a:moveTo>
                    <a:pt x="0" y="0"/>
                  </a:moveTo>
                  <a:cubicBezTo>
                    <a:pt x="0" y="4596"/>
                    <a:pt x="0" y="9191"/>
                    <a:pt x="260" y="12294"/>
                  </a:cubicBezTo>
                  <a:cubicBezTo>
                    <a:pt x="520" y="15396"/>
                    <a:pt x="1041" y="17004"/>
                    <a:pt x="1822" y="18153"/>
                  </a:cubicBezTo>
                  <a:cubicBezTo>
                    <a:pt x="2602" y="19302"/>
                    <a:pt x="3643" y="19991"/>
                    <a:pt x="4684" y="19877"/>
                  </a:cubicBezTo>
                  <a:cubicBezTo>
                    <a:pt x="5725" y="19762"/>
                    <a:pt x="6766" y="18843"/>
                    <a:pt x="7547" y="17694"/>
                  </a:cubicBezTo>
                  <a:cubicBezTo>
                    <a:pt x="8328" y="16545"/>
                    <a:pt x="8848" y="15166"/>
                    <a:pt x="9369" y="15166"/>
                  </a:cubicBezTo>
                  <a:cubicBezTo>
                    <a:pt x="9889" y="15166"/>
                    <a:pt x="10410" y="16545"/>
                    <a:pt x="11190" y="17923"/>
                  </a:cubicBezTo>
                  <a:cubicBezTo>
                    <a:pt x="11971" y="19302"/>
                    <a:pt x="13012" y="20681"/>
                    <a:pt x="14183" y="21140"/>
                  </a:cubicBezTo>
                  <a:cubicBezTo>
                    <a:pt x="15354" y="21600"/>
                    <a:pt x="16655" y="21140"/>
                    <a:pt x="17827" y="19762"/>
                  </a:cubicBezTo>
                  <a:cubicBezTo>
                    <a:pt x="18998" y="18383"/>
                    <a:pt x="20039" y="16085"/>
                    <a:pt x="20689" y="14362"/>
                  </a:cubicBezTo>
                  <a:cubicBezTo>
                    <a:pt x="21340" y="12638"/>
                    <a:pt x="21600" y="11489"/>
                    <a:pt x="21210" y="10570"/>
                  </a:cubicBezTo>
                  <a:cubicBezTo>
                    <a:pt x="20819" y="9651"/>
                    <a:pt x="19778" y="8962"/>
                    <a:pt x="18737" y="8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419599" y="18669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502150" y="1725042"/>
              <a:ext cx="96618" cy="4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442" fill="norm" stroke="1" extrusionOk="0">
                  <a:moveTo>
                    <a:pt x="5400" y="7638"/>
                  </a:moveTo>
                  <a:cubicBezTo>
                    <a:pt x="4500" y="11238"/>
                    <a:pt x="3600" y="14838"/>
                    <a:pt x="2925" y="16911"/>
                  </a:cubicBezTo>
                  <a:cubicBezTo>
                    <a:pt x="2250" y="18984"/>
                    <a:pt x="1800" y="19529"/>
                    <a:pt x="1575" y="20129"/>
                  </a:cubicBezTo>
                  <a:cubicBezTo>
                    <a:pt x="1350" y="20729"/>
                    <a:pt x="1350" y="21384"/>
                    <a:pt x="1125" y="21438"/>
                  </a:cubicBezTo>
                  <a:cubicBezTo>
                    <a:pt x="900" y="21493"/>
                    <a:pt x="450" y="20948"/>
                    <a:pt x="225" y="18711"/>
                  </a:cubicBezTo>
                  <a:cubicBezTo>
                    <a:pt x="0" y="16475"/>
                    <a:pt x="0" y="12548"/>
                    <a:pt x="0" y="9493"/>
                  </a:cubicBezTo>
                  <a:cubicBezTo>
                    <a:pt x="0" y="6438"/>
                    <a:pt x="0" y="4257"/>
                    <a:pt x="675" y="2838"/>
                  </a:cubicBezTo>
                  <a:cubicBezTo>
                    <a:pt x="1350" y="1420"/>
                    <a:pt x="2700" y="766"/>
                    <a:pt x="4950" y="384"/>
                  </a:cubicBezTo>
                  <a:cubicBezTo>
                    <a:pt x="7200" y="2"/>
                    <a:pt x="10350" y="-107"/>
                    <a:pt x="12825" y="111"/>
                  </a:cubicBezTo>
                  <a:cubicBezTo>
                    <a:pt x="15300" y="329"/>
                    <a:pt x="17100" y="875"/>
                    <a:pt x="18675" y="1693"/>
                  </a:cubicBezTo>
                  <a:cubicBezTo>
                    <a:pt x="20250" y="2511"/>
                    <a:pt x="21600" y="3602"/>
                    <a:pt x="19350" y="4857"/>
                  </a:cubicBezTo>
                  <a:cubicBezTo>
                    <a:pt x="17100" y="6111"/>
                    <a:pt x="11250" y="7529"/>
                    <a:pt x="5400" y="8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673600" y="185420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054600" y="1676400"/>
              <a:ext cx="190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105399" y="1638300"/>
              <a:ext cx="1143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08"/>
                    <a:pt x="14400" y="5815"/>
                    <a:pt x="10800" y="9415"/>
                  </a:cubicBezTo>
                  <a:cubicBezTo>
                    <a:pt x="7200" y="13015"/>
                    <a:pt x="3600" y="17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208089" y="1727199"/>
              <a:ext cx="94162" cy="26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4" fill="norm" stroke="1" extrusionOk="0">
                  <a:moveTo>
                    <a:pt x="21353" y="0"/>
                  </a:moveTo>
                  <a:cubicBezTo>
                    <a:pt x="15593" y="3544"/>
                    <a:pt x="9833" y="7087"/>
                    <a:pt x="6233" y="10125"/>
                  </a:cubicBezTo>
                  <a:cubicBezTo>
                    <a:pt x="2633" y="13162"/>
                    <a:pt x="1193" y="15694"/>
                    <a:pt x="473" y="17466"/>
                  </a:cubicBezTo>
                  <a:cubicBezTo>
                    <a:pt x="-247" y="19237"/>
                    <a:pt x="-247" y="20250"/>
                    <a:pt x="1193" y="20841"/>
                  </a:cubicBezTo>
                  <a:cubicBezTo>
                    <a:pt x="2633" y="21431"/>
                    <a:pt x="5513" y="21600"/>
                    <a:pt x="8633" y="21094"/>
                  </a:cubicBezTo>
                  <a:cubicBezTo>
                    <a:pt x="11753" y="20588"/>
                    <a:pt x="15113" y="19406"/>
                    <a:pt x="17033" y="18394"/>
                  </a:cubicBezTo>
                  <a:cubicBezTo>
                    <a:pt x="18953" y="17381"/>
                    <a:pt x="19433" y="16538"/>
                    <a:pt x="18473" y="15947"/>
                  </a:cubicBezTo>
                  <a:cubicBezTo>
                    <a:pt x="17513" y="15356"/>
                    <a:pt x="15113" y="15019"/>
                    <a:pt x="12233" y="14934"/>
                  </a:cubicBezTo>
                  <a:cubicBezTo>
                    <a:pt x="9353" y="14850"/>
                    <a:pt x="5993" y="15019"/>
                    <a:pt x="2633" y="15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552949" y="222249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552950" y="248920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546600" y="26479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391612" y="2690283"/>
              <a:ext cx="176155" cy="20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7" fill="norm" stroke="1" extrusionOk="0">
                  <a:moveTo>
                    <a:pt x="2629" y="2250"/>
                  </a:moveTo>
                  <a:cubicBezTo>
                    <a:pt x="1857" y="1125"/>
                    <a:pt x="1086" y="0"/>
                    <a:pt x="571" y="0"/>
                  </a:cubicBezTo>
                  <a:cubicBezTo>
                    <a:pt x="57" y="0"/>
                    <a:pt x="-200" y="1125"/>
                    <a:pt x="186" y="3825"/>
                  </a:cubicBezTo>
                  <a:cubicBezTo>
                    <a:pt x="571" y="6525"/>
                    <a:pt x="1600" y="10800"/>
                    <a:pt x="2500" y="13500"/>
                  </a:cubicBezTo>
                  <a:cubicBezTo>
                    <a:pt x="3400" y="16200"/>
                    <a:pt x="4171" y="17325"/>
                    <a:pt x="5071" y="17550"/>
                  </a:cubicBezTo>
                  <a:cubicBezTo>
                    <a:pt x="5971" y="17775"/>
                    <a:pt x="7000" y="17100"/>
                    <a:pt x="7643" y="17325"/>
                  </a:cubicBezTo>
                  <a:cubicBezTo>
                    <a:pt x="8286" y="17550"/>
                    <a:pt x="8543" y="18675"/>
                    <a:pt x="9057" y="19687"/>
                  </a:cubicBezTo>
                  <a:cubicBezTo>
                    <a:pt x="9571" y="20700"/>
                    <a:pt x="10343" y="21600"/>
                    <a:pt x="12271" y="21488"/>
                  </a:cubicBezTo>
                  <a:cubicBezTo>
                    <a:pt x="14200" y="21375"/>
                    <a:pt x="17286" y="20250"/>
                    <a:pt x="19086" y="17888"/>
                  </a:cubicBezTo>
                  <a:cubicBezTo>
                    <a:pt x="20886" y="15525"/>
                    <a:pt x="21400" y="11925"/>
                    <a:pt x="21400" y="9450"/>
                  </a:cubicBezTo>
                  <a:cubicBezTo>
                    <a:pt x="21400" y="6975"/>
                    <a:pt x="20886" y="5625"/>
                    <a:pt x="20114" y="4613"/>
                  </a:cubicBezTo>
                  <a:cubicBezTo>
                    <a:pt x="19343" y="3600"/>
                    <a:pt x="18314" y="2925"/>
                    <a:pt x="17929" y="3263"/>
                  </a:cubicBezTo>
                  <a:cubicBezTo>
                    <a:pt x="17543" y="3600"/>
                    <a:pt x="17800" y="4950"/>
                    <a:pt x="18057" y="6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648200" y="28130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753202" y="2638336"/>
              <a:ext cx="117283" cy="32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337" fill="norm" stroke="1" extrusionOk="0">
                  <a:moveTo>
                    <a:pt x="2707" y="13091"/>
                  </a:moveTo>
                  <a:cubicBezTo>
                    <a:pt x="1609" y="17106"/>
                    <a:pt x="510" y="21122"/>
                    <a:pt x="144" y="21329"/>
                  </a:cubicBezTo>
                  <a:cubicBezTo>
                    <a:pt x="-222" y="21537"/>
                    <a:pt x="144" y="17937"/>
                    <a:pt x="876" y="13991"/>
                  </a:cubicBezTo>
                  <a:cubicBezTo>
                    <a:pt x="1609" y="10045"/>
                    <a:pt x="2707" y="5752"/>
                    <a:pt x="3988" y="3260"/>
                  </a:cubicBezTo>
                  <a:cubicBezTo>
                    <a:pt x="5270" y="768"/>
                    <a:pt x="6734" y="75"/>
                    <a:pt x="9297" y="6"/>
                  </a:cubicBezTo>
                  <a:cubicBezTo>
                    <a:pt x="11859" y="-63"/>
                    <a:pt x="15520" y="491"/>
                    <a:pt x="17900" y="1599"/>
                  </a:cubicBezTo>
                  <a:cubicBezTo>
                    <a:pt x="20280" y="2706"/>
                    <a:pt x="21378" y="4368"/>
                    <a:pt x="18815" y="6029"/>
                  </a:cubicBezTo>
                  <a:cubicBezTo>
                    <a:pt x="16253" y="7691"/>
                    <a:pt x="10029" y="9352"/>
                    <a:pt x="3805" y="1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940300" y="2755899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327650" y="2546350"/>
              <a:ext cx="25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4615"/>
                    <a:pt x="16615" y="9231"/>
                    <a:pt x="19108" y="12831"/>
                  </a:cubicBezTo>
                  <a:cubicBezTo>
                    <a:pt x="21600" y="16431"/>
                    <a:pt x="18277" y="19015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384800" y="2540000"/>
              <a:ext cx="1270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21"/>
                    <a:pt x="14400" y="8441"/>
                    <a:pt x="10800" y="12041"/>
                  </a:cubicBezTo>
                  <a:cubicBezTo>
                    <a:pt x="7200" y="15641"/>
                    <a:pt x="360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520266" y="2609850"/>
              <a:ext cx="156634" cy="37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20141" y="0"/>
                    <a:pt x="18681" y="0"/>
                    <a:pt x="16784" y="915"/>
                  </a:cubicBezTo>
                  <a:cubicBezTo>
                    <a:pt x="14886" y="1831"/>
                    <a:pt x="12551" y="3661"/>
                    <a:pt x="9778" y="6468"/>
                  </a:cubicBezTo>
                  <a:cubicBezTo>
                    <a:pt x="7005" y="9275"/>
                    <a:pt x="3795" y="13058"/>
                    <a:pt x="2043" y="15376"/>
                  </a:cubicBezTo>
                  <a:cubicBezTo>
                    <a:pt x="292" y="17695"/>
                    <a:pt x="0" y="18549"/>
                    <a:pt x="0" y="19342"/>
                  </a:cubicBezTo>
                  <a:cubicBezTo>
                    <a:pt x="0" y="20136"/>
                    <a:pt x="292" y="20868"/>
                    <a:pt x="1314" y="21234"/>
                  </a:cubicBezTo>
                  <a:cubicBezTo>
                    <a:pt x="2335" y="21600"/>
                    <a:pt x="4086" y="21600"/>
                    <a:pt x="6276" y="21051"/>
                  </a:cubicBezTo>
                  <a:cubicBezTo>
                    <a:pt x="8465" y="20502"/>
                    <a:pt x="11092" y="19403"/>
                    <a:pt x="12551" y="18183"/>
                  </a:cubicBezTo>
                  <a:cubicBezTo>
                    <a:pt x="14011" y="16963"/>
                    <a:pt x="14303" y="15620"/>
                    <a:pt x="12551" y="14644"/>
                  </a:cubicBezTo>
                  <a:cubicBezTo>
                    <a:pt x="10800" y="13668"/>
                    <a:pt x="7005" y="13058"/>
                    <a:pt x="3211" y="12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599973" y="939800"/>
              <a:ext cx="131027" cy="45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4767" y="0"/>
                  </a:moveTo>
                  <a:cubicBezTo>
                    <a:pt x="2710" y="290"/>
                    <a:pt x="653" y="581"/>
                    <a:pt x="138" y="891"/>
                  </a:cubicBezTo>
                  <a:cubicBezTo>
                    <a:pt x="-376" y="1202"/>
                    <a:pt x="653" y="1532"/>
                    <a:pt x="1510" y="1873"/>
                  </a:cubicBezTo>
                  <a:cubicBezTo>
                    <a:pt x="2367" y="2213"/>
                    <a:pt x="3053" y="2564"/>
                    <a:pt x="3910" y="2924"/>
                  </a:cubicBezTo>
                  <a:cubicBezTo>
                    <a:pt x="4767" y="3285"/>
                    <a:pt x="5795" y="3655"/>
                    <a:pt x="6824" y="4016"/>
                  </a:cubicBezTo>
                  <a:cubicBezTo>
                    <a:pt x="7853" y="4376"/>
                    <a:pt x="8881" y="4727"/>
                    <a:pt x="9910" y="5092"/>
                  </a:cubicBezTo>
                  <a:cubicBezTo>
                    <a:pt x="10938" y="5458"/>
                    <a:pt x="11967" y="5838"/>
                    <a:pt x="12653" y="6229"/>
                  </a:cubicBezTo>
                  <a:cubicBezTo>
                    <a:pt x="13338" y="6619"/>
                    <a:pt x="13681" y="7020"/>
                    <a:pt x="14024" y="7435"/>
                  </a:cubicBezTo>
                  <a:cubicBezTo>
                    <a:pt x="14367" y="7851"/>
                    <a:pt x="14710" y="8282"/>
                    <a:pt x="15224" y="8712"/>
                  </a:cubicBezTo>
                  <a:cubicBezTo>
                    <a:pt x="15738" y="9143"/>
                    <a:pt x="16424" y="9573"/>
                    <a:pt x="17281" y="10004"/>
                  </a:cubicBezTo>
                  <a:cubicBezTo>
                    <a:pt x="18138" y="10434"/>
                    <a:pt x="19167" y="10865"/>
                    <a:pt x="19853" y="11251"/>
                  </a:cubicBezTo>
                  <a:cubicBezTo>
                    <a:pt x="20538" y="11636"/>
                    <a:pt x="20881" y="11977"/>
                    <a:pt x="21053" y="12322"/>
                  </a:cubicBezTo>
                  <a:cubicBezTo>
                    <a:pt x="21224" y="12668"/>
                    <a:pt x="21224" y="13018"/>
                    <a:pt x="21224" y="13364"/>
                  </a:cubicBezTo>
                  <a:cubicBezTo>
                    <a:pt x="21224" y="13709"/>
                    <a:pt x="21224" y="14050"/>
                    <a:pt x="21053" y="14395"/>
                  </a:cubicBezTo>
                  <a:cubicBezTo>
                    <a:pt x="20881" y="14740"/>
                    <a:pt x="20538" y="15091"/>
                    <a:pt x="20024" y="15482"/>
                  </a:cubicBezTo>
                  <a:cubicBezTo>
                    <a:pt x="19510" y="15872"/>
                    <a:pt x="18824" y="16303"/>
                    <a:pt x="18481" y="16723"/>
                  </a:cubicBezTo>
                  <a:cubicBezTo>
                    <a:pt x="18138" y="17144"/>
                    <a:pt x="18138" y="17554"/>
                    <a:pt x="18138" y="17985"/>
                  </a:cubicBezTo>
                  <a:cubicBezTo>
                    <a:pt x="18138" y="18416"/>
                    <a:pt x="18138" y="18866"/>
                    <a:pt x="18138" y="19312"/>
                  </a:cubicBezTo>
                  <a:cubicBezTo>
                    <a:pt x="18138" y="19757"/>
                    <a:pt x="18138" y="20198"/>
                    <a:pt x="17281" y="20579"/>
                  </a:cubicBezTo>
                  <a:cubicBezTo>
                    <a:pt x="16424" y="20959"/>
                    <a:pt x="14710" y="21280"/>
                    <a:pt x="129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181850" y="1073149"/>
              <a:ext cx="12308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600" fill="norm" stroke="1" extrusionOk="0">
                  <a:moveTo>
                    <a:pt x="2160" y="4208"/>
                  </a:moveTo>
                  <a:cubicBezTo>
                    <a:pt x="2880" y="6919"/>
                    <a:pt x="3600" y="9631"/>
                    <a:pt x="3960" y="12343"/>
                  </a:cubicBezTo>
                  <a:cubicBezTo>
                    <a:pt x="4320" y="15055"/>
                    <a:pt x="4320" y="17766"/>
                    <a:pt x="4320" y="19403"/>
                  </a:cubicBezTo>
                  <a:cubicBezTo>
                    <a:pt x="4320" y="21039"/>
                    <a:pt x="4320" y="21600"/>
                    <a:pt x="4320" y="21600"/>
                  </a:cubicBezTo>
                  <a:cubicBezTo>
                    <a:pt x="4320" y="21600"/>
                    <a:pt x="4320" y="21039"/>
                    <a:pt x="3960" y="19309"/>
                  </a:cubicBezTo>
                  <a:cubicBezTo>
                    <a:pt x="3600" y="17579"/>
                    <a:pt x="2880" y="14681"/>
                    <a:pt x="1980" y="12062"/>
                  </a:cubicBezTo>
                  <a:cubicBezTo>
                    <a:pt x="1080" y="9444"/>
                    <a:pt x="0" y="7106"/>
                    <a:pt x="0" y="5236"/>
                  </a:cubicBezTo>
                  <a:cubicBezTo>
                    <a:pt x="0" y="3366"/>
                    <a:pt x="1080" y="1964"/>
                    <a:pt x="2340" y="1122"/>
                  </a:cubicBezTo>
                  <a:cubicBezTo>
                    <a:pt x="3600" y="281"/>
                    <a:pt x="5040" y="0"/>
                    <a:pt x="7380" y="0"/>
                  </a:cubicBezTo>
                  <a:cubicBezTo>
                    <a:pt x="9720" y="0"/>
                    <a:pt x="12960" y="281"/>
                    <a:pt x="15660" y="888"/>
                  </a:cubicBezTo>
                  <a:cubicBezTo>
                    <a:pt x="18360" y="1496"/>
                    <a:pt x="20520" y="2431"/>
                    <a:pt x="20880" y="3553"/>
                  </a:cubicBezTo>
                  <a:cubicBezTo>
                    <a:pt x="21240" y="4675"/>
                    <a:pt x="19800" y="5984"/>
                    <a:pt x="17280" y="6826"/>
                  </a:cubicBezTo>
                  <a:cubicBezTo>
                    <a:pt x="14760" y="7668"/>
                    <a:pt x="11160" y="8042"/>
                    <a:pt x="7740" y="8229"/>
                  </a:cubicBezTo>
                  <a:cubicBezTo>
                    <a:pt x="4320" y="8416"/>
                    <a:pt x="1080" y="8416"/>
                    <a:pt x="360" y="8229"/>
                  </a:cubicBezTo>
                  <a:cubicBezTo>
                    <a:pt x="-360" y="8042"/>
                    <a:pt x="1440" y="7668"/>
                    <a:pt x="3240" y="7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340600" y="1041399"/>
              <a:ext cx="158750" cy="18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028"/>
                  </a:moveTo>
                  <a:cubicBezTo>
                    <a:pt x="0" y="4521"/>
                    <a:pt x="0" y="3014"/>
                    <a:pt x="720" y="2135"/>
                  </a:cubicBezTo>
                  <a:cubicBezTo>
                    <a:pt x="1440" y="1256"/>
                    <a:pt x="2880" y="1005"/>
                    <a:pt x="4752" y="1758"/>
                  </a:cubicBezTo>
                  <a:cubicBezTo>
                    <a:pt x="6624" y="2512"/>
                    <a:pt x="8928" y="4270"/>
                    <a:pt x="10368" y="7158"/>
                  </a:cubicBezTo>
                  <a:cubicBezTo>
                    <a:pt x="11808" y="10047"/>
                    <a:pt x="12384" y="14065"/>
                    <a:pt x="12240" y="16577"/>
                  </a:cubicBezTo>
                  <a:cubicBezTo>
                    <a:pt x="12096" y="19088"/>
                    <a:pt x="11232" y="20093"/>
                    <a:pt x="10080" y="20721"/>
                  </a:cubicBezTo>
                  <a:cubicBezTo>
                    <a:pt x="8928" y="21349"/>
                    <a:pt x="7488" y="21600"/>
                    <a:pt x="6624" y="21098"/>
                  </a:cubicBezTo>
                  <a:cubicBezTo>
                    <a:pt x="5760" y="20595"/>
                    <a:pt x="5472" y="19340"/>
                    <a:pt x="5904" y="16200"/>
                  </a:cubicBezTo>
                  <a:cubicBezTo>
                    <a:pt x="6336" y="13060"/>
                    <a:pt x="7488" y="8037"/>
                    <a:pt x="8640" y="5023"/>
                  </a:cubicBezTo>
                  <a:cubicBezTo>
                    <a:pt x="9792" y="2009"/>
                    <a:pt x="10944" y="1005"/>
                    <a:pt x="13104" y="502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485187" y="1066799"/>
              <a:ext cx="104586" cy="11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0740" fill="norm" stroke="1" extrusionOk="0">
                  <a:moveTo>
                    <a:pt x="10256" y="0"/>
                  </a:moveTo>
                  <a:cubicBezTo>
                    <a:pt x="8179" y="0"/>
                    <a:pt x="6102" y="0"/>
                    <a:pt x="4441" y="1303"/>
                  </a:cubicBezTo>
                  <a:cubicBezTo>
                    <a:pt x="2779" y="2607"/>
                    <a:pt x="1533" y="5214"/>
                    <a:pt x="702" y="8566"/>
                  </a:cubicBezTo>
                  <a:cubicBezTo>
                    <a:pt x="-129" y="11917"/>
                    <a:pt x="-544" y="16014"/>
                    <a:pt x="1325" y="18434"/>
                  </a:cubicBezTo>
                  <a:cubicBezTo>
                    <a:pt x="3194" y="20855"/>
                    <a:pt x="7348" y="21600"/>
                    <a:pt x="11087" y="19552"/>
                  </a:cubicBezTo>
                  <a:cubicBezTo>
                    <a:pt x="14825" y="17503"/>
                    <a:pt x="18148" y="12662"/>
                    <a:pt x="19602" y="9310"/>
                  </a:cubicBezTo>
                  <a:cubicBezTo>
                    <a:pt x="21056" y="5959"/>
                    <a:pt x="20641" y="4097"/>
                    <a:pt x="19394" y="2793"/>
                  </a:cubicBezTo>
                  <a:cubicBezTo>
                    <a:pt x="18148" y="1490"/>
                    <a:pt x="16071" y="745"/>
                    <a:pt x="13994" y="745"/>
                  </a:cubicBezTo>
                  <a:cubicBezTo>
                    <a:pt x="11918" y="745"/>
                    <a:pt x="9841" y="1490"/>
                    <a:pt x="7764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613130" y="927099"/>
              <a:ext cx="111901" cy="28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01" fill="norm" stroke="1" extrusionOk="0">
                  <a:moveTo>
                    <a:pt x="2498" y="0"/>
                  </a:moveTo>
                  <a:cubicBezTo>
                    <a:pt x="3298" y="3287"/>
                    <a:pt x="4098" y="6574"/>
                    <a:pt x="4498" y="9626"/>
                  </a:cubicBezTo>
                  <a:cubicBezTo>
                    <a:pt x="4898" y="12678"/>
                    <a:pt x="4898" y="15496"/>
                    <a:pt x="4498" y="17609"/>
                  </a:cubicBezTo>
                  <a:cubicBezTo>
                    <a:pt x="4098" y="19722"/>
                    <a:pt x="3298" y="21130"/>
                    <a:pt x="2898" y="21365"/>
                  </a:cubicBezTo>
                  <a:cubicBezTo>
                    <a:pt x="2498" y="21600"/>
                    <a:pt x="2498" y="20661"/>
                    <a:pt x="3098" y="19174"/>
                  </a:cubicBezTo>
                  <a:cubicBezTo>
                    <a:pt x="3698" y="17687"/>
                    <a:pt x="4898" y="15652"/>
                    <a:pt x="5698" y="14165"/>
                  </a:cubicBezTo>
                  <a:cubicBezTo>
                    <a:pt x="6498" y="12678"/>
                    <a:pt x="6898" y="11739"/>
                    <a:pt x="7898" y="11035"/>
                  </a:cubicBezTo>
                  <a:cubicBezTo>
                    <a:pt x="8898" y="10330"/>
                    <a:pt x="10498" y="9861"/>
                    <a:pt x="12498" y="10174"/>
                  </a:cubicBezTo>
                  <a:cubicBezTo>
                    <a:pt x="14498" y="10487"/>
                    <a:pt x="16898" y="11583"/>
                    <a:pt x="18498" y="12913"/>
                  </a:cubicBezTo>
                  <a:cubicBezTo>
                    <a:pt x="20098" y="14243"/>
                    <a:pt x="20898" y="15809"/>
                    <a:pt x="21098" y="16983"/>
                  </a:cubicBezTo>
                  <a:cubicBezTo>
                    <a:pt x="21298" y="18157"/>
                    <a:pt x="20898" y="18939"/>
                    <a:pt x="19498" y="19565"/>
                  </a:cubicBezTo>
                  <a:cubicBezTo>
                    <a:pt x="18098" y="20191"/>
                    <a:pt x="15698" y="20661"/>
                    <a:pt x="12498" y="20661"/>
                  </a:cubicBezTo>
                  <a:cubicBezTo>
                    <a:pt x="9298" y="20661"/>
                    <a:pt x="5298" y="20191"/>
                    <a:pt x="2898" y="19565"/>
                  </a:cubicBezTo>
                  <a:cubicBezTo>
                    <a:pt x="498" y="18939"/>
                    <a:pt x="-302" y="18157"/>
                    <a:pt x="98" y="17530"/>
                  </a:cubicBezTo>
                  <a:cubicBezTo>
                    <a:pt x="498" y="16904"/>
                    <a:pt x="2098" y="16435"/>
                    <a:pt x="3698" y="15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785100" y="1130300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070850" y="1043119"/>
              <a:ext cx="171450" cy="15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327"/>
                  </a:moveTo>
                  <a:cubicBezTo>
                    <a:pt x="267" y="7727"/>
                    <a:pt x="533" y="13127"/>
                    <a:pt x="667" y="16537"/>
                  </a:cubicBezTo>
                  <a:cubicBezTo>
                    <a:pt x="800" y="19948"/>
                    <a:pt x="800" y="21369"/>
                    <a:pt x="800" y="21369"/>
                  </a:cubicBezTo>
                  <a:cubicBezTo>
                    <a:pt x="800" y="21369"/>
                    <a:pt x="800" y="19948"/>
                    <a:pt x="1067" y="16680"/>
                  </a:cubicBezTo>
                  <a:cubicBezTo>
                    <a:pt x="1333" y="13411"/>
                    <a:pt x="1867" y="8295"/>
                    <a:pt x="2400" y="5027"/>
                  </a:cubicBezTo>
                  <a:cubicBezTo>
                    <a:pt x="2933" y="1758"/>
                    <a:pt x="3467" y="337"/>
                    <a:pt x="4400" y="337"/>
                  </a:cubicBezTo>
                  <a:cubicBezTo>
                    <a:pt x="5333" y="337"/>
                    <a:pt x="6667" y="1758"/>
                    <a:pt x="7467" y="3606"/>
                  </a:cubicBezTo>
                  <a:cubicBezTo>
                    <a:pt x="8267" y="5453"/>
                    <a:pt x="8533" y="7727"/>
                    <a:pt x="8667" y="9716"/>
                  </a:cubicBezTo>
                  <a:cubicBezTo>
                    <a:pt x="8800" y="11706"/>
                    <a:pt x="8800" y="13411"/>
                    <a:pt x="8667" y="13553"/>
                  </a:cubicBezTo>
                  <a:cubicBezTo>
                    <a:pt x="8533" y="13695"/>
                    <a:pt x="8267" y="12274"/>
                    <a:pt x="8533" y="10001"/>
                  </a:cubicBezTo>
                  <a:cubicBezTo>
                    <a:pt x="8800" y="7727"/>
                    <a:pt x="9600" y="4601"/>
                    <a:pt x="10933" y="2611"/>
                  </a:cubicBezTo>
                  <a:cubicBezTo>
                    <a:pt x="12267" y="622"/>
                    <a:pt x="14133" y="-231"/>
                    <a:pt x="15600" y="53"/>
                  </a:cubicBezTo>
                  <a:cubicBezTo>
                    <a:pt x="17067" y="337"/>
                    <a:pt x="18133" y="1758"/>
                    <a:pt x="18800" y="4601"/>
                  </a:cubicBezTo>
                  <a:cubicBezTo>
                    <a:pt x="19467" y="7443"/>
                    <a:pt x="19733" y="11706"/>
                    <a:pt x="20133" y="14264"/>
                  </a:cubicBezTo>
                  <a:cubicBezTo>
                    <a:pt x="20533" y="16822"/>
                    <a:pt x="21067" y="17674"/>
                    <a:pt x="21600" y="18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231337" y="1034785"/>
              <a:ext cx="125263" cy="1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77" fill="norm" stroke="1" extrusionOk="0">
                  <a:moveTo>
                    <a:pt x="13745" y="13002"/>
                  </a:moveTo>
                  <a:cubicBezTo>
                    <a:pt x="14105" y="11340"/>
                    <a:pt x="14465" y="9679"/>
                    <a:pt x="14645" y="7519"/>
                  </a:cubicBezTo>
                  <a:cubicBezTo>
                    <a:pt x="14825" y="5359"/>
                    <a:pt x="14825" y="2700"/>
                    <a:pt x="13925" y="1205"/>
                  </a:cubicBezTo>
                  <a:cubicBezTo>
                    <a:pt x="13025" y="-291"/>
                    <a:pt x="11225" y="-623"/>
                    <a:pt x="8705" y="1537"/>
                  </a:cubicBezTo>
                  <a:cubicBezTo>
                    <a:pt x="6185" y="3697"/>
                    <a:pt x="2945" y="8349"/>
                    <a:pt x="1325" y="11506"/>
                  </a:cubicBezTo>
                  <a:cubicBezTo>
                    <a:pt x="-295" y="14663"/>
                    <a:pt x="-295" y="16325"/>
                    <a:pt x="605" y="17322"/>
                  </a:cubicBezTo>
                  <a:cubicBezTo>
                    <a:pt x="1505" y="18319"/>
                    <a:pt x="3305" y="18651"/>
                    <a:pt x="5285" y="17820"/>
                  </a:cubicBezTo>
                  <a:cubicBezTo>
                    <a:pt x="7265" y="16989"/>
                    <a:pt x="9425" y="14995"/>
                    <a:pt x="11225" y="15162"/>
                  </a:cubicBezTo>
                  <a:cubicBezTo>
                    <a:pt x="13025" y="15328"/>
                    <a:pt x="14465" y="17654"/>
                    <a:pt x="16085" y="18983"/>
                  </a:cubicBezTo>
                  <a:cubicBezTo>
                    <a:pt x="17705" y="20312"/>
                    <a:pt x="19505" y="20645"/>
                    <a:pt x="21305" y="2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359527" y="1017703"/>
              <a:ext cx="168523" cy="15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31" fill="norm" stroke="1" extrusionOk="0">
                  <a:moveTo>
                    <a:pt x="6917" y="5019"/>
                  </a:moveTo>
                  <a:cubicBezTo>
                    <a:pt x="6107" y="3851"/>
                    <a:pt x="5297" y="2684"/>
                    <a:pt x="4352" y="1662"/>
                  </a:cubicBezTo>
                  <a:cubicBezTo>
                    <a:pt x="3407" y="641"/>
                    <a:pt x="2327" y="-235"/>
                    <a:pt x="1517" y="57"/>
                  </a:cubicBezTo>
                  <a:cubicBezTo>
                    <a:pt x="707" y="349"/>
                    <a:pt x="167" y="1808"/>
                    <a:pt x="32" y="3268"/>
                  </a:cubicBezTo>
                  <a:cubicBezTo>
                    <a:pt x="-103" y="4727"/>
                    <a:pt x="167" y="6187"/>
                    <a:pt x="1382" y="8668"/>
                  </a:cubicBezTo>
                  <a:cubicBezTo>
                    <a:pt x="2597" y="11149"/>
                    <a:pt x="4757" y="14651"/>
                    <a:pt x="5702" y="17133"/>
                  </a:cubicBezTo>
                  <a:cubicBezTo>
                    <a:pt x="6647" y="19614"/>
                    <a:pt x="6377" y="21073"/>
                    <a:pt x="5702" y="21219"/>
                  </a:cubicBezTo>
                  <a:cubicBezTo>
                    <a:pt x="5027" y="21365"/>
                    <a:pt x="3947" y="20197"/>
                    <a:pt x="3812" y="18884"/>
                  </a:cubicBezTo>
                  <a:cubicBezTo>
                    <a:pt x="3677" y="17570"/>
                    <a:pt x="4487" y="16111"/>
                    <a:pt x="6917" y="13630"/>
                  </a:cubicBezTo>
                  <a:cubicBezTo>
                    <a:pt x="9347" y="11149"/>
                    <a:pt x="13397" y="7646"/>
                    <a:pt x="15827" y="5311"/>
                  </a:cubicBezTo>
                  <a:cubicBezTo>
                    <a:pt x="18257" y="2976"/>
                    <a:pt x="19067" y="1808"/>
                    <a:pt x="18662" y="1079"/>
                  </a:cubicBezTo>
                  <a:cubicBezTo>
                    <a:pt x="18257" y="349"/>
                    <a:pt x="16637" y="57"/>
                    <a:pt x="15287" y="349"/>
                  </a:cubicBezTo>
                  <a:cubicBezTo>
                    <a:pt x="13937" y="641"/>
                    <a:pt x="12857" y="1516"/>
                    <a:pt x="12317" y="2684"/>
                  </a:cubicBezTo>
                  <a:cubicBezTo>
                    <a:pt x="11777" y="3851"/>
                    <a:pt x="11777" y="5311"/>
                    <a:pt x="13127" y="6916"/>
                  </a:cubicBezTo>
                  <a:cubicBezTo>
                    <a:pt x="14477" y="8522"/>
                    <a:pt x="17177" y="10273"/>
                    <a:pt x="18932" y="12024"/>
                  </a:cubicBezTo>
                  <a:cubicBezTo>
                    <a:pt x="20687" y="13776"/>
                    <a:pt x="21497" y="15527"/>
                    <a:pt x="21497" y="16987"/>
                  </a:cubicBezTo>
                  <a:cubicBezTo>
                    <a:pt x="21497" y="18446"/>
                    <a:pt x="20687" y="19614"/>
                    <a:pt x="19202" y="20197"/>
                  </a:cubicBezTo>
                  <a:cubicBezTo>
                    <a:pt x="17717" y="20781"/>
                    <a:pt x="15557" y="20781"/>
                    <a:pt x="13397" y="20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010650" y="732065"/>
              <a:ext cx="139700" cy="46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376"/>
                  </a:moveTo>
                  <a:cubicBezTo>
                    <a:pt x="19636" y="890"/>
                    <a:pt x="17673" y="403"/>
                    <a:pt x="15382" y="160"/>
                  </a:cubicBezTo>
                  <a:cubicBezTo>
                    <a:pt x="13091" y="-83"/>
                    <a:pt x="10473" y="-83"/>
                    <a:pt x="8345" y="403"/>
                  </a:cubicBezTo>
                  <a:cubicBezTo>
                    <a:pt x="6218" y="890"/>
                    <a:pt x="4582" y="1863"/>
                    <a:pt x="3436" y="4052"/>
                  </a:cubicBezTo>
                  <a:cubicBezTo>
                    <a:pt x="2291" y="6241"/>
                    <a:pt x="1636" y="9647"/>
                    <a:pt x="1473" y="12274"/>
                  </a:cubicBezTo>
                  <a:cubicBezTo>
                    <a:pt x="1309" y="14901"/>
                    <a:pt x="1636" y="16749"/>
                    <a:pt x="1473" y="18160"/>
                  </a:cubicBezTo>
                  <a:cubicBezTo>
                    <a:pt x="1309" y="19571"/>
                    <a:pt x="655" y="20544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959850" y="1004372"/>
              <a:ext cx="353484" cy="12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7140"/>
                  </a:moveTo>
                  <a:cubicBezTo>
                    <a:pt x="1940" y="5398"/>
                    <a:pt x="3880" y="3656"/>
                    <a:pt x="5497" y="2262"/>
                  </a:cubicBezTo>
                  <a:cubicBezTo>
                    <a:pt x="7114" y="869"/>
                    <a:pt x="8407" y="-177"/>
                    <a:pt x="9054" y="172"/>
                  </a:cubicBezTo>
                  <a:cubicBezTo>
                    <a:pt x="9701" y="520"/>
                    <a:pt x="9701" y="2262"/>
                    <a:pt x="9636" y="5049"/>
                  </a:cubicBezTo>
                  <a:cubicBezTo>
                    <a:pt x="9571" y="7836"/>
                    <a:pt x="9442" y="11669"/>
                    <a:pt x="9571" y="14281"/>
                  </a:cubicBezTo>
                  <a:cubicBezTo>
                    <a:pt x="9701" y="16894"/>
                    <a:pt x="10089" y="18288"/>
                    <a:pt x="10541" y="18288"/>
                  </a:cubicBezTo>
                  <a:cubicBezTo>
                    <a:pt x="10994" y="18288"/>
                    <a:pt x="11511" y="16894"/>
                    <a:pt x="11835" y="14804"/>
                  </a:cubicBezTo>
                  <a:cubicBezTo>
                    <a:pt x="12158" y="12714"/>
                    <a:pt x="12287" y="9927"/>
                    <a:pt x="12352" y="9404"/>
                  </a:cubicBezTo>
                  <a:cubicBezTo>
                    <a:pt x="12417" y="8881"/>
                    <a:pt x="12417" y="10623"/>
                    <a:pt x="12611" y="12191"/>
                  </a:cubicBezTo>
                  <a:cubicBezTo>
                    <a:pt x="12805" y="13759"/>
                    <a:pt x="13193" y="15152"/>
                    <a:pt x="13710" y="15675"/>
                  </a:cubicBezTo>
                  <a:cubicBezTo>
                    <a:pt x="14228" y="16198"/>
                    <a:pt x="14874" y="15849"/>
                    <a:pt x="15392" y="14804"/>
                  </a:cubicBezTo>
                  <a:cubicBezTo>
                    <a:pt x="15909" y="13759"/>
                    <a:pt x="16297" y="12017"/>
                    <a:pt x="16556" y="10275"/>
                  </a:cubicBezTo>
                  <a:cubicBezTo>
                    <a:pt x="16814" y="8533"/>
                    <a:pt x="16944" y="6791"/>
                    <a:pt x="16879" y="6965"/>
                  </a:cubicBezTo>
                  <a:cubicBezTo>
                    <a:pt x="16814" y="7140"/>
                    <a:pt x="16556" y="9230"/>
                    <a:pt x="16426" y="11320"/>
                  </a:cubicBezTo>
                  <a:cubicBezTo>
                    <a:pt x="16297" y="13410"/>
                    <a:pt x="16297" y="15501"/>
                    <a:pt x="16297" y="17417"/>
                  </a:cubicBezTo>
                  <a:cubicBezTo>
                    <a:pt x="16297" y="19333"/>
                    <a:pt x="16297" y="21075"/>
                    <a:pt x="16426" y="21075"/>
                  </a:cubicBezTo>
                  <a:cubicBezTo>
                    <a:pt x="16556" y="21075"/>
                    <a:pt x="16814" y="19333"/>
                    <a:pt x="17267" y="15675"/>
                  </a:cubicBezTo>
                  <a:cubicBezTo>
                    <a:pt x="17720" y="12017"/>
                    <a:pt x="18366" y="6443"/>
                    <a:pt x="19078" y="3307"/>
                  </a:cubicBezTo>
                  <a:cubicBezTo>
                    <a:pt x="19789" y="172"/>
                    <a:pt x="20565" y="-525"/>
                    <a:pt x="21018" y="346"/>
                  </a:cubicBezTo>
                  <a:cubicBezTo>
                    <a:pt x="21471" y="1217"/>
                    <a:pt x="21600" y="3656"/>
                    <a:pt x="21600" y="7140"/>
                  </a:cubicBezTo>
                  <a:cubicBezTo>
                    <a:pt x="21600" y="10623"/>
                    <a:pt x="21471" y="15152"/>
                    <a:pt x="21341" y="19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361272" y="992716"/>
              <a:ext cx="74828" cy="16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83" fill="norm" stroke="1" extrusionOk="0">
                  <a:moveTo>
                    <a:pt x="21211" y="2215"/>
                  </a:moveTo>
                  <a:cubicBezTo>
                    <a:pt x="18811" y="1108"/>
                    <a:pt x="16411" y="0"/>
                    <a:pt x="14011" y="0"/>
                  </a:cubicBezTo>
                  <a:cubicBezTo>
                    <a:pt x="11611" y="0"/>
                    <a:pt x="9211" y="1108"/>
                    <a:pt x="6811" y="4015"/>
                  </a:cubicBezTo>
                  <a:cubicBezTo>
                    <a:pt x="4411" y="6923"/>
                    <a:pt x="2011" y="11631"/>
                    <a:pt x="811" y="14677"/>
                  </a:cubicBezTo>
                  <a:cubicBezTo>
                    <a:pt x="-389" y="17723"/>
                    <a:pt x="-389" y="19108"/>
                    <a:pt x="1711" y="20077"/>
                  </a:cubicBezTo>
                  <a:cubicBezTo>
                    <a:pt x="3811" y="21046"/>
                    <a:pt x="8011" y="21600"/>
                    <a:pt x="11311" y="21462"/>
                  </a:cubicBezTo>
                  <a:cubicBezTo>
                    <a:pt x="14611" y="21323"/>
                    <a:pt x="17011" y="20492"/>
                    <a:pt x="19411" y="19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523782" y="793749"/>
              <a:ext cx="77418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5" fill="norm" stroke="1" extrusionOk="0">
                  <a:moveTo>
                    <a:pt x="14347" y="0"/>
                  </a:moveTo>
                  <a:cubicBezTo>
                    <a:pt x="10260" y="2842"/>
                    <a:pt x="6174" y="5684"/>
                    <a:pt x="3547" y="9024"/>
                  </a:cubicBezTo>
                  <a:cubicBezTo>
                    <a:pt x="920" y="12363"/>
                    <a:pt x="-248" y="16200"/>
                    <a:pt x="44" y="18474"/>
                  </a:cubicBezTo>
                  <a:cubicBezTo>
                    <a:pt x="336" y="20747"/>
                    <a:pt x="2087" y="21458"/>
                    <a:pt x="5882" y="21529"/>
                  </a:cubicBezTo>
                  <a:cubicBezTo>
                    <a:pt x="9676" y="21600"/>
                    <a:pt x="15514" y="21032"/>
                    <a:pt x="21352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486900" y="9588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619027" y="876300"/>
              <a:ext cx="64724" cy="21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2" fill="norm" stroke="1" extrusionOk="0">
                  <a:moveTo>
                    <a:pt x="6674" y="14954"/>
                  </a:moveTo>
                  <a:cubicBezTo>
                    <a:pt x="5280" y="16200"/>
                    <a:pt x="3887" y="17446"/>
                    <a:pt x="2493" y="18796"/>
                  </a:cubicBezTo>
                  <a:cubicBezTo>
                    <a:pt x="1100" y="20146"/>
                    <a:pt x="-294" y="21600"/>
                    <a:pt x="54" y="21392"/>
                  </a:cubicBezTo>
                  <a:cubicBezTo>
                    <a:pt x="403" y="21185"/>
                    <a:pt x="2493" y="19315"/>
                    <a:pt x="6325" y="15473"/>
                  </a:cubicBezTo>
                  <a:cubicBezTo>
                    <a:pt x="10158" y="11631"/>
                    <a:pt x="15732" y="5815"/>
                    <a:pt x="21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697260" y="985342"/>
              <a:ext cx="82960" cy="12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099" fill="norm" stroke="1" extrusionOk="0">
                  <a:moveTo>
                    <a:pt x="17183" y="1974"/>
                  </a:moveTo>
                  <a:cubicBezTo>
                    <a:pt x="14549" y="1254"/>
                    <a:pt x="11915" y="534"/>
                    <a:pt x="9281" y="174"/>
                  </a:cubicBezTo>
                  <a:cubicBezTo>
                    <a:pt x="6647" y="-186"/>
                    <a:pt x="4012" y="-186"/>
                    <a:pt x="2169" y="2154"/>
                  </a:cubicBezTo>
                  <a:cubicBezTo>
                    <a:pt x="325" y="4494"/>
                    <a:pt x="-729" y="9174"/>
                    <a:pt x="588" y="12774"/>
                  </a:cubicBezTo>
                  <a:cubicBezTo>
                    <a:pt x="1905" y="16374"/>
                    <a:pt x="5593" y="18894"/>
                    <a:pt x="8754" y="20154"/>
                  </a:cubicBezTo>
                  <a:cubicBezTo>
                    <a:pt x="11915" y="21414"/>
                    <a:pt x="14549" y="21414"/>
                    <a:pt x="16656" y="20154"/>
                  </a:cubicBezTo>
                  <a:cubicBezTo>
                    <a:pt x="18764" y="18894"/>
                    <a:pt x="20344" y="16374"/>
                    <a:pt x="20608" y="13314"/>
                  </a:cubicBezTo>
                  <a:cubicBezTo>
                    <a:pt x="20871" y="10254"/>
                    <a:pt x="19817" y="6654"/>
                    <a:pt x="17973" y="4494"/>
                  </a:cubicBezTo>
                  <a:cubicBezTo>
                    <a:pt x="16130" y="2334"/>
                    <a:pt x="13495" y="1614"/>
                    <a:pt x="10861" y="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842499" y="942887"/>
              <a:ext cx="106707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96" fill="norm" stroke="1" extrusionOk="0">
                  <a:moveTo>
                    <a:pt x="0" y="3761"/>
                  </a:moveTo>
                  <a:cubicBezTo>
                    <a:pt x="0" y="6717"/>
                    <a:pt x="0" y="9673"/>
                    <a:pt x="208" y="11947"/>
                  </a:cubicBezTo>
                  <a:cubicBezTo>
                    <a:pt x="415" y="14220"/>
                    <a:pt x="831" y="15812"/>
                    <a:pt x="1038" y="15925"/>
                  </a:cubicBezTo>
                  <a:cubicBezTo>
                    <a:pt x="1246" y="16039"/>
                    <a:pt x="1246" y="14675"/>
                    <a:pt x="2077" y="12060"/>
                  </a:cubicBezTo>
                  <a:cubicBezTo>
                    <a:pt x="2908" y="9445"/>
                    <a:pt x="4569" y="5580"/>
                    <a:pt x="6231" y="3193"/>
                  </a:cubicBezTo>
                  <a:cubicBezTo>
                    <a:pt x="7892" y="805"/>
                    <a:pt x="9554" y="-104"/>
                    <a:pt x="12254" y="10"/>
                  </a:cubicBezTo>
                  <a:cubicBezTo>
                    <a:pt x="14954" y="123"/>
                    <a:pt x="18692" y="1260"/>
                    <a:pt x="20146" y="5012"/>
                  </a:cubicBezTo>
                  <a:cubicBezTo>
                    <a:pt x="21600" y="8763"/>
                    <a:pt x="20769" y="15130"/>
                    <a:pt x="19938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368484" y="801841"/>
              <a:ext cx="115366" cy="3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492" fill="norm" stroke="1" extrusionOk="0">
                  <a:moveTo>
                    <a:pt x="20654" y="1463"/>
                  </a:moveTo>
                  <a:cubicBezTo>
                    <a:pt x="19517" y="808"/>
                    <a:pt x="18380" y="154"/>
                    <a:pt x="17054" y="23"/>
                  </a:cubicBezTo>
                  <a:cubicBezTo>
                    <a:pt x="15728" y="-108"/>
                    <a:pt x="14212" y="285"/>
                    <a:pt x="11559" y="1987"/>
                  </a:cubicBezTo>
                  <a:cubicBezTo>
                    <a:pt x="8907" y="3688"/>
                    <a:pt x="5117" y="6699"/>
                    <a:pt x="2654" y="9710"/>
                  </a:cubicBezTo>
                  <a:cubicBezTo>
                    <a:pt x="191" y="12721"/>
                    <a:pt x="-946" y="15732"/>
                    <a:pt x="949" y="17696"/>
                  </a:cubicBezTo>
                  <a:cubicBezTo>
                    <a:pt x="2843" y="19659"/>
                    <a:pt x="7770" y="20576"/>
                    <a:pt x="12696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465711" y="931292"/>
              <a:ext cx="126098" cy="40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90" fill="norm" stroke="1" extrusionOk="0">
                  <a:moveTo>
                    <a:pt x="8345" y="5486"/>
                  </a:moveTo>
                  <a:cubicBezTo>
                    <a:pt x="7283" y="9179"/>
                    <a:pt x="6221" y="12872"/>
                    <a:pt x="5336" y="15279"/>
                  </a:cubicBezTo>
                  <a:cubicBezTo>
                    <a:pt x="4450" y="17685"/>
                    <a:pt x="3742" y="18804"/>
                    <a:pt x="2857" y="19755"/>
                  </a:cubicBezTo>
                  <a:cubicBezTo>
                    <a:pt x="1972" y="20707"/>
                    <a:pt x="909" y="21490"/>
                    <a:pt x="378" y="21490"/>
                  </a:cubicBezTo>
                  <a:cubicBezTo>
                    <a:pt x="-153" y="21490"/>
                    <a:pt x="-153" y="20707"/>
                    <a:pt x="555" y="18580"/>
                  </a:cubicBezTo>
                  <a:cubicBezTo>
                    <a:pt x="1263" y="16454"/>
                    <a:pt x="2680" y="12984"/>
                    <a:pt x="4627" y="9907"/>
                  </a:cubicBezTo>
                  <a:cubicBezTo>
                    <a:pt x="6575" y="6829"/>
                    <a:pt x="9054" y="4143"/>
                    <a:pt x="10824" y="2520"/>
                  </a:cubicBezTo>
                  <a:cubicBezTo>
                    <a:pt x="12595" y="897"/>
                    <a:pt x="13657" y="338"/>
                    <a:pt x="15073" y="114"/>
                  </a:cubicBezTo>
                  <a:cubicBezTo>
                    <a:pt x="16490" y="-110"/>
                    <a:pt x="18260" y="2"/>
                    <a:pt x="19499" y="394"/>
                  </a:cubicBezTo>
                  <a:cubicBezTo>
                    <a:pt x="20739" y="785"/>
                    <a:pt x="21447" y="1457"/>
                    <a:pt x="20916" y="2688"/>
                  </a:cubicBezTo>
                  <a:cubicBezTo>
                    <a:pt x="20385" y="3919"/>
                    <a:pt x="18614" y="5710"/>
                    <a:pt x="15250" y="6605"/>
                  </a:cubicBezTo>
                  <a:cubicBezTo>
                    <a:pt x="11886" y="7500"/>
                    <a:pt x="6929" y="7500"/>
                    <a:pt x="1972" y="7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630626" y="936870"/>
              <a:ext cx="182428" cy="17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74" fill="norm" stroke="1" extrusionOk="0">
                  <a:moveTo>
                    <a:pt x="2894" y="5688"/>
                  </a:moveTo>
                  <a:cubicBezTo>
                    <a:pt x="2398" y="10008"/>
                    <a:pt x="1901" y="14328"/>
                    <a:pt x="1405" y="17123"/>
                  </a:cubicBezTo>
                  <a:cubicBezTo>
                    <a:pt x="908" y="19918"/>
                    <a:pt x="412" y="21189"/>
                    <a:pt x="163" y="20808"/>
                  </a:cubicBezTo>
                  <a:cubicBezTo>
                    <a:pt x="-85" y="20427"/>
                    <a:pt x="-85" y="18394"/>
                    <a:pt x="412" y="16107"/>
                  </a:cubicBezTo>
                  <a:cubicBezTo>
                    <a:pt x="908" y="13820"/>
                    <a:pt x="1901" y="11278"/>
                    <a:pt x="2646" y="9373"/>
                  </a:cubicBezTo>
                  <a:cubicBezTo>
                    <a:pt x="3391" y="7467"/>
                    <a:pt x="3887" y="6196"/>
                    <a:pt x="4756" y="5942"/>
                  </a:cubicBezTo>
                  <a:cubicBezTo>
                    <a:pt x="5625" y="5688"/>
                    <a:pt x="6867" y="6450"/>
                    <a:pt x="7487" y="7848"/>
                  </a:cubicBezTo>
                  <a:cubicBezTo>
                    <a:pt x="8108" y="9245"/>
                    <a:pt x="8108" y="11278"/>
                    <a:pt x="8605" y="11405"/>
                  </a:cubicBezTo>
                  <a:cubicBezTo>
                    <a:pt x="9101" y="11533"/>
                    <a:pt x="10094" y="9754"/>
                    <a:pt x="11336" y="7721"/>
                  </a:cubicBezTo>
                  <a:cubicBezTo>
                    <a:pt x="12577" y="5688"/>
                    <a:pt x="14067" y="3401"/>
                    <a:pt x="15308" y="1876"/>
                  </a:cubicBezTo>
                  <a:cubicBezTo>
                    <a:pt x="16549" y="351"/>
                    <a:pt x="17543" y="-411"/>
                    <a:pt x="18784" y="224"/>
                  </a:cubicBezTo>
                  <a:cubicBezTo>
                    <a:pt x="20025" y="860"/>
                    <a:pt x="21515" y="2893"/>
                    <a:pt x="21391" y="6323"/>
                  </a:cubicBezTo>
                  <a:cubicBezTo>
                    <a:pt x="21267" y="9754"/>
                    <a:pt x="19529" y="14582"/>
                    <a:pt x="17791" y="19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928349" y="751043"/>
              <a:ext cx="101601" cy="35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5294"/>
                  </a:moveTo>
                  <a:cubicBezTo>
                    <a:pt x="21600" y="4008"/>
                    <a:pt x="21600" y="2723"/>
                    <a:pt x="21375" y="1758"/>
                  </a:cubicBezTo>
                  <a:cubicBezTo>
                    <a:pt x="21150" y="794"/>
                    <a:pt x="20700" y="151"/>
                    <a:pt x="19350" y="23"/>
                  </a:cubicBezTo>
                  <a:cubicBezTo>
                    <a:pt x="18000" y="-106"/>
                    <a:pt x="15750" y="280"/>
                    <a:pt x="12600" y="2015"/>
                  </a:cubicBezTo>
                  <a:cubicBezTo>
                    <a:pt x="9450" y="3751"/>
                    <a:pt x="5400" y="6837"/>
                    <a:pt x="3150" y="10308"/>
                  </a:cubicBezTo>
                  <a:cubicBezTo>
                    <a:pt x="900" y="13780"/>
                    <a:pt x="450" y="17637"/>
                    <a:pt x="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883900" y="920749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979150" y="755649"/>
              <a:ext cx="18476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7474" y="0"/>
                  </a:moveTo>
                  <a:cubicBezTo>
                    <a:pt x="18688" y="2243"/>
                    <a:pt x="19901" y="4485"/>
                    <a:pt x="20629" y="7023"/>
                  </a:cubicBezTo>
                  <a:cubicBezTo>
                    <a:pt x="21357" y="9561"/>
                    <a:pt x="21600" y="12393"/>
                    <a:pt x="19901" y="14695"/>
                  </a:cubicBezTo>
                  <a:cubicBezTo>
                    <a:pt x="18202" y="16997"/>
                    <a:pt x="14562" y="18767"/>
                    <a:pt x="10921" y="19830"/>
                  </a:cubicBezTo>
                  <a:cubicBezTo>
                    <a:pt x="7281" y="20892"/>
                    <a:pt x="3640" y="21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308850" y="1747896"/>
              <a:ext cx="144845" cy="50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0999" fill="norm" stroke="1" extrusionOk="0">
                  <a:moveTo>
                    <a:pt x="0" y="7337"/>
                  </a:moveTo>
                  <a:cubicBezTo>
                    <a:pt x="608" y="8836"/>
                    <a:pt x="1217" y="10334"/>
                    <a:pt x="1825" y="12186"/>
                  </a:cubicBezTo>
                  <a:cubicBezTo>
                    <a:pt x="2434" y="14037"/>
                    <a:pt x="3042" y="16241"/>
                    <a:pt x="3042" y="17696"/>
                  </a:cubicBezTo>
                  <a:cubicBezTo>
                    <a:pt x="3042" y="19151"/>
                    <a:pt x="2434" y="19856"/>
                    <a:pt x="2130" y="20429"/>
                  </a:cubicBezTo>
                  <a:cubicBezTo>
                    <a:pt x="1825" y="21002"/>
                    <a:pt x="1825" y="21443"/>
                    <a:pt x="2130" y="20209"/>
                  </a:cubicBezTo>
                  <a:cubicBezTo>
                    <a:pt x="2434" y="18974"/>
                    <a:pt x="3042" y="16065"/>
                    <a:pt x="3346" y="12891"/>
                  </a:cubicBezTo>
                  <a:cubicBezTo>
                    <a:pt x="3651" y="9717"/>
                    <a:pt x="3651" y="6279"/>
                    <a:pt x="3955" y="4119"/>
                  </a:cubicBezTo>
                  <a:cubicBezTo>
                    <a:pt x="4259" y="1959"/>
                    <a:pt x="4868" y="1077"/>
                    <a:pt x="6237" y="548"/>
                  </a:cubicBezTo>
                  <a:cubicBezTo>
                    <a:pt x="7606" y="19"/>
                    <a:pt x="9735" y="-157"/>
                    <a:pt x="12017" y="152"/>
                  </a:cubicBezTo>
                  <a:cubicBezTo>
                    <a:pt x="14299" y="460"/>
                    <a:pt x="16732" y="1254"/>
                    <a:pt x="18558" y="2532"/>
                  </a:cubicBezTo>
                  <a:cubicBezTo>
                    <a:pt x="20383" y="3810"/>
                    <a:pt x="21600" y="5574"/>
                    <a:pt x="20231" y="6940"/>
                  </a:cubicBezTo>
                  <a:cubicBezTo>
                    <a:pt x="18862" y="8307"/>
                    <a:pt x="14907" y="9276"/>
                    <a:pt x="11256" y="9629"/>
                  </a:cubicBezTo>
                  <a:cubicBezTo>
                    <a:pt x="7606" y="9982"/>
                    <a:pt x="4259" y="9717"/>
                    <a:pt x="913" y="9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435850" y="1930400"/>
              <a:ext cx="158750" cy="26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7258"/>
                  </a:moveTo>
                  <a:cubicBezTo>
                    <a:pt x="1152" y="6566"/>
                    <a:pt x="2304" y="5875"/>
                    <a:pt x="4464" y="6307"/>
                  </a:cubicBezTo>
                  <a:cubicBezTo>
                    <a:pt x="6624" y="6739"/>
                    <a:pt x="9792" y="8294"/>
                    <a:pt x="11808" y="10195"/>
                  </a:cubicBezTo>
                  <a:cubicBezTo>
                    <a:pt x="13824" y="12096"/>
                    <a:pt x="14688" y="14342"/>
                    <a:pt x="14400" y="16243"/>
                  </a:cubicBezTo>
                  <a:cubicBezTo>
                    <a:pt x="14112" y="18144"/>
                    <a:pt x="12672" y="19699"/>
                    <a:pt x="11088" y="20563"/>
                  </a:cubicBezTo>
                  <a:cubicBezTo>
                    <a:pt x="9504" y="21427"/>
                    <a:pt x="7776" y="21600"/>
                    <a:pt x="6624" y="20822"/>
                  </a:cubicBezTo>
                  <a:cubicBezTo>
                    <a:pt x="5472" y="20045"/>
                    <a:pt x="4896" y="18317"/>
                    <a:pt x="6624" y="15206"/>
                  </a:cubicBezTo>
                  <a:cubicBezTo>
                    <a:pt x="8352" y="12096"/>
                    <a:pt x="12384" y="7603"/>
                    <a:pt x="15264" y="4838"/>
                  </a:cubicBezTo>
                  <a:cubicBezTo>
                    <a:pt x="18144" y="2074"/>
                    <a:pt x="19872" y="10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647127" y="1816775"/>
              <a:ext cx="137974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88" fill="norm" stroke="1" extrusionOk="0">
                  <a:moveTo>
                    <a:pt x="21333" y="1854"/>
                  </a:moveTo>
                  <a:cubicBezTo>
                    <a:pt x="20678" y="1096"/>
                    <a:pt x="20024" y="338"/>
                    <a:pt x="18878" y="86"/>
                  </a:cubicBezTo>
                  <a:cubicBezTo>
                    <a:pt x="17733" y="-167"/>
                    <a:pt x="16097" y="86"/>
                    <a:pt x="13478" y="1538"/>
                  </a:cubicBezTo>
                  <a:cubicBezTo>
                    <a:pt x="10860" y="2991"/>
                    <a:pt x="7260" y="5644"/>
                    <a:pt x="4642" y="8549"/>
                  </a:cubicBezTo>
                  <a:cubicBezTo>
                    <a:pt x="2024" y="11454"/>
                    <a:pt x="388" y="14612"/>
                    <a:pt x="60" y="16822"/>
                  </a:cubicBezTo>
                  <a:cubicBezTo>
                    <a:pt x="-267" y="19033"/>
                    <a:pt x="715" y="20296"/>
                    <a:pt x="3660" y="20865"/>
                  </a:cubicBezTo>
                  <a:cubicBezTo>
                    <a:pt x="6606" y="21433"/>
                    <a:pt x="11515" y="21307"/>
                    <a:pt x="16424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848600" y="1905000"/>
              <a:ext cx="1587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2939"/>
                    <a:pt x="5184" y="5878"/>
                    <a:pt x="8784" y="9478"/>
                  </a:cubicBezTo>
                  <a:cubicBezTo>
                    <a:pt x="12384" y="13078"/>
                    <a:pt x="16992" y="173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884583" y="1828800"/>
              <a:ext cx="179918" cy="3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0"/>
                  </a:moveTo>
                  <a:cubicBezTo>
                    <a:pt x="18805" y="3639"/>
                    <a:pt x="16009" y="7278"/>
                    <a:pt x="12833" y="10683"/>
                  </a:cubicBezTo>
                  <a:cubicBezTo>
                    <a:pt x="9656" y="14087"/>
                    <a:pt x="6099" y="17257"/>
                    <a:pt x="3685" y="19135"/>
                  </a:cubicBezTo>
                  <a:cubicBezTo>
                    <a:pt x="1271" y="21013"/>
                    <a:pt x="0" y="21600"/>
                    <a:pt x="0" y="21424"/>
                  </a:cubicBezTo>
                  <a:cubicBezTo>
                    <a:pt x="0" y="21248"/>
                    <a:pt x="1271" y="20309"/>
                    <a:pt x="2541" y="19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229599" y="199390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267700" y="208280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21600"/>
                    <a:pt x="11733" y="21600"/>
                    <a:pt x="15333" y="18000"/>
                  </a:cubicBezTo>
                  <a:cubicBezTo>
                    <a:pt x="18933" y="14400"/>
                    <a:pt x="2026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604250" y="1909042"/>
              <a:ext cx="241300" cy="18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68"/>
                  </a:moveTo>
                  <a:cubicBezTo>
                    <a:pt x="2463" y="513"/>
                    <a:pt x="4926" y="759"/>
                    <a:pt x="6821" y="2354"/>
                  </a:cubicBezTo>
                  <a:cubicBezTo>
                    <a:pt x="8716" y="3950"/>
                    <a:pt x="10042" y="6895"/>
                    <a:pt x="10232" y="9841"/>
                  </a:cubicBezTo>
                  <a:cubicBezTo>
                    <a:pt x="10421" y="12786"/>
                    <a:pt x="9474" y="15732"/>
                    <a:pt x="8432" y="17572"/>
                  </a:cubicBezTo>
                  <a:cubicBezTo>
                    <a:pt x="7389" y="19413"/>
                    <a:pt x="6253" y="20150"/>
                    <a:pt x="5211" y="20641"/>
                  </a:cubicBezTo>
                  <a:cubicBezTo>
                    <a:pt x="4168" y="21132"/>
                    <a:pt x="3221" y="21377"/>
                    <a:pt x="2558" y="20763"/>
                  </a:cubicBezTo>
                  <a:cubicBezTo>
                    <a:pt x="1895" y="20150"/>
                    <a:pt x="1516" y="18677"/>
                    <a:pt x="3032" y="15486"/>
                  </a:cubicBezTo>
                  <a:cubicBezTo>
                    <a:pt x="4547" y="12295"/>
                    <a:pt x="7958" y="7386"/>
                    <a:pt x="10042" y="4563"/>
                  </a:cubicBezTo>
                  <a:cubicBezTo>
                    <a:pt x="12126" y="1741"/>
                    <a:pt x="12884" y="1004"/>
                    <a:pt x="13737" y="513"/>
                  </a:cubicBezTo>
                  <a:cubicBezTo>
                    <a:pt x="14589" y="22"/>
                    <a:pt x="15537" y="-223"/>
                    <a:pt x="15821" y="268"/>
                  </a:cubicBezTo>
                  <a:cubicBezTo>
                    <a:pt x="16105" y="759"/>
                    <a:pt x="15726" y="1986"/>
                    <a:pt x="14779" y="4441"/>
                  </a:cubicBezTo>
                  <a:cubicBezTo>
                    <a:pt x="13832" y="6895"/>
                    <a:pt x="12316" y="10577"/>
                    <a:pt x="11653" y="13032"/>
                  </a:cubicBezTo>
                  <a:cubicBezTo>
                    <a:pt x="10989" y="15486"/>
                    <a:pt x="11179" y="16713"/>
                    <a:pt x="12411" y="17572"/>
                  </a:cubicBezTo>
                  <a:cubicBezTo>
                    <a:pt x="13642" y="18432"/>
                    <a:pt x="15916" y="18922"/>
                    <a:pt x="17621" y="18800"/>
                  </a:cubicBezTo>
                  <a:cubicBezTo>
                    <a:pt x="19326" y="18677"/>
                    <a:pt x="20463" y="17941"/>
                    <a:pt x="21600" y="17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909050" y="1746250"/>
              <a:ext cx="118063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0" y="0"/>
                  </a:moveTo>
                  <a:cubicBezTo>
                    <a:pt x="6703" y="3102"/>
                    <a:pt x="13407" y="6203"/>
                    <a:pt x="17131" y="8972"/>
                  </a:cubicBezTo>
                  <a:cubicBezTo>
                    <a:pt x="20855" y="11742"/>
                    <a:pt x="21600" y="14178"/>
                    <a:pt x="19924" y="16172"/>
                  </a:cubicBezTo>
                  <a:cubicBezTo>
                    <a:pt x="18248" y="18166"/>
                    <a:pt x="14152" y="19717"/>
                    <a:pt x="10986" y="20548"/>
                  </a:cubicBezTo>
                  <a:cubicBezTo>
                    <a:pt x="7821" y="21378"/>
                    <a:pt x="5586" y="21489"/>
                    <a:pt x="3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9302750" y="1968500"/>
              <a:ext cx="209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7200"/>
                    <a:pt x="11782" y="14400"/>
                    <a:pt x="15382" y="18000"/>
                  </a:cubicBezTo>
                  <a:cubicBezTo>
                    <a:pt x="18982" y="21600"/>
                    <a:pt x="2029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306677" y="2044700"/>
              <a:ext cx="23102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581" y="0"/>
                  </a:moveTo>
                  <a:cubicBezTo>
                    <a:pt x="1403" y="5143"/>
                    <a:pt x="225" y="10286"/>
                    <a:pt x="28" y="14400"/>
                  </a:cubicBezTo>
                  <a:cubicBezTo>
                    <a:pt x="-168" y="18514"/>
                    <a:pt x="617" y="21600"/>
                    <a:pt x="3563" y="21600"/>
                  </a:cubicBezTo>
                  <a:cubicBezTo>
                    <a:pt x="6508" y="21600"/>
                    <a:pt x="11614" y="18514"/>
                    <a:pt x="14952" y="15943"/>
                  </a:cubicBezTo>
                  <a:cubicBezTo>
                    <a:pt x="18290" y="13371"/>
                    <a:pt x="19861" y="11314"/>
                    <a:pt x="21432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938476" y="1795847"/>
              <a:ext cx="203306" cy="63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35" fill="norm" stroke="1" extrusionOk="0">
                  <a:moveTo>
                    <a:pt x="3230" y="6109"/>
                  </a:moveTo>
                  <a:cubicBezTo>
                    <a:pt x="2789" y="7338"/>
                    <a:pt x="2348" y="8566"/>
                    <a:pt x="2348" y="10408"/>
                  </a:cubicBezTo>
                  <a:cubicBezTo>
                    <a:pt x="2348" y="12250"/>
                    <a:pt x="2789" y="14706"/>
                    <a:pt x="2679" y="16548"/>
                  </a:cubicBezTo>
                  <a:cubicBezTo>
                    <a:pt x="2569" y="18390"/>
                    <a:pt x="1908" y="19618"/>
                    <a:pt x="1357" y="20413"/>
                  </a:cubicBezTo>
                  <a:cubicBezTo>
                    <a:pt x="806" y="21208"/>
                    <a:pt x="365" y="21569"/>
                    <a:pt x="144" y="21533"/>
                  </a:cubicBezTo>
                  <a:cubicBezTo>
                    <a:pt x="-76" y="21497"/>
                    <a:pt x="-76" y="21063"/>
                    <a:pt x="365" y="19691"/>
                  </a:cubicBezTo>
                  <a:cubicBezTo>
                    <a:pt x="806" y="18318"/>
                    <a:pt x="1687" y="16006"/>
                    <a:pt x="2679" y="13478"/>
                  </a:cubicBezTo>
                  <a:cubicBezTo>
                    <a:pt x="3671" y="10950"/>
                    <a:pt x="4773" y="8204"/>
                    <a:pt x="5985" y="5965"/>
                  </a:cubicBezTo>
                  <a:cubicBezTo>
                    <a:pt x="7197" y="3726"/>
                    <a:pt x="8520" y="1992"/>
                    <a:pt x="9732" y="1053"/>
                  </a:cubicBezTo>
                  <a:cubicBezTo>
                    <a:pt x="10944" y="113"/>
                    <a:pt x="12046" y="-31"/>
                    <a:pt x="13148" y="5"/>
                  </a:cubicBezTo>
                  <a:cubicBezTo>
                    <a:pt x="14251" y="41"/>
                    <a:pt x="15353" y="258"/>
                    <a:pt x="16785" y="1089"/>
                  </a:cubicBezTo>
                  <a:cubicBezTo>
                    <a:pt x="18218" y="1920"/>
                    <a:pt x="19981" y="3364"/>
                    <a:pt x="20753" y="4665"/>
                  </a:cubicBezTo>
                  <a:cubicBezTo>
                    <a:pt x="21524" y="5965"/>
                    <a:pt x="21304" y="7121"/>
                    <a:pt x="19430" y="7988"/>
                  </a:cubicBezTo>
                  <a:cubicBezTo>
                    <a:pt x="17557" y="8855"/>
                    <a:pt x="14030" y="9433"/>
                    <a:pt x="11606" y="9722"/>
                  </a:cubicBezTo>
                  <a:cubicBezTo>
                    <a:pt x="9181" y="10010"/>
                    <a:pt x="7859" y="10010"/>
                    <a:pt x="6977" y="9938"/>
                  </a:cubicBezTo>
                  <a:cubicBezTo>
                    <a:pt x="6095" y="9866"/>
                    <a:pt x="5655" y="9722"/>
                    <a:pt x="5214" y="9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0160000" y="2082800"/>
              <a:ext cx="101600" cy="2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4050" y="3563"/>
                    <a:pt x="8100" y="7126"/>
                    <a:pt x="10800" y="10132"/>
                  </a:cubicBezTo>
                  <a:cubicBezTo>
                    <a:pt x="13500" y="13138"/>
                    <a:pt x="14850" y="15588"/>
                    <a:pt x="15750" y="17592"/>
                  </a:cubicBezTo>
                  <a:cubicBezTo>
                    <a:pt x="16650" y="19596"/>
                    <a:pt x="17100" y="21155"/>
                    <a:pt x="18000" y="21377"/>
                  </a:cubicBezTo>
                  <a:cubicBezTo>
                    <a:pt x="18900" y="21600"/>
                    <a:pt x="20250" y="20487"/>
                    <a:pt x="2160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0154592" y="2070100"/>
              <a:ext cx="126059" cy="20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8" fill="norm" stroke="1" extrusionOk="0">
                  <a:moveTo>
                    <a:pt x="21440" y="0"/>
                  </a:moveTo>
                  <a:cubicBezTo>
                    <a:pt x="16040" y="5290"/>
                    <a:pt x="10640" y="10580"/>
                    <a:pt x="7400" y="13776"/>
                  </a:cubicBezTo>
                  <a:cubicBezTo>
                    <a:pt x="4160" y="16971"/>
                    <a:pt x="3080" y="18073"/>
                    <a:pt x="2000" y="19065"/>
                  </a:cubicBezTo>
                  <a:cubicBezTo>
                    <a:pt x="920" y="20057"/>
                    <a:pt x="-160" y="20939"/>
                    <a:pt x="20" y="21269"/>
                  </a:cubicBezTo>
                  <a:cubicBezTo>
                    <a:pt x="200" y="21600"/>
                    <a:pt x="1640" y="21380"/>
                    <a:pt x="308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354390" y="1813655"/>
              <a:ext cx="97710" cy="30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69" fill="norm" stroke="1" extrusionOk="0">
                  <a:moveTo>
                    <a:pt x="21215" y="169"/>
                  </a:moveTo>
                  <a:cubicBezTo>
                    <a:pt x="18917" y="23"/>
                    <a:pt x="16619" y="-123"/>
                    <a:pt x="14781" y="169"/>
                  </a:cubicBezTo>
                  <a:cubicBezTo>
                    <a:pt x="12943" y="461"/>
                    <a:pt x="11564" y="1191"/>
                    <a:pt x="9266" y="3307"/>
                  </a:cubicBezTo>
                  <a:cubicBezTo>
                    <a:pt x="6968" y="5423"/>
                    <a:pt x="3751" y="8926"/>
                    <a:pt x="1913" y="11918"/>
                  </a:cubicBezTo>
                  <a:cubicBezTo>
                    <a:pt x="75" y="14909"/>
                    <a:pt x="-385" y="17391"/>
                    <a:pt x="304" y="18923"/>
                  </a:cubicBezTo>
                  <a:cubicBezTo>
                    <a:pt x="994" y="20455"/>
                    <a:pt x="2832" y="21039"/>
                    <a:pt x="5589" y="21258"/>
                  </a:cubicBezTo>
                  <a:cubicBezTo>
                    <a:pt x="8347" y="21477"/>
                    <a:pt x="12024" y="21331"/>
                    <a:pt x="1570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0483849" y="1866900"/>
              <a:ext cx="196851" cy="19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3832" y="1705"/>
                  </a:cubicBezTo>
                  <a:cubicBezTo>
                    <a:pt x="5342" y="3411"/>
                    <a:pt x="7200" y="6821"/>
                    <a:pt x="7781" y="9891"/>
                  </a:cubicBezTo>
                  <a:cubicBezTo>
                    <a:pt x="8361" y="12960"/>
                    <a:pt x="7665" y="15688"/>
                    <a:pt x="6852" y="17507"/>
                  </a:cubicBezTo>
                  <a:cubicBezTo>
                    <a:pt x="6039" y="19326"/>
                    <a:pt x="5110" y="20236"/>
                    <a:pt x="4065" y="20804"/>
                  </a:cubicBezTo>
                  <a:cubicBezTo>
                    <a:pt x="3019" y="21373"/>
                    <a:pt x="1858" y="21600"/>
                    <a:pt x="1161" y="20918"/>
                  </a:cubicBezTo>
                  <a:cubicBezTo>
                    <a:pt x="465" y="20236"/>
                    <a:pt x="232" y="18644"/>
                    <a:pt x="1277" y="16371"/>
                  </a:cubicBezTo>
                  <a:cubicBezTo>
                    <a:pt x="2323" y="14097"/>
                    <a:pt x="4645" y="11141"/>
                    <a:pt x="6735" y="8867"/>
                  </a:cubicBezTo>
                  <a:cubicBezTo>
                    <a:pt x="8826" y="6594"/>
                    <a:pt x="10684" y="5002"/>
                    <a:pt x="12077" y="3865"/>
                  </a:cubicBezTo>
                  <a:cubicBezTo>
                    <a:pt x="13471" y="2728"/>
                    <a:pt x="14400" y="2046"/>
                    <a:pt x="14516" y="2160"/>
                  </a:cubicBezTo>
                  <a:cubicBezTo>
                    <a:pt x="14632" y="2274"/>
                    <a:pt x="13935" y="3183"/>
                    <a:pt x="13123" y="5457"/>
                  </a:cubicBezTo>
                  <a:cubicBezTo>
                    <a:pt x="12310" y="7731"/>
                    <a:pt x="11381" y="11368"/>
                    <a:pt x="11032" y="13756"/>
                  </a:cubicBezTo>
                  <a:cubicBezTo>
                    <a:pt x="10684" y="16143"/>
                    <a:pt x="10916" y="17280"/>
                    <a:pt x="11729" y="17848"/>
                  </a:cubicBezTo>
                  <a:cubicBezTo>
                    <a:pt x="12542" y="18417"/>
                    <a:pt x="13935" y="18417"/>
                    <a:pt x="15677" y="17962"/>
                  </a:cubicBezTo>
                  <a:cubicBezTo>
                    <a:pt x="17419" y="17507"/>
                    <a:pt x="19510" y="16598"/>
                    <a:pt x="21600" y="15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0636250" y="1771650"/>
              <a:ext cx="13823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0639" y="0"/>
                  </a:moveTo>
                  <a:cubicBezTo>
                    <a:pt x="11284" y="1371"/>
                    <a:pt x="11928" y="2743"/>
                    <a:pt x="14185" y="4571"/>
                  </a:cubicBezTo>
                  <a:cubicBezTo>
                    <a:pt x="16442" y="6400"/>
                    <a:pt x="20310" y="8686"/>
                    <a:pt x="20955" y="11029"/>
                  </a:cubicBezTo>
                  <a:cubicBezTo>
                    <a:pt x="21600" y="13371"/>
                    <a:pt x="19021" y="15771"/>
                    <a:pt x="14991" y="17543"/>
                  </a:cubicBezTo>
                  <a:cubicBezTo>
                    <a:pt x="10961" y="19314"/>
                    <a:pt x="5481" y="20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979150" y="197485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979150" y="20383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1277600" y="1870407"/>
              <a:ext cx="183638" cy="49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9" fill="norm" stroke="1" extrusionOk="0">
                  <a:moveTo>
                    <a:pt x="2945" y="4831"/>
                  </a:moveTo>
                  <a:cubicBezTo>
                    <a:pt x="2209" y="7970"/>
                    <a:pt x="1473" y="11108"/>
                    <a:pt x="982" y="13739"/>
                  </a:cubicBezTo>
                  <a:cubicBezTo>
                    <a:pt x="491" y="16370"/>
                    <a:pt x="245" y="18493"/>
                    <a:pt x="123" y="19785"/>
                  </a:cubicBezTo>
                  <a:cubicBezTo>
                    <a:pt x="0" y="21077"/>
                    <a:pt x="0" y="21539"/>
                    <a:pt x="0" y="21539"/>
                  </a:cubicBezTo>
                  <a:cubicBezTo>
                    <a:pt x="0" y="21539"/>
                    <a:pt x="0" y="21077"/>
                    <a:pt x="614" y="19462"/>
                  </a:cubicBezTo>
                  <a:cubicBezTo>
                    <a:pt x="1227" y="17847"/>
                    <a:pt x="2455" y="15077"/>
                    <a:pt x="3436" y="12354"/>
                  </a:cubicBezTo>
                  <a:cubicBezTo>
                    <a:pt x="4418" y="9631"/>
                    <a:pt x="5155" y="6954"/>
                    <a:pt x="6259" y="5016"/>
                  </a:cubicBezTo>
                  <a:cubicBezTo>
                    <a:pt x="7364" y="3077"/>
                    <a:pt x="8836" y="1877"/>
                    <a:pt x="10186" y="1139"/>
                  </a:cubicBezTo>
                  <a:cubicBezTo>
                    <a:pt x="11536" y="401"/>
                    <a:pt x="12764" y="124"/>
                    <a:pt x="13991" y="31"/>
                  </a:cubicBezTo>
                  <a:cubicBezTo>
                    <a:pt x="15218" y="-61"/>
                    <a:pt x="16445" y="31"/>
                    <a:pt x="17795" y="539"/>
                  </a:cubicBezTo>
                  <a:cubicBezTo>
                    <a:pt x="19145" y="1047"/>
                    <a:pt x="20618" y="1970"/>
                    <a:pt x="21109" y="2893"/>
                  </a:cubicBezTo>
                  <a:cubicBezTo>
                    <a:pt x="21600" y="3816"/>
                    <a:pt x="21109" y="4739"/>
                    <a:pt x="19759" y="5524"/>
                  </a:cubicBezTo>
                  <a:cubicBezTo>
                    <a:pt x="18409" y="6308"/>
                    <a:pt x="16200" y="6954"/>
                    <a:pt x="14236" y="7370"/>
                  </a:cubicBezTo>
                  <a:cubicBezTo>
                    <a:pt x="12273" y="7785"/>
                    <a:pt x="10555" y="7970"/>
                    <a:pt x="9082" y="7970"/>
                  </a:cubicBezTo>
                  <a:cubicBezTo>
                    <a:pt x="7609" y="7970"/>
                    <a:pt x="6382" y="7785"/>
                    <a:pt x="6505" y="7508"/>
                  </a:cubicBezTo>
                  <a:cubicBezTo>
                    <a:pt x="6627" y="7231"/>
                    <a:pt x="8100" y="6862"/>
                    <a:pt x="9573" y="6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1534510" y="1763571"/>
              <a:ext cx="162190" cy="35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50" fill="norm" stroke="1" extrusionOk="0">
                  <a:moveTo>
                    <a:pt x="21219" y="104"/>
                  </a:moveTo>
                  <a:cubicBezTo>
                    <a:pt x="19004" y="-23"/>
                    <a:pt x="16788" y="-150"/>
                    <a:pt x="14711" y="485"/>
                  </a:cubicBezTo>
                  <a:cubicBezTo>
                    <a:pt x="12634" y="1121"/>
                    <a:pt x="10696" y="2518"/>
                    <a:pt x="8204" y="5059"/>
                  </a:cubicBezTo>
                  <a:cubicBezTo>
                    <a:pt x="5711" y="7601"/>
                    <a:pt x="2665" y="11285"/>
                    <a:pt x="1142" y="14017"/>
                  </a:cubicBezTo>
                  <a:cubicBezTo>
                    <a:pt x="-381" y="16749"/>
                    <a:pt x="-381" y="18528"/>
                    <a:pt x="1142" y="19608"/>
                  </a:cubicBezTo>
                  <a:cubicBezTo>
                    <a:pt x="2665" y="20688"/>
                    <a:pt x="5711" y="21069"/>
                    <a:pt x="8757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1677150" y="1879600"/>
              <a:ext cx="197350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6" fill="norm" stroke="1" extrusionOk="0">
                  <a:moveTo>
                    <a:pt x="54" y="1620"/>
                  </a:moveTo>
                  <a:cubicBezTo>
                    <a:pt x="963" y="810"/>
                    <a:pt x="1873" y="0"/>
                    <a:pt x="2896" y="0"/>
                  </a:cubicBezTo>
                  <a:cubicBezTo>
                    <a:pt x="3919" y="0"/>
                    <a:pt x="5056" y="810"/>
                    <a:pt x="6193" y="2970"/>
                  </a:cubicBezTo>
                  <a:cubicBezTo>
                    <a:pt x="7330" y="5130"/>
                    <a:pt x="8466" y="8640"/>
                    <a:pt x="8353" y="11610"/>
                  </a:cubicBezTo>
                  <a:cubicBezTo>
                    <a:pt x="8239" y="14580"/>
                    <a:pt x="6875" y="17010"/>
                    <a:pt x="5170" y="18765"/>
                  </a:cubicBezTo>
                  <a:cubicBezTo>
                    <a:pt x="3464" y="20520"/>
                    <a:pt x="1418" y="21600"/>
                    <a:pt x="508" y="21465"/>
                  </a:cubicBezTo>
                  <a:cubicBezTo>
                    <a:pt x="-401" y="21330"/>
                    <a:pt x="-174" y="19980"/>
                    <a:pt x="1873" y="16875"/>
                  </a:cubicBezTo>
                  <a:cubicBezTo>
                    <a:pt x="3919" y="13770"/>
                    <a:pt x="7784" y="8910"/>
                    <a:pt x="10172" y="6075"/>
                  </a:cubicBezTo>
                  <a:cubicBezTo>
                    <a:pt x="12559" y="3240"/>
                    <a:pt x="13468" y="2430"/>
                    <a:pt x="14037" y="2835"/>
                  </a:cubicBezTo>
                  <a:cubicBezTo>
                    <a:pt x="14605" y="3240"/>
                    <a:pt x="14833" y="4860"/>
                    <a:pt x="14605" y="7155"/>
                  </a:cubicBezTo>
                  <a:cubicBezTo>
                    <a:pt x="14378" y="9450"/>
                    <a:pt x="13696" y="12420"/>
                    <a:pt x="13468" y="14580"/>
                  </a:cubicBezTo>
                  <a:cubicBezTo>
                    <a:pt x="13241" y="16740"/>
                    <a:pt x="13468" y="18090"/>
                    <a:pt x="14833" y="18495"/>
                  </a:cubicBezTo>
                  <a:cubicBezTo>
                    <a:pt x="16197" y="18900"/>
                    <a:pt x="18698" y="18360"/>
                    <a:pt x="21199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1931650" y="1752600"/>
              <a:ext cx="6491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7855" y="2991"/>
                    <a:pt x="15709" y="5982"/>
                    <a:pt x="18655" y="8972"/>
                  </a:cubicBezTo>
                  <a:cubicBezTo>
                    <a:pt x="21600" y="11963"/>
                    <a:pt x="19636" y="14954"/>
                    <a:pt x="15709" y="17058"/>
                  </a:cubicBezTo>
                  <a:cubicBezTo>
                    <a:pt x="11782" y="19163"/>
                    <a:pt x="5891" y="20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217792" y="3259301"/>
              <a:ext cx="196689" cy="57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97" fill="norm" stroke="1" extrusionOk="0">
                  <a:moveTo>
                    <a:pt x="2278" y="6793"/>
                  </a:moveTo>
                  <a:cubicBezTo>
                    <a:pt x="2733" y="8764"/>
                    <a:pt x="3188" y="10735"/>
                    <a:pt x="3415" y="12942"/>
                  </a:cubicBezTo>
                  <a:cubicBezTo>
                    <a:pt x="3642" y="15150"/>
                    <a:pt x="3642" y="17593"/>
                    <a:pt x="3642" y="19170"/>
                  </a:cubicBezTo>
                  <a:cubicBezTo>
                    <a:pt x="3642" y="20747"/>
                    <a:pt x="3642" y="21456"/>
                    <a:pt x="3529" y="21496"/>
                  </a:cubicBezTo>
                  <a:cubicBezTo>
                    <a:pt x="3415" y="21535"/>
                    <a:pt x="3188" y="20904"/>
                    <a:pt x="2505" y="19091"/>
                  </a:cubicBezTo>
                  <a:cubicBezTo>
                    <a:pt x="1823" y="17278"/>
                    <a:pt x="686" y="14282"/>
                    <a:pt x="232" y="11484"/>
                  </a:cubicBezTo>
                  <a:cubicBezTo>
                    <a:pt x="-223" y="8685"/>
                    <a:pt x="4" y="6084"/>
                    <a:pt x="800" y="4350"/>
                  </a:cubicBezTo>
                  <a:cubicBezTo>
                    <a:pt x="1596" y="2615"/>
                    <a:pt x="2960" y="1748"/>
                    <a:pt x="4211" y="1157"/>
                  </a:cubicBezTo>
                  <a:cubicBezTo>
                    <a:pt x="5461" y="566"/>
                    <a:pt x="6598" y="250"/>
                    <a:pt x="7849" y="93"/>
                  </a:cubicBezTo>
                  <a:cubicBezTo>
                    <a:pt x="9099" y="-65"/>
                    <a:pt x="10463" y="-65"/>
                    <a:pt x="12055" y="447"/>
                  </a:cubicBezTo>
                  <a:cubicBezTo>
                    <a:pt x="13646" y="960"/>
                    <a:pt x="15465" y="1985"/>
                    <a:pt x="17057" y="3325"/>
                  </a:cubicBezTo>
                  <a:cubicBezTo>
                    <a:pt x="18649" y="4665"/>
                    <a:pt x="20013" y="6320"/>
                    <a:pt x="20695" y="7463"/>
                  </a:cubicBezTo>
                  <a:cubicBezTo>
                    <a:pt x="21377" y="8607"/>
                    <a:pt x="21377" y="9237"/>
                    <a:pt x="19785" y="9868"/>
                  </a:cubicBezTo>
                  <a:cubicBezTo>
                    <a:pt x="18194" y="10499"/>
                    <a:pt x="15011" y="11129"/>
                    <a:pt x="11828" y="11366"/>
                  </a:cubicBezTo>
                  <a:cubicBezTo>
                    <a:pt x="8644" y="11602"/>
                    <a:pt x="5461" y="11444"/>
                    <a:pt x="2278" y="11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448550" y="3543299"/>
              <a:ext cx="139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046"/>
                    <a:pt x="7855" y="6092"/>
                    <a:pt x="11455" y="9692"/>
                  </a:cubicBezTo>
                  <a:cubicBezTo>
                    <a:pt x="15055" y="13292"/>
                    <a:pt x="18327" y="174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448550" y="3530600"/>
              <a:ext cx="1206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84" y="617"/>
                    <a:pt x="18568" y="1234"/>
                    <a:pt x="15537" y="4423"/>
                  </a:cubicBezTo>
                  <a:cubicBezTo>
                    <a:pt x="12505" y="7611"/>
                    <a:pt x="7958" y="13371"/>
                    <a:pt x="5116" y="16663"/>
                  </a:cubicBezTo>
                  <a:cubicBezTo>
                    <a:pt x="2274" y="19954"/>
                    <a:pt x="1137" y="207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654677" y="3300741"/>
              <a:ext cx="117723" cy="31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6" fill="norm" stroke="1" extrusionOk="0">
                  <a:moveTo>
                    <a:pt x="21076" y="2695"/>
                  </a:moveTo>
                  <a:cubicBezTo>
                    <a:pt x="19939" y="1681"/>
                    <a:pt x="18802" y="666"/>
                    <a:pt x="17287" y="231"/>
                  </a:cubicBezTo>
                  <a:cubicBezTo>
                    <a:pt x="15771" y="-204"/>
                    <a:pt x="13876" y="-59"/>
                    <a:pt x="11223" y="956"/>
                  </a:cubicBezTo>
                  <a:cubicBezTo>
                    <a:pt x="8571" y="1970"/>
                    <a:pt x="5160" y="3855"/>
                    <a:pt x="2887" y="6464"/>
                  </a:cubicBezTo>
                  <a:cubicBezTo>
                    <a:pt x="613" y="9074"/>
                    <a:pt x="-524" y="12408"/>
                    <a:pt x="234" y="15017"/>
                  </a:cubicBezTo>
                  <a:cubicBezTo>
                    <a:pt x="992" y="17627"/>
                    <a:pt x="3644" y="19511"/>
                    <a:pt x="6297" y="20454"/>
                  </a:cubicBezTo>
                  <a:cubicBezTo>
                    <a:pt x="8950" y="21396"/>
                    <a:pt x="11602" y="21396"/>
                    <a:pt x="14255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785100" y="3371324"/>
              <a:ext cx="215900" cy="20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1958"/>
                  </a:moveTo>
                  <a:cubicBezTo>
                    <a:pt x="635" y="1111"/>
                    <a:pt x="1271" y="264"/>
                    <a:pt x="2118" y="53"/>
                  </a:cubicBezTo>
                  <a:cubicBezTo>
                    <a:pt x="2965" y="-159"/>
                    <a:pt x="4024" y="264"/>
                    <a:pt x="5294" y="1853"/>
                  </a:cubicBezTo>
                  <a:cubicBezTo>
                    <a:pt x="6565" y="3441"/>
                    <a:pt x="8047" y="6194"/>
                    <a:pt x="7941" y="9476"/>
                  </a:cubicBezTo>
                  <a:cubicBezTo>
                    <a:pt x="7835" y="12758"/>
                    <a:pt x="6141" y="16570"/>
                    <a:pt x="4765" y="18688"/>
                  </a:cubicBezTo>
                  <a:cubicBezTo>
                    <a:pt x="3388" y="20805"/>
                    <a:pt x="2329" y="21229"/>
                    <a:pt x="1800" y="20911"/>
                  </a:cubicBezTo>
                  <a:cubicBezTo>
                    <a:pt x="1271" y="20594"/>
                    <a:pt x="1271" y="19535"/>
                    <a:pt x="2118" y="17205"/>
                  </a:cubicBezTo>
                  <a:cubicBezTo>
                    <a:pt x="2965" y="14876"/>
                    <a:pt x="4659" y="11276"/>
                    <a:pt x="6671" y="8417"/>
                  </a:cubicBezTo>
                  <a:cubicBezTo>
                    <a:pt x="8682" y="5558"/>
                    <a:pt x="11012" y="3441"/>
                    <a:pt x="12600" y="1958"/>
                  </a:cubicBezTo>
                  <a:cubicBezTo>
                    <a:pt x="14188" y="476"/>
                    <a:pt x="15035" y="-371"/>
                    <a:pt x="14929" y="158"/>
                  </a:cubicBezTo>
                  <a:cubicBezTo>
                    <a:pt x="14824" y="688"/>
                    <a:pt x="13765" y="2594"/>
                    <a:pt x="13024" y="4817"/>
                  </a:cubicBezTo>
                  <a:cubicBezTo>
                    <a:pt x="12282" y="7041"/>
                    <a:pt x="11859" y="9582"/>
                    <a:pt x="11647" y="11488"/>
                  </a:cubicBezTo>
                  <a:cubicBezTo>
                    <a:pt x="11435" y="13394"/>
                    <a:pt x="11435" y="14664"/>
                    <a:pt x="13129" y="15511"/>
                  </a:cubicBezTo>
                  <a:cubicBezTo>
                    <a:pt x="14824" y="16358"/>
                    <a:pt x="18212" y="16782"/>
                    <a:pt x="21600" y="17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032750" y="3270250"/>
              <a:ext cx="8803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0" y="0"/>
                  </a:moveTo>
                  <a:cubicBezTo>
                    <a:pt x="3014" y="0"/>
                    <a:pt x="6028" y="0"/>
                    <a:pt x="9293" y="600"/>
                  </a:cubicBezTo>
                  <a:cubicBezTo>
                    <a:pt x="12558" y="1200"/>
                    <a:pt x="16074" y="2400"/>
                    <a:pt x="18335" y="5025"/>
                  </a:cubicBezTo>
                  <a:cubicBezTo>
                    <a:pt x="20595" y="7650"/>
                    <a:pt x="21600" y="11700"/>
                    <a:pt x="20344" y="14625"/>
                  </a:cubicBezTo>
                  <a:cubicBezTo>
                    <a:pt x="19088" y="17550"/>
                    <a:pt x="15572" y="19350"/>
                    <a:pt x="12558" y="20325"/>
                  </a:cubicBezTo>
                  <a:cubicBezTo>
                    <a:pt x="9544" y="21300"/>
                    <a:pt x="7033" y="21450"/>
                    <a:pt x="4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324849" y="336550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343900" y="34544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811597" y="3062816"/>
              <a:ext cx="237154" cy="92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02" fill="norm" stroke="1" extrusionOk="0">
                  <a:moveTo>
                    <a:pt x="21417" y="392"/>
                  </a:moveTo>
                  <a:cubicBezTo>
                    <a:pt x="20844" y="196"/>
                    <a:pt x="20270" y="0"/>
                    <a:pt x="18359" y="0"/>
                  </a:cubicBezTo>
                  <a:cubicBezTo>
                    <a:pt x="16447" y="0"/>
                    <a:pt x="13198" y="196"/>
                    <a:pt x="10713" y="441"/>
                  </a:cubicBezTo>
                  <a:cubicBezTo>
                    <a:pt x="8228" y="686"/>
                    <a:pt x="6507" y="980"/>
                    <a:pt x="5360" y="1224"/>
                  </a:cubicBezTo>
                  <a:cubicBezTo>
                    <a:pt x="4213" y="1469"/>
                    <a:pt x="3640" y="1665"/>
                    <a:pt x="3353" y="1886"/>
                  </a:cubicBezTo>
                  <a:cubicBezTo>
                    <a:pt x="3067" y="2106"/>
                    <a:pt x="3067" y="2351"/>
                    <a:pt x="3736" y="2669"/>
                  </a:cubicBezTo>
                  <a:cubicBezTo>
                    <a:pt x="4405" y="2988"/>
                    <a:pt x="5743" y="3380"/>
                    <a:pt x="7272" y="4114"/>
                  </a:cubicBezTo>
                  <a:cubicBezTo>
                    <a:pt x="8801" y="4849"/>
                    <a:pt x="10521" y="5927"/>
                    <a:pt x="11190" y="6735"/>
                  </a:cubicBezTo>
                  <a:cubicBezTo>
                    <a:pt x="11859" y="7543"/>
                    <a:pt x="11477" y="8082"/>
                    <a:pt x="10904" y="8449"/>
                  </a:cubicBezTo>
                  <a:cubicBezTo>
                    <a:pt x="10330" y="8816"/>
                    <a:pt x="9566" y="9012"/>
                    <a:pt x="8419" y="9184"/>
                  </a:cubicBezTo>
                  <a:cubicBezTo>
                    <a:pt x="7272" y="9355"/>
                    <a:pt x="5743" y="9502"/>
                    <a:pt x="4882" y="9453"/>
                  </a:cubicBezTo>
                  <a:cubicBezTo>
                    <a:pt x="4022" y="9404"/>
                    <a:pt x="3831" y="9159"/>
                    <a:pt x="4213" y="8963"/>
                  </a:cubicBezTo>
                  <a:cubicBezTo>
                    <a:pt x="4596" y="8767"/>
                    <a:pt x="5552" y="8620"/>
                    <a:pt x="6507" y="8522"/>
                  </a:cubicBezTo>
                  <a:cubicBezTo>
                    <a:pt x="7463" y="8424"/>
                    <a:pt x="8419" y="8376"/>
                    <a:pt x="9375" y="8376"/>
                  </a:cubicBezTo>
                  <a:cubicBezTo>
                    <a:pt x="10330" y="8376"/>
                    <a:pt x="11286" y="8424"/>
                    <a:pt x="12051" y="8767"/>
                  </a:cubicBezTo>
                  <a:cubicBezTo>
                    <a:pt x="12815" y="9110"/>
                    <a:pt x="13389" y="9747"/>
                    <a:pt x="12911" y="10408"/>
                  </a:cubicBezTo>
                  <a:cubicBezTo>
                    <a:pt x="12433" y="11069"/>
                    <a:pt x="10904" y="11755"/>
                    <a:pt x="8992" y="12784"/>
                  </a:cubicBezTo>
                  <a:cubicBezTo>
                    <a:pt x="7081" y="13812"/>
                    <a:pt x="4787" y="15184"/>
                    <a:pt x="3162" y="16482"/>
                  </a:cubicBezTo>
                  <a:cubicBezTo>
                    <a:pt x="1537" y="17780"/>
                    <a:pt x="582" y="19004"/>
                    <a:pt x="199" y="19812"/>
                  </a:cubicBezTo>
                  <a:cubicBezTo>
                    <a:pt x="-183" y="20620"/>
                    <a:pt x="8" y="21012"/>
                    <a:pt x="582" y="21257"/>
                  </a:cubicBezTo>
                  <a:cubicBezTo>
                    <a:pt x="1155" y="21502"/>
                    <a:pt x="2111" y="21600"/>
                    <a:pt x="4882" y="21380"/>
                  </a:cubicBezTo>
                  <a:cubicBezTo>
                    <a:pt x="7654" y="21159"/>
                    <a:pt x="12242" y="20620"/>
                    <a:pt x="16829" y="20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277350" y="2906183"/>
              <a:ext cx="3810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34"/>
                  </a:moveTo>
                  <a:cubicBezTo>
                    <a:pt x="1200" y="1317"/>
                    <a:pt x="2400" y="0"/>
                    <a:pt x="3600" y="0"/>
                  </a:cubicBezTo>
                  <a:cubicBezTo>
                    <a:pt x="4800" y="0"/>
                    <a:pt x="6000" y="1317"/>
                    <a:pt x="6000" y="4478"/>
                  </a:cubicBezTo>
                  <a:cubicBezTo>
                    <a:pt x="6000" y="7639"/>
                    <a:pt x="4800" y="12644"/>
                    <a:pt x="4200" y="15805"/>
                  </a:cubicBezTo>
                  <a:cubicBezTo>
                    <a:pt x="3600" y="18966"/>
                    <a:pt x="3600" y="20283"/>
                    <a:pt x="6600" y="20941"/>
                  </a:cubicBezTo>
                  <a:cubicBezTo>
                    <a:pt x="9600" y="21600"/>
                    <a:pt x="15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296476" y="2927349"/>
              <a:ext cx="114225" cy="32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63" fill="norm" stroke="1" extrusionOk="0">
                  <a:moveTo>
                    <a:pt x="21193" y="0"/>
                  </a:moveTo>
                  <a:cubicBezTo>
                    <a:pt x="19622" y="2945"/>
                    <a:pt x="18051" y="5891"/>
                    <a:pt x="14713" y="9187"/>
                  </a:cubicBezTo>
                  <a:cubicBezTo>
                    <a:pt x="11375" y="12483"/>
                    <a:pt x="6269" y="16130"/>
                    <a:pt x="3324" y="18304"/>
                  </a:cubicBezTo>
                  <a:cubicBezTo>
                    <a:pt x="378" y="20478"/>
                    <a:pt x="-407" y="21179"/>
                    <a:pt x="182" y="21390"/>
                  </a:cubicBezTo>
                  <a:cubicBezTo>
                    <a:pt x="771" y="21600"/>
                    <a:pt x="2735" y="21319"/>
                    <a:pt x="4698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404349" y="3009899"/>
              <a:ext cx="139701" cy="30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0"/>
                  </a:moveTo>
                  <a:cubicBezTo>
                    <a:pt x="16691" y="3927"/>
                    <a:pt x="11782" y="7855"/>
                    <a:pt x="8509" y="10573"/>
                  </a:cubicBezTo>
                  <a:cubicBezTo>
                    <a:pt x="5236" y="13292"/>
                    <a:pt x="3600" y="14803"/>
                    <a:pt x="2618" y="16011"/>
                  </a:cubicBezTo>
                  <a:cubicBezTo>
                    <a:pt x="1636" y="17220"/>
                    <a:pt x="1309" y="18126"/>
                    <a:pt x="982" y="18957"/>
                  </a:cubicBezTo>
                  <a:cubicBezTo>
                    <a:pt x="655" y="19787"/>
                    <a:pt x="327" y="20543"/>
                    <a:pt x="1145" y="20996"/>
                  </a:cubicBezTo>
                  <a:cubicBezTo>
                    <a:pt x="1964" y="21449"/>
                    <a:pt x="3927" y="21600"/>
                    <a:pt x="6709" y="21222"/>
                  </a:cubicBezTo>
                  <a:cubicBezTo>
                    <a:pt x="9491" y="20845"/>
                    <a:pt x="13091" y="19938"/>
                    <a:pt x="15055" y="19032"/>
                  </a:cubicBezTo>
                  <a:cubicBezTo>
                    <a:pt x="17018" y="18126"/>
                    <a:pt x="17345" y="17220"/>
                    <a:pt x="17345" y="16389"/>
                  </a:cubicBezTo>
                  <a:cubicBezTo>
                    <a:pt x="17345" y="15558"/>
                    <a:pt x="17018" y="14803"/>
                    <a:pt x="14073" y="14350"/>
                  </a:cubicBezTo>
                  <a:cubicBezTo>
                    <a:pt x="11127" y="13897"/>
                    <a:pt x="5564" y="13745"/>
                    <a:pt x="0" y="13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988549" y="301625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020300" y="29019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074030" y="2771624"/>
              <a:ext cx="92320" cy="39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7" fill="norm" stroke="1" extrusionOk="0">
                  <a:moveTo>
                    <a:pt x="21411" y="3608"/>
                  </a:moveTo>
                  <a:cubicBezTo>
                    <a:pt x="21411" y="3037"/>
                    <a:pt x="21411" y="2466"/>
                    <a:pt x="21411" y="1780"/>
                  </a:cubicBezTo>
                  <a:cubicBezTo>
                    <a:pt x="21411" y="1094"/>
                    <a:pt x="21411" y="294"/>
                    <a:pt x="20184" y="66"/>
                  </a:cubicBezTo>
                  <a:cubicBezTo>
                    <a:pt x="18956" y="-163"/>
                    <a:pt x="16502" y="180"/>
                    <a:pt x="13066" y="1551"/>
                  </a:cubicBezTo>
                  <a:cubicBezTo>
                    <a:pt x="9629" y="2923"/>
                    <a:pt x="5211" y="5323"/>
                    <a:pt x="2756" y="8466"/>
                  </a:cubicBezTo>
                  <a:cubicBezTo>
                    <a:pt x="302" y="11608"/>
                    <a:pt x="-189" y="15494"/>
                    <a:pt x="56" y="17780"/>
                  </a:cubicBezTo>
                  <a:cubicBezTo>
                    <a:pt x="302" y="20066"/>
                    <a:pt x="1284" y="20751"/>
                    <a:pt x="2266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026650" y="2984500"/>
              <a:ext cx="1841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614" y="12109"/>
                  </a:cubicBezTo>
                  <a:cubicBezTo>
                    <a:pt x="3228" y="9164"/>
                    <a:pt x="6455" y="6545"/>
                    <a:pt x="10055" y="4582"/>
                  </a:cubicBezTo>
                  <a:cubicBezTo>
                    <a:pt x="13655" y="2618"/>
                    <a:pt x="17628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451963" y="2979093"/>
              <a:ext cx="216037" cy="18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3" fill="norm" stroke="1" extrusionOk="0">
                  <a:moveTo>
                    <a:pt x="3129" y="641"/>
                  </a:moveTo>
                  <a:cubicBezTo>
                    <a:pt x="4167" y="390"/>
                    <a:pt x="5206" y="139"/>
                    <a:pt x="6452" y="1395"/>
                  </a:cubicBezTo>
                  <a:cubicBezTo>
                    <a:pt x="7698" y="2651"/>
                    <a:pt x="9152" y="5414"/>
                    <a:pt x="9567" y="8176"/>
                  </a:cubicBezTo>
                  <a:cubicBezTo>
                    <a:pt x="9983" y="10939"/>
                    <a:pt x="9360" y="13702"/>
                    <a:pt x="8529" y="15586"/>
                  </a:cubicBezTo>
                  <a:cubicBezTo>
                    <a:pt x="7698" y="17469"/>
                    <a:pt x="6660" y="18474"/>
                    <a:pt x="5206" y="19479"/>
                  </a:cubicBezTo>
                  <a:cubicBezTo>
                    <a:pt x="3752" y="20483"/>
                    <a:pt x="1883" y="21488"/>
                    <a:pt x="844" y="21362"/>
                  </a:cubicBezTo>
                  <a:cubicBezTo>
                    <a:pt x="-194" y="21237"/>
                    <a:pt x="-402" y="19981"/>
                    <a:pt x="948" y="17344"/>
                  </a:cubicBezTo>
                  <a:cubicBezTo>
                    <a:pt x="2298" y="14707"/>
                    <a:pt x="5206" y="10688"/>
                    <a:pt x="7490" y="7800"/>
                  </a:cubicBezTo>
                  <a:cubicBezTo>
                    <a:pt x="9775" y="4911"/>
                    <a:pt x="11436" y="3153"/>
                    <a:pt x="12683" y="1897"/>
                  </a:cubicBezTo>
                  <a:cubicBezTo>
                    <a:pt x="13929" y="641"/>
                    <a:pt x="14760" y="-112"/>
                    <a:pt x="14760" y="14"/>
                  </a:cubicBezTo>
                  <a:cubicBezTo>
                    <a:pt x="14760" y="139"/>
                    <a:pt x="13929" y="1144"/>
                    <a:pt x="13098" y="3279"/>
                  </a:cubicBezTo>
                  <a:cubicBezTo>
                    <a:pt x="12267" y="5414"/>
                    <a:pt x="11436" y="8679"/>
                    <a:pt x="11021" y="11065"/>
                  </a:cubicBezTo>
                  <a:cubicBezTo>
                    <a:pt x="10606" y="13451"/>
                    <a:pt x="10606" y="14958"/>
                    <a:pt x="12371" y="15586"/>
                  </a:cubicBezTo>
                  <a:cubicBezTo>
                    <a:pt x="14136" y="16214"/>
                    <a:pt x="17667" y="15962"/>
                    <a:pt x="21198" y="15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737849" y="30099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0693400" y="3092449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7280"/>
                    <a:pt x="7418" y="12960"/>
                    <a:pt x="11018" y="9360"/>
                  </a:cubicBezTo>
                  <a:cubicBezTo>
                    <a:pt x="14618" y="5760"/>
                    <a:pt x="1810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0966449" y="293370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0991849" y="31242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118849" y="2945202"/>
              <a:ext cx="107951" cy="16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203"/>
                  </a:moveTo>
                  <a:cubicBezTo>
                    <a:pt x="1271" y="2853"/>
                    <a:pt x="2541" y="1503"/>
                    <a:pt x="5082" y="693"/>
                  </a:cubicBezTo>
                  <a:cubicBezTo>
                    <a:pt x="7624" y="-117"/>
                    <a:pt x="11435" y="-387"/>
                    <a:pt x="13976" y="828"/>
                  </a:cubicBezTo>
                  <a:cubicBezTo>
                    <a:pt x="16518" y="2043"/>
                    <a:pt x="17788" y="4743"/>
                    <a:pt x="15882" y="7713"/>
                  </a:cubicBezTo>
                  <a:cubicBezTo>
                    <a:pt x="13976" y="10683"/>
                    <a:pt x="8894" y="13923"/>
                    <a:pt x="5506" y="16218"/>
                  </a:cubicBezTo>
                  <a:cubicBezTo>
                    <a:pt x="2118" y="18513"/>
                    <a:pt x="424" y="19863"/>
                    <a:pt x="847" y="20538"/>
                  </a:cubicBezTo>
                  <a:cubicBezTo>
                    <a:pt x="1271" y="21213"/>
                    <a:pt x="3812" y="21213"/>
                    <a:pt x="7624" y="20808"/>
                  </a:cubicBezTo>
                  <a:cubicBezTo>
                    <a:pt x="11435" y="20403"/>
                    <a:pt x="16518" y="19593"/>
                    <a:pt x="21600" y="18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1239500" y="3124200"/>
              <a:ext cx="44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057"/>
                    <a:pt x="11314" y="4114"/>
                    <a:pt x="7714" y="7714"/>
                  </a:cubicBezTo>
                  <a:cubicBezTo>
                    <a:pt x="4114" y="11314"/>
                    <a:pt x="2057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1347449" y="311150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1550650" y="309880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1620500" y="3105150"/>
              <a:ext cx="133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05"/>
                    <a:pt x="12000" y="10611"/>
                    <a:pt x="8400" y="14211"/>
                  </a:cubicBezTo>
                  <a:cubicBezTo>
                    <a:pt x="4800" y="17811"/>
                    <a:pt x="240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1842750" y="2946400"/>
              <a:ext cx="165100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8554" y="1694"/>
                    <a:pt x="15508" y="3388"/>
                    <a:pt x="12462" y="6459"/>
                  </a:cubicBezTo>
                  <a:cubicBezTo>
                    <a:pt x="9415" y="9529"/>
                    <a:pt x="6369" y="13976"/>
                    <a:pt x="4985" y="16729"/>
                  </a:cubicBezTo>
                  <a:cubicBezTo>
                    <a:pt x="3600" y="19482"/>
                    <a:pt x="3877" y="20541"/>
                    <a:pt x="5262" y="21071"/>
                  </a:cubicBezTo>
                  <a:cubicBezTo>
                    <a:pt x="6646" y="21600"/>
                    <a:pt x="9138" y="21600"/>
                    <a:pt x="9969" y="21071"/>
                  </a:cubicBezTo>
                  <a:cubicBezTo>
                    <a:pt x="10800" y="20541"/>
                    <a:pt x="9969" y="19482"/>
                    <a:pt x="8031" y="18424"/>
                  </a:cubicBezTo>
                  <a:cubicBezTo>
                    <a:pt x="6092" y="17365"/>
                    <a:pt x="3046" y="16306"/>
                    <a:pt x="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284982" y="3754601"/>
              <a:ext cx="177146" cy="26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57" fill="norm" stroke="1" extrusionOk="0">
                  <a:moveTo>
                    <a:pt x="18685" y="1931"/>
                  </a:moveTo>
                  <a:cubicBezTo>
                    <a:pt x="17932" y="1239"/>
                    <a:pt x="17178" y="548"/>
                    <a:pt x="16174" y="203"/>
                  </a:cubicBezTo>
                  <a:cubicBezTo>
                    <a:pt x="15169" y="-143"/>
                    <a:pt x="13913" y="-143"/>
                    <a:pt x="11904" y="980"/>
                  </a:cubicBezTo>
                  <a:cubicBezTo>
                    <a:pt x="9895" y="2103"/>
                    <a:pt x="7132" y="4350"/>
                    <a:pt x="4997" y="7287"/>
                  </a:cubicBezTo>
                  <a:cubicBezTo>
                    <a:pt x="2862" y="10225"/>
                    <a:pt x="1355" y="13854"/>
                    <a:pt x="601" y="16100"/>
                  </a:cubicBezTo>
                  <a:cubicBezTo>
                    <a:pt x="-152" y="18347"/>
                    <a:pt x="-152" y="19211"/>
                    <a:pt x="350" y="19988"/>
                  </a:cubicBezTo>
                  <a:cubicBezTo>
                    <a:pt x="853" y="20766"/>
                    <a:pt x="1857" y="21457"/>
                    <a:pt x="4243" y="21457"/>
                  </a:cubicBezTo>
                  <a:cubicBezTo>
                    <a:pt x="6629" y="21457"/>
                    <a:pt x="10397" y="20766"/>
                    <a:pt x="13536" y="18260"/>
                  </a:cubicBezTo>
                  <a:cubicBezTo>
                    <a:pt x="16676" y="15755"/>
                    <a:pt x="19188" y="11435"/>
                    <a:pt x="20318" y="8238"/>
                  </a:cubicBezTo>
                  <a:cubicBezTo>
                    <a:pt x="21448" y="5041"/>
                    <a:pt x="21197" y="2967"/>
                    <a:pt x="19690" y="1758"/>
                  </a:cubicBezTo>
                  <a:cubicBezTo>
                    <a:pt x="18183" y="548"/>
                    <a:pt x="15420" y="203"/>
                    <a:pt x="13160" y="635"/>
                  </a:cubicBezTo>
                  <a:cubicBezTo>
                    <a:pt x="10899" y="1067"/>
                    <a:pt x="9141" y="2276"/>
                    <a:pt x="7383" y="3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0088432" y="3828534"/>
              <a:ext cx="90619" cy="14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109" fill="norm" stroke="1" extrusionOk="0">
                  <a:moveTo>
                    <a:pt x="21017" y="2773"/>
                  </a:moveTo>
                  <a:cubicBezTo>
                    <a:pt x="19544" y="1573"/>
                    <a:pt x="18072" y="373"/>
                    <a:pt x="16108" y="73"/>
                  </a:cubicBezTo>
                  <a:cubicBezTo>
                    <a:pt x="14144" y="-227"/>
                    <a:pt x="11690" y="373"/>
                    <a:pt x="8744" y="2323"/>
                  </a:cubicBezTo>
                  <a:cubicBezTo>
                    <a:pt x="5799" y="4273"/>
                    <a:pt x="2362" y="7573"/>
                    <a:pt x="890" y="10873"/>
                  </a:cubicBezTo>
                  <a:cubicBezTo>
                    <a:pt x="-583" y="14173"/>
                    <a:pt x="-92" y="17473"/>
                    <a:pt x="1381" y="19273"/>
                  </a:cubicBezTo>
                  <a:cubicBezTo>
                    <a:pt x="2853" y="21073"/>
                    <a:pt x="5308" y="21373"/>
                    <a:pt x="7517" y="20923"/>
                  </a:cubicBezTo>
                  <a:cubicBezTo>
                    <a:pt x="9726" y="20473"/>
                    <a:pt x="11690" y="19273"/>
                    <a:pt x="12672" y="15673"/>
                  </a:cubicBezTo>
                  <a:cubicBezTo>
                    <a:pt x="13653" y="12073"/>
                    <a:pt x="13653" y="6073"/>
                    <a:pt x="13653" y="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290422" y="3613150"/>
              <a:ext cx="72779" cy="3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81" fill="norm" stroke="1" extrusionOk="0">
                  <a:moveTo>
                    <a:pt x="21219" y="0"/>
                  </a:moveTo>
                  <a:cubicBezTo>
                    <a:pt x="15665" y="4533"/>
                    <a:pt x="10110" y="9067"/>
                    <a:pt x="6408" y="12400"/>
                  </a:cubicBezTo>
                  <a:cubicBezTo>
                    <a:pt x="2705" y="15733"/>
                    <a:pt x="853" y="17867"/>
                    <a:pt x="236" y="19333"/>
                  </a:cubicBezTo>
                  <a:cubicBezTo>
                    <a:pt x="-381" y="20800"/>
                    <a:pt x="236" y="21600"/>
                    <a:pt x="1779" y="21467"/>
                  </a:cubicBezTo>
                  <a:cubicBezTo>
                    <a:pt x="3322" y="21333"/>
                    <a:pt x="5790" y="20267"/>
                    <a:pt x="8259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223499" y="3653957"/>
              <a:ext cx="228601" cy="27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3245"/>
                  </a:moveTo>
                  <a:cubicBezTo>
                    <a:pt x="4200" y="11418"/>
                    <a:pt x="8400" y="9590"/>
                    <a:pt x="11400" y="7929"/>
                  </a:cubicBezTo>
                  <a:cubicBezTo>
                    <a:pt x="14400" y="6267"/>
                    <a:pt x="16200" y="4772"/>
                    <a:pt x="17500" y="3276"/>
                  </a:cubicBezTo>
                  <a:cubicBezTo>
                    <a:pt x="18800" y="1781"/>
                    <a:pt x="19600" y="285"/>
                    <a:pt x="19800" y="36"/>
                  </a:cubicBezTo>
                  <a:cubicBezTo>
                    <a:pt x="20000" y="-213"/>
                    <a:pt x="19600" y="784"/>
                    <a:pt x="18600" y="3775"/>
                  </a:cubicBezTo>
                  <a:cubicBezTo>
                    <a:pt x="17600" y="6765"/>
                    <a:pt x="16000" y="11750"/>
                    <a:pt x="15000" y="14741"/>
                  </a:cubicBezTo>
                  <a:cubicBezTo>
                    <a:pt x="14000" y="17732"/>
                    <a:pt x="13600" y="18729"/>
                    <a:pt x="13100" y="19642"/>
                  </a:cubicBezTo>
                  <a:cubicBezTo>
                    <a:pt x="12600" y="20556"/>
                    <a:pt x="12000" y="21387"/>
                    <a:pt x="11700" y="21304"/>
                  </a:cubicBezTo>
                  <a:cubicBezTo>
                    <a:pt x="11400" y="21221"/>
                    <a:pt x="11400" y="20224"/>
                    <a:pt x="12100" y="18812"/>
                  </a:cubicBezTo>
                  <a:cubicBezTo>
                    <a:pt x="12800" y="17399"/>
                    <a:pt x="14200" y="15572"/>
                    <a:pt x="15400" y="14658"/>
                  </a:cubicBezTo>
                  <a:cubicBezTo>
                    <a:pt x="16600" y="13744"/>
                    <a:pt x="17600" y="13744"/>
                    <a:pt x="18300" y="14159"/>
                  </a:cubicBezTo>
                  <a:cubicBezTo>
                    <a:pt x="19000" y="14575"/>
                    <a:pt x="19400" y="15405"/>
                    <a:pt x="19800" y="16485"/>
                  </a:cubicBezTo>
                  <a:cubicBezTo>
                    <a:pt x="20200" y="17565"/>
                    <a:pt x="20600" y="18895"/>
                    <a:pt x="20900" y="19642"/>
                  </a:cubicBezTo>
                  <a:cubicBezTo>
                    <a:pt x="21200" y="20390"/>
                    <a:pt x="21400" y="20556"/>
                    <a:pt x="21600" y="20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453422" y="3789670"/>
              <a:ext cx="132028" cy="13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01" fill="norm" stroke="1" extrusionOk="0">
                  <a:moveTo>
                    <a:pt x="4929" y="12768"/>
                  </a:moveTo>
                  <a:cubicBezTo>
                    <a:pt x="8357" y="11156"/>
                    <a:pt x="11786" y="9544"/>
                    <a:pt x="14015" y="7449"/>
                  </a:cubicBezTo>
                  <a:cubicBezTo>
                    <a:pt x="16243" y="5353"/>
                    <a:pt x="17272" y="2774"/>
                    <a:pt x="16757" y="1323"/>
                  </a:cubicBezTo>
                  <a:cubicBezTo>
                    <a:pt x="16243" y="-128"/>
                    <a:pt x="14186" y="-450"/>
                    <a:pt x="11957" y="678"/>
                  </a:cubicBezTo>
                  <a:cubicBezTo>
                    <a:pt x="9729" y="1807"/>
                    <a:pt x="7329" y="4386"/>
                    <a:pt x="5272" y="7126"/>
                  </a:cubicBezTo>
                  <a:cubicBezTo>
                    <a:pt x="3215" y="9866"/>
                    <a:pt x="1500" y="12768"/>
                    <a:pt x="643" y="15025"/>
                  </a:cubicBezTo>
                  <a:cubicBezTo>
                    <a:pt x="-214" y="17281"/>
                    <a:pt x="-214" y="18893"/>
                    <a:pt x="643" y="19860"/>
                  </a:cubicBezTo>
                  <a:cubicBezTo>
                    <a:pt x="1500" y="20828"/>
                    <a:pt x="3215" y="21150"/>
                    <a:pt x="6815" y="20344"/>
                  </a:cubicBezTo>
                  <a:cubicBezTo>
                    <a:pt x="10415" y="19538"/>
                    <a:pt x="15900" y="17604"/>
                    <a:pt x="21386" y="15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610305" y="3771899"/>
              <a:ext cx="108495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50" fill="norm" stroke="1" extrusionOk="0">
                  <a:moveTo>
                    <a:pt x="1354" y="2342"/>
                  </a:moveTo>
                  <a:cubicBezTo>
                    <a:pt x="4677" y="4424"/>
                    <a:pt x="8000" y="6506"/>
                    <a:pt x="9869" y="8978"/>
                  </a:cubicBezTo>
                  <a:cubicBezTo>
                    <a:pt x="11738" y="11451"/>
                    <a:pt x="12154" y="14313"/>
                    <a:pt x="11530" y="16395"/>
                  </a:cubicBezTo>
                  <a:cubicBezTo>
                    <a:pt x="10907" y="18477"/>
                    <a:pt x="9246" y="19778"/>
                    <a:pt x="7377" y="20559"/>
                  </a:cubicBezTo>
                  <a:cubicBezTo>
                    <a:pt x="5507" y="21340"/>
                    <a:pt x="3430" y="21600"/>
                    <a:pt x="1977" y="21080"/>
                  </a:cubicBezTo>
                  <a:cubicBezTo>
                    <a:pt x="523" y="20559"/>
                    <a:pt x="-308" y="19258"/>
                    <a:pt x="107" y="16655"/>
                  </a:cubicBezTo>
                  <a:cubicBezTo>
                    <a:pt x="523" y="14053"/>
                    <a:pt x="2184" y="10149"/>
                    <a:pt x="5923" y="7157"/>
                  </a:cubicBezTo>
                  <a:cubicBezTo>
                    <a:pt x="9661" y="4164"/>
                    <a:pt x="15477" y="2082"/>
                    <a:pt x="212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745754" y="3778250"/>
              <a:ext cx="115234" cy="12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943" fill="norm" stroke="1" extrusionOk="0">
                  <a:moveTo>
                    <a:pt x="5503" y="1045"/>
                  </a:moveTo>
                  <a:cubicBezTo>
                    <a:pt x="3574" y="2090"/>
                    <a:pt x="1646" y="3135"/>
                    <a:pt x="681" y="4529"/>
                  </a:cubicBezTo>
                  <a:cubicBezTo>
                    <a:pt x="-283" y="5923"/>
                    <a:pt x="-283" y="7665"/>
                    <a:pt x="1067" y="10626"/>
                  </a:cubicBezTo>
                  <a:cubicBezTo>
                    <a:pt x="2417" y="13587"/>
                    <a:pt x="5117" y="17768"/>
                    <a:pt x="7431" y="19684"/>
                  </a:cubicBezTo>
                  <a:cubicBezTo>
                    <a:pt x="9746" y="21600"/>
                    <a:pt x="11674" y="21252"/>
                    <a:pt x="13796" y="19161"/>
                  </a:cubicBezTo>
                  <a:cubicBezTo>
                    <a:pt x="15917" y="17071"/>
                    <a:pt x="18231" y="13239"/>
                    <a:pt x="19581" y="10277"/>
                  </a:cubicBezTo>
                  <a:cubicBezTo>
                    <a:pt x="20931" y="7316"/>
                    <a:pt x="21317" y="5226"/>
                    <a:pt x="20738" y="3658"/>
                  </a:cubicBezTo>
                  <a:cubicBezTo>
                    <a:pt x="20160" y="2090"/>
                    <a:pt x="18617" y="1045"/>
                    <a:pt x="170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896600" y="3829049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934700" y="37274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955397" y="3789830"/>
              <a:ext cx="106303" cy="16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832" fill="norm" stroke="1" extrusionOk="0">
                  <a:moveTo>
                    <a:pt x="21270" y="5003"/>
                  </a:moveTo>
                  <a:cubicBezTo>
                    <a:pt x="15764" y="2843"/>
                    <a:pt x="10258" y="683"/>
                    <a:pt x="6658" y="143"/>
                  </a:cubicBezTo>
                  <a:cubicBezTo>
                    <a:pt x="3058" y="-397"/>
                    <a:pt x="1364" y="683"/>
                    <a:pt x="517" y="1898"/>
                  </a:cubicBezTo>
                  <a:cubicBezTo>
                    <a:pt x="-330" y="3113"/>
                    <a:pt x="-330" y="4463"/>
                    <a:pt x="1999" y="5948"/>
                  </a:cubicBezTo>
                  <a:cubicBezTo>
                    <a:pt x="4329" y="7433"/>
                    <a:pt x="8988" y="9053"/>
                    <a:pt x="11952" y="10403"/>
                  </a:cubicBezTo>
                  <a:cubicBezTo>
                    <a:pt x="14917" y="11753"/>
                    <a:pt x="16188" y="12833"/>
                    <a:pt x="17035" y="14318"/>
                  </a:cubicBezTo>
                  <a:cubicBezTo>
                    <a:pt x="17882" y="15803"/>
                    <a:pt x="18305" y="17693"/>
                    <a:pt x="17458" y="19043"/>
                  </a:cubicBezTo>
                  <a:cubicBezTo>
                    <a:pt x="16611" y="20393"/>
                    <a:pt x="14494" y="21203"/>
                    <a:pt x="11741" y="20663"/>
                  </a:cubicBezTo>
                  <a:cubicBezTo>
                    <a:pt x="8988" y="20123"/>
                    <a:pt x="5599" y="18233"/>
                    <a:pt x="2211" y="16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081641" y="3805465"/>
              <a:ext cx="132460" cy="15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195" fill="norm" stroke="1" extrusionOk="0">
                  <a:moveTo>
                    <a:pt x="4844" y="10699"/>
                  </a:moveTo>
                  <a:cubicBezTo>
                    <a:pt x="8167" y="8455"/>
                    <a:pt x="11490" y="6211"/>
                    <a:pt x="13650" y="4388"/>
                  </a:cubicBezTo>
                  <a:cubicBezTo>
                    <a:pt x="15810" y="2564"/>
                    <a:pt x="16807" y="1162"/>
                    <a:pt x="16475" y="460"/>
                  </a:cubicBezTo>
                  <a:cubicBezTo>
                    <a:pt x="16143" y="-241"/>
                    <a:pt x="14481" y="-241"/>
                    <a:pt x="11823" y="1162"/>
                  </a:cubicBezTo>
                  <a:cubicBezTo>
                    <a:pt x="9164" y="2564"/>
                    <a:pt x="5509" y="5369"/>
                    <a:pt x="3017" y="8595"/>
                  </a:cubicBezTo>
                  <a:cubicBezTo>
                    <a:pt x="524" y="11821"/>
                    <a:pt x="-805" y="15468"/>
                    <a:pt x="524" y="17712"/>
                  </a:cubicBezTo>
                  <a:cubicBezTo>
                    <a:pt x="1853" y="19956"/>
                    <a:pt x="5841" y="20798"/>
                    <a:pt x="9663" y="21078"/>
                  </a:cubicBezTo>
                  <a:cubicBezTo>
                    <a:pt x="13484" y="21359"/>
                    <a:pt x="17140" y="21078"/>
                    <a:pt x="20795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0" y="5645150"/>
              <a:ext cx="11817350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55"/>
                  </a:moveTo>
                  <a:cubicBezTo>
                    <a:pt x="155" y="2323"/>
                    <a:pt x="310" y="2090"/>
                    <a:pt x="458" y="1781"/>
                  </a:cubicBezTo>
                  <a:cubicBezTo>
                    <a:pt x="607" y="1471"/>
                    <a:pt x="751" y="1084"/>
                    <a:pt x="900" y="813"/>
                  </a:cubicBezTo>
                  <a:cubicBezTo>
                    <a:pt x="1048" y="542"/>
                    <a:pt x="1203" y="387"/>
                    <a:pt x="1354" y="271"/>
                  </a:cubicBezTo>
                  <a:cubicBezTo>
                    <a:pt x="1505" y="155"/>
                    <a:pt x="1652" y="77"/>
                    <a:pt x="1787" y="39"/>
                  </a:cubicBezTo>
                  <a:cubicBezTo>
                    <a:pt x="1923" y="0"/>
                    <a:pt x="2047" y="0"/>
                    <a:pt x="2186" y="0"/>
                  </a:cubicBezTo>
                  <a:cubicBezTo>
                    <a:pt x="2325" y="0"/>
                    <a:pt x="2480" y="0"/>
                    <a:pt x="2639" y="0"/>
                  </a:cubicBezTo>
                  <a:cubicBezTo>
                    <a:pt x="2797" y="0"/>
                    <a:pt x="2960" y="0"/>
                    <a:pt x="3126" y="0"/>
                  </a:cubicBezTo>
                  <a:cubicBezTo>
                    <a:pt x="3292" y="0"/>
                    <a:pt x="3463" y="0"/>
                    <a:pt x="3606" y="0"/>
                  </a:cubicBezTo>
                  <a:cubicBezTo>
                    <a:pt x="3749" y="0"/>
                    <a:pt x="3865" y="0"/>
                    <a:pt x="3983" y="77"/>
                  </a:cubicBezTo>
                  <a:cubicBezTo>
                    <a:pt x="4101" y="155"/>
                    <a:pt x="4221" y="310"/>
                    <a:pt x="4343" y="426"/>
                  </a:cubicBezTo>
                  <a:cubicBezTo>
                    <a:pt x="4465" y="542"/>
                    <a:pt x="4589" y="619"/>
                    <a:pt x="4710" y="735"/>
                  </a:cubicBezTo>
                  <a:cubicBezTo>
                    <a:pt x="4832" y="852"/>
                    <a:pt x="4952" y="1006"/>
                    <a:pt x="5076" y="1123"/>
                  </a:cubicBezTo>
                  <a:cubicBezTo>
                    <a:pt x="5200" y="1239"/>
                    <a:pt x="5327" y="1316"/>
                    <a:pt x="5461" y="1432"/>
                  </a:cubicBezTo>
                  <a:cubicBezTo>
                    <a:pt x="5594" y="1548"/>
                    <a:pt x="5734" y="1703"/>
                    <a:pt x="5865" y="1819"/>
                  </a:cubicBezTo>
                  <a:cubicBezTo>
                    <a:pt x="5997" y="1935"/>
                    <a:pt x="6121" y="2013"/>
                    <a:pt x="6258" y="2129"/>
                  </a:cubicBezTo>
                  <a:cubicBezTo>
                    <a:pt x="6395" y="2245"/>
                    <a:pt x="6546" y="2400"/>
                    <a:pt x="6691" y="2555"/>
                  </a:cubicBezTo>
                  <a:cubicBezTo>
                    <a:pt x="6836" y="2710"/>
                    <a:pt x="6976" y="2865"/>
                    <a:pt x="7117" y="2981"/>
                  </a:cubicBezTo>
                  <a:cubicBezTo>
                    <a:pt x="7258" y="3097"/>
                    <a:pt x="7401" y="3174"/>
                    <a:pt x="7552" y="3290"/>
                  </a:cubicBezTo>
                  <a:cubicBezTo>
                    <a:pt x="7703" y="3406"/>
                    <a:pt x="7862" y="3561"/>
                    <a:pt x="8022" y="3755"/>
                  </a:cubicBezTo>
                  <a:cubicBezTo>
                    <a:pt x="8183" y="3948"/>
                    <a:pt x="8345" y="4181"/>
                    <a:pt x="8506" y="4374"/>
                  </a:cubicBezTo>
                  <a:cubicBezTo>
                    <a:pt x="8666" y="4568"/>
                    <a:pt x="8825" y="4723"/>
                    <a:pt x="8987" y="4877"/>
                  </a:cubicBezTo>
                  <a:cubicBezTo>
                    <a:pt x="9150" y="5032"/>
                    <a:pt x="9316" y="5187"/>
                    <a:pt x="9481" y="5381"/>
                  </a:cubicBezTo>
                  <a:cubicBezTo>
                    <a:pt x="9645" y="5574"/>
                    <a:pt x="9808" y="5806"/>
                    <a:pt x="9972" y="6039"/>
                  </a:cubicBezTo>
                  <a:cubicBezTo>
                    <a:pt x="10136" y="6271"/>
                    <a:pt x="10303" y="6503"/>
                    <a:pt x="10465" y="6735"/>
                  </a:cubicBezTo>
                  <a:cubicBezTo>
                    <a:pt x="10628" y="6968"/>
                    <a:pt x="10786" y="7200"/>
                    <a:pt x="10949" y="7432"/>
                  </a:cubicBezTo>
                  <a:cubicBezTo>
                    <a:pt x="11111" y="7665"/>
                    <a:pt x="11278" y="7897"/>
                    <a:pt x="11444" y="8168"/>
                  </a:cubicBezTo>
                  <a:cubicBezTo>
                    <a:pt x="11611" y="8439"/>
                    <a:pt x="11777" y="8748"/>
                    <a:pt x="11945" y="9019"/>
                  </a:cubicBezTo>
                  <a:cubicBezTo>
                    <a:pt x="12113" y="9290"/>
                    <a:pt x="12284" y="9523"/>
                    <a:pt x="12409" y="9716"/>
                  </a:cubicBezTo>
                  <a:cubicBezTo>
                    <a:pt x="12535" y="9910"/>
                    <a:pt x="12616" y="10065"/>
                    <a:pt x="12707" y="10219"/>
                  </a:cubicBezTo>
                  <a:cubicBezTo>
                    <a:pt x="12798" y="10374"/>
                    <a:pt x="12899" y="10529"/>
                    <a:pt x="12988" y="10684"/>
                  </a:cubicBezTo>
                  <a:cubicBezTo>
                    <a:pt x="13077" y="10839"/>
                    <a:pt x="13154" y="10994"/>
                    <a:pt x="13239" y="11148"/>
                  </a:cubicBezTo>
                  <a:cubicBezTo>
                    <a:pt x="13324" y="11303"/>
                    <a:pt x="13417" y="11458"/>
                    <a:pt x="13510" y="11613"/>
                  </a:cubicBezTo>
                  <a:cubicBezTo>
                    <a:pt x="13603" y="11768"/>
                    <a:pt x="13696" y="11923"/>
                    <a:pt x="13787" y="12039"/>
                  </a:cubicBezTo>
                  <a:cubicBezTo>
                    <a:pt x="13878" y="12155"/>
                    <a:pt x="13967" y="12232"/>
                    <a:pt x="14056" y="12348"/>
                  </a:cubicBezTo>
                  <a:cubicBezTo>
                    <a:pt x="14145" y="12465"/>
                    <a:pt x="14234" y="12619"/>
                    <a:pt x="14330" y="12774"/>
                  </a:cubicBezTo>
                  <a:cubicBezTo>
                    <a:pt x="14427" y="12929"/>
                    <a:pt x="14532" y="13084"/>
                    <a:pt x="14622" y="13200"/>
                  </a:cubicBezTo>
                  <a:cubicBezTo>
                    <a:pt x="14713" y="13316"/>
                    <a:pt x="14791" y="13394"/>
                    <a:pt x="14878" y="13471"/>
                  </a:cubicBezTo>
                  <a:cubicBezTo>
                    <a:pt x="14965" y="13548"/>
                    <a:pt x="15062" y="13626"/>
                    <a:pt x="15154" y="13703"/>
                  </a:cubicBezTo>
                  <a:cubicBezTo>
                    <a:pt x="15247" y="13781"/>
                    <a:pt x="15336" y="13858"/>
                    <a:pt x="15470" y="13935"/>
                  </a:cubicBezTo>
                  <a:cubicBezTo>
                    <a:pt x="15603" y="14013"/>
                    <a:pt x="15781" y="14090"/>
                    <a:pt x="15922" y="14168"/>
                  </a:cubicBezTo>
                  <a:cubicBezTo>
                    <a:pt x="16064" y="14245"/>
                    <a:pt x="16168" y="14323"/>
                    <a:pt x="16305" y="14400"/>
                  </a:cubicBezTo>
                  <a:cubicBezTo>
                    <a:pt x="16443" y="14477"/>
                    <a:pt x="16613" y="14555"/>
                    <a:pt x="16783" y="14671"/>
                  </a:cubicBezTo>
                  <a:cubicBezTo>
                    <a:pt x="16953" y="14787"/>
                    <a:pt x="17124" y="14942"/>
                    <a:pt x="17294" y="15058"/>
                  </a:cubicBezTo>
                  <a:cubicBezTo>
                    <a:pt x="17464" y="15174"/>
                    <a:pt x="17634" y="15252"/>
                    <a:pt x="17803" y="15329"/>
                  </a:cubicBezTo>
                  <a:cubicBezTo>
                    <a:pt x="17971" y="15406"/>
                    <a:pt x="18137" y="15484"/>
                    <a:pt x="18306" y="15600"/>
                  </a:cubicBezTo>
                  <a:cubicBezTo>
                    <a:pt x="18474" y="15716"/>
                    <a:pt x="18644" y="15871"/>
                    <a:pt x="18812" y="16026"/>
                  </a:cubicBezTo>
                  <a:cubicBezTo>
                    <a:pt x="18981" y="16181"/>
                    <a:pt x="19147" y="16335"/>
                    <a:pt x="19313" y="16529"/>
                  </a:cubicBezTo>
                  <a:cubicBezTo>
                    <a:pt x="19480" y="16723"/>
                    <a:pt x="19646" y="16955"/>
                    <a:pt x="19809" y="17226"/>
                  </a:cubicBezTo>
                  <a:cubicBezTo>
                    <a:pt x="19971" y="17497"/>
                    <a:pt x="20130" y="17806"/>
                    <a:pt x="20321" y="18232"/>
                  </a:cubicBezTo>
                  <a:cubicBezTo>
                    <a:pt x="20513" y="18658"/>
                    <a:pt x="20737" y="19200"/>
                    <a:pt x="20921" y="19665"/>
                  </a:cubicBezTo>
                  <a:cubicBezTo>
                    <a:pt x="21105" y="20129"/>
                    <a:pt x="21248" y="20516"/>
                    <a:pt x="21354" y="20826"/>
                  </a:cubicBezTo>
                  <a:cubicBezTo>
                    <a:pt x="21461" y="21135"/>
                    <a:pt x="21530" y="213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492149" y="6027092"/>
              <a:ext cx="470001" cy="60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66" fill="norm" stroke="1" extrusionOk="0">
                  <a:moveTo>
                    <a:pt x="17362" y="421"/>
                  </a:moveTo>
                  <a:cubicBezTo>
                    <a:pt x="17748" y="193"/>
                    <a:pt x="18133" y="-34"/>
                    <a:pt x="18085" y="4"/>
                  </a:cubicBezTo>
                  <a:cubicBezTo>
                    <a:pt x="18037" y="42"/>
                    <a:pt x="17555" y="345"/>
                    <a:pt x="16205" y="1141"/>
                  </a:cubicBezTo>
                  <a:cubicBezTo>
                    <a:pt x="14855" y="1937"/>
                    <a:pt x="12637" y="3225"/>
                    <a:pt x="10660" y="4362"/>
                  </a:cubicBezTo>
                  <a:cubicBezTo>
                    <a:pt x="8683" y="5499"/>
                    <a:pt x="6948" y="6484"/>
                    <a:pt x="5646" y="7242"/>
                  </a:cubicBezTo>
                  <a:cubicBezTo>
                    <a:pt x="4344" y="8000"/>
                    <a:pt x="3476" y="8530"/>
                    <a:pt x="2801" y="8909"/>
                  </a:cubicBezTo>
                  <a:cubicBezTo>
                    <a:pt x="2126" y="9288"/>
                    <a:pt x="1644" y="9515"/>
                    <a:pt x="1885" y="9743"/>
                  </a:cubicBezTo>
                  <a:cubicBezTo>
                    <a:pt x="2126" y="9970"/>
                    <a:pt x="3091" y="10198"/>
                    <a:pt x="4730" y="10349"/>
                  </a:cubicBezTo>
                  <a:cubicBezTo>
                    <a:pt x="6369" y="10501"/>
                    <a:pt x="8683" y="10577"/>
                    <a:pt x="10082" y="10614"/>
                  </a:cubicBezTo>
                  <a:cubicBezTo>
                    <a:pt x="11480" y="10652"/>
                    <a:pt x="11962" y="10652"/>
                    <a:pt x="12444" y="10652"/>
                  </a:cubicBezTo>
                  <a:cubicBezTo>
                    <a:pt x="12926" y="10652"/>
                    <a:pt x="13408" y="10652"/>
                    <a:pt x="13746" y="10842"/>
                  </a:cubicBezTo>
                  <a:cubicBezTo>
                    <a:pt x="14083" y="11031"/>
                    <a:pt x="14276" y="11410"/>
                    <a:pt x="14180" y="11751"/>
                  </a:cubicBezTo>
                  <a:cubicBezTo>
                    <a:pt x="14083" y="12092"/>
                    <a:pt x="13698" y="12395"/>
                    <a:pt x="12492" y="13115"/>
                  </a:cubicBezTo>
                  <a:cubicBezTo>
                    <a:pt x="11287" y="13835"/>
                    <a:pt x="9262" y="14972"/>
                    <a:pt x="7333" y="16147"/>
                  </a:cubicBezTo>
                  <a:cubicBezTo>
                    <a:pt x="5405" y="17322"/>
                    <a:pt x="3573" y="18534"/>
                    <a:pt x="2464" y="19292"/>
                  </a:cubicBezTo>
                  <a:cubicBezTo>
                    <a:pt x="1355" y="20050"/>
                    <a:pt x="969" y="20353"/>
                    <a:pt x="583" y="20619"/>
                  </a:cubicBezTo>
                  <a:cubicBezTo>
                    <a:pt x="198" y="20884"/>
                    <a:pt x="-188" y="21111"/>
                    <a:pt x="101" y="21263"/>
                  </a:cubicBezTo>
                  <a:cubicBezTo>
                    <a:pt x="391" y="21414"/>
                    <a:pt x="1355" y="21490"/>
                    <a:pt x="3380" y="21452"/>
                  </a:cubicBezTo>
                  <a:cubicBezTo>
                    <a:pt x="5405" y="21414"/>
                    <a:pt x="8491" y="21263"/>
                    <a:pt x="11432" y="21187"/>
                  </a:cubicBezTo>
                  <a:cubicBezTo>
                    <a:pt x="14373" y="21111"/>
                    <a:pt x="17169" y="21111"/>
                    <a:pt x="18808" y="21187"/>
                  </a:cubicBezTo>
                  <a:cubicBezTo>
                    <a:pt x="20448" y="21263"/>
                    <a:pt x="20930" y="21414"/>
                    <a:pt x="21412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2336223" y="6097515"/>
              <a:ext cx="191414" cy="65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550" fill="norm" stroke="1" extrusionOk="0">
                  <a:moveTo>
                    <a:pt x="63" y="8673"/>
                  </a:moveTo>
                  <a:cubicBezTo>
                    <a:pt x="296" y="8258"/>
                    <a:pt x="528" y="7842"/>
                    <a:pt x="760" y="7842"/>
                  </a:cubicBezTo>
                  <a:cubicBezTo>
                    <a:pt x="992" y="7842"/>
                    <a:pt x="1225" y="8258"/>
                    <a:pt x="1225" y="9677"/>
                  </a:cubicBezTo>
                  <a:cubicBezTo>
                    <a:pt x="1225" y="11096"/>
                    <a:pt x="992" y="13519"/>
                    <a:pt x="876" y="15527"/>
                  </a:cubicBezTo>
                  <a:cubicBezTo>
                    <a:pt x="760" y="17535"/>
                    <a:pt x="760" y="19127"/>
                    <a:pt x="760" y="20131"/>
                  </a:cubicBezTo>
                  <a:cubicBezTo>
                    <a:pt x="760" y="21135"/>
                    <a:pt x="760" y="21550"/>
                    <a:pt x="760" y="21550"/>
                  </a:cubicBezTo>
                  <a:cubicBezTo>
                    <a:pt x="760" y="21550"/>
                    <a:pt x="760" y="21135"/>
                    <a:pt x="528" y="19681"/>
                  </a:cubicBezTo>
                  <a:cubicBezTo>
                    <a:pt x="296" y="18227"/>
                    <a:pt x="-169" y="15735"/>
                    <a:pt x="63" y="13104"/>
                  </a:cubicBezTo>
                  <a:cubicBezTo>
                    <a:pt x="296" y="10473"/>
                    <a:pt x="1225" y="7704"/>
                    <a:pt x="2618" y="5592"/>
                  </a:cubicBezTo>
                  <a:cubicBezTo>
                    <a:pt x="4012" y="3481"/>
                    <a:pt x="5870" y="2027"/>
                    <a:pt x="7263" y="1196"/>
                  </a:cubicBezTo>
                  <a:cubicBezTo>
                    <a:pt x="8657" y="365"/>
                    <a:pt x="9586" y="158"/>
                    <a:pt x="10631" y="54"/>
                  </a:cubicBezTo>
                  <a:cubicBezTo>
                    <a:pt x="11676" y="-50"/>
                    <a:pt x="12837" y="-50"/>
                    <a:pt x="14579" y="469"/>
                  </a:cubicBezTo>
                  <a:cubicBezTo>
                    <a:pt x="16321" y="988"/>
                    <a:pt x="18644" y="2027"/>
                    <a:pt x="19921" y="3169"/>
                  </a:cubicBezTo>
                  <a:cubicBezTo>
                    <a:pt x="21199" y="4312"/>
                    <a:pt x="21431" y="5558"/>
                    <a:pt x="20154" y="6631"/>
                  </a:cubicBezTo>
                  <a:cubicBezTo>
                    <a:pt x="18876" y="7704"/>
                    <a:pt x="16089" y="8604"/>
                    <a:pt x="13534" y="9262"/>
                  </a:cubicBezTo>
                  <a:cubicBezTo>
                    <a:pt x="10979" y="9919"/>
                    <a:pt x="8657" y="10335"/>
                    <a:pt x="6799" y="10577"/>
                  </a:cubicBezTo>
                  <a:cubicBezTo>
                    <a:pt x="4941" y="10819"/>
                    <a:pt x="3547" y="10888"/>
                    <a:pt x="2386" y="10819"/>
                  </a:cubicBezTo>
                  <a:cubicBezTo>
                    <a:pt x="1225" y="10750"/>
                    <a:pt x="296" y="10542"/>
                    <a:pt x="296" y="10369"/>
                  </a:cubicBezTo>
                  <a:cubicBezTo>
                    <a:pt x="296" y="10196"/>
                    <a:pt x="1225" y="10058"/>
                    <a:pt x="2154" y="9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578100" y="6356350"/>
              <a:ext cx="1524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950"/>
                    <a:pt x="8400" y="9900"/>
                    <a:pt x="10800" y="12937"/>
                  </a:cubicBezTo>
                  <a:cubicBezTo>
                    <a:pt x="13200" y="15975"/>
                    <a:pt x="13800" y="17100"/>
                    <a:pt x="15300" y="18225"/>
                  </a:cubicBezTo>
                  <a:cubicBezTo>
                    <a:pt x="16800" y="19350"/>
                    <a:pt x="19200" y="20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546350" y="6337300"/>
              <a:ext cx="1841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757"/>
                    <a:pt x="15641" y="5515"/>
                    <a:pt x="12290" y="8579"/>
                  </a:cubicBezTo>
                  <a:cubicBezTo>
                    <a:pt x="8938" y="11643"/>
                    <a:pt x="5214" y="15013"/>
                    <a:pt x="3103" y="17234"/>
                  </a:cubicBezTo>
                  <a:cubicBezTo>
                    <a:pt x="993" y="19455"/>
                    <a:pt x="497" y="205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3061179" y="5999021"/>
              <a:ext cx="177322" cy="56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04" fill="norm" stroke="1" extrusionOk="0">
                  <a:moveTo>
                    <a:pt x="21041" y="66"/>
                  </a:moveTo>
                  <a:cubicBezTo>
                    <a:pt x="19785" y="-15"/>
                    <a:pt x="18529" y="-96"/>
                    <a:pt x="16771" y="310"/>
                  </a:cubicBezTo>
                  <a:cubicBezTo>
                    <a:pt x="15013" y="716"/>
                    <a:pt x="12753" y="1609"/>
                    <a:pt x="10115" y="3152"/>
                  </a:cubicBezTo>
                  <a:cubicBezTo>
                    <a:pt x="7478" y="4695"/>
                    <a:pt x="4464" y="6887"/>
                    <a:pt x="2455" y="9202"/>
                  </a:cubicBezTo>
                  <a:cubicBezTo>
                    <a:pt x="446" y="11516"/>
                    <a:pt x="-559" y="13952"/>
                    <a:pt x="320" y="15942"/>
                  </a:cubicBezTo>
                  <a:cubicBezTo>
                    <a:pt x="1199" y="17931"/>
                    <a:pt x="3962" y="19474"/>
                    <a:pt x="5971" y="20327"/>
                  </a:cubicBezTo>
                  <a:cubicBezTo>
                    <a:pt x="7981" y="21179"/>
                    <a:pt x="9236" y="21342"/>
                    <a:pt x="10492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371850" y="6153150"/>
              <a:ext cx="2095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361"/>
                    <a:pt x="5236" y="4721"/>
                    <a:pt x="8182" y="7613"/>
                  </a:cubicBezTo>
                  <a:cubicBezTo>
                    <a:pt x="11127" y="10505"/>
                    <a:pt x="14400" y="13928"/>
                    <a:pt x="16691" y="16348"/>
                  </a:cubicBezTo>
                  <a:cubicBezTo>
                    <a:pt x="18982" y="18767"/>
                    <a:pt x="20291" y="201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346450" y="6146800"/>
              <a:ext cx="2921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1800"/>
                    <a:pt x="17843" y="3600"/>
                    <a:pt x="15104" y="5968"/>
                  </a:cubicBezTo>
                  <a:cubicBezTo>
                    <a:pt x="12365" y="8337"/>
                    <a:pt x="8765" y="11274"/>
                    <a:pt x="6104" y="13974"/>
                  </a:cubicBezTo>
                  <a:cubicBezTo>
                    <a:pt x="3443" y="16674"/>
                    <a:pt x="1722" y="191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790937" y="6083300"/>
              <a:ext cx="18416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20881" y="0"/>
                  </a:moveTo>
                  <a:cubicBezTo>
                    <a:pt x="18481" y="486"/>
                    <a:pt x="16081" y="973"/>
                    <a:pt x="12961" y="2676"/>
                  </a:cubicBezTo>
                  <a:cubicBezTo>
                    <a:pt x="9841" y="4378"/>
                    <a:pt x="6001" y="7297"/>
                    <a:pt x="3361" y="9681"/>
                  </a:cubicBezTo>
                  <a:cubicBezTo>
                    <a:pt x="721" y="12065"/>
                    <a:pt x="-719" y="13914"/>
                    <a:pt x="361" y="15811"/>
                  </a:cubicBezTo>
                  <a:cubicBezTo>
                    <a:pt x="1441" y="17708"/>
                    <a:pt x="5041" y="19654"/>
                    <a:pt x="86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994944" y="6240967"/>
              <a:ext cx="297656" cy="25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25" fill="norm" stroke="1" extrusionOk="0">
                  <a:moveTo>
                    <a:pt x="2700" y="4793"/>
                  </a:moveTo>
                  <a:cubicBezTo>
                    <a:pt x="2088" y="5315"/>
                    <a:pt x="1475" y="5838"/>
                    <a:pt x="1015" y="8102"/>
                  </a:cubicBezTo>
                  <a:cubicBezTo>
                    <a:pt x="556" y="10367"/>
                    <a:pt x="249" y="14373"/>
                    <a:pt x="96" y="16899"/>
                  </a:cubicBezTo>
                  <a:cubicBezTo>
                    <a:pt x="-57" y="19425"/>
                    <a:pt x="-57" y="20470"/>
                    <a:pt x="326" y="20906"/>
                  </a:cubicBezTo>
                  <a:cubicBezTo>
                    <a:pt x="709" y="21341"/>
                    <a:pt x="1475" y="21167"/>
                    <a:pt x="2317" y="20035"/>
                  </a:cubicBezTo>
                  <a:cubicBezTo>
                    <a:pt x="3160" y="18902"/>
                    <a:pt x="4079" y="16812"/>
                    <a:pt x="4692" y="15331"/>
                  </a:cubicBezTo>
                  <a:cubicBezTo>
                    <a:pt x="5305" y="13851"/>
                    <a:pt x="5611" y="12980"/>
                    <a:pt x="5764" y="12980"/>
                  </a:cubicBezTo>
                  <a:cubicBezTo>
                    <a:pt x="5917" y="12980"/>
                    <a:pt x="5917" y="13851"/>
                    <a:pt x="6071" y="14722"/>
                  </a:cubicBezTo>
                  <a:cubicBezTo>
                    <a:pt x="6224" y="15593"/>
                    <a:pt x="6530" y="16464"/>
                    <a:pt x="7449" y="17073"/>
                  </a:cubicBezTo>
                  <a:cubicBezTo>
                    <a:pt x="8369" y="17683"/>
                    <a:pt x="9900" y="18031"/>
                    <a:pt x="11509" y="16638"/>
                  </a:cubicBezTo>
                  <a:cubicBezTo>
                    <a:pt x="13117" y="15244"/>
                    <a:pt x="14803" y="12109"/>
                    <a:pt x="15645" y="9583"/>
                  </a:cubicBezTo>
                  <a:cubicBezTo>
                    <a:pt x="16488" y="7057"/>
                    <a:pt x="16488" y="5141"/>
                    <a:pt x="16411" y="3660"/>
                  </a:cubicBezTo>
                  <a:cubicBezTo>
                    <a:pt x="16334" y="2180"/>
                    <a:pt x="16181" y="1135"/>
                    <a:pt x="15722" y="525"/>
                  </a:cubicBezTo>
                  <a:cubicBezTo>
                    <a:pt x="15262" y="-85"/>
                    <a:pt x="14496" y="-259"/>
                    <a:pt x="13654" y="525"/>
                  </a:cubicBezTo>
                  <a:cubicBezTo>
                    <a:pt x="12811" y="1309"/>
                    <a:pt x="11892" y="3051"/>
                    <a:pt x="11356" y="4531"/>
                  </a:cubicBezTo>
                  <a:cubicBezTo>
                    <a:pt x="10820" y="6012"/>
                    <a:pt x="10666" y="7231"/>
                    <a:pt x="10973" y="8015"/>
                  </a:cubicBezTo>
                  <a:cubicBezTo>
                    <a:pt x="11279" y="8799"/>
                    <a:pt x="12045" y="9147"/>
                    <a:pt x="13730" y="9322"/>
                  </a:cubicBezTo>
                  <a:cubicBezTo>
                    <a:pt x="15415" y="9496"/>
                    <a:pt x="18020" y="9496"/>
                    <a:pt x="19475" y="9409"/>
                  </a:cubicBezTo>
                  <a:cubicBezTo>
                    <a:pt x="20930" y="9322"/>
                    <a:pt x="21237" y="9147"/>
                    <a:pt x="21543" y="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343400" y="6134049"/>
              <a:ext cx="103752" cy="46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02" fill="norm" stroke="1" extrusionOk="0">
                  <a:moveTo>
                    <a:pt x="0" y="294"/>
                  </a:moveTo>
                  <a:cubicBezTo>
                    <a:pt x="2118" y="100"/>
                    <a:pt x="4235" y="-95"/>
                    <a:pt x="5929" y="51"/>
                  </a:cubicBezTo>
                  <a:cubicBezTo>
                    <a:pt x="7624" y="197"/>
                    <a:pt x="8894" y="683"/>
                    <a:pt x="11647" y="2629"/>
                  </a:cubicBezTo>
                  <a:cubicBezTo>
                    <a:pt x="14400" y="4575"/>
                    <a:pt x="18635" y="7981"/>
                    <a:pt x="20118" y="10997"/>
                  </a:cubicBezTo>
                  <a:cubicBezTo>
                    <a:pt x="21600" y="14013"/>
                    <a:pt x="20329" y="16640"/>
                    <a:pt x="18212" y="18343"/>
                  </a:cubicBezTo>
                  <a:cubicBezTo>
                    <a:pt x="16094" y="20046"/>
                    <a:pt x="13129" y="20824"/>
                    <a:pt x="10588" y="21164"/>
                  </a:cubicBezTo>
                  <a:cubicBezTo>
                    <a:pt x="8047" y="21505"/>
                    <a:pt x="5929" y="21408"/>
                    <a:pt x="3812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546599" y="6076950"/>
              <a:ext cx="154025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3456" y="0"/>
                  </a:moveTo>
                  <a:cubicBezTo>
                    <a:pt x="8352" y="2069"/>
                    <a:pt x="13248" y="4138"/>
                    <a:pt x="16560" y="6579"/>
                  </a:cubicBezTo>
                  <a:cubicBezTo>
                    <a:pt x="19872" y="9021"/>
                    <a:pt x="21600" y="11834"/>
                    <a:pt x="20736" y="14152"/>
                  </a:cubicBezTo>
                  <a:cubicBezTo>
                    <a:pt x="19872" y="16469"/>
                    <a:pt x="16416" y="18290"/>
                    <a:pt x="12528" y="19448"/>
                  </a:cubicBezTo>
                  <a:cubicBezTo>
                    <a:pt x="8640" y="20607"/>
                    <a:pt x="4320" y="21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11807" y="6802374"/>
              <a:ext cx="278843" cy="27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69" fill="norm" stroke="1" extrusionOk="0">
                  <a:moveTo>
                    <a:pt x="3393" y="1860"/>
                  </a:moveTo>
                  <a:cubicBezTo>
                    <a:pt x="2248" y="6476"/>
                    <a:pt x="1102" y="11093"/>
                    <a:pt x="530" y="13896"/>
                  </a:cubicBezTo>
                  <a:cubicBezTo>
                    <a:pt x="-43" y="16699"/>
                    <a:pt x="-43" y="17689"/>
                    <a:pt x="39" y="18678"/>
                  </a:cubicBezTo>
                  <a:cubicBezTo>
                    <a:pt x="121" y="19667"/>
                    <a:pt x="284" y="20657"/>
                    <a:pt x="775" y="21069"/>
                  </a:cubicBezTo>
                  <a:cubicBezTo>
                    <a:pt x="1266" y="21481"/>
                    <a:pt x="2084" y="21316"/>
                    <a:pt x="2984" y="19997"/>
                  </a:cubicBezTo>
                  <a:cubicBezTo>
                    <a:pt x="3884" y="18678"/>
                    <a:pt x="4866" y="16205"/>
                    <a:pt x="5521" y="14391"/>
                  </a:cubicBezTo>
                  <a:cubicBezTo>
                    <a:pt x="6175" y="12577"/>
                    <a:pt x="6502" y="11423"/>
                    <a:pt x="6666" y="11341"/>
                  </a:cubicBezTo>
                  <a:cubicBezTo>
                    <a:pt x="6830" y="11258"/>
                    <a:pt x="6830" y="12247"/>
                    <a:pt x="6993" y="13154"/>
                  </a:cubicBezTo>
                  <a:cubicBezTo>
                    <a:pt x="7157" y="14061"/>
                    <a:pt x="7484" y="14886"/>
                    <a:pt x="8057" y="15463"/>
                  </a:cubicBezTo>
                  <a:cubicBezTo>
                    <a:pt x="8630" y="16040"/>
                    <a:pt x="9448" y="16370"/>
                    <a:pt x="10184" y="16040"/>
                  </a:cubicBezTo>
                  <a:cubicBezTo>
                    <a:pt x="10921" y="15710"/>
                    <a:pt x="11575" y="14721"/>
                    <a:pt x="12475" y="12660"/>
                  </a:cubicBezTo>
                  <a:cubicBezTo>
                    <a:pt x="13375" y="10599"/>
                    <a:pt x="14521" y="7466"/>
                    <a:pt x="15175" y="5157"/>
                  </a:cubicBezTo>
                  <a:cubicBezTo>
                    <a:pt x="15830" y="2849"/>
                    <a:pt x="15993" y="1365"/>
                    <a:pt x="15666" y="623"/>
                  </a:cubicBezTo>
                  <a:cubicBezTo>
                    <a:pt x="15339" y="-119"/>
                    <a:pt x="14521" y="-119"/>
                    <a:pt x="13784" y="211"/>
                  </a:cubicBezTo>
                  <a:cubicBezTo>
                    <a:pt x="13048" y="541"/>
                    <a:pt x="12393" y="1200"/>
                    <a:pt x="11821" y="2766"/>
                  </a:cubicBezTo>
                  <a:cubicBezTo>
                    <a:pt x="11248" y="4333"/>
                    <a:pt x="10757" y="6806"/>
                    <a:pt x="10757" y="8373"/>
                  </a:cubicBezTo>
                  <a:cubicBezTo>
                    <a:pt x="10757" y="9939"/>
                    <a:pt x="11248" y="10599"/>
                    <a:pt x="12966" y="10763"/>
                  </a:cubicBezTo>
                  <a:cubicBezTo>
                    <a:pt x="14684" y="10928"/>
                    <a:pt x="17630" y="10599"/>
                    <a:pt x="19266" y="10351"/>
                  </a:cubicBezTo>
                  <a:cubicBezTo>
                    <a:pt x="20902" y="10104"/>
                    <a:pt x="21230" y="9939"/>
                    <a:pt x="21557" y="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405366" y="6813658"/>
              <a:ext cx="156785" cy="24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49" fill="norm" stroke="1" extrusionOk="0">
                  <a:moveTo>
                    <a:pt x="20192" y="2206"/>
                  </a:moveTo>
                  <a:cubicBezTo>
                    <a:pt x="20761" y="1283"/>
                    <a:pt x="21329" y="360"/>
                    <a:pt x="20903" y="83"/>
                  </a:cubicBezTo>
                  <a:cubicBezTo>
                    <a:pt x="20476" y="-194"/>
                    <a:pt x="19055" y="175"/>
                    <a:pt x="16213" y="1929"/>
                  </a:cubicBezTo>
                  <a:cubicBezTo>
                    <a:pt x="13371" y="3683"/>
                    <a:pt x="9108" y="6821"/>
                    <a:pt x="6124" y="9498"/>
                  </a:cubicBezTo>
                  <a:cubicBezTo>
                    <a:pt x="3140" y="12175"/>
                    <a:pt x="1434" y="14391"/>
                    <a:pt x="582" y="16237"/>
                  </a:cubicBezTo>
                  <a:cubicBezTo>
                    <a:pt x="-271" y="18083"/>
                    <a:pt x="-271" y="19560"/>
                    <a:pt x="1150" y="20391"/>
                  </a:cubicBezTo>
                  <a:cubicBezTo>
                    <a:pt x="2571" y="21221"/>
                    <a:pt x="5413" y="21406"/>
                    <a:pt x="8113" y="21129"/>
                  </a:cubicBezTo>
                  <a:cubicBezTo>
                    <a:pt x="10813" y="20852"/>
                    <a:pt x="13371" y="20114"/>
                    <a:pt x="15929" y="1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422399" y="69342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840"/>
                    <a:pt x="10944" y="10080"/>
                    <a:pt x="14544" y="6480"/>
                  </a:cubicBezTo>
                  <a:cubicBezTo>
                    <a:pt x="18144" y="2880"/>
                    <a:pt x="1987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606550" y="6705055"/>
              <a:ext cx="501923" cy="33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8" fill="norm" stroke="1" extrusionOk="0">
                  <a:moveTo>
                    <a:pt x="0" y="21498"/>
                  </a:moveTo>
                  <a:cubicBezTo>
                    <a:pt x="998" y="21360"/>
                    <a:pt x="1997" y="21223"/>
                    <a:pt x="3176" y="21085"/>
                  </a:cubicBezTo>
                  <a:cubicBezTo>
                    <a:pt x="4356" y="20948"/>
                    <a:pt x="5718" y="20810"/>
                    <a:pt x="6671" y="20535"/>
                  </a:cubicBezTo>
                  <a:cubicBezTo>
                    <a:pt x="7624" y="20260"/>
                    <a:pt x="8168" y="19847"/>
                    <a:pt x="8304" y="19366"/>
                  </a:cubicBezTo>
                  <a:cubicBezTo>
                    <a:pt x="8440" y="18884"/>
                    <a:pt x="8168" y="18334"/>
                    <a:pt x="7987" y="16889"/>
                  </a:cubicBezTo>
                  <a:cubicBezTo>
                    <a:pt x="7805" y="15444"/>
                    <a:pt x="7714" y="13106"/>
                    <a:pt x="7669" y="10560"/>
                  </a:cubicBezTo>
                  <a:cubicBezTo>
                    <a:pt x="7624" y="8015"/>
                    <a:pt x="7624" y="5264"/>
                    <a:pt x="7760" y="3544"/>
                  </a:cubicBezTo>
                  <a:cubicBezTo>
                    <a:pt x="7896" y="1824"/>
                    <a:pt x="8168" y="1136"/>
                    <a:pt x="8576" y="655"/>
                  </a:cubicBezTo>
                  <a:cubicBezTo>
                    <a:pt x="8985" y="173"/>
                    <a:pt x="9529" y="-102"/>
                    <a:pt x="10255" y="36"/>
                  </a:cubicBezTo>
                  <a:cubicBezTo>
                    <a:pt x="10982" y="173"/>
                    <a:pt x="11889" y="723"/>
                    <a:pt x="12797" y="1962"/>
                  </a:cubicBezTo>
                  <a:cubicBezTo>
                    <a:pt x="13704" y="3200"/>
                    <a:pt x="14612" y="5126"/>
                    <a:pt x="14839" y="7190"/>
                  </a:cubicBezTo>
                  <a:cubicBezTo>
                    <a:pt x="15066" y="9253"/>
                    <a:pt x="14612" y="11455"/>
                    <a:pt x="14294" y="12899"/>
                  </a:cubicBezTo>
                  <a:cubicBezTo>
                    <a:pt x="13976" y="14344"/>
                    <a:pt x="13795" y="15032"/>
                    <a:pt x="13432" y="15926"/>
                  </a:cubicBezTo>
                  <a:cubicBezTo>
                    <a:pt x="13069" y="16820"/>
                    <a:pt x="12524" y="17921"/>
                    <a:pt x="12524" y="18402"/>
                  </a:cubicBezTo>
                  <a:cubicBezTo>
                    <a:pt x="12524" y="18884"/>
                    <a:pt x="13069" y="18746"/>
                    <a:pt x="14430" y="18402"/>
                  </a:cubicBezTo>
                  <a:cubicBezTo>
                    <a:pt x="15792" y="18059"/>
                    <a:pt x="17970" y="17508"/>
                    <a:pt x="19376" y="17027"/>
                  </a:cubicBezTo>
                  <a:cubicBezTo>
                    <a:pt x="20783" y="16545"/>
                    <a:pt x="21418" y="16132"/>
                    <a:pt x="21509" y="16132"/>
                  </a:cubicBezTo>
                  <a:cubicBezTo>
                    <a:pt x="21600" y="16132"/>
                    <a:pt x="21146" y="16545"/>
                    <a:pt x="20692" y="16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175250" y="638810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0"/>
                    <a:pt x="12414" y="0"/>
                    <a:pt x="16014" y="3600"/>
                  </a:cubicBezTo>
                  <a:cubicBezTo>
                    <a:pt x="19614" y="7200"/>
                    <a:pt x="2060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162549" y="6521450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695949" y="6280150"/>
              <a:ext cx="508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613"/>
                    <a:pt x="12600" y="9225"/>
                    <a:pt x="9000" y="12825"/>
                  </a:cubicBezTo>
                  <a:cubicBezTo>
                    <a:pt x="5400" y="16425"/>
                    <a:pt x="2700" y="190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201489" y="5897715"/>
              <a:ext cx="1396419" cy="89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96" fill="norm" stroke="1" extrusionOk="0">
                  <a:moveTo>
                    <a:pt x="9184" y="945"/>
                  </a:moveTo>
                  <a:cubicBezTo>
                    <a:pt x="8923" y="641"/>
                    <a:pt x="8662" y="338"/>
                    <a:pt x="8271" y="161"/>
                  </a:cubicBezTo>
                  <a:cubicBezTo>
                    <a:pt x="7879" y="-16"/>
                    <a:pt x="7357" y="-67"/>
                    <a:pt x="6851" y="110"/>
                  </a:cubicBezTo>
                  <a:cubicBezTo>
                    <a:pt x="6346" y="287"/>
                    <a:pt x="5856" y="692"/>
                    <a:pt x="5318" y="1274"/>
                  </a:cubicBezTo>
                  <a:cubicBezTo>
                    <a:pt x="4779" y="1855"/>
                    <a:pt x="4192" y="2614"/>
                    <a:pt x="3654" y="3373"/>
                  </a:cubicBezTo>
                  <a:cubicBezTo>
                    <a:pt x="3115" y="4132"/>
                    <a:pt x="2626" y="4890"/>
                    <a:pt x="2218" y="5725"/>
                  </a:cubicBezTo>
                  <a:cubicBezTo>
                    <a:pt x="1810" y="6560"/>
                    <a:pt x="1484" y="7470"/>
                    <a:pt x="1174" y="8634"/>
                  </a:cubicBezTo>
                  <a:cubicBezTo>
                    <a:pt x="864" y="9797"/>
                    <a:pt x="570" y="11214"/>
                    <a:pt x="423" y="12453"/>
                  </a:cubicBezTo>
                  <a:cubicBezTo>
                    <a:pt x="277" y="13692"/>
                    <a:pt x="277" y="14755"/>
                    <a:pt x="358" y="15690"/>
                  </a:cubicBezTo>
                  <a:cubicBezTo>
                    <a:pt x="440" y="16626"/>
                    <a:pt x="603" y="17436"/>
                    <a:pt x="864" y="18068"/>
                  </a:cubicBezTo>
                  <a:cubicBezTo>
                    <a:pt x="1125" y="18700"/>
                    <a:pt x="1484" y="19155"/>
                    <a:pt x="2055" y="19510"/>
                  </a:cubicBezTo>
                  <a:cubicBezTo>
                    <a:pt x="2626" y="19864"/>
                    <a:pt x="3409" y="20117"/>
                    <a:pt x="4420" y="20243"/>
                  </a:cubicBezTo>
                  <a:cubicBezTo>
                    <a:pt x="5432" y="20370"/>
                    <a:pt x="6672" y="20370"/>
                    <a:pt x="7781" y="20344"/>
                  </a:cubicBezTo>
                  <a:cubicBezTo>
                    <a:pt x="8891" y="20319"/>
                    <a:pt x="9869" y="20268"/>
                    <a:pt x="10783" y="20142"/>
                  </a:cubicBezTo>
                  <a:cubicBezTo>
                    <a:pt x="11697" y="20015"/>
                    <a:pt x="12545" y="19813"/>
                    <a:pt x="13312" y="19687"/>
                  </a:cubicBezTo>
                  <a:cubicBezTo>
                    <a:pt x="14078" y="19560"/>
                    <a:pt x="14764" y="19510"/>
                    <a:pt x="15449" y="19282"/>
                  </a:cubicBezTo>
                  <a:cubicBezTo>
                    <a:pt x="16134" y="19054"/>
                    <a:pt x="16819" y="18650"/>
                    <a:pt x="17521" y="17941"/>
                  </a:cubicBezTo>
                  <a:cubicBezTo>
                    <a:pt x="18222" y="17233"/>
                    <a:pt x="18940" y="16222"/>
                    <a:pt x="19511" y="15134"/>
                  </a:cubicBezTo>
                  <a:cubicBezTo>
                    <a:pt x="20082" y="14046"/>
                    <a:pt x="20506" y="12883"/>
                    <a:pt x="20784" y="11669"/>
                  </a:cubicBezTo>
                  <a:cubicBezTo>
                    <a:pt x="21061" y="10455"/>
                    <a:pt x="21191" y="9190"/>
                    <a:pt x="21208" y="8178"/>
                  </a:cubicBezTo>
                  <a:cubicBezTo>
                    <a:pt x="21224" y="7167"/>
                    <a:pt x="21126" y="6408"/>
                    <a:pt x="20833" y="5725"/>
                  </a:cubicBezTo>
                  <a:cubicBezTo>
                    <a:pt x="20539" y="5042"/>
                    <a:pt x="20049" y="4435"/>
                    <a:pt x="19430" y="3828"/>
                  </a:cubicBezTo>
                  <a:cubicBezTo>
                    <a:pt x="18810" y="3221"/>
                    <a:pt x="18059" y="2614"/>
                    <a:pt x="17292" y="2159"/>
                  </a:cubicBezTo>
                  <a:cubicBezTo>
                    <a:pt x="16526" y="1703"/>
                    <a:pt x="15743" y="1400"/>
                    <a:pt x="14992" y="1096"/>
                  </a:cubicBezTo>
                  <a:cubicBezTo>
                    <a:pt x="14242" y="793"/>
                    <a:pt x="13524" y="489"/>
                    <a:pt x="12839" y="338"/>
                  </a:cubicBezTo>
                  <a:cubicBezTo>
                    <a:pt x="12153" y="186"/>
                    <a:pt x="11501" y="186"/>
                    <a:pt x="10832" y="262"/>
                  </a:cubicBezTo>
                  <a:cubicBezTo>
                    <a:pt x="10163" y="338"/>
                    <a:pt x="9478" y="489"/>
                    <a:pt x="8809" y="717"/>
                  </a:cubicBezTo>
                  <a:cubicBezTo>
                    <a:pt x="8140" y="945"/>
                    <a:pt x="7488" y="1248"/>
                    <a:pt x="6802" y="1653"/>
                  </a:cubicBezTo>
                  <a:cubicBezTo>
                    <a:pt x="6117" y="2058"/>
                    <a:pt x="5399" y="2563"/>
                    <a:pt x="4730" y="3221"/>
                  </a:cubicBezTo>
                  <a:cubicBezTo>
                    <a:pt x="4062" y="3879"/>
                    <a:pt x="3442" y="4688"/>
                    <a:pt x="2903" y="5472"/>
                  </a:cubicBezTo>
                  <a:cubicBezTo>
                    <a:pt x="2365" y="6256"/>
                    <a:pt x="1908" y="7015"/>
                    <a:pt x="1533" y="7976"/>
                  </a:cubicBezTo>
                  <a:cubicBezTo>
                    <a:pt x="1158" y="8937"/>
                    <a:pt x="864" y="10101"/>
                    <a:pt x="619" y="11163"/>
                  </a:cubicBezTo>
                  <a:cubicBezTo>
                    <a:pt x="375" y="12225"/>
                    <a:pt x="179" y="13186"/>
                    <a:pt x="81" y="14325"/>
                  </a:cubicBezTo>
                  <a:cubicBezTo>
                    <a:pt x="-17" y="15463"/>
                    <a:pt x="-17" y="16778"/>
                    <a:pt x="32" y="17689"/>
                  </a:cubicBezTo>
                  <a:cubicBezTo>
                    <a:pt x="81" y="18599"/>
                    <a:pt x="179" y="19105"/>
                    <a:pt x="456" y="19636"/>
                  </a:cubicBezTo>
                  <a:cubicBezTo>
                    <a:pt x="733" y="20167"/>
                    <a:pt x="1190" y="20724"/>
                    <a:pt x="1761" y="21027"/>
                  </a:cubicBezTo>
                  <a:cubicBezTo>
                    <a:pt x="2332" y="21331"/>
                    <a:pt x="3017" y="21381"/>
                    <a:pt x="3849" y="21432"/>
                  </a:cubicBezTo>
                  <a:cubicBezTo>
                    <a:pt x="4681" y="21482"/>
                    <a:pt x="5660" y="21533"/>
                    <a:pt x="6541" y="21457"/>
                  </a:cubicBezTo>
                  <a:cubicBezTo>
                    <a:pt x="7422" y="21381"/>
                    <a:pt x="8205" y="21179"/>
                    <a:pt x="8956" y="20951"/>
                  </a:cubicBezTo>
                  <a:cubicBezTo>
                    <a:pt x="9706" y="20724"/>
                    <a:pt x="10424" y="20471"/>
                    <a:pt x="11223" y="20167"/>
                  </a:cubicBezTo>
                  <a:cubicBezTo>
                    <a:pt x="12023" y="19864"/>
                    <a:pt x="12904" y="19510"/>
                    <a:pt x="13589" y="19307"/>
                  </a:cubicBezTo>
                  <a:cubicBezTo>
                    <a:pt x="14274" y="19105"/>
                    <a:pt x="14764" y="19054"/>
                    <a:pt x="15286" y="18877"/>
                  </a:cubicBezTo>
                  <a:cubicBezTo>
                    <a:pt x="15808" y="18700"/>
                    <a:pt x="16362" y="18397"/>
                    <a:pt x="16852" y="18043"/>
                  </a:cubicBezTo>
                  <a:cubicBezTo>
                    <a:pt x="17341" y="17689"/>
                    <a:pt x="17765" y="17284"/>
                    <a:pt x="18304" y="16651"/>
                  </a:cubicBezTo>
                  <a:cubicBezTo>
                    <a:pt x="18842" y="16019"/>
                    <a:pt x="19495" y="15159"/>
                    <a:pt x="20017" y="14223"/>
                  </a:cubicBezTo>
                  <a:cubicBezTo>
                    <a:pt x="20539" y="13288"/>
                    <a:pt x="20930" y="12276"/>
                    <a:pt x="21191" y="11340"/>
                  </a:cubicBezTo>
                  <a:cubicBezTo>
                    <a:pt x="21452" y="10404"/>
                    <a:pt x="21583" y="9544"/>
                    <a:pt x="21501" y="8558"/>
                  </a:cubicBezTo>
                  <a:cubicBezTo>
                    <a:pt x="21420" y="7571"/>
                    <a:pt x="21126" y="6459"/>
                    <a:pt x="20637" y="5573"/>
                  </a:cubicBezTo>
                  <a:cubicBezTo>
                    <a:pt x="20147" y="4688"/>
                    <a:pt x="19462" y="4030"/>
                    <a:pt x="18630" y="3398"/>
                  </a:cubicBezTo>
                  <a:cubicBezTo>
                    <a:pt x="17798" y="2766"/>
                    <a:pt x="16819" y="2159"/>
                    <a:pt x="15840" y="1703"/>
                  </a:cubicBezTo>
                  <a:cubicBezTo>
                    <a:pt x="14862" y="1248"/>
                    <a:pt x="13883" y="945"/>
                    <a:pt x="12888" y="818"/>
                  </a:cubicBezTo>
                  <a:cubicBezTo>
                    <a:pt x="11892" y="692"/>
                    <a:pt x="10881" y="742"/>
                    <a:pt x="10000" y="894"/>
                  </a:cubicBezTo>
                  <a:cubicBezTo>
                    <a:pt x="9119" y="1046"/>
                    <a:pt x="8368" y="1299"/>
                    <a:pt x="7618" y="1552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1" name="Drawing"/>
          <p:cNvGrpSpPr/>
          <p:nvPr/>
        </p:nvGrpSpPr>
        <p:grpSpPr>
          <a:xfrm>
            <a:off x="571499" y="1357023"/>
            <a:ext cx="12109451" cy="7946238"/>
            <a:chOff x="0" y="0"/>
            <a:chExt cx="12109449" cy="7946237"/>
          </a:xfrm>
        </p:grpSpPr>
        <p:sp>
          <p:nvSpPr>
            <p:cNvPr id="539" name="Line"/>
            <p:cNvSpPr/>
            <p:nvPr/>
          </p:nvSpPr>
          <p:spPr>
            <a:xfrm>
              <a:off x="0" y="472936"/>
              <a:ext cx="177800" cy="30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268"/>
                  </a:moveTo>
                  <a:cubicBezTo>
                    <a:pt x="257" y="2168"/>
                    <a:pt x="514" y="3068"/>
                    <a:pt x="1286" y="3593"/>
                  </a:cubicBezTo>
                  <a:cubicBezTo>
                    <a:pt x="2057" y="4118"/>
                    <a:pt x="3343" y="4268"/>
                    <a:pt x="5914" y="3818"/>
                  </a:cubicBezTo>
                  <a:cubicBezTo>
                    <a:pt x="8486" y="3368"/>
                    <a:pt x="12343" y="2318"/>
                    <a:pt x="14786" y="1568"/>
                  </a:cubicBezTo>
                  <a:cubicBezTo>
                    <a:pt x="17229" y="818"/>
                    <a:pt x="18257" y="368"/>
                    <a:pt x="18000" y="143"/>
                  </a:cubicBezTo>
                  <a:cubicBezTo>
                    <a:pt x="17743" y="-82"/>
                    <a:pt x="16200" y="-82"/>
                    <a:pt x="14400" y="443"/>
                  </a:cubicBezTo>
                  <a:cubicBezTo>
                    <a:pt x="12600" y="968"/>
                    <a:pt x="10543" y="2018"/>
                    <a:pt x="9129" y="2993"/>
                  </a:cubicBezTo>
                  <a:cubicBezTo>
                    <a:pt x="7714" y="3968"/>
                    <a:pt x="6943" y="4868"/>
                    <a:pt x="7200" y="5393"/>
                  </a:cubicBezTo>
                  <a:cubicBezTo>
                    <a:pt x="7457" y="5918"/>
                    <a:pt x="8743" y="6068"/>
                    <a:pt x="10029" y="6218"/>
                  </a:cubicBezTo>
                  <a:cubicBezTo>
                    <a:pt x="11314" y="6368"/>
                    <a:pt x="12600" y="6518"/>
                    <a:pt x="13371" y="6968"/>
                  </a:cubicBezTo>
                  <a:cubicBezTo>
                    <a:pt x="14143" y="7418"/>
                    <a:pt x="14400" y="8168"/>
                    <a:pt x="13114" y="9293"/>
                  </a:cubicBezTo>
                  <a:cubicBezTo>
                    <a:pt x="11829" y="10418"/>
                    <a:pt x="9000" y="11918"/>
                    <a:pt x="6557" y="13643"/>
                  </a:cubicBezTo>
                  <a:cubicBezTo>
                    <a:pt x="4114" y="15368"/>
                    <a:pt x="2057" y="17318"/>
                    <a:pt x="1157" y="18668"/>
                  </a:cubicBezTo>
                  <a:cubicBezTo>
                    <a:pt x="257" y="20018"/>
                    <a:pt x="514" y="20768"/>
                    <a:pt x="1286" y="21143"/>
                  </a:cubicBezTo>
                  <a:cubicBezTo>
                    <a:pt x="2057" y="21518"/>
                    <a:pt x="3343" y="21518"/>
                    <a:pt x="6814" y="20768"/>
                  </a:cubicBezTo>
                  <a:cubicBezTo>
                    <a:pt x="10286" y="20018"/>
                    <a:pt x="15943" y="18518"/>
                    <a:pt x="21600" y="17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65100" y="588407"/>
              <a:ext cx="260350" cy="15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1430"/>
                  </a:moveTo>
                  <a:cubicBezTo>
                    <a:pt x="702" y="555"/>
                    <a:pt x="1405" y="-321"/>
                    <a:pt x="2722" y="117"/>
                  </a:cubicBezTo>
                  <a:cubicBezTo>
                    <a:pt x="4039" y="555"/>
                    <a:pt x="5971" y="2306"/>
                    <a:pt x="6585" y="5371"/>
                  </a:cubicBezTo>
                  <a:cubicBezTo>
                    <a:pt x="7200" y="8436"/>
                    <a:pt x="6498" y="12814"/>
                    <a:pt x="5795" y="15587"/>
                  </a:cubicBezTo>
                  <a:cubicBezTo>
                    <a:pt x="5093" y="18360"/>
                    <a:pt x="4390" y="19528"/>
                    <a:pt x="3600" y="20257"/>
                  </a:cubicBezTo>
                  <a:cubicBezTo>
                    <a:pt x="2810" y="20987"/>
                    <a:pt x="1932" y="21279"/>
                    <a:pt x="1580" y="20549"/>
                  </a:cubicBezTo>
                  <a:cubicBezTo>
                    <a:pt x="1229" y="19820"/>
                    <a:pt x="1405" y="18068"/>
                    <a:pt x="2634" y="15003"/>
                  </a:cubicBezTo>
                  <a:cubicBezTo>
                    <a:pt x="3863" y="11938"/>
                    <a:pt x="6146" y="7560"/>
                    <a:pt x="7639" y="4787"/>
                  </a:cubicBezTo>
                  <a:cubicBezTo>
                    <a:pt x="9132" y="2014"/>
                    <a:pt x="9834" y="847"/>
                    <a:pt x="9834" y="1138"/>
                  </a:cubicBezTo>
                  <a:cubicBezTo>
                    <a:pt x="9834" y="1430"/>
                    <a:pt x="9132" y="3182"/>
                    <a:pt x="8780" y="5079"/>
                  </a:cubicBezTo>
                  <a:cubicBezTo>
                    <a:pt x="8429" y="6976"/>
                    <a:pt x="8429" y="9020"/>
                    <a:pt x="9659" y="10479"/>
                  </a:cubicBezTo>
                  <a:cubicBezTo>
                    <a:pt x="10888" y="11938"/>
                    <a:pt x="13346" y="12814"/>
                    <a:pt x="15541" y="13106"/>
                  </a:cubicBezTo>
                  <a:cubicBezTo>
                    <a:pt x="17737" y="13398"/>
                    <a:pt x="19668" y="13106"/>
                    <a:pt x="21600" y="12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7150" y="808326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58750" y="770226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33400" y="522576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33400" y="64957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28700" y="363826"/>
              <a:ext cx="139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055" y="2787"/>
                  </a:cubicBezTo>
                  <a:cubicBezTo>
                    <a:pt x="8836" y="5574"/>
                    <a:pt x="12764" y="11148"/>
                    <a:pt x="14891" y="14516"/>
                  </a:cubicBezTo>
                  <a:cubicBezTo>
                    <a:pt x="17018" y="17884"/>
                    <a:pt x="17345" y="19045"/>
                    <a:pt x="18164" y="19858"/>
                  </a:cubicBezTo>
                  <a:cubicBezTo>
                    <a:pt x="18982" y="20671"/>
                    <a:pt x="20291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36115" y="313026"/>
              <a:ext cx="108486" cy="43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9" fill="norm" stroke="1" extrusionOk="0">
                  <a:moveTo>
                    <a:pt x="21289" y="0"/>
                  </a:moveTo>
                  <a:cubicBezTo>
                    <a:pt x="19212" y="0"/>
                    <a:pt x="17135" y="0"/>
                    <a:pt x="15681" y="415"/>
                  </a:cubicBezTo>
                  <a:cubicBezTo>
                    <a:pt x="14227" y="831"/>
                    <a:pt x="13397" y="1662"/>
                    <a:pt x="12566" y="3375"/>
                  </a:cubicBezTo>
                  <a:cubicBezTo>
                    <a:pt x="11735" y="5088"/>
                    <a:pt x="10904" y="7685"/>
                    <a:pt x="9035" y="10696"/>
                  </a:cubicBezTo>
                  <a:cubicBezTo>
                    <a:pt x="7166" y="13708"/>
                    <a:pt x="4258" y="17135"/>
                    <a:pt x="2389" y="19108"/>
                  </a:cubicBezTo>
                  <a:cubicBezTo>
                    <a:pt x="520" y="21081"/>
                    <a:pt x="-311" y="21600"/>
                    <a:pt x="104" y="21496"/>
                  </a:cubicBezTo>
                  <a:cubicBezTo>
                    <a:pt x="520" y="21392"/>
                    <a:pt x="2181" y="20665"/>
                    <a:pt x="3843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262429" y="515003"/>
              <a:ext cx="80897" cy="20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146" fill="norm" stroke="1" extrusionOk="0">
                  <a:moveTo>
                    <a:pt x="10031" y="5309"/>
                  </a:moveTo>
                  <a:cubicBezTo>
                    <a:pt x="9491" y="4013"/>
                    <a:pt x="8951" y="2717"/>
                    <a:pt x="7601" y="2609"/>
                  </a:cubicBezTo>
                  <a:cubicBezTo>
                    <a:pt x="6251" y="2501"/>
                    <a:pt x="4091" y="3581"/>
                    <a:pt x="2471" y="5849"/>
                  </a:cubicBezTo>
                  <a:cubicBezTo>
                    <a:pt x="851" y="8117"/>
                    <a:pt x="-229" y="11573"/>
                    <a:pt x="41" y="14381"/>
                  </a:cubicBezTo>
                  <a:cubicBezTo>
                    <a:pt x="311" y="17189"/>
                    <a:pt x="1931" y="19349"/>
                    <a:pt x="4091" y="20429"/>
                  </a:cubicBezTo>
                  <a:cubicBezTo>
                    <a:pt x="6251" y="21509"/>
                    <a:pt x="8951" y="21509"/>
                    <a:pt x="12191" y="19457"/>
                  </a:cubicBezTo>
                  <a:cubicBezTo>
                    <a:pt x="15431" y="17405"/>
                    <a:pt x="19211" y="13301"/>
                    <a:pt x="20291" y="9953"/>
                  </a:cubicBezTo>
                  <a:cubicBezTo>
                    <a:pt x="21371" y="6605"/>
                    <a:pt x="19751" y="4013"/>
                    <a:pt x="17861" y="2393"/>
                  </a:cubicBezTo>
                  <a:cubicBezTo>
                    <a:pt x="15971" y="773"/>
                    <a:pt x="13811" y="125"/>
                    <a:pt x="12731" y="17"/>
                  </a:cubicBezTo>
                  <a:cubicBezTo>
                    <a:pt x="11651" y="-91"/>
                    <a:pt x="11651" y="341"/>
                    <a:pt x="11651" y="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389427" y="535276"/>
              <a:ext cx="255224" cy="1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0" fill="norm" stroke="1" extrusionOk="0">
                  <a:moveTo>
                    <a:pt x="639" y="0"/>
                  </a:moveTo>
                  <a:cubicBezTo>
                    <a:pt x="282" y="3757"/>
                    <a:pt x="-75" y="7513"/>
                    <a:pt x="14" y="10800"/>
                  </a:cubicBezTo>
                  <a:cubicBezTo>
                    <a:pt x="104" y="14087"/>
                    <a:pt x="639" y="16904"/>
                    <a:pt x="1264" y="18783"/>
                  </a:cubicBezTo>
                  <a:cubicBezTo>
                    <a:pt x="1889" y="20661"/>
                    <a:pt x="2603" y="21600"/>
                    <a:pt x="3317" y="21443"/>
                  </a:cubicBezTo>
                  <a:cubicBezTo>
                    <a:pt x="4031" y="21287"/>
                    <a:pt x="4745" y="20035"/>
                    <a:pt x="5637" y="17374"/>
                  </a:cubicBezTo>
                  <a:cubicBezTo>
                    <a:pt x="6530" y="14713"/>
                    <a:pt x="7601" y="10643"/>
                    <a:pt x="8137" y="7826"/>
                  </a:cubicBezTo>
                  <a:cubicBezTo>
                    <a:pt x="8672" y="5009"/>
                    <a:pt x="8672" y="3443"/>
                    <a:pt x="8672" y="3757"/>
                  </a:cubicBezTo>
                  <a:cubicBezTo>
                    <a:pt x="8672" y="4070"/>
                    <a:pt x="8672" y="6261"/>
                    <a:pt x="9208" y="9078"/>
                  </a:cubicBezTo>
                  <a:cubicBezTo>
                    <a:pt x="9743" y="11896"/>
                    <a:pt x="10814" y="15339"/>
                    <a:pt x="12242" y="17530"/>
                  </a:cubicBezTo>
                  <a:cubicBezTo>
                    <a:pt x="13670" y="19722"/>
                    <a:pt x="15456" y="20661"/>
                    <a:pt x="17062" y="20817"/>
                  </a:cubicBezTo>
                  <a:cubicBezTo>
                    <a:pt x="18669" y="20974"/>
                    <a:pt x="20097" y="20348"/>
                    <a:pt x="21525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148962" y="403904"/>
              <a:ext cx="93805" cy="2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192" fill="norm" stroke="1" extrusionOk="0">
                  <a:moveTo>
                    <a:pt x="14588" y="5410"/>
                  </a:moveTo>
                  <a:cubicBezTo>
                    <a:pt x="15047" y="4639"/>
                    <a:pt x="15507" y="3867"/>
                    <a:pt x="15966" y="2942"/>
                  </a:cubicBezTo>
                  <a:cubicBezTo>
                    <a:pt x="16426" y="2016"/>
                    <a:pt x="16885" y="936"/>
                    <a:pt x="15966" y="396"/>
                  </a:cubicBezTo>
                  <a:cubicBezTo>
                    <a:pt x="15047" y="-144"/>
                    <a:pt x="12749" y="-144"/>
                    <a:pt x="9992" y="473"/>
                  </a:cubicBezTo>
                  <a:cubicBezTo>
                    <a:pt x="7234" y="1090"/>
                    <a:pt x="4017" y="2325"/>
                    <a:pt x="1949" y="3790"/>
                  </a:cubicBezTo>
                  <a:cubicBezTo>
                    <a:pt x="-119" y="5256"/>
                    <a:pt x="-1038" y="6953"/>
                    <a:pt x="1719" y="9113"/>
                  </a:cubicBezTo>
                  <a:cubicBezTo>
                    <a:pt x="4477" y="11273"/>
                    <a:pt x="10911" y="13896"/>
                    <a:pt x="14817" y="15593"/>
                  </a:cubicBezTo>
                  <a:cubicBezTo>
                    <a:pt x="18724" y="17290"/>
                    <a:pt x="20102" y="18062"/>
                    <a:pt x="20332" y="18833"/>
                  </a:cubicBezTo>
                  <a:cubicBezTo>
                    <a:pt x="20562" y="19605"/>
                    <a:pt x="19643" y="20376"/>
                    <a:pt x="17345" y="20839"/>
                  </a:cubicBezTo>
                  <a:cubicBezTo>
                    <a:pt x="15047" y="21302"/>
                    <a:pt x="11371" y="21456"/>
                    <a:pt x="8613" y="20376"/>
                  </a:cubicBezTo>
                  <a:cubicBezTo>
                    <a:pt x="5856" y="19296"/>
                    <a:pt x="4017" y="16982"/>
                    <a:pt x="2179" y="14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356355" y="262226"/>
              <a:ext cx="50296" cy="41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0" fill="norm" stroke="1" extrusionOk="0">
                  <a:moveTo>
                    <a:pt x="18685" y="0"/>
                  </a:moveTo>
                  <a:cubicBezTo>
                    <a:pt x="15985" y="2105"/>
                    <a:pt x="13285" y="4209"/>
                    <a:pt x="10585" y="6812"/>
                  </a:cubicBezTo>
                  <a:cubicBezTo>
                    <a:pt x="7885" y="9415"/>
                    <a:pt x="5185" y="12517"/>
                    <a:pt x="3385" y="14843"/>
                  </a:cubicBezTo>
                  <a:cubicBezTo>
                    <a:pt x="1585" y="17169"/>
                    <a:pt x="685" y="18720"/>
                    <a:pt x="235" y="19772"/>
                  </a:cubicBezTo>
                  <a:cubicBezTo>
                    <a:pt x="-215" y="20825"/>
                    <a:pt x="-215" y="21378"/>
                    <a:pt x="2035" y="21489"/>
                  </a:cubicBezTo>
                  <a:cubicBezTo>
                    <a:pt x="4285" y="21600"/>
                    <a:pt x="8785" y="21268"/>
                    <a:pt x="12385" y="20548"/>
                  </a:cubicBezTo>
                  <a:cubicBezTo>
                    <a:pt x="15985" y="19828"/>
                    <a:pt x="18685" y="18720"/>
                    <a:pt x="21385" y="17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317749" y="50987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440241" y="483494"/>
              <a:ext cx="144210" cy="1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514" fill="norm" stroke="1" extrusionOk="0">
                  <a:moveTo>
                    <a:pt x="17571" y="960"/>
                  </a:moveTo>
                  <a:cubicBezTo>
                    <a:pt x="16319" y="129"/>
                    <a:pt x="15067" y="-702"/>
                    <a:pt x="12093" y="960"/>
                  </a:cubicBezTo>
                  <a:cubicBezTo>
                    <a:pt x="9119" y="2621"/>
                    <a:pt x="4424" y="6775"/>
                    <a:pt x="2076" y="10236"/>
                  </a:cubicBezTo>
                  <a:cubicBezTo>
                    <a:pt x="-272" y="13698"/>
                    <a:pt x="-272" y="16467"/>
                    <a:pt x="354" y="18267"/>
                  </a:cubicBezTo>
                  <a:cubicBezTo>
                    <a:pt x="980" y="20067"/>
                    <a:pt x="2232" y="20898"/>
                    <a:pt x="4111" y="20344"/>
                  </a:cubicBezTo>
                  <a:cubicBezTo>
                    <a:pt x="5989" y="19790"/>
                    <a:pt x="8493" y="17852"/>
                    <a:pt x="10058" y="16190"/>
                  </a:cubicBezTo>
                  <a:cubicBezTo>
                    <a:pt x="11624" y="14529"/>
                    <a:pt x="12250" y="13144"/>
                    <a:pt x="12719" y="11621"/>
                  </a:cubicBezTo>
                  <a:cubicBezTo>
                    <a:pt x="13189" y="10098"/>
                    <a:pt x="13502" y="8436"/>
                    <a:pt x="13815" y="8298"/>
                  </a:cubicBezTo>
                  <a:cubicBezTo>
                    <a:pt x="14128" y="8160"/>
                    <a:pt x="14441" y="9544"/>
                    <a:pt x="15693" y="10929"/>
                  </a:cubicBezTo>
                  <a:cubicBezTo>
                    <a:pt x="16945" y="12313"/>
                    <a:pt x="19137" y="13698"/>
                    <a:pt x="21328" y="15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603449" y="408276"/>
              <a:ext cx="108002" cy="2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97" fill="norm" stroke="1" extrusionOk="0">
                  <a:moveTo>
                    <a:pt x="1256" y="8558"/>
                  </a:moveTo>
                  <a:cubicBezTo>
                    <a:pt x="425" y="7336"/>
                    <a:pt x="-406" y="6113"/>
                    <a:pt x="217" y="5502"/>
                  </a:cubicBezTo>
                  <a:cubicBezTo>
                    <a:pt x="840" y="4891"/>
                    <a:pt x="2917" y="4891"/>
                    <a:pt x="5409" y="5808"/>
                  </a:cubicBezTo>
                  <a:cubicBezTo>
                    <a:pt x="7902" y="6725"/>
                    <a:pt x="10809" y="8558"/>
                    <a:pt x="12471" y="10698"/>
                  </a:cubicBezTo>
                  <a:cubicBezTo>
                    <a:pt x="14132" y="12838"/>
                    <a:pt x="14548" y="15283"/>
                    <a:pt x="14340" y="17015"/>
                  </a:cubicBezTo>
                  <a:cubicBezTo>
                    <a:pt x="14132" y="18747"/>
                    <a:pt x="13302" y="19766"/>
                    <a:pt x="11848" y="20479"/>
                  </a:cubicBezTo>
                  <a:cubicBezTo>
                    <a:pt x="10394" y="21192"/>
                    <a:pt x="8317" y="21600"/>
                    <a:pt x="7071" y="21294"/>
                  </a:cubicBezTo>
                  <a:cubicBezTo>
                    <a:pt x="5825" y="20989"/>
                    <a:pt x="5409" y="19970"/>
                    <a:pt x="6448" y="17015"/>
                  </a:cubicBezTo>
                  <a:cubicBezTo>
                    <a:pt x="7486" y="14060"/>
                    <a:pt x="9979" y="9170"/>
                    <a:pt x="12679" y="6011"/>
                  </a:cubicBezTo>
                  <a:cubicBezTo>
                    <a:pt x="15379" y="2853"/>
                    <a:pt x="18286" y="1426"/>
                    <a:pt x="211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800614" y="255876"/>
              <a:ext cx="63236" cy="40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5" fill="norm" stroke="1" extrusionOk="0">
                  <a:moveTo>
                    <a:pt x="15030" y="0"/>
                  </a:moveTo>
                  <a:cubicBezTo>
                    <a:pt x="10710" y="1018"/>
                    <a:pt x="6390" y="2036"/>
                    <a:pt x="3870" y="4637"/>
                  </a:cubicBezTo>
                  <a:cubicBezTo>
                    <a:pt x="1350" y="7238"/>
                    <a:pt x="630" y="11422"/>
                    <a:pt x="270" y="14249"/>
                  </a:cubicBezTo>
                  <a:cubicBezTo>
                    <a:pt x="-90" y="17076"/>
                    <a:pt x="-90" y="18547"/>
                    <a:pt x="270" y="19564"/>
                  </a:cubicBezTo>
                  <a:cubicBezTo>
                    <a:pt x="630" y="20582"/>
                    <a:pt x="1350" y="21148"/>
                    <a:pt x="3510" y="21374"/>
                  </a:cubicBezTo>
                  <a:cubicBezTo>
                    <a:pt x="5670" y="21600"/>
                    <a:pt x="9270" y="21487"/>
                    <a:pt x="12510" y="20978"/>
                  </a:cubicBezTo>
                  <a:cubicBezTo>
                    <a:pt x="15750" y="20469"/>
                    <a:pt x="18630" y="19564"/>
                    <a:pt x="21510" y="18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743200" y="452726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430089" y="440026"/>
              <a:ext cx="209681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1" fill="norm" stroke="1" extrusionOk="0">
                  <a:moveTo>
                    <a:pt x="1833" y="0"/>
                  </a:moveTo>
                  <a:cubicBezTo>
                    <a:pt x="1185" y="1168"/>
                    <a:pt x="537" y="2335"/>
                    <a:pt x="213" y="5254"/>
                  </a:cubicBezTo>
                  <a:cubicBezTo>
                    <a:pt x="-111" y="8173"/>
                    <a:pt x="-111" y="12843"/>
                    <a:pt x="537" y="16200"/>
                  </a:cubicBezTo>
                  <a:cubicBezTo>
                    <a:pt x="1185" y="19557"/>
                    <a:pt x="2481" y="21600"/>
                    <a:pt x="3885" y="21454"/>
                  </a:cubicBezTo>
                  <a:cubicBezTo>
                    <a:pt x="5289" y="21308"/>
                    <a:pt x="6801" y="18973"/>
                    <a:pt x="7773" y="17076"/>
                  </a:cubicBezTo>
                  <a:cubicBezTo>
                    <a:pt x="8745" y="15178"/>
                    <a:pt x="9177" y="13719"/>
                    <a:pt x="9717" y="13719"/>
                  </a:cubicBezTo>
                  <a:cubicBezTo>
                    <a:pt x="10257" y="13719"/>
                    <a:pt x="10905" y="15178"/>
                    <a:pt x="11553" y="16638"/>
                  </a:cubicBezTo>
                  <a:cubicBezTo>
                    <a:pt x="12201" y="18097"/>
                    <a:pt x="12849" y="19557"/>
                    <a:pt x="14253" y="20286"/>
                  </a:cubicBezTo>
                  <a:cubicBezTo>
                    <a:pt x="15657" y="21016"/>
                    <a:pt x="17817" y="21016"/>
                    <a:pt x="19221" y="18681"/>
                  </a:cubicBezTo>
                  <a:cubicBezTo>
                    <a:pt x="20625" y="16346"/>
                    <a:pt x="21273" y="11676"/>
                    <a:pt x="21381" y="8465"/>
                  </a:cubicBezTo>
                  <a:cubicBezTo>
                    <a:pt x="21489" y="5254"/>
                    <a:pt x="21057" y="3503"/>
                    <a:pt x="20301" y="2189"/>
                  </a:cubicBezTo>
                  <a:cubicBezTo>
                    <a:pt x="19545" y="876"/>
                    <a:pt x="18465" y="0"/>
                    <a:pt x="17925" y="292"/>
                  </a:cubicBezTo>
                  <a:cubicBezTo>
                    <a:pt x="17385" y="584"/>
                    <a:pt x="17385" y="2043"/>
                    <a:pt x="17385" y="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718983" y="490826"/>
              <a:ext cx="84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714750" y="357476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848605" y="243176"/>
              <a:ext cx="31246" cy="36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23" fill="norm" stroke="1" extrusionOk="0">
                  <a:moveTo>
                    <a:pt x="12616" y="0"/>
                  </a:moveTo>
                  <a:cubicBezTo>
                    <a:pt x="9736" y="2979"/>
                    <a:pt x="6856" y="5959"/>
                    <a:pt x="4696" y="9186"/>
                  </a:cubicBezTo>
                  <a:cubicBezTo>
                    <a:pt x="2536" y="12414"/>
                    <a:pt x="1096" y="15890"/>
                    <a:pt x="376" y="18062"/>
                  </a:cubicBezTo>
                  <a:cubicBezTo>
                    <a:pt x="-344" y="20234"/>
                    <a:pt x="-344" y="21103"/>
                    <a:pt x="3256" y="21352"/>
                  </a:cubicBezTo>
                  <a:cubicBezTo>
                    <a:pt x="6856" y="21600"/>
                    <a:pt x="14056" y="21228"/>
                    <a:pt x="17656" y="19800"/>
                  </a:cubicBezTo>
                  <a:cubicBezTo>
                    <a:pt x="21256" y="18372"/>
                    <a:pt x="21256" y="15890"/>
                    <a:pt x="21256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824584" y="253556"/>
              <a:ext cx="283867" cy="33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14" fill="norm" stroke="1" extrusionOk="0">
                  <a:moveTo>
                    <a:pt x="1778" y="11488"/>
                  </a:moveTo>
                  <a:cubicBezTo>
                    <a:pt x="818" y="11353"/>
                    <a:pt x="-142" y="11218"/>
                    <a:pt x="18" y="11015"/>
                  </a:cubicBezTo>
                  <a:cubicBezTo>
                    <a:pt x="178" y="10813"/>
                    <a:pt x="1458" y="10543"/>
                    <a:pt x="3378" y="9395"/>
                  </a:cubicBezTo>
                  <a:cubicBezTo>
                    <a:pt x="5298" y="8248"/>
                    <a:pt x="7858" y="6223"/>
                    <a:pt x="9298" y="4805"/>
                  </a:cubicBezTo>
                  <a:cubicBezTo>
                    <a:pt x="10738" y="3388"/>
                    <a:pt x="11058" y="2578"/>
                    <a:pt x="11378" y="1700"/>
                  </a:cubicBezTo>
                  <a:cubicBezTo>
                    <a:pt x="11698" y="823"/>
                    <a:pt x="12018" y="-122"/>
                    <a:pt x="11938" y="13"/>
                  </a:cubicBezTo>
                  <a:cubicBezTo>
                    <a:pt x="11858" y="148"/>
                    <a:pt x="11378" y="1363"/>
                    <a:pt x="11058" y="4468"/>
                  </a:cubicBezTo>
                  <a:cubicBezTo>
                    <a:pt x="10738" y="7573"/>
                    <a:pt x="10578" y="12568"/>
                    <a:pt x="10498" y="15403"/>
                  </a:cubicBezTo>
                  <a:cubicBezTo>
                    <a:pt x="10418" y="18238"/>
                    <a:pt x="10418" y="18913"/>
                    <a:pt x="10258" y="19723"/>
                  </a:cubicBezTo>
                  <a:cubicBezTo>
                    <a:pt x="10098" y="20533"/>
                    <a:pt x="9778" y="21478"/>
                    <a:pt x="9618" y="21410"/>
                  </a:cubicBezTo>
                  <a:cubicBezTo>
                    <a:pt x="9458" y="21343"/>
                    <a:pt x="9458" y="20263"/>
                    <a:pt x="10098" y="18711"/>
                  </a:cubicBezTo>
                  <a:cubicBezTo>
                    <a:pt x="10738" y="17158"/>
                    <a:pt x="12018" y="15133"/>
                    <a:pt x="13058" y="13985"/>
                  </a:cubicBezTo>
                  <a:cubicBezTo>
                    <a:pt x="14098" y="12838"/>
                    <a:pt x="14898" y="12568"/>
                    <a:pt x="16258" y="13446"/>
                  </a:cubicBezTo>
                  <a:cubicBezTo>
                    <a:pt x="17618" y="14323"/>
                    <a:pt x="19538" y="16348"/>
                    <a:pt x="21458" y="18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770563" y="245062"/>
              <a:ext cx="201624" cy="29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9" fill="norm" stroke="1" extrusionOk="0">
                  <a:moveTo>
                    <a:pt x="15030" y="4919"/>
                  </a:moveTo>
                  <a:cubicBezTo>
                    <a:pt x="15030" y="4153"/>
                    <a:pt x="15030" y="3387"/>
                    <a:pt x="14369" y="2392"/>
                  </a:cubicBezTo>
                  <a:cubicBezTo>
                    <a:pt x="13708" y="1396"/>
                    <a:pt x="12385" y="170"/>
                    <a:pt x="10181" y="17"/>
                  </a:cubicBezTo>
                  <a:cubicBezTo>
                    <a:pt x="7977" y="-136"/>
                    <a:pt x="4891" y="783"/>
                    <a:pt x="3018" y="1932"/>
                  </a:cubicBezTo>
                  <a:cubicBezTo>
                    <a:pt x="1144" y="3081"/>
                    <a:pt x="483" y="4460"/>
                    <a:pt x="153" y="5532"/>
                  </a:cubicBezTo>
                  <a:cubicBezTo>
                    <a:pt x="-178" y="6604"/>
                    <a:pt x="-178" y="7370"/>
                    <a:pt x="2357" y="8673"/>
                  </a:cubicBezTo>
                  <a:cubicBezTo>
                    <a:pt x="4891" y="9975"/>
                    <a:pt x="9961" y="11813"/>
                    <a:pt x="13487" y="13192"/>
                  </a:cubicBezTo>
                  <a:cubicBezTo>
                    <a:pt x="17014" y="14570"/>
                    <a:pt x="18998" y="15490"/>
                    <a:pt x="20100" y="16409"/>
                  </a:cubicBezTo>
                  <a:cubicBezTo>
                    <a:pt x="21202" y="17328"/>
                    <a:pt x="21422" y="18247"/>
                    <a:pt x="19989" y="19090"/>
                  </a:cubicBezTo>
                  <a:cubicBezTo>
                    <a:pt x="18557" y="19932"/>
                    <a:pt x="15471" y="20698"/>
                    <a:pt x="13267" y="21081"/>
                  </a:cubicBezTo>
                  <a:cubicBezTo>
                    <a:pt x="11063" y="21464"/>
                    <a:pt x="9740" y="21464"/>
                    <a:pt x="8859" y="21004"/>
                  </a:cubicBezTo>
                  <a:cubicBezTo>
                    <a:pt x="7977" y="20545"/>
                    <a:pt x="7536" y="19626"/>
                    <a:pt x="7095" y="18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864100" y="192376"/>
              <a:ext cx="44450" cy="44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1029" y="2252"/>
                    <a:pt x="2057" y="4504"/>
                    <a:pt x="3600" y="7627"/>
                  </a:cubicBezTo>
                  <a:cubicBezTo>
                    <a:pt x="5143" y="10749"/>
                    <a:pt x="7200" y="14741"/>
                    <a:pt x="8229" y="17045"/>
                  </a:cubicBezTo>
                  <a:cubicBezTo>
                    <a:pt x="9257" y="19348"/>
                    <a:pt x="9257" y="19962"/>
                    <a:pt x="9257" y="20525"/>
                  </a:cubicBezTo>
                  <a:cubicBezTo>
                    <a:pt x="9257" y="21088"/>
                    <a:pt x="9257" y="21600"/>
                    <a:pt x="11314" y="21395"/>
                  </a:cubicBezTo>
                  <a:cubicBezTo>
                    <a:pt x="13371" y="21191"/>
                    <a:pt x="17486" y="20269"/>
                    <a:pt x="21600" y="19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117631" y="242045"/>
              <a:ext cx="115201" cy="28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224" fill="norm" stroke="1" extrusionOk="0">
                  <a:moveTo>
                    <a:pt x="14607" y="3869"/>
                  </a:moveTo>
                  <a:cubicBezTo>
                    <a:pt x="13862" y="3080"/>
                    <a:pt x="13117" y="2292"/>
                    <a:pt x="12000" y="1504"/>
                  </a:cubicBezTo>
                  <a:cubicBezTo>
                    <a:pt x="10883" y="715"/>
                    <a:pt x="9393" y="-73"/>
                    <a:pt x="6972" y="6"/>
                  </a:cubicBezTo>
                  <a:cubicBezTo>
                    <a:pt x="4552" y="85"/>
                    <a:pt x="1200" y="1031"/>
                    <a:pt x="269" y="2371"/>
                  </a:cubicBezTo>
                  <a:cubicBezTo>
                    <a:pt x="-662" y="3711"/>
                    <a:pt x="828" y="5445"/>
                    <a:pt x="4738" y="7810"/>
                  </a:cubicBezTo>
                  <a:cubicBezTo>
                    <a:pt x="8648" y="10175"/>
                    <a:pt x="14979" y="13171"/>
                    <a:pt x="17959" y="15457"/>
                  </a:cubicBezTo>
                  <a:cubicBezTo>
                    <a:pt x="20938" y="17743"/>
                    <a:pt x="20566" y="19320"/>
                    <a:pt x="19448" y="20266"/>
                  </a:cubicBezTo>
                  <a:cubicBezTo>
                    <a:pt x="18331" y="21212"/>
                    <a:pt x="16469" y="21527"/>
                    <a:pt x="13304" y="20896"/>
                  </a:cubicBezTo>
                  <a:cubicBezTo>
                    <a:pt x="10138" y="20266"/>
                    <a:pt x="5669" y="18689"/>
                    <a:pt x="3993" y="16561"/>
                  </a:cubicBezTo>
                  <a:cubicBezTo>
                    <a:pt x="2317" y="14432"/>
                    <a:pt x="3435" y="11752"/>
                    <a:pt x="5297" y="9781"/>
                  </a:cubicBezTo>
                  <a:cubicBezTo>
                    <a:pt x="7159" y="7810"/>
                    <a:pt x="9766" y="6549"/>
                    <a:pt x="11814" y="5445"/>
                  </a:cubicBezTo>
                  <a:cubicBezTo>
                    <a:pt x="13862" y="4342"/>
                    <a:pt x="15352" y="3396"/>
                    <a:pt x="15166" y="3001"/>
                  </a:cubicBezTo>
                  <a:cubicBezTo>
                    <a:pt x="14979" y="2607"/>
                    <a:pt x="13117" y="2765"/>
                    <a:pt x="11814" y="3238"/>
                  </a:cubicBezTo>
                  <a:cubicBezTo>
                    <a:pt x="10510" y="3711"/>
                    <a:pt x="9766" y="4499"/>
                    <a:pt x="9021" y="5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5302250" y="497176"/>
              <a:ext cx="444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5822950" y="169401"/>
              <a:ext cx="165100" cy="21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850"/>
                  </a:moveTo>
                  <a:cubicBezTo>
                    <a:pt x="554" y="1615"/>
                    <a:pt x="1108" y="381"/>
                    <a:pt x="1938" y="73"/>
                  </a:cubicBezTo>
                  <a:cubicBezTo>
                    <a:pt x="2769" y="-236"/>
                    <a:pt x="3877" y="381"/>
                    <a:pt x="5677" y="2953"/>
                  </a:cubicBezTo>
                  <a:cubicBezTo>
                    <a:pt x="7477" y="5524"/>
                    <a:pt x="9969" y="10050"/>
                    <a:pt x="11631" y="13238"/>
                  </a:cubicBezTo>
                  <a:cubicBezTo>
                    <a:pt x="13292" y="16427"/>
                    <a:pt x="14123" y="18278"/>
                    <a:pt x="15092" y="19513"/>
                  </a:cubicBezTo>
                  <a:cubicBezTo>
                    <a:pt x="16062" y="20747"/>
                    <a:pt x="17169" y="21364"/>
                    <a:pt x="18277" y="21158"/>
                  </a:cubicBezTo>
                  <a:cubicBezTo>
                    <a:pt x="19385" y="20953"/>
                    <a:pt x="20492" y="19924"/>
                    <a:pt x="21600" y="18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935309" y="198726"/>
              <a:ext cx="9719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21102" y="0"/>
                  </a:moveTo>
                  <a:cubicBezTo>
                    <a:pt x="16506" y="4388"/>
                    <a:pt x="11911" y="8775"/>
                    <a:pt x="8464" y="12150"/>
                  </a:cubicBezTo>
                  <a:cubicBezTo>
                    <a:pt x="5017" y="15525"/>
                    <a:pt x="2719" y="17888"/>
                    <a:pt x="1340" y="19406"/>
                  </a:cubicBezTo>
                  <a:cubicBezTo>
                    <a:pt x="-38" y="20925"/>
                    <a:pt x="-498" y="21600"/>
                    <a:pt x="651" y="21600"/>
                  </a:cubicBezTo>
                  <a:cubicBezTo>
                    <a:pt x="1800" y="21600"/>
                    <a:pt x="4557" y="20925"/>
                    <a:pt x="7315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047316" y="387421"/>
              <a:ext cx="86785" cy="16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fill="norm" stroke="1" extrusionOk="0">
                  <a:moveTo>
                    <a:pt x="21600" y="233"/>
                  </a:moveTo>
                  <a:cubicBezTo>
                    <a:pt x="17912" y="-41"/>
                    <a:pt x="14224" y="-314"/>
                    <a:pt x="10800" y="916"/>
                  </a:cubicBezTo>
                  <a:cubicBezTo>
                    <a:pt x="7376" y="2147"/>
                    <a:pt x="4215" y="4881"/>
                    <a:pt x="2371" y="7752"/>
                  </a:cubicBezTo>
                  <a:cubicBezTo>
                    <a:pt x="527" y="10623"/>
                    <a:pt x="0" y="13630"/>
                    <a:pt x="0" y="15818"/>
                  </a:cubicBezTo>
                  <a:cubicBezTo>
                    <a:pt x="0" y="18005"/>
                    <a:pt x="527" y="19372"/>
                    <a:pt x="2107" y="20192"/>
                  </a:cubicBezTo>
                  <a:cubicBezTo>
                    <a:pt x="3688" y="21013"/>
                    <a:pt x="6322" y="21286"/>
                    <a:pt x="9746" y="19372"/>
                  </a:cubicBezTo>
                  <a:cubicBezTo>
                    <a:pt x="13171" y="17458"/>
                    <a:pt x="17385" y="13357"/>
                    <a:pt x="18439" y="10759"/>
                  </a:cubicBezTo>
                  <a:cubicBezTo>
                    <a:pt x="19493" y="8162"/>
                    <a:pt x="17385" y="7068"/>
                    <a:pt x="15278" y="5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160141" y="397460"/>
              <a:ext cx="208909" cy="1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876" fill="norm" stroke="1" extrusionOk="0">
                  <a:moveTo>
                    <a:pt x="3861" y="2695"/>
                  </a:moveTo>
                  <a:cubicBezTo>
                    <a:pt x="2989" y="1698"/>
                    <a:pt x="2116" y="701"/>
                    <a:pt x="1461" y="1199"/>
                  </a:cubicBezTo>
                  <a:cubicBezTo>
                    <a:pt x="807" y="1698"/>
                    <a:pt x="370" y="3692"/>
                    <a:pt x="152" y="6350"/>
                  </a:cubicBezTo>
                  <a:cubicBezTo>
                    <a:pt x="-66" y="9009"/>
                    <a:pt x="-66" y="12332"/>
                    <a:pt x="261" y="14990"/>
                  </a:cubicBezTo>
                  <a:cubicBezTo>
                    <a:pt x="589" y="17649"/>
                    <a:pt x="1243" y="19642"/>
                    <a:pt x="2116" y="20473"/>
                  </a:cubicBezTo>
                  <a:cubicBezTo>
                    <a:pt x="2989" y="21304"/>
                    <a:pt x="4079" y="20972"/>
                    <a:pt x="5498" y="18313"/>
                  </a:cubicBezTo>
                  <a:cubicBezTo>
                    <a:pt x="6916" y="15655"/>
                    <a:pt x="8661" y="10670"/>
                    <a:pt x="9643" y="6849"/>
                  </a:cubicBezTo>
                  <a:cubicBezTo>
                    <a:pt x="10625" y="3027"/>
                    <a:pt x="10843" y="369"/>
                    <a:pt x="10952" y="36"/>
                  </a:cubicBezTo>
                  <a:cubicBezTo>
                    <a:pt x="11061" y="-296"/>
                    <a:pt x="11061" y="1698"/>
                    <a:pt x="11170" y="3526"/>
                  </a:cubicBezTo>
                  <a:cubicBezTo>
                    <a:pt x="11279" y="5353"/>
                    <a:pt x="11498" y="7015"/>
                    <a:pt x="13243" y="8510"/>
                  </a:cubicBezTo>
                  <a:cubicBezTo>
                    <a:pt x="14989" y="10006"/>
                    <a:pt x="18261" y="11335"/>
                    <a:pt x="21534" y="12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833133" y="154276"/>
              <a:ext cx="147641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3524" y="0"/>
                  </a:moveTo>
                  <a:cubicBezTo>
                    <a:pt x="3224" y="4481"/>
                    <a:pt x="2924" y="8962"/>
                    <a:pt x="2474" y="12294"/>
                  </a:cubicBezTo>
                  <a:cubicBezTo>
                    <a:pt x="2024" y="15626"/>
                    <a:pt x="1424" y="17809"/>
                    <a:pt x="974" y="19302"/>
                  </a:cubicBezTo>
                  <a:cubicBezTo>
                    <a:pt x="524" y="20796"/>
                    <a:pt x="224" y="21600"/>
                    <a:pt x="74" y="21600"/>
                  </a:cubicBezTo>
                  <a:cubicBezTo>
                    <a:pt x="-76" y="21600"/>
                    <a:pt x="-76" y="20796"/>
                    <a:pt x="824" y="19187"/>
                  </a:cubicBezTo>
                  <a:cubicBezTo>
                    <a:pt x="1724" y="17579"/>
                    <a:pt x="3524" y="15166"/>
                    <a:pt x="4874" y="13557"/>
                  </a:cubicBezTo>
                  <a:cubicBezTo>
                    <a:pt x="6224" y="11949"/>
                    <a:pt x="7124" y="11145"/>
                    <a:pt x="8324" y="10685"/>
                  </a:cubicBezTo>
                  <a:cubicBezTo>
                    <a:pt x="9524" y="10226"/>
                    <a:pt x="11024" y="10111"/>
                    <a:pt x="12974" y="10513"/>
                  </a:cubicBezTo>
                  <a:cubicBezTo>
                    <a:pt x="14924" y="10915"/>
                    <a:pt x="17324" y="11834"/>
                    <a:pt x="18974" y="12983"/>
                  </a:cubicBezTo>
                  <a:cubicBezTo>
                    <a:pt x="20624" y="14132"/>
                    <a:pt x="21524" y="15511"/>
                    <a:pt x="20474" y="16660"/>
                  </a:cubicBezTo>
                  <a:cubicBezTo>
                    <a:pt x="19424" y="17809"/>
                    <a:pt x="16424" y="18728"/>
                    <a:pt x="13424" y="19130"/>
                  </a:cubicBezTo>
                  <a:cubicBezTo>
                    <a:pt x="10424" y="19532"/>
                    <a:pt x="7424" y="19417"/>
                    <a:pt x="5324" y="19072"/>
                  </a:cubicBezTo>
                  <a:cubicBezTo>
                    <a:pt x="3224" y="18728"/>
                    <a:pt x="2024" y="18153"/>
                    <a:pt x="2024" y="17694"/>
                  </a:cubicBezTo>
                  <a:cubicBezTo>
                    <a:pt x="2024" y="17234"/>
                    <a:pt x="3224" y="16889"/>
                    <a:pt x="4424" y="16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036996" y="326287"/>
              <a:ext cx="113104" cy="14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487" fill="norm" stroke="1" extrusionOk="0">
                  <a:moveTo>
                    <a:pt x="956" y="11307"/>
                  </a:moveTo>
                  <a:cubicBezTo>
                    <a:pt x="5276" y="8972"/>
                    <a:pt x="9596" y="6636"/>
                    <a:pt x="11756" y="4593"/>
                  </a:cubicBezTo>
                  <a:cubicBezTo>
                    <a:pt x="13916" y="2550"/>
                    <a:pt x="13916" y="799"/>
                    <a:pt x="12934" y="215"/>
                  </a:cubicBezTo>
                  <a:cubicBezTo>
                    <a:pt x="11952" y="-369"/>
                    <a:pt x="9989" y="215"/>
                    <a:pt x="7240" y="2258"/>
                  </a:cubicBezTo>
                  <a:cubicBezTo>
                    <a:pt x="4490" y="4301"/>
                    <a:pt x="956" y="7804"/>
                    <a:pt x="170" y="11453"/>
                  </a:cubicBezTo>
                  <a:cubicBezTo>
                    <a:pt x="-615" y="15101"/>
                    <a:pt x="1349" y="18896"/>
                    <a:pt x="5276" y="20063"/>
                  </a:cubicBezTo>
                  <a:cubicBezTo>
                    <a:pt x="9203" y="21231"/>
                    <a:pt x="15094" y="19772"/>
                    <a:pt x="20985" y="18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7203815" y="128876"/>
              <a:ext cx="98686" cy="37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3" fill="norm" stroke="1" extrusionOk="0">
                  <a:moveTo>
                    <a:pt x="20048" y="0"/>
                  </a:moveTo>
                  <a:cubicBezTo>
                    <a:pt x="16831" y="1200"/>
                    <a:pt x="13614" y="2400"/>
                    <a:pt x="10627" y="4980"/>
                  </a:cubicBezTo>
                  <a:cubicBezTo>
                    <a:pt x="7640" y="7560"/>
                    <a:pt x="4882" y="11520"/>
                    <a:pt x="3044" y="14220"/>
                  </a:cubicBezTo>
                  <a:cubicBezTo>
                    <a:pt x="1206" y="16920"/>
                    <a:pt x="287" y="18360"/>
                    <a:pt x="57" y="19380"/>
                  </a:cubicBezTo>
                  <a:cubicBezTo>
                    <a:pt x="-173" y="20400"/>
                    <a:pt x="287" y="21000"/>
                    <a:pt x="1665" y="21300"/>
                  </a:cubicBezTo>
                  <a:cubicBezTo>
                    <a:pt x="3044" y="21600"/>
                    <a:pt x="5342" y="21600"/>
                    <a:pt x="8789" y="20940"/>
                  </a:cubicBezTo>
                  <a:cubicBezTo>
                    <a:pt x="12236" y="20280"/>
                    <a:pt x="16831" y="18960"/>
                    <a:pt x="21427" y="17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200900" y="300326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861833" y="325726"/>
              <a:ext cx="122370" cy="17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90" fill="norm" stroke="1" extrusionOk="0">
                  <a:moveTo>
                    <a:pt x="11989" y="0"/>
                  </a:moveTo>
                  <a:cubicBezTo>
                    <a:pt x="10159" y="257"/>
                    <a:pt x="8328" y="514"/>
                    <a:pt x="6315" y="2700"/>
                  </a:cubicBezTo>
                  <a:cubicBezTo>
                    <a:pt x="4301" y="4886"/>
                    <a:pt x="2105" y="9000"/>
                    <a:pt x="1006" y="11957"/>
                  </a:cubicBezTo>
                  <a:cubicBezTo>
                    <a:pt x="-92" y="14914"/>
                    <a:pt x="-92" y="16714"/>
                    <a:pt x="91" y="18257"/>
                  </a:cubicBezTo>
                  <a:cubicBezTo>
                    <a:pt x="274" y="19800"/>
                    <a:pt x="640" y="21086"/>
                    <a:pt x="3386" y="21343"/>
                  </a:cubicBezTo>
                  <a:cubicBezTo>
                    <a:pt x="6132" y="21600"/>
                    <a:pt x="11257" y="20829"/>
                    <a:pt x="14735" y="18514"/>
                  </a:cubicBezTo>
                  <a:cubicBezTo>
                    <a:pt x="18213" y="16200"/>
                    <a:pt x="20044" y="12343"/>
                    <a:pt x="20776" y="9771"/>
                  </a:cubicBezTo>
                  <a:cubicBezTo>
                    <a:pt x="21508" y="7200"/>
                    <a:pt x="21142" y="5914"/>
                    <a:pt x="20227" y="4757"/>
                  </a:cubicBezTo>
                  <a:cubicBezTo>
                    <a:pt x="19311" y="3600"/>
                    <a:pt x="17847" y="2571"/>
                    <a:pt x="17298" y="2186"/>
                  </a:cubicBezTo>
                  <a:cubicBezTo>
                    <a:pt x="16749" y="1800"/>
                    <a:pt x="17115" y="2057"/>
                    <a:pt x="17481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090840" y="277043"/>
              <a:ext cx="14374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678" y="6202"/>
                  </a:moveTo>
                  <a:cubicBezTo>
                    <a:pt x="2365" y="10479"/>
                    <a:pt x="2052" y="14756"/>
                    <a:pt x="1583" y="17430"/>
                  </a:cubicBezTo>
                  <a:cubicBezTo>
                    <a:pt x="1113" y="20103"/>
                    <a:pt x="487" y="21172"/>
                    <a:pt x="174" y="20851"/>
                  </a:cubicBezTo>
                  <a:cubicBezTo>
                    <a:pt x="-139" y="20531"/>
                    <a:pt x="-139" y="18820"/>
                    <a:pt x="1113" y="15398"/>
                  </a:cubicBezTo>
                  <a:cubicBezTo>
                    <a:pt x="2365" y="11976"/>
                    <a:pt x="4870" y="6844"/>
                    <a:pt x="6748" y="3850"/>
                  </a:cubicBezTo>
                  <a:cubicBezTo>
                    <a:pt x="8626" y="855"/>
                    <a:pt x="9878" y="0"/>
                    <a:pt x="12226" y="0"/>
                  </a:cubicBezTo>
                  <a:cubicBezTo>
                    <a:pt x="14574" y="0"/>
                    <a:pt x="18018" y="855"/>
                    <a:pt x="19739" y="4063"/>
                  </a:cubicBezTo>
                  <a:cubicBezTo>
                    <a:pt x="21461" y="7271"/>
                    <a:pt x="21461" y="12832"/>
                    <a:pt x="20991" y="16147"/>
                  </a:cubicBezTo>
                  <a:cubicBezTo>
                    <a:pt x="20522" y="19461"/>
                    <a:pt x="19583" y="20531"/>
                    <a:pt x="186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893905" y="231426"/>
              <a:ext cx="256445" cy="24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9" fill="norm" stroke="1" extrusionOk="0">
                  <a:moveTo>
                    <a:pt x="204" y="4348"/>
                  </a:moveTo>
                  <a:cubicBezTo>
                    <a:pt x="27" y="3425"/>
                    <a:pt x="-150" y="2502"/>
                    <a:pt x="204" y="1671"/>
                  </a:cubicBezTo>
                  <a:cubicBezTo>
                    <a:pt x="558" y="840"/>
                    <a:pt x="1443" y="102"/>
                    <a:pt x="3302" y="9"/>
                  </a:cubicBezTo>
                  <a:cubicBezTo>
                    <a:pt x="5161" y="-83"/>
                    <a:pt x="7994" y="471"/>
                    <a:pt x="9322" y="2871"/>
                  </a:cubicBezTo>
                  <a:cubicBezTo>
                    <a:pt x="10650" y="5271"/>
                    <a:pt x="10473" y="9517"/>
                    <a:pt x="8968" y="12655"/>
                  </a:cubicBezTo>
                  <a:cubicBezTo>
                    <a:pt x="7463" y="15794"/>
                    <a:pt x="4630" y="17825"/>
                    <a:pt x="2771" y="19117"/>
                  </a:cubicBezTo>
                  <a:cubicBezTo>
                    <a:pt x="912" y="20409"/>
                    <a:pt x="27" y="20963"/>
                    <a:pt x="27" y="21240"/>
                  </a:cubicBezTo>
                  <a:cubicBezTo>
                    <a:pt x="27" y="21517"/>
                    <a:pt x="912" y="21517"/>
                    <a:pt x="4099" y="21055"/>
                  </a:cubicBezTo>
                  <a:cubicBezTo>
                    <a:pt x="7286" y="20594"/>
                    <a:pt x="12775" y="19671"/>
                    <a:pt x="16050" y="19025"/>
                  </a:cubicBezTo>
                  <a:cubicBezTo>
                    <a:pt x="19325" y="18379"/>
                    <a:pt x="20388" y="18009"/>
                    <a:pt x="21450" y="17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715500" y="141576"/>
              <a:ext cx="38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671"/>
                    <a:pt x="19200" y="7341"/>
                    <a:pt x="15600" y="10941"/>
                  </a:cubicBezTo>
                  <a:cubicBezTo>
                    <a:pt x="12000" y="14541"/>
                    <a:pt x="6000" y="180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594850" y="461955"/>
              <a:ext cx="266700" cy="1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8" fill="norm" stroke="1" extrusionOk="0">
                  <a:moveTo>
                    <a:pt x="2057" y="20628"/>
                  </a:moveTo>
                  <a:cubicBezTo>
                    <a:pt x="1029" y="12528"/>
                    <a:pt x="0" y="4428"/>
                    <a:pt x="0" y="1728"/>
                  </a:cubicBezTo>
                  <a:cubicBezTo>
                    <a:pt x="0" y="-972"/>
                    <a:pt x="1029" y="1728"/>
                    <a:pt x="3857" y="1728"/>
                  </a:cubicBezTo>
                  <a:cubicBezTo>
                    <a:pt x="6686" y="1728"/>
                    <a:pt x="11314" y="-972"/>
                    <a:pt x="14571" y="378"/>
                  </a:cubicBezTo>
                  <a:cubicBezTo>
                    <a:pt x="17829" y="1728"/>
                    <a:pt x="19714" y="7128"/>
                    <a:pt x="21600" y="12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318750" y="41864"/>
              <a:ext cx="120650" cy="4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5941"/>
                  </a:moveTo>
                  <a:cubicBezTo>
                    <a:pt x="21600" y="4459"/>
                    <a:pt x="21600" y="2977"/>
                    <a:pt x="21221" y="1971"/>
                  </a:cubicBezTo>
                  <a:cubicBezTo>
                    <a:pt x="20842" y="965"/>
                    <a:pt x="20084" y="435"/>
                    <a:pt x="18758" y="171"/>
                  </a:cubicBezTo>
                  <a:cubicBezTo>
                    <a:pt x="17432" y="-94"/>
                    <a:pt x="15537" y="-94"/>
                    <a:pt x="13263" y="488"/>
                  </a:cubicBezTo>
                  <a:cubicBezTo>
                    <a:pt x="10989" y="1071"/>
                    <a:pt x="8337" y="2235"/>
                    <a:pt x="6253" y="4512"/>
                  </a:cubicBezTo>
                  <a:cubicBezTo>
                    <a:pt x="4168" y="6788"/>
                    <a:pt x="2653" y="10177"/>
                    <a:pt x="1705" y="13194"/>
                  </a:cubicBezTo>
                  <a:cubicBezTo>
                    <a:pt x="758" y="16212"/>
                    <a:pt x="379" y="18859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261600" y="281276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7600"/>
                    <a:pt x="1252" y="13600"/>
                    <a:pt x="4852" y="10000"/>
                  </a:cubicBezTo>
                  <a:cubicBezTo>
                    <a:pt x="8452" y="6400"/>
                    <a:pt x="15026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509249" y="71726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42"/>
                    <a:pt x="14400" y="6284"/>
                    <a:pt x="10800" y="9884"/>
                  </a:cubicBezTo>
                  <a:cubicBezTo>
                    <a:pt x="7200" y="13484"/>
                    <a:pt x="3600" y="175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566399" y="287626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591800" y="201848"/>
              <a:ext cx="31750" cy="6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1440" y="17905"/>
                    <a:pt x="2880" y="14530"/>
                    <a:pt x="3600" y="10142"/>
                  </a:cubicBezTo>
                  <a:cubicBezTo>
                    <a:pt x="4320" y="5755"/>
                    <a:pt x="4320" y="355"/>
                    <a:pt x="7200" y="17"/>
                  </a:cubicBezTo>
                  <a:cubicBezTo>
                    <a:pt x="10080" y="-320"/>
                    <a:pt x="15840" y="4405"/>
                    <a:pt x="21600" y="9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611644" y="236281"/>
              <a:ext cx="119468" cy="35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44" fill="norm" stroke="1" extrusionOk="0">
                  <a:moveTo>
                    <a:pt x="6563" y="4690"/>
                  </a:moveTo>
                  <a:cubicBezTo>
                    <a:pt x="5819" y="8958"/>
                    <a:pt x="5074" y="13226"/>
                    <a:pt x="4329" y="15748"/>
                  </a:cubicBezTo>
                  <a:cubicBezTo>
                    <a:pt x="3584" y="18270"/>
                    <a:pt x="2839" y="19047"/>
                    <a:pt x="2094" y="19823"/>
                  </a:cubicBezTo>
                  <a:cubicBezTo>
                    <a:pt x="1350" y="20599"/>
                    <a:pt x="605" y="21375"/>
                    <a:pt x="232" y="21439"/>
                  </a:cubicBezTo>
                  <a:cubicBezTo>
                    <a:pt x="-140" y="21504"/>
                    <a:pt x="-140" y="20857"/>
                    <a:pt x="791" y="18594"/>
                  </a:cubicBezTo>
                  <a:cubicBezTo>
                    <a:pt x="1722" y="16330"/>
                    <a:pt x="3584" y="12450"/>
                    <a:pt x="5074" y="9475"/>
                  </a:cubicBezTo>
                  <a:cubicBezTo>
                    <a:pt x="6563" y="6500"/>
                    <a:pt x="7681" y="4431"/>
                    <a:pt x="8612" y="3073"/>
                  </a:cubicBezTo>
                  <a:cubicBezTo>
                    <a:pt x="9543" y="1715"/>
                    <a:pt x="10288" y="1068"/>
                    <a:pt x="11591" y="615"/>
                  </a:cubicBezTo>
                  <a:cubicBezTo>
                    <a:pt x="12894" y="163"/>
                    <a:pt x="14757" y="-96"/>
                    <a:pt x="16246" y="33"/>
                  </a:cubicBezTo>
                  <a:cubicBezTo>
                    <a:pt x="17736" y="163"/>
                    <a:pt x="18853" y="680"/>
                    <a:pt x="19784" y="1715"/>
                  </a:cubicBezTo>
                  <a:cubicBezTo>
                    <a:pt x="20715" y="2750"/>
                    <a:pt x="21460" y="4302"/>
                    <a:pt x="20715" y="5724"/>
                  </a:cubicBezTo>
                  <a:cubicBezTo>
                    <a:pt x="19970" y="7147"/>
                    <a:pt x="17736" y="8441"/>
                    <a:pt x="15501" y="9281"/>
                  </a:cubicBezTo>
                  <a:cubicBezTo>
                    <a:pt x="13267" y="10122"/>
                    <a:pt x="11032" y="10510"/>
                    <a:pt x="8984" y="10704"/>
                  </a:cubicBezTo>
                  <a:cubicBezTo>
                    <a:pt x="6936" y="10898"/>
                    <a:pt x="5074" y="10898"/>
                    <a:pt x="4143" y="10510"/>
                  </a:cubicBezTo>
                  <a:cubicBezTo>
                    <a:pt x="3212" y="10122"/>
                    <a:pt x="3212" y="9346"/>
                    <a:pt x="3212" y="8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750005" y="237620"/>
              <a:ext cx="95250" cy="18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04" fill="norm" stroke="1" extrusionOk="0">
                  <a:moveTo>
                    <a:pt x="19421" y="3590"/>
                  </a:moveTo>
                  <a:cubicBezTo>
                    <a:pt x="18502" y="2363"/>
                    <a:pt x="17582" y="1135"/>
                    <a:pt x="15744" y="522"/>
                  </a:cubicBezTo>
                  <a:cubicBezTo>
                    <a:pt x="13906" y="-92"/>
                    <a:pt x="11148" y="-92"/>
                    <a:pt x="8621" y="153"/>
                  </a:cubicBezTo>
                  <a:cubicBezTo>
                    <a:pt x="6093" y="399"/>
                    <a:pt x="3795" y="890"/>
                    <a:pt x="2187" y="1749"/>
                  </a:cubicBezTo>
                  <a:cubicBezTo>
                    <a:pt x="578" y="2608"/>
                    <a:pt x="-341" y="3835"/>
                    <a:pt x="119" y="4817"/>
                  </a:cubicBezTo>
                  <a:cubicBezTo>
                    <a:pt x="578" y="5799"/>
                    <a:pt x="2416" y="6535"/>
                    <a:pt x="5863" y="8253"/>
                  </a:cubicBezTo>
                  <a:cubicBezTo>
                    <a:pt x="9310" y="9972"/>
                    <a:pt x="14365" y="12672"/>
                    <a:pt x="17353" y="14758"/>
                  </a:cubicBezTo>
                  <a:cubicBezTo>
                    <a:pt x="20340" y="16844"/>
                    <a:pt x="21259" y="18317"/>
                    <a:pt x="20340" y="19422"/>
                  </a:cubicBezTo>
                  <a:cubicBezTo>
                    <a:pt x="19421" y="20526"/>
                    <a:pt x="16663" y="21263"/>
                    <a:pt x="14136" y="21385"/>
                  </a:cubicBezTo>
                  <a:cubicBezTo>
                    <a:pt x="11608" y="21508"/>
                    <a:pt x="9310" y="21017"/>
                    <a:pt x="7012" y="20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1332480" y="236826"/>
              <a:ext cx="154671" cy="1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6" fill="norm" stroke="1" extrusionOk="0">
                  <a:moveTo>
                    <a:pt x="21329" y="8100"/>
                  </a:moveTo>
                  <a:cubicBezTo>
                    <a:pt x="20453" y="7020"/>
                    <a:pt x="19578" y="5940"/>
                    <a:pt x="19140" y="4590"/>
                  </a:cubicBezTo>
                  <a:cubicBezTo>
                    <a:pt x="18702" y="3240"/>
                    <a:pt x="18702" y="1620"/>
                    <a:pt x="17826" y="810"/>
                  </a:cubicBezTo>
                  <a:cubicBezTo>
                    <a:pt x="16951" y="0"/>
                    <a:pt x="15199" y="0"/>
                    <a:pt x="12572" y="1350"/>
                  </a:cubicBezTo>
                  <a:cubicBezTo>
                    <a:pt x="9945" y="2700"/>
                    <a:pt x="6443" y="5400"/>
                    <a:pt x="4107" y="8505"/>
                  </a:cubicBezTo>
                  <a:cubicBezTo>
                    <a:pt x="1772" y="11610"/>
                    <a:pt x="605" y="15120"/>
                    <a:pt x="167" y="17550"/>
                  </a:cubicBezTo>
                  <a:cubicBezTo>
                    <a:pt x="-271" y="19980"/>
                    <a:pt x="21" y="21330"/>
                    <a:pt x="2648" y="21465"/>
                  </a:cubicBezTo>
                  <a:cubicBezTo>
                    <a:pt x="5275" y="21600"/>
                    <a:pt x="10237" y="20520"/>
                    <a:pt x="13156" y="16740"/>
                  </a:cubicBezTo>
                  <a:cubicBezTo>
                    <a:pt x="16075" y="12960"/>
                    <a:pt x="16951" y="6480"/>
                    <a:pt x="178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1525250" y="0"/>
              <a:ext cx="151311" cy="40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6" fill="norm" stroke="1" extrusionOk="0">
                  <a:moveTo>
                    <a:pt x="18900" y="6445"/>
                  </a:moveTo>
                  <a:cubicBezTo>
                    <a:pt x="19800" y="4775"/>
                    <a:pt x="20700" y="3105"/>
                    <a:pt x="21150" y="1991"/>
                  </a:cubicBezTo>
                  <a:cubicBezTo>
                    <a:pt x="21600" y="878"/>
                    <a:pt x="21600" y="321"/>
                    <a:pt x="20700" y="99"/>
                  </a:cubicBezTo>
                  <a:cubicBezTo>
                    <a:pt x="19800" y="-124"/>
                    <a:pt x="18000" y="-13"/>
                    <a:pt x="15450" y="878"/>
                  </a:cubicBezTo>
                  <a:cubicBezTo>
                    <a:pt x="12900" y="1769"/>
                    <a:pt x="9600" y="3439"/>
                    <a:pt x="7200" y="6278"/>
                  </a:cubicBezTo>
                  <a:cubicBezTo>
                    <a:pt x="4800" y="9117"/>
                    <a:pt x="3300" y="13125"/>
                    <a:pt x="2250" y="15853"/>
                  </a:cubicBezTo>
                  <a:cubicBezTo>
                    <a:pt x="1200" y="18581"/>
                    <a:pt x="600" y="20029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1468100" y="249526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4400"/>
                    <a:pt x="4364" y="7200"/>
                    <a:pt x="7964" y="3600"/>
                  </a:cubicBezTo>
                  <a:cubicBezTo>
                    <a:pt x="11564" y="0"/>
                    <a:pt x="165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71123" y="1230584"/>
              <a:ext cx="194077" cy="19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414" fill="norm" stroke="1" extrusionOk="0">
                  <a:moveTo>
                    <a:pt x="15025" y="7089"/>
                  </a:moveTo>
                  <a:cubicBezTo>
                    <a:pt x="14793" y="5964"/>
                    <a:pt x="14561" y="4839"/>
                    <a:pt x="14444" y="3714"/>
                  </a:cubicBezTo>
                  <a:cubicBezTo>
                    <a:pt x="14328" y="2589"/>
                    <a:pt x="14328" y="1464"/>
                    <a:pt x="13167" y="677"/>
                  </a:cubicBezTo>
                  <a:cubicBezTo>
                    <a:pt x="12006" y="-111"/>
                    <a:pt x="9683" y="-561"/>
                    <a:pt x="7244" y="1352"/>
                  </a:cubicBezTo>
                  <a:cubicBezTo>
                    <a:pt x="4806" y="3264"/>
                    <a:pt x="2251" y="7539"/>
                    <a:pt x="973" y="10914"/>
                  </a:cubicBezTo>
                  <a:cubicBezTo>
                    <a:pt x="-304" y="14289"/>
                    <a:pt x="-304" y="16764"/>
                    <a:pt x="857" y="18452"/>
                  </a:cubicBezTo>
                  <a:cubicBezTo>
                    <a:pt x="2019" y="20139"/>
                    <a:pt x="4341" y="21039"/>
                    <a:pt x="6548" y="19914"/>
                  </a:cubicBezTo>
                  <a:cubicBezTo>
                    <a:pt x="8754" y="18789"/>
                    <a:pt x="10844" y="15639"/>
                    <a:pt x="12354" y="12601"/>
                  </a:cubicBezTo>
                  <a:cubicBezTo>
                    <a:pt x="13864" y="9564"/>
                    <a:pt x="14793" y="6639"/>
                    <a:pt x="15606" y="6077"/>
                  </a:cubicBezTo>
                  <a:cubicBezTo>
                    <a:pt x="16419" y="5514"/>
                    <a:pt x="17115" y="7314"/>
                    <a:pt x="18044" y="9677"/>
                  </a:cubicBezTo>
                  <a:cubicBezTo>
                    <a:pt x="18973" y="12039"/>
                    <a:pt x="20135" y="14964"/>
                    <a:pt x="21296" y="17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35050" y="1215330"/>
              <a:ext cx="120650" cy="2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6996"/>
                  </a:moveTo>
                  <a:cubicBezTo>
                    <a:pt x="0" y="11060"/>
                    <a:pt x="0" y="15123"/>
                    <a:pt x="0" y="17689"/>
                  </a:cubicBezTo>
                  <a:cubicBezTo>
                    <a:pt x="0" y="20256"/>
                    <a:pt x="0" y="21325"/>
                    <a:pt x="0" y="21325"/>
                  </a:cubicBezTo>
                  <a:cubicBezTo>
                    <a:pt x="0" y="21325"/>
                    <a:pt x="0" y="20256"/>
                    <a:pt x="568" y="17048"/>
                  </a:cubicBezTo>
                  <a:cubicBezTo>
                    <a:pt x="1137" y="13840"/>
                    <a:pt x="2274" y="8493"/>
                    <a:pt x="3600" y="5178"/>
                  </a:cubicBezTo>
                  <a:cubicBezTo>
                    <a:pt x="4926" y="1864"/>
                    <a:pt x="6442" y="580"/>
                    <a:pt x="8147" y="153"/>
                  </a:cubicBezTo>
                  <a:cubicBezTo>
                    <a:pt x="9853" y="-275"/>
                    <a:pt x="11747" y="153"/>
                    <a:pt x="13642" y="1971"/>
                  </a:cubicBezTo>
                  <a:cubicBezTo>
                    <a:pt x="15537" y="3788"/>
                    <a:pt x="17432" y="6996"/>
                    <a:pt x="18758" y="9670"/>
                  </a:cubicBezTo>
                  <a:cubicBezTo>
                    <a:pt x="20084" y="12343"/>
                    <a:pt x="20842" y="14481"/>
                    <a:pt x="21600" y="16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664063" y="1252826"/>
              <a:ext cx="158387" cy="19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47" fill="norm" stroke="1" extrusionOk="0">
                  <a:moveTo>
                    <a:pt x="815" y="0"/>
                  </a:moveTo>
                  <a:cubicBezTo>
                    <a:pt x="527" y="4747"/>
                    <a:pt x="239" y="9495"/>
                    <a:pt x="95" y="12580"/>
                  </a:cubicBezTo>
                  <a:cubicBezTo>
                    <a:pt x="-49" y="15666"/>
                    <a:pt x="-49" y="17090"/>
                    <a:pt x="239" y="18396"/>
                  </a:cubicBezTo>
                  <a:cubicBezTo>
                    <a:pt x="527" y="19701"/>
                    <a:pt x="1103" y="20888"/>
                    <a:pt x="2111" y="21244"/>
                  </a:cubicBezTo>
                  <a:cubicBezTo>
                    <a:pt x="3119" y="21600"/>
                    <a:pt x="4559" y="21125"/>
                    <a:pt x="6287" y="18277"/>
                  </a:cubicBezTo>
                  <a:cubicBezTo>
                    <a:pt x="8015" y="15429"/>
                    <a:pt x="10031" y="10207"/>
                    <a:pt x="11327" y="6646"/>
                  </a:cubicBezTo>
                  <a:cubicBezTo>
                    <a:pt x="12623" y="3086"/>
                    <a:pt x="13199" y="1187"/>
                    <a:pt x="13631" y="831"/>
                  </a:cubicBezTo>
                  <a:cubicBezTo>
                    <a:pt x="14063" y="475"/>
                    <a:pt x="14351" y="1662"/>
                    <a:pt x="15647" y="4510"/>
                  </a:cubicBezTo>
                  <a:cubicBezTo>
                    <a:pt x="16943" y="7358"/>
                    <a:pt x="19247" y="11868"/>
                    <a:pt x="21551" y="16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873249" y="1255850"/>
              <a:ext cx="101601" cy="16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4365"/>
                  </a:moveTo>
                  <a:cubicBezTo>
                    <a:pt x="0" y="9107"/>
                    <a:pt x="0" y="13848"/>
                    <a:pt x="0" y="16878"/>
                  </a:cubicBezTo>
                  <a:cubicBezTo>
                    <a:pt x="0" y="19907"/>
                    <a:pt x="0" y="21224"/>
                    <a:pt x="0" y="20961"/>
                  </a:cubicBezTo>
                  <a:cubicBezTo>
                    <a:pt x="0" y="20697"/>
                    <a:pt x="0" y="18853"/>
                    <a:pt x="450" y="15824"/>
                  </a:cubicBezTo>
                  <a:cubicBezTo>
                    <a:pt x="900" y="12795"/>
                    <a:pt x="1800" y="8580"/>
                    <a:pt x="2925" y="5551"/>
                  </a:cubicBezTo>
                  <a:cubicBezTo>
                    <a:pt x="4050" y="2522"/>
                    <a:pt x="5400" y="678"/>
                    <a:pt x="8100" y="151"/>
                  </a:cubicBezTo>
                  <a:cubicBezTo>
                    <a:pt x="10800" y="-376"/>
                    <a:pt x="14850" y="414"/>
                    <a:pt x="17325" y="3575"/>
                  </a:cubicBezTo>
                  <a:cubicBezTo>
                    <a:pt x="19800" y="6736"/>
                    <a:pt x="20700" y="12268"/>
                    <a:pt x="21600" y="17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057400" y="1087726"/>
              <a:ext cx="102151" cy="31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52" fill="norm" stroke="1" extrusionOk="0">
                  <a:moveTo>
                    <a:pt x="0" y="0"/>
                  </a:moveTo>
                  <a:cubicBezTo>
                    <a:pt x="441" y="4291"/>
                    <a:pt x="882" y="8583"/>
                    <a:pt x="1322" y="11444"/>
                  </a:cubicBezTo>
                  <a:cubicBezTo>
                    <a:pt x="1763" y="14305"/>
                    <a:pt x="2204" y="15735"/>
                    <a:pt x="2204" y="16951"/>
                  </a:cubicBezTo>
                  <a:cubicBezTo>
                    <a:pt x="2204" y="18167"/>
                    <a:pt x="1763" y="19168"/>
                    <a:pt x="1543" y="19025"/>
                  </a:cubicBezTo>
                  <a:cubicBezTo>
                    <a:pt x="1322" y="18882"/>
                    <a:pt x="1322" y="17595"/>
                    <a:pt x="2645" y="15950"/>
                  </a:cubicBezTo>
                  <a:cubicBezTo>
                    <a:pt x="3967" y="14305"/>
                    <a:pt x="6612" y="12302"/>
                    <a:pt x="8816" y="11086"/>
                  </a:cubicBezTo>
                  <a:cubicBezTo>
                    <a:pt x="11020" y="9870"/>
                    <a:pt x="12784" y="9441"/>
                    <a:pt x="14547" y="9441"/>
                  </a:cubicBezTo>
                  <a:cubicBezTo>
                    <a:pt x="16310" y="9441"/>
                    <a:pt x="18073" y="9870"/>
                    <a:pt x="19396" y="11015"/>
                  </a:cubicBezTo>
                  <a:cubicBezTo>
                    <a:pt x="20718" y="12159"/>
                    <a:pt x="21600" y="14019"/>
                    <a:pt x="21159" y="15807"/>
                  </a:cubicBezTo>
                  <a:cubicBezTo>
                    <a:pt x="20718" y="17595"/>
                    <a:pt x="18955" y="19311"/>
                    <a:pt x="16971" y="20313"/>
                  </a:cubicBezTo>
                  <a:cubicBezTo>
                    <a:pt x="14988" y="21314"/>
                    <a:pt x="12784" y="21600"/>
                    <a:pt x="9918" y="21385"/>
                  </a:cubicBezTo>
                  <a:cubicBezTo>
                    <a:pt x="7053" y="21171"/>
                    <a:pt x="3527" y="20456"/>
                    <a:pt x="1763" y="19740"/>
                  </a:cubicBezTo>
                  <a:cubicBezTo>
                    <a:pt x="0" y="19025"/>
                    <a:pt x="0" y="18310"/>
                    <a:pt x="0" y="17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235199" y="1240126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86"/>
                    <a:pt x="17280" y="10971"/>
                    <a:pt x="19440" y="14571"/>
                  </a:cubicBezTo>
                  <a:cubicBezTo>
                    <a:pt x="21600" y="18171"/>
                    <a:pt x="17280" y="19886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247900" y="112582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322644" y="1237049"/>
              <a:ext cx="134806" cy="13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779" fill="norm" stroke="1" extrusionOk="0">
                  <a:moveTo>
                    <a:pt x="20167" y="7239"/>
                  </a:moveTo>
                  <a:cubicBezTo>
                    <a:pt x="19502" y="5627"/>
                    <a:pt x="18838" y="4015"/>
                    <a:pt x="17010" y="2403"/>
                  </a:cubicBezTo>
                  <a:cubicBezTo>
                    <a:pt x="15182" y="791"/>
                    <a:pt x="12192" y="-821"/>
                    <a:pt x="9201" y="469"/>
                  </a:cubicBezTo>
                  <a:cubicBezTo>
                    <a:pt x="6210" y="1758"/>
                    <a:pt x="3219" y="5949"/>
                    <a:pt x="1558" y="8851"/>
                  </a:cubicBezTo>
                  <a:cubicBezTo>
                    <a:pt x="-104" y="11752"/>
                    <a:pt x="-436" y="13364"/>
                    <a:pt x="561" y="15137"/>
                  </a:cubicBezTo>
                  <a:cubicBezTo>
                    <a:pt x="1558" y="16910"/>
                    <a:pt x="3884" y="18845"/>
                    <a:pt x="6542" y="17878"/>
                  </a:cubicBezTo>
                  <a:cubicBezTo>
                    <a:pt x="9201" y="16910"/>
                    <a:pt x="12192" y="13042"/>
                    <a:pt x="14019" y="9657"/>
                  </a:cubicBezTo>
                  <a:cubicBezTo>
                    <a:pt x="15847" y="6272"/>
                    <a:pt x="16512" y="3370"/>
                    <a:pt x="16512" y="2725"/>
                  </a:cubicBezTo>
                  <a:cubicBezTo>
                    <a:pt x="16512" y="2080"/>
                    <a:pt x="15847" y="3692"/>
                    <a:pt x="15847" y="6433"/>
                  </a:cubicBezTo>
                  <a:cubicBezTo>
                    <a:pt x="15847" y="9173"/>
                    <a:pt x="16512" y="13042"/>
                    <a:pt x="17509" y="15621"/>
                  </a:cubicBezTo>
                  <a:cubicBezTo>
                    <a:pt x="18506" y="18200"/>
                    <a:pt x="19835" y="19489"/>
                    <a:pt x="21164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542508" y="1203728"/>
              <a:ext cx="86392" cy="16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80" fill="norm" stroke="1" extrusionOk="0">
                  <a:moveTo>
                    <a:pt x="20991" y="1421"/>
                  </a:moveTo>
                  <a:cubicBezTo>
                    <a:pt x="18934" y="600"/>
                    <a:pt x="16877" y="-220"/>
                    <a:pt x="13277" y="53"/>
                  </a:cubicBezTo>
                  <a:cubicBezTo>
                    <a:pt x="9677" y="327"/>
                    <a:pt x="4534" y="1694"/>
                    <a:pt x="1962" y="3198"/>
                  </a:cubicBezTo>
                  <a:cubicBezTo>
                    <a:pt x="-609" y="4702"/>
                    <a:pt x="-609" y="6342"/>
                    <a:pt x="1705" y="7983"/>
                  </a:cubicBezTo>
                  <a:cubicBezTo>
                    <a:pt x="4020" y="9623"/>
                    <a:pt x="8648" y="11264"/>
                    <a:pt x="11477" y="13041"/>
                  </a:cubicBezTo>
                  <a:cubicBezTo>
                    <a:pt x="14305" y="14818"/>
                    <a:pt x="15334" y="16732"/>
                    <a:pt x="15077" y="18236"/>
                  </a:cubicBezTo>
                  <a:cubicBezTo>
                    <a:pt x="14820" y="19739"/>
                    <a:pt x="13277" y="20833"/>
                    <a:pt x="11220" y="21107"/>
                  </a:cubicBezTo>
                  <a:cubicBezTo>
                    <a:pt x="9162" y="21380"/>
                    <a:pt x="6591" y="20833"/>
                    <a:pt x="4020" y="2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673349" y="1170369"/>
              <a:ext cx="88901" cy="16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831"/>
                  </a:moveTo>
                  <a:cubicBezTo>
                    <a:pt x="4629" y="8738"/>
                    <a:pt x="9257" y="7644"/>
                    <a:pt x="12343" y="6550"/>
                  </a:cubicBezTo>
                  <a:cubicBezTo>
                    <a:pt x="15429" y="5457"/>
                    <a:pt x="16971" y="4363"/>
                    <a:pt x="18000" y="3133"/>
                  </a:cubicBezTo>
                  <a:cubicBezTo>
                    <a:pt x="19029" y="1902"/>
                    <a:pt x="19543" y="535"/>
                    <a:pt x="18257" y="125"/>
                  </a:cubicBezTo>
                  <a:cubicBezTo>
                    <a:pt x="16971" y="-285"/>
                    <a:pt x="13886" y="262"/>
                    <a:pt x="10543" y="2586"/>
                  </a:cubicBezTo>
                  <a:cubicBezTo>
                    <a:pt x="7200" y="4910"/>
                    <a:pt x="3600" y="9011"/>
                    <a:pt x="1800" y="11745"/>
                  </a:cubicBezTo>
                  <a:cubicBezTo>
                    <a:pt x="0" y="14480"/>
                    <a:pt x="0" y="15847"/>
                    <a:pt x="3600" y="17214"/>
                  </a:cubicBezTo>
                  <a:cubicBezTo>
                    <a:pt x="7200" y="18581"/>
                    <a:pt x="14400" y="19948"/>
                    <a:pt x="21600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826817" y="952100"/>
              <a:ext cx="183084" cy="36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13" fill="norm" stroke="1" extrusionOk="0">
                  <a:moveTo>
                    <a:pt x="14772" y="14285"/>
                  </a:moveTo>
                  <a:cubicBezTo>
                    <a:pt x="12289" y="14037"/>
                    <a:pt x="9806" y="13789"/>
                    <a:pt x="7572" y="14223"/>
                  </a:cubicBezTo>
                  <a:cubicBezTo>
                    <a:pt x="5337" y="14658"/>
                    <a:pt x="3351" y="15775"/>
                    <a:pt x="2109" y="16768"/>
                  </a:cubicBezTo>
                  <a:cubicBezTo>
                    <a:pt x="868" y="17761"/>
                    <a:pt x="372" y="18630"/>
                    <a:pt x="123" y="19375"/>
                  </a:cubicBezTo>
                  <a:cubicBezTo>
                    <a:pt x="-125" y="20120"/>
                    <a:pt x="-125" y="20740"/>
                    <a:pt x="1365" y="21051"/>
                  </a:cubicBezTo>
                  <a:cubicBezTo>
                    <a:pt x="2854" y="21361"/>
                    <a:pt x="5834" y="21361"/>
                    <a:pt x="8813" y="19809"/>
                  </a:cubicBezTo>
                  <a:cubicBezTo>
                    <a:pt x="11792" y="18258"/>
                    <a:pt x="14772" y="15154"/>
                    <a:pt x="16758" y="12051"/>
                  </a:cubicBezTo>
                  <a:cubicBezTo>
                    <a:pt x="18744" y="8947"/>
                    <a:pt x="19737" y="5844"/>
                    <a:pt x="20234" y="3733"/>
                  </a:cubicBezTo>
                  <a:cubicBezTo>
                    <a:pt x="20730" y="1623"/>
                    <a:pt x="20730" y="506"/>
                    <a:pt x="20234" y="133"/>
                  </a:cubicBezTo>
                  <a:cubicBezTo>
                    <a:pt x="19737" y="-239"/>
                    <a:pt x="18744" y="133"/>
                    <a:pt x="17627" y="1685"/>
                  </a:cubicBezTo>
                  <a:cubicBezTo>
                    <a:pt x="16509" y="3237"/>
                    <a:pt x="15268" y="5968"/>
                    <a:pt x="14647" y="8575"/>
                  </a:cubicBezTo>
                  <a:cubicBezTo>
                    <a:pt x="14027" y="11182"/>
                    <a:pt x="14027" y="13664"/>
                    <a:pt x="15268" y="15651"/>
                  </a:cubicBezTo>
                  <a:cubicBezTo>
                    <a:pt x="16509" y="17637"/>
                    <a:pt x="18992" y="19127"/>
                    <a:pt x="21475" y="20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518383" y="1119530"/>
              <a:ext cx="139218" cy="16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644" fill="norm" stroke="1" extrusionOk="0">
                  <a:moveTo>
                    <a:pt x="12500" y="6165"/>
                  </a:moveTo>
                  <a:cubicBezTo>
                    <a:pt x="10565" y="3593"/>
                    <a:pt x="8631" y="1022"/>
                    <a:pt x="7019" y="250"/>
                  </a:cubicBezTo>
                  <a:cubicBezTo>
                    <a:pt x="5407" y="-521"/>
                    <a:pt x="4117" y="508"/>
                    <a:pt x="2667" y="3079"/>
                  </a:cubicBezTo>
                  <a:cubicBezTo>
                    <a:pt x="1216" y="5650"/>
                    <a:pt x="-396" y="9765"/>
                    <a:pt x="88" y="13108"/>
                  </a:cubicBezTo>
                  <a:cubicBezTo>
                    <a:pt x="571" y="16450"/>
                    <a:pt x="3150" y="19022"/>
                    <a:pt x="7019" y="20050"/>
                  </a:cubicBezTo>
                  <a:cubicBezTo>
                    <a:pt x="10888" y="21079"/>
                    <a:pt x="16046" y="20565"/>
                    <a:pt x="21204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675718" y="1130630"/>
              <a:ext cx="116294" cy="15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0580" fill="norm" stroke="1" extrusionOk="0">
                  <a:moveTo>
                    <a:pt x="16636" y="202"/>
                  </a:moveTo>
                  <a:cubicBezTo>
                    <a:pt x="14805" y="-75"/>
                    <a:pt x="12975" y="-352"/>
                    <a:pt x="10046" y="1448"/>
                  </a:cubicBezTo>
                  <a:cubicBezTo>
                    <a:pt x="7117" y="3248"/>
                    <a:pt x="3090" y="7125"/>
                    <a:pt x="1260" y="10586"/>
                  </a:cubicBezTo>
                  <a:cubicBezTo>
                    <a:pt x="-571" y="14048"/>
                    <a:pt x="-205" y="17094"/>
                    <a:pt x="1076" y="18894"/>
                  </a:cubicBezTo>
                  <a:cubicBezTo>
                    <a:pt x="2358" y="20694"/>
                    <a:pt x="4554" y="21248"/>
                    <a:pt x="8215" y="19586"/>
                  </a:cubicBezTo>
                  <a:cubicBezTo>
                    <a:pt x="11876" y="17925"/>
                    <a:pt x="17002" y="14048"/>
                    <a:pt x="19015" y="10863"/>
                  </a:cubicBezTo>
                  <a:cubicBezTo>
                    <a:pt x="21029" y="7679"/>
                    <a:pt x="19931" y="5186"/>
                    <a:pt x="18466" y="3525"/>
                  </a:cubicBezTo>
                  <a:cubicBezTo>
                    <a:pt x="17002" y="1863"/>
                    <a:pt x="15171" y="1033"/>
                    <a:pt x="13890" y="1171"/>
                  </a:cubicBezTo>
                  <a:cubicBezTo>
                    <a:pt x="12609" y="1310"/>
                    <a:pt x="11876" y="2417"/>
                    <a:pt x="11144" y="3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867150" y="115122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854450" y="104327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945051" y="1062419"/>
              <a:ext cx="134914" cy="15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91" fill="norm" stroke="1" extrusionOk="0">
                  <a:moveTo>
                    <a:pt x="1727" y="5313"/>
                  </a:moveTo>
                  <a:cubicBezTo>
                    <a:pt x="730" y="11527"/>
                    <a:pt x="-267" y="17740"/>
                    <a:pt x="65" y="17444"/>
                  </a:cubicBezTo>
                  <a:cubicBezTo>
                    <a:pt x="398" y="17149"/>
                    <a:pt x="2059" y="10343"/>
                    <a:pt x="3555" y="6201"/>
                  </a:cubicBezTo>
                  <a:cubicBezTo>
                    <a:pt x="5050" y="2058"/>
                    <a:pt x="6379" y="579"/>
                    <a:pt x="8705" y="135"/>
                  </a:cubicBezTo>
                  <a:cubicBezTo>
                    <a:pt x="11031" y="-309"/>
                    <a:pt x="14355" y="283"/>
                    <a:pt x="16847" y="2798"/>
                  </a:cubicBezTo>
                  <a:cubicBezTo>
                    <a:pt x="19339" y="5313"/>
                    <a:pt x="21001" y="9751"/>
                    <a:pt x="21167" y="13154"/>
                  </a:cubicBezTo>
                  <a:cubicBezTo>
                    <a:pt x="21333" y="16557"/>
                    <a:pt x="20004" y="18924"/>
                    <a:pt x="18675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400550" y="1208376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837883" y="916098"/>
              <a:ext cx="331018" cy="67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2" fill="norm" stroke="1" extrusionOk="0">
                  <a:moveTo>
                    <a:pt x="4564" y="5254"/>
                  </a:moveTo>
                  <a:cubicBezTo>
                    <a:pt x="3880" y="5321"/>
                    <a:pt x="3197" y="5388"/>
                    <a:pt x="2445" y="5456"/>
                  </a:cubicBezTo>
                  <a:cubicBezTo>
                    <a:pt x="1693" y="5523"/>
                    <a:pt x="873" y="5590"/>
                    <a:pt x="463" y="5422"/>
                  </a:cubicBezTo>
                  <a:cubicBezTo>
                    <a:pt x="52" y="5254"/>
                    <a:pt x="52" y="4850"/>
                    <a:pt x="531" y="4076"/>
                  </a:cubicBezTo>
                  <a:cubicBezTo>
                    <a:pt x="1009" y="3302"/>
                    <a:pt x="1966" y="2159"/>
                    <a:pt x="2855" y="1317"/>
                  </a:cubicBezTo>
                  <a:cubicBezTo>
                    <a:pt x="3744" y="476"/>
                    <a:pt x="4564" y="-62"/>
                    <a:pt x="5111" y="5"/>
                  </a:cubicBezTo>
                  <a:cubicBezTo>
                    <a:pt x="5657" y="73"/>
                    <a:pt x="5931" y="745"/>
                    <a:pt x="6204" y="2259"/>
                  </a:cubicBezTo>
                  <a:cubicBezTo>
                    <a:pt x="6478" y="3774"/>
                    <a:pt x="6751" y="6129"/>
                    <a:pt x="6409" y="8080"/>
                  </a:cubicBezTo>
                  <a:cubicBezTo>
                    <a:pt x="6068" y="10031"/>
                    <a:pt x="5111" y="11579"/>
                    <a:pt x="4290" y="12521"/>
                  </a:cubicBezTo>
                  <a:cubicBezTo>
                    <a:pt x="3470" y="13463"/>
                    <a:pt x="2787" y="13800"/>
                    <a:pt x="2103" y="14002"/>
                  </a:cubicBezTo>
                  <a:cubicBezTo>
                    <a:pt x="1420" y="14203"/>
                    <a:pt x="736" y="14271"/>
                    <a:pt x="326" y="14102"/>
                  </a:cubicBezTo>
                  <a:cubicBezTo>
                    <a:pt x="-84" y="13934"/>
                    <a:pt x="-221" y="13531"/>
                    <a:pt x="599" y="12689"/>
                  </a:cubicBezTo>
                  <a:cubicBezTo>
                    <a:pt x="1420" y="11848"/>
                    <a:pt x="3197" y="10570"/>
                    <a:pt x="5384" y="9123"/>
                  </a:cubicBezTo>
                  <a:cubicBezTo>
                    <a:pt x="7571" y="7676"/>
                    <a:pt x="10169" y="6061"/>
                    <a:pt x="11946" y="4951"/>
                  </a:cubicBezTo>
                  <a:cubicBezTo>
                    <a:pt x="13723" y="3841"/>
                    <a:pt x="14680" y="3235"/>
                    <a:pt x="15295" y="2764"/>
                  </a:cubicBezTo>
                  <a:cubicBezTo>
                    <a:pt x="15911" y="2293"/>
                    <a:pt x="16184" y="1957"/>
                    <a:pt x="16116" y="1990"/>
                  </a:cubicBezTo>
                  <a:cubicBezTo>
                    <a:pt x="16047" y="2024"/>
                    <a:pt x="15637" y="2428"/>
                    <a:pt x="14954" y="3336"/>
                  </a:cubicBezTo>
                  <a:cubicBezTo>
                    <a:pt x="14270" y="4245"/>
                    <a:pt x="13313" y="5658"/>
                    <a:pt x="12288" y="7407"/>
                  </a:cubicBezTo>
                  <a:cubicBezTo>
                    <a:pt x="11263" y="9157"/>
                    <a:pt x="10169" y="11243"/>
                    <a:pt x="9417" y="13228"/>
                  </a:cubicBezTo>
                  <a:cubicBezTo>
                    <a:pt x="8665" y="15213"/>
                    <a:pt x="8255" y="17097"/>
                    <a:pt x="8050" y="18308"/>
                  </a:cubicBezTo>
                  <a:cubicBezTo>
                    <a:pt x="7845" y="19519"/>
                    <a:pt x="7845" y="20058"/>
                    <a:pt x="7982" y="20495"/>
                  </a:cubicBezTo>
                  <a:cubicBezTo>
                    <a:pt x="8118" y="20932"/>
                    <a:pt x="8392" y="21269"/>
                    <a:pt x="8870" y="21403"/>
                  </a:cubicBezTo>
                  <a:cubicBezTo>
                    <a:pt x="9349" y="21538"/>
                    <a:pt x="10032" y="21471"/>
                    <a:pt x="11126" y="20865"/>
                  </a:cubicBezTo>
                  <a:cubicBezTo>
                    <a:pt x="12220" y="20259"/>
                    <a:pt x="13723" y="19116"/>
                    <a:pt x="14749" y="17803"/>
                  </a:cubicBezTo>
                  <a:cubicBezTo>
                    <a:pt x="15774" y="16491"/>
                    <a:pt x="16321" y="15011"/>
                    <a:pt x="16594" y="14102"/>
                  </a:cubicBezTo>
                  <a:cubicBezTo>
                    <a:pt x="16868" y="13194"/>
                    <a:pt x="16868" y="12858"/>
                    <a:pt x="16457" y="12420"/>
                  </a:cubicBezTo>
                  <a:cubicBezTo>
                    <a:pt x="16047" y="11983"/>
                    <a:pt x="15227" y="11445"/>
                    <a:pt x="15979" y="10906"/>
                  </a:cubicBezTo>
                  <a:cubicBezTo>
                    <a:pt x="16731" y="10368"/>
                    <a:pt x="19055" y="9830"/>
                    <a:pt x="21379" y="9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5730030" y="1106776"/>
              <a:ext cx="139678" cy="5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19" fill="norm" stroke="1" extrusionOk="0">
                  <a:moveTo>
                    <a:pt x="1556" y="0"/>
                  </a:moveTo>
                  <a:cubicBezTo>
                    <a:pt x="603" y="1513"/>
                    <a:pt x="-350" y="3026"/>
                    <a:pt x="126" y="4202"/>
                  </a:cubicBezTo>
                  <a:cubicBezTo>
                    <a:pt x="603" y="5379"/>
                    <a:pt x="2509" y="6219"/>
                    <a:pt x="5050" y="6430"/>
                  </a:cubicBezTo>
                  <a:cubicBezTo>
                    <a:pt x="7591" y="6640"/>
                    <a:pt x="10768" y="6219"/>
                    <a:pt x="13150" y="5463"/>
                  </a:cubicBezTo>
                  <a:cubicBezTo>
                    <a:pt x="15532" y="4707"/>
                    <a:pt x="17121" y="3614"/>
                    <a:pt x="17915" y="2647"/>
                  </a:cubicBezTo>
                  <a:cubicBezTo>
                    <a:pt x="18709" y="1681"/>
                    <a:pt x="18709" y="840"/>
                    <a:pt x="18550" y="714"/>
                  </a:cubicBezTo>
                  <a:cubicBezTo>
                    <a:pt x="18391" y="588"/>
                    <a:pt x="18074" y="1177"/>
                    <a:pt x="18391" y="2395"/>
                  </a:cubicBezTo>
                  <a:cubicBezTo>
                    <a:pt x="18709" y="3614"/>
                    <a:pt x="19662" y="5463"/>
                    <a:pt x="20297" y="7732"/>
                  </a:cubicBezTo>
                  <a:cubicBezTo>
                    <a:pt x="20932" y="10002"/>
                    <a:pt x="21250" y="12691"/>
                    <a:pt x="20615" y="14918"/>
                  </a:cubicBezTo>
                  <a:cubicBezTo>
                    <a:pt x="19979" y="17146"/>
                    <a:pt x="18391" y="18911"/>
                    <a:pt x="16962" y="19961"/>
                  </a:cubicBezTo>
                  <a:cubicBezTo>
                    <a:pt x="15532" y="21012"/>
                    <a:pt x="14262" y="21348"/>
                    <a:pt x="12674" y="21474"/>
                  </a:cubicBezTo>
                  <a:cubicBezTo>
                    <a:pt x="11085" y="21600"/>
                    <a:pt x="9179" y="21516"/>
                    <a:pt x="8385" y="20549"/>
                  </a:cubicBezTo>
                  <a:cubicBezTo>
                    <a:pt x="7591" y="19583"/>
                    <a:pt x="7909" y="17734"/>
                    <a:pt x="8226" y="15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921639" y="1122561"/>
              <a:ext cx="77739" cy="18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25" fill="norm" stroke="1" extrusionOk="0">
                  <a:moveTo>
                    <a:pt x="16129" y="1790"/>
                  </a:moveTo>
                  <a:cubicBezTo>
                    <a:pt x="13856" y="840"/>
                    <a:pt x="11582" y="-109"/>
                    <a:pt x="9592" y="10"/>
                  </a:cubicBezTo>
                  <a:cubicBezTo>
                    <a:pt x="7603" y="128"/>
                    <a:pt x="5898" y="1315"/>
                    <a:pt x="4192" y="4520"/>
                  </a:cubicBezTo>
                  <a:cubicBezTo>
                    <a:pt x="2487" y="7724"/>
                    <a:pt x="782" y="12946"/>
                    <a:pt x="213" y="16150"/>
                  </a:cubicBezTo>
                  <a:cubicBezTo>
                    <a:pt x="-355" y="19355"/>
                    <a:pt x="213" y="20542"/>
                    <a:pt x="1919" y="21016"/>
                  </a:cubicBezTo>
                  <a:cubicBezTo>
                    <a:pt x="3624" y="21491"/>
                    <a:pt x="6466" y="21254"/>
                    <a:pt x="9877" y="19236"/>
                  </a:cubicBezTo>
                  <a:cubicBezTo>
                    <a:pt x="13287" y="17218"/>
                    <a:pt x="17266" y="13421"/>
                    <a:pt x="19256" y="10454"/>
                  </a:cubicBezTo>
                  <a:cubicBezTo>
                    <a:pt x="21245" y="7487"/>
                    <a:pt x="21245" y="5350"/>
                    <a:pt x="20108" y="3807"/>
                  </a:cubicBezTo>
                  <a:cubicBezTo>
                    <a:pt x="18971" y="2265"/>
                    <a:pt x="16698" y="1315"/>
                    <a:pt x="14424" y="1315"/>
                  </a:cubicBezTo>
                  <a:cubicBezTo>
                    <a:pt x="12150" y="1315"/>
                    <a:pt x="9877" y="2265"/>
                    <a:pt x="7603" y="3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033679" y="1138526"/>
              <a:ext cx="18932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3466" y="0"/>
                  </a:moveTo>
                  <a:cubicBezTo>
                    <a:pt x="2266" y="360"/>
                    <a:pt x="1066" y="720"/>
                    <a:pt x="466" y="2340"/>
                  </a:cubicBezTo>
                  <a:cubicBezTo>
                    <a:pt x="-134" y="3960"/>
                    <a:pt x="-134" y="6840"/>
                    <a:pt x="346" y="10080"/>
                  </a:cubicBezTo>
                  <a:cubicBezTo>
                    <a:pt x="826" y="13320"/>
                    <a:pt x="1786" y="16920"/>
                    <a:pt x="2866" y="18720"/>
                  </a:cubicBezTo>
                  <a:cubicBezTo>
                    <a:pt x="3946" y="20520"/>
                    <a:pt x="5146" y="20520"/>
                    <a:pt x="6346" y="18900"/>
                  </a:cubicBezTo>
                  <a:cubicBezTo>
                    <a:pt x="7546" y="17280"/>
                    <a:pt x="8746" y="14040"/>
                    <a:pt x="9586" y="11520"/>
                  </a:cubicBezTo>
                  <a:cubicBezTo>
                    <a:pt x="10426" y="9000"/>
                    <a:pt x="10906" y="7200"/>
                    <a:pt x="11146" y="7560"/>
                  </a:cubicBezTo>
                  <a:cubicBezTo>
                    <a:pt x="11386" y="7920"/>
                    <a:pt x="11386" y="10440"/>
                    <a:pt x="12346" y="13140"/>
                  </a:cubicBezTo>
                  <a:cubicBezTo>
                    <a:pt x="13306" y="15840"/>
                    <a:pt x="15226" y="18720"/>
                    <a:pt x="16906" y="20160"/>
                  </a:cubicBezTo>
                  <a:cubicBezTo>
                    <a:pt x="18586" y="21600"/>
                    <a:pt x="20026" y="21600"/>
                    <a:pt x="214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604425" y="1064142"/>
              <a:ext cx="116869" cy="46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59" fill="norm" stroke="1" extrusionOk="0">
                  <a:moveTo>
                    <a:pt x="7882" y="7574"/>
                  </a:moveTo>
                  <a:cubicBezTo>
                    <a:pt x="5608" y="8654"/>
                    <a:pt x="3335" y="9734"/>
                    <a:pt x="2387" y="11698"/>
                  </a:cubicBezTo>
                  <a:cubicBezTo>
                    <a:pt x="1440" y="13661"/>
                    <a:pt x="1819" y="16509"/>
                    <a:pt x="1819" y="18374"/>
                  </a:cubicBezTo>
                  <a:cubicBezTo>
                    <a:pt x="1819" y="20240"/>
                    <a:pt x="1440" y="21123"/>
                    <a:pt x="1061" y="21320"/>
                  </a:cubicBezTo>
                  <a:cubicBezTo>
                    <a:pt x="682" y="21516"/>
                    <a:pt x="303" y="21025"/>
                    <a:pt x="113" y="18816"/>
                  </a:cubicBezTo>
                  <a:cubicBezTo>
                    <a:pt x="-76" y="16607"/>
                    <a:pt x="-76" y="12680"/>
                    <a:pt x="492" y="9489"/>
                  </a:cubicBezTo>
                  <a:cubicBezTo>
                    <a:pt x="1061" y="6298"/>
                    <a:pt x="2198" y="3843"/>
                    <a:pt x="3524" y="2371"/>
                  </a:cubicBezTo>
                  <a:cubicBezTo>
                    <a:pt x="4850" y="898"/>
                    <a:pt x="6366" y="407"/>
                    <a:pt x="8071" y="161"/>
                  </a:cubicBezTo>
                  <a:cubicBezTo>
                    <a:pt x="9777" y="-84"/>
                    <a:pt x="11671" y="-84"/>
                    <a:pt x="14135" y="407"/>
                  </a:cubicBezTo>
                  <a:cubicBezTo>
                    <a:pt x="16598" y="898"/>
                    <a:pt x="19629" y="1880"/>
                    <a:pt x="20577" y="3156"/>
                  </a:cubicBezTo>
                  <a:cubicBezTo>
                    <a:pt x="21524" y="4432"/>
                    <a:pt x="20387" y="6003"/>
                    <a:pt x="18871" y="7083"/>
                  </a:cubicBezTo>
                  <a:cubicBezTo>
                    <a:pt x="17356" y="8163"/>
                    <a:pt x="15461" y="8752"/>
                    <a:pt x="12429" y="9047"/>
                  </a:cubicBezTo>
                  <a:cubicBezTo>
                    <a:pt x="9398" y="9341"/>
                    <a:pt x="5229" y="9341"/>
                    <a:pt x="1061" y="9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788150" y="1068676"/>
              <a:ext cx="120650" cy="20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618"/>
                  </a:moveTo>
                  <a:cubicBezTo>
                    <a:pt x="4926" y="6764"/>
                    <a:pt x="9853" y="10909"/>
                    <a:pt x="12316" y="13636"/>
                  </a:cubicBezTo>
                  <a:cubicBezTo>
                    <a:pt x="14779" y="16364"/>
                    <a:pt x="14779" y="17673"/>
                    <a:pt x="14211" y="18764"/>
                  </a:cubicBezTo>
                  <a:cubicBezTo>
                    <a:pt x="13642" y="19855"/>
                    <a:pt x="12505" y="20727"/>
                    <a:pt x="10989" y="21164"/>
                  </a:cubicBezTo>
                  <a:cubicBezTo>
                    <a:pt x="9474" y="21600"/>
                    <a:pt x="7579" y="21600"/>
                    <a:pt x="6632" y="19091"/>
                  </a:cubicBezTo>
                  <a:cubicBezTo>
                    <a:pt x="5684" y="16582"/>
                    <a:pt x="5684" y="11564"/>
                    <a:pt x="7011" y="8073"/>
                  </a:cubicBezTo>
                  <a:cubicBezTo>
                    <a:pt x="8337" y="4582"/>
                    <a:pt x="10989" y="2618"/>
                    <a:pt x="13642" y="1527"/>
                  </a:cubicBezTo>
                  <a:cubicBezTo>
                    <a:pt x="16295" y="436"/>
                    <a:pt x="18947" y="2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915760" y="1041422"/>
              <a:ext cx="107340" cy="21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30" fill="norm" stroke="1" extrusionOk="0">
                  <a:moveTo>
                    <a:pt x="2419" y="6604"/>
                  </a:moveTo>
                  <a:cubicBezTo>
                    <a:pt x="2419" y="7673"/>
                    <a:pt x="2419" y="8742"/>
                    <a:pt x="3690" y="9384"/>
                  </a:cubicBezTo>
                  <a:cubicBezTo>
                    <a:pt x="4960" y="10025"/>
                    <a:pt x="7502" y="10239"/>
                    <a:pt x="9407" y="9918"/>
                  </a:cubicBezTo>
                  <a:cubicBezTo>
                    <a:pt x="11313" y="9598"/>
                    <a:pt x="12584" y="8742"/>
                    <a:pt x="14066" y="7459"/>
                  </a:cubicBezTo>
                  <a:cubicBezTo>
                    <a:pt x="15549" y="6176"/>
                    <a:pt x="17243" y="4465"/>
                    <a:pt x="18090" y="3075"/>
                  </a:cubicBezTo>
                  <a:cubicBezTo>
                    <a:pt x="18937" y="1685"/>
                    <a:pt x="18937" y="615"/>
                    <a:pt x="17878" y="188"/>
                  </a:cubicBezTo>
                  <a:cubicBezTo>
                    <a:pt x="16819" y="-240"/>
                    <a:pt x="14702" y="-26"/>
                    <a:pt x="11525" y="1792"/>
                  </a:cubicBezTo>
                  <a:cubicBezTo>
                    <a:pt x="8349" y="3610"/>
                    <a:pt x="4113" y="7031"/>
                    <a:pt x="1996" y="9918"/>
                  </a:cubicBezTo>
                  <a:cubicBezTo>
                    <a:pt x="-122" y="12806"/>
                    <a:pt x="-122" y="15158"/>
                    <a:pt x="90" y="16976"/>
                  </a:cubicBezTo>
                  <a:cubicBezTo>
                    <a:pt x="302" y="18794"/>
                    <a:pt x="725" y="20077"/>
                    <a:pt x="3054" y="20718"/>
                  </a:cubicBezTo>
                  <a:cubicBezTo>
                    <a:pt x="5384" y="21360"/>
                    <a:pt x="9619" y="21360"/>
                    <a:pt x="13007" y="20932"/>
                  </a:cubicBezTo>
                  <a:cubicBezTo>
                    <a:pt x="16396" y="20505"/>
                    <a:pt x="18937" y="19649"/>
                    <a:pt x="21478" y="18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014633" y="863056"/>
              <a:ext cx="153922" cy="4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7" fill="norm" stroke="1" extrusionOk="0">
                  <a:moveTo>
                    <a:pt x="15386" y="14012"/>
                  </a:moveTo>
                  <a:cubicBezTo>
                    <a:pt x="15090" y="13130"/>
                    <a:pt x="14795" y="12249"/>
                    <a:pt x="13907" y="11753"/>
                  </a:cubicBezTo>
                  <a:cubicBezTo>
                    <a:pt x="13019" y="11257"/>
                    <a:pt x="11540" y="11147"/>
                    <a:pt x="9321" y="11643"/>
                  </a:cubicBezTo>
                  <a:cubicBezTo>
                    <a:pt x="7101" y="12139"/>
                    <a:pt x="4142" y="13241"/>
                    <a:pt x="2367" y="14728"/>
                  </a:cubicBezTo>
                  <a:cubicBezTo>
                    <a:pt x="592" y="16216"/>
                    <a:pt x="0" y="18090"/>
                    <a:pt x="0" y="19302"/>
                  </a:cubicBezTo>
                  <a:cubicBezTo>
                    <a:pt x="0" y="20514"/>
                    <a:pt x="592" y="21065"/>
                    <a:pt x="1627" y="21286"/>
                  </a:cubicBezTo>
                  <a:cubicBezTo>
                    <a:pt x="2663" y="21506"/>
                    <a:pt x="4142" y="21396"/>
                    <a:pt x="6214" y="20679"/>
                  </a:cubicBezTo>
                  <a:cubicBezTo>
                    <a:pt x="8285" y="19963"/>
                    <a:pt x="10948" y="18641"/>
                    <a:pt x="13611" y="15941"/>
                  </a:cubicBezTo>
                  <a:cubicBezTo>
                    <a:pt x="16274" y="13241"/>
                    <a:pt x="18937" y="9163"/>
                    <a:pt x="20268" y="6518"/>
                  </a:cubicBezTo>
                  <a:cubicBezTo>
                    <a:pt x="21600" y="3873"/>
                    <a:pt x="21600" y="2661"/>
                    <a:pt x="21452" y="1724"/>
                  </a:cubicBezTo>
                  <a:cubicBezTo>
                    <a:pt x="21304" y="788"/>
                    <a:pt x="21008" y="126"/>
                    <a:pt x="20268" y="16"/>
                  </a:cubicBezTo>
                  <a:cubicBezTo>
                    <a:pt x="19529" y="-94"/>
                    <a:pt x="18345" y="347"/>
                    <a:pt x="17310" y="2165"/>
                  </a:cubicBezTo>
                  <a:cubicBezTo>
                    <a:pt x="16274" y="3984"/>
                    <a:pt x="15386" y="7179"/>
                    <a:pt x="14942" y="10100"/>
                  </a:cubicBezTo>
                  <a:cubicBezTo>
                    <a:pt x="14499" y="13020"/>
                    <a:pt x="14499" y="15665"/>
                    <a:pt x="14499" y="18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207250" y="1081376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219950" y="979776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248739" y="1053734"/>
              <a:ext cx="110912" cy="18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64" fill="norm" stroke="1" extrusionOk="0">
                  <a:moveTo>
                    <a:pt x="20959" y="2527"/>
                  </a:moveTo>
                  <a:cubicBezTo>
                    <a:pt x="19759" y="1522"/>
                    <a:pt x="18559" y="517"/>
                    <a:pt x="16959" y="141"/>
                  </a:cubicBezTo>
                  <a:cubicBezTo>
                    <a:pt x="15359" y="-236"/>
                    <a:pt x="13359" y="15"/>
                    <a:pt x="10359" y="2527"/>
                  </a:cubicBezTo>
                  <a:cubicBezTo>
                    <a:pt x="7359" y="5038"/>
                    <a:pt x="3359" y="9811"/>
                    <a:pt x="1359" y="13076"/>
                  </a:cubicBezTo>
                  <a:cubicBezTo>
                    <a:pt x="-641" y="16341"/>
                    <a:pt x="-641" y="18099"/>
                    <a:pt x="2759" y="19229"/>
                  </a:cubicBezTo>
                  <a:cubicBezTo>
                    <a:pt x="6159" y="20359"/>
                    <a:pt x="12959" y="20862"/>
                    <a:pt x="19759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430679" y="840076"/>
              <a:ext cx="75021" cy="3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5" fill="norm" stroke="1" extrusionOk="0">
                  <a:moveTo>
                    <a:pt x="19466" y="0"/>
                  </a:moveTo>
                  <a:cubicBezTo>
                    <a:pt x="15266" y="2372"/>
                    <a:pt x="11066" y="4745"/>
                    <a:pt x="7766" y="7991"/>
                  </a:cubicBezTo>
                  <a:cubicBezTo>
                    <a:pt x="4466" y="11237"/>
                    <a:pt x="2066" y="15357"/>
                    <a:pt x="866" y="17792"/>
                  </a:cubicBezTo>
                  <a:cubicBezTo>
                    <a:pt x="-334" y="20227"/>
                    <a:pt x="-334" y="20976"/>
                    <a:pt x="1166" y="21288"/>
                  </a:cubicBezTo>
                  <a:cubicBezTo>
                    <a:pt x="2666" y="21600"/>
                    <a:pt x="5666" y="21475"/>
                    <a:pt x="9266" y="20913"/>
                  </a:cubicBezTo>
                  <a:cubicBezTo>
                    <a:pt x="12866" y="20351"/>
                    <a:pt x="17066" y="19353"/>
                    <a:pt x="21266" y="18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404099" y="105597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889907" y="1015450"/>
              <a:ext cx="111094" cy="21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23" fill="norm" stroke="1" extrusionOk="0">
                  <a:moveTo>
                    <a:pt x="20994" y="2731"/>
                  </a:moveTo>
                  <a:cubicBezTo>
                    <a:pt x="19794" y="1485"/>
                    <a:pt x="18594" y="238"/>
                    <a:pt x="16994" y="31"/>
                  </a:cubicBezTo>
                  <a:cubicBezTo>
                    <a:pt x="15394" y="-177"/>
                    <a:pt x="13394" y="654"/>
                    <a:pt x="10394" y="3354"/>
                  </a:cubicBezTo>
                  <a:cubicBezTo>
                    <a:pt x="7394" y="6054"/>
                    <a:pt x="3394" y="10623"/>
                    <a:pt x="1394" y="13738"/>
                  </a:cubicBezTo>
                  <a:cubicBezTo>
                    <a:pt x="-606" y="16854"/>
                    <a:pt x="-606" y="18515"/>
                    <a:pt x="2394" y="19554"/>
                  </a:cubicBezTo>
                  <a:cubicBezTo>
                    <a:pt x="5394" y="20592"/>
                    <a:pt x="11394" y="21008"/>
                    <a:pt x="17394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039525" y="1048191"/>
              <a:ext cx="93088" cy="18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916" fill="norm" stroke="1" extrusionOk="0">
                  <a:moveTo>
                    <a:pt x="12864" y="5145"/>
                  </a:moveTo>
                  <a:cubicBezTo>
                    <a:pt x="9984" y="4196"/>
                    <a:pt x="7104" y="3246"/>
                    <a:pt x="4944" y="3484"/>
                  </a:cubicBezTo>
                  <a:cubicBezTo>
                    <a:pt x="2784" y="3721"/>
                    <a:pt x="1344" y="5145"/>
                    <a:pt x="624" y="7638"/>
                  </a:cubicBezTo>
                  <a:cubicBezTo>
                    <a:pt x="-96" y="10130"/>
                    <a:pt x="-96" y="13690"/>
                    <a:pt x="144" y="16064"/>
                  </a:cubicBezTo>
                  <a:cubicBezTo>
                    <a:pt x="384" y="18438"/>
                    <a:pt x="864" y="19624"/>
                    <a:pt x="2304" y="20337"/>
                  </a:cubicBezTo>
                  <a:cubicBezTo>
                    <a:pt x="3744" y="21049"/>
                    <a:pt x="6144" y="21286"/>
                    <a:pt x="9504" y="19981"/>
                  </a:cubicBezTo>
                  <a:cubicBezTo>
                    <a:pt x="12864" y="18675"/>
                    <a:pt x="17184" y="15827"/>
                    <a:pt x="19344" y="13097"/>
                  </a:cubicBezTo>
                  <a:cubicBezTo>
                    <a:pt x="21504" y="10367"/>
                    <a:pt x="21504" y="7756"/>
                    <a:pt x="20304" y="5501"/>
                  </a:cubicBezTo>
                  <a:cubicBezTo>
                    <a:pt x="19104" y="3246"/>
                    <a:pt x="16704" y="1348"/>
                    <a:pt x="14304" y="517"/>
                  </a:cubicBezTo>
                  <a:cubicBezTo>
                    <a:pt x="11904" y="-314"/>
                    <a:pt x="9504" y="-77"/>
                    <a:pt x="8304" y="754"/>
                  </a:cubicBezTo>
                  <a:cubicBezTo>
                    <a:pt x="7104" y="1585"/>
                    <a:pt x="7104" y="3009"/>
                    <a:pt x="7104" y="4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185150" y="1049626"/>
              <a:ext cx="12065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6"/>
                  </a:moveTo>
                  <a:cubicBezTo>
                    <a:pt x="1895" y="1113"/>
                    <a:pt x="3789" y="891"/>
                    <a:pt x="6063" y="1781"/>
                  </a:cubicBezTo>
                  <a:cubicBezTo>
                    <a:pt x="8337" y="2672"/>
                    <a:pt x="10989" y="4676"/>
                    <a:pt x="12316" y="7794"/>
                  </a:cubicBezTo>
                  <a:cubicBezTo>
                    <a:pt x="13642" y="10911"/>
                    <a:pt x="13642" y="15142"/>
                    <a:pt x="12695" y="17814"/>
                  </a:cubicBezTo>
                  <a:cubicBezTo>
                    <a:pt x="11747" y="20487"/>
                    <a:pt x="9853" y="21600"/>
                    <a:pt x="8337" y="21600"/>
                  </a:cubicBezTo>
                  <a:cubicBezTo>
                    <a:pt x="6821" y="21600"/>
                    <a:pt x="5684" y="20487"/>
                    <a:pt x="5495" y="18148"/>
                  </a:cubicBezTo>
                  <a:cubicBezTo>
                    <a:pt x="5305" y="15810"/>
                    <a:pt x="6063" y="12247"/>
                    <a:pt x="8905" y="9019"/>
                  </a:cubicBezTo>
                  <a:cubicBezTo>
                    <a:pt x="11747" y="5790"/>
                    <a:pt x="16674" y="28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369300" y="1024226"/>
              <a:ext cx="120650" cy="22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063" y="1571"/>
                  </a:cubicBezTo>
                  <a:cubicBezTo>
                    <a:pt x="8337" y="3142"/>
                    <a:pt x="10989" y="6284"/>
                    <a:pt x="12316" y="9622"/>
                  </a:cubicBezTo>
                  <a:cubicBezTo>
                    <a:pt x="13642" y="12960"/>
                    <a:pt x="13642" y="16495"/>
                    <a:pt x="12884" y="18655"/>
                  </a:cubicBezTo>
                  <a:cubicBezTo>
                    <a:pt x="12126" y="20815"/>
                    <a:pt x="10611" y="21600"/>
                    <a:pt x="9284" y="21207"/>
                  </a:cubicBezTo>
                  <a:cubicBezTo>
                    <a:pt x="7958" y="20815"/>
                    <a:pt x="6821" y="19244"/>
                    <a:pt x="6442" y="16887"/>
                  </a:cubicBezTo>
                  <a:cubicBezTo>
                    <a:pt x="6063" y="14531"/>
                    <a:pt x="6442" y="11389"/>
                    <a:pt x="9095" y="8640"/>
                  </a:cubicBezTo>
                  <a:cubicBezTo>
                    <a:pt x="11747" y="5891"/>
                    <a:pt x="16674" y="3535"/>
                    <a:pt x="21600" y="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523070" y="1012038"/>
              <a:ext cx="93880" cy="18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136" fill="norm" stroke="1" extrusionOk="0">
                  <a:moveTo>
                    <a:pt x="9557" y="8878"/>
                  </a:moveTo>
                  <a:cubicBezTo>
                    <a:pt x="12844" y="7140"/>
                    <a:pt x="16131" y="5402"/>
                    <a:pt x="18244" y="3789"/>
                  </a:cubicBezTo>
                  <a:cubicBezTo>
                    <a:pt x="20357" y="2175"/>
                    <a:pt x="21296" y="685"/>
                    <a:pt x="20357" y="189"/>
                  </a:cubicBezTo>
                  <a:cubicBezTo>
                    <a:pt x="19418" y="-308"/>
                    <a:pt x="16600" y="189"/>
                    <a:pt x="13548" y="1554"/>
                  </a:cubicBezTo>
                  <a:cubicBezTo>
                    <a:pt x="10496" y="2920"/>
                    <a:pt x="7209" y="5154"/>
                    <a:pt x="4861" y="7885"/>
                  </a:cubicBezTo>
                  <a:cubicBezTo>
                    <a:pt x="2513" y="10616"/>
                    <a:pt x="1105" y="13844"/>
                    <a:pt x="400" y="16078"/>
                  </a:cubicBezTo>
                  <a:cubicBezTo>
                    <a:pt x="-304" y="18313"/>
                    <a:pt x="-304" y="19554"/>
                    <a:pt x="2279" y="20299"/>
                  </a:cubicBezTo>
                  <a:cubicBezTo>
                    <a:pt x="4861" y="21044"/>
                    <a:pt x="10026" y="21292"/>
                    <a:pt x="13548" y="21044"/>
                  </a:cubicBezTo>
                  <a:cubicBezTo>
                    <a:pt x="17070" y="20795"/>
                    <a:pt x="18948" y="20051"/>
                    <a:pt x="20826" y="19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664928" y="1022544"/>
              <a:ext cx="104423" cy="17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33" fill="norm" stroke="1" extrusionOk="0">
                  <a:moveTo>
                    <a:pt x="21312" y="976"/>
                  </a:moveTo>
                  <a:cubicBezTo>
                    <a:pt x="19584" y="204"/>
                    <a:pt x="17856" y="-567"/>
                    <a:pt x="14832" y="590"/>
                  </a:cubicBezTo>
                  <a:cubicBezTo>
                    <a:pt x="11808" y="1747"/>
                    <a:pt x="7488" y="4833"/>
                    <a:pt x="4680" y="7919"/>
                  </a:cubicBezTo>
                  <a:cubicBezTo>
                    <a:pt x="1872" y="11004"/>
                    <a:pt x="576" y="14090"/>
                    <a:pt x="144" y="16276"/>
                  </a:cubicBezTo>
                  <a:cubicBezTo>
                    <a:pt x="-288" y="18462"/>
                    <a:pt x="144" y="19747"/>
                    <a:pt x="2952" y="20390"/>
                  </a:cubicBezTo>
                  <a:cubicBezTo>
                    <a:pt x="5760" y="21033"/>
                    <a:pt x="10944" y="21033"/>
                    <a:pt x="16128" y="21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846729" y="827376"/>
              <a:ext cx="100421" cy="36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26" fill="norm" stroke="1" extrusionOk="0">
                  <a:moveTo>
                    <a:pt x="18649" y="0"/>
                  </a:moveTo>
                  <a:cubicBezTo>
                    <a:pt x="14149" y="3265"/>
                    <a:pt x="9649" y="6530"/>
                    <a:pt x="6499" y="9733"/>
                  </a:cubicBezTo>
                  <a:cubicBezTo>
                    <a:pt x="3349" y="12935"/>
                    <a:pt x="1549" y="16074"/>
                    <a:pt x="649" y="17958"/>
                  </a:cubicBezTo>
                  <a:cubicBezTo>
                    <a:pt x="-251" y="19842"/>
                    <a:pt x="-251" y="20470"/>
                    <a:pt x="874" y="20909"/>
                  </a:cubicBezTo>
                  <a:cubicBezTo>
                    <a:pt x="1999" y="21349"/>
                    <a:pt x="4249" y="21600"/>
                    <a:pt x="7849" y="21286"/>
                  </a:cubicBezTo>
                  <a:cubicBezTo>
                    <a:pt x="11449" y="20972"/>
                    <a:pt x="16399" y="20093"/>
                    <a:pt x="21349" y="19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8820150" y="986126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004300" y="821026"/>
              <a:ext cx="635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65"/>
                    <a:pt x="17280" y="929"/>
                    <a:pt x="15840" y="2265"/>
                  </a:cubicBezTo>
                  <a:cubicBezTo>
                    <a:pt x="14400" y="3600"/>
                    <a:pt x="13680" y="5806"/>
                    <a:pt x="11520" y="8652"/>
                  </a:cubicBezTo>
                  <a:cubicBezTo>
                    <a:pt x="9360" y="11497"/>
                    <a:pt x="5760" y="14981"/>
                    <a:pt x="3600" y="17245"/>
                  </a:cubicBezTo>
                  <a:cubicBezTo>
                    <a:pt x="1440" y="19510"/>
                    <a:pt x="720" y="205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068808" y="1047509"/>
              <a:ext cx="106031" cy="38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49" fill="norm" stroke="1" extrusionOk="0">
                  <a:moveTo>
                    <a:pt x="3610" y="119"/>
                  </a:moveTo>
                  <a:cubicBezTo>
                    <a:pt x="2339" y="1305"/>
                    <a:pt x="1069" y="2492"/>
                    <a:pt x="433" y="3442"/>
                  </a:cubicBezTo>
                  <a:cubicBezTo>
                    <a:pt x="-202" y="4391"/>
                    <a:pt x="-202" y="5103"/>
                    <a:pt x="857" y="5400"/>
                  </a:cubicBezTo>
                  <a:cubicBezTo>
                    <a:pt x="1916" y="5697"/>
                    <a:pt x="4033" y="5578"/>
                    <a:pt x="6786" y="5044"/>
                  </a:cubicBezTo>
                  <a:cubicBezTo>
                    <a:pt x="9539" y="4510"/>
                    <a:pt x="12927" y="3560"/>
                    <a:pt x="15257" y="2848"/>
                  </a:cubicBezTo>
                  <a:cubicBezTo>
                    <a:pt x="17586" y="2136"/>
                    <a:pt x="18857" y="1662"/>
                    <a:pt x="19492" y="1127"/>
                  </a:cubicBezTo>
                  <a:cubicBezTo>
                    <a:pt x="20127" y="593"/>
                    <a:pt x="20127" y="0"/>
                    <a:pt x="19916" y="0"/>
                  </a:cubicBezTo>
                  <a:cubicBezTo>
                    <a:pt x="19704" y="0"/>
                    <a:pt x="19280" y="593"/>
                    <a:pt x="18857" y="2730"/>
                  </a:cubicBezTo>
                  <a:cubicBezTo>
                    <a:pt x="18433" y="4866"/>
                    <a:pt x="18010" y="8545"/>
                    <a:pt x="18433" y="11453"/>
                  </a:cubicBezTo>
                  <a:cubicBezTo>
                    <a:pt x="18857" y="14360"/>
                    <a:pt x="20127" y="16497"/>
                    <a:pt x="20763" y="17921"/>
                  </a:cubicBezTo>
                  <a:cubicBezTo>
                    <a:pt x="21398" y="19345"/>
                    <a:pt x="21398" y="20057"/>
                    <a:pt x="20551" y="20591"/>
                  </a:cubicBezTo>
                  <a:cubicBezTo>
                    <a:pt x="19704" y="21125"/>
                    <a:pt x="18010" y="21481"/>
                    <a:pt x="16104" y="21541"/>
                  </a:cubicBezTo>
                  <a:cubicBezTo>
                    <a:pt x="14198" y="21600"/>
                    <a:pt x="12080" y="21363"/>
                    <a:pt x="9751" y="20710"/>
                  </a:cubicBezTo>
                  <a:cubicBezTo>
                    <a:pt x="7422" y="20057"/>
                    <a:pt x="4880" y="18989"/>
                    <a:pt x="2339" y="17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258300" y="1208376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694333" y="884526"/>
              <a:ext cx="256117" cy="3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6605" y="0"/>
                  </a:moveTo>
                  <a:cubicBezTo>
                    <a:pt x="6069" y="2634"/>
                    <a:pt x="5534" y="5268"/>
                    <a:pt x="4731" y="8495"/>
                  </a:cubicBezTo>
                  <a:cubicBezTo>
                    <a:pt x="3927" y="11722"/>
                    <a:pt x="2856" y="15541"/>
                    <a:pt x="2321" y="17780"/>
                  </a:cubicBezTo>
                  <a:cubicBezTo>
                    <a:pt x="1785" y="20020"/>
                    <a:pt x="1785" y="20678"/>
                    <a:pt x="2231" y="21073"/>
                  </a:cubicBezTo>
                  <a:cubicBezTo>
                    <a:pt x="2678" y="21468"/>
                    <a:pt x="3570" y="21600"/>
                    <a:pt x="4374" y="21337"/>
                  </a:cubicBezTo>
                  <a:cubicBezTo>
                    <a:pt x="5177" y="21073"/>
                    <a:pt x="5891" y="20415"/>
                    <a:pt x="5891" y="19032"/>
                  </a:cubicBezTo>
                  <a:cubicBezTo>
                    <a:pt x="5891" y="17649"/>
                    <a:pt x="5177" y="15541"/>
                    <a:pt x="4374" y="14290"/>
                  </a:cubicBezTo>
                  <a:cubicBezTo>
                    <a:pt x="3570" y="13039"/>
                    <a:pt x="2678" y="12644"/>
                    <a:pt x="1785" y="12315"/>
                  </a:cubicBezTo>
                  <a:cubicBezTo>
                    <a:pt x="893" y="11985"/>
                    <a:pt x="0" y="11722"/>
                    <a:pt x="0" y="11656"/>
                  </a:cubicBezTo>
                  <a:cubicBezTo>
                    <a:pt x="0" y="11590"/>
                    <a:pt x="893" y="11722"/>
                    <a:pt x="2321" y="11393"/>
                  </a:cubicBezTo>
                  <a:cubicBezTo>
                    <a:pt x="3749" y="11063"/>
                    <a:pt x="5712" y="10273"/>
                    <a:pt x="7676" y="8429"/>
                  </a:cubicBezTo>
                  <a:cubicBezTo>
                    <a:pt x="9640" y="6585"/>
                    <a:pt x="11603" y="3688"/>
                    <a:pt x="12585" y="2898"/>
                  </a:cubicBezTo>
                  <a:cubicBezTo>
                    <a:pt x="13567" y="2107"/>
                    <a:pt x="13567" y="3424"/>
                    <a:pt x="13121" y="6256"/>
                  </a:cubicBezTo>
                  <a:cubicBezTo>
                    <a:pt x="12674" y="9088"/>
                    <a:pt x="11782" y="13434"/>
                    <a:pt x="11068" y="16002"/>
                  </a:cubicBezTo>
                  <a:cubicBezTo>
                    <a:pt x="10354" y="18571"/>
                    <a:pt x="9818" y="19361"/>
                    <a:pt x="9550" y="19361"/>
                  </a:cubicBezTo>
                  <a:cubicBezTo>
                    <a:pt x="9283" y="19361"/>
                    <a:pt x="9283" y="18571"/>
                    <a:pt x="10175" y="17254"/>
                  </a:cubicBezTo>
                  <a:cubicBezTo>
                    <a:pt x="11068" y="15937"/>
                    <a:pt x="12853" y="14093"/>
                    <a:pt x="14192" y="12973"/>
                  </a:cubicBezTo>
                  <a:cubicBezTo>
                    <a:pt x="15531" y="11854"/>
                    <a:pt x="16423" y="11459"/>
                    <a:pt x="17316" y="11261"/>
                  </a:cubicBezTo>
                  <a:cubicBezTo>
                    <a:pt x="18208" y="11063"/>
                    <a:pt x="19101" y="11063"/>
                    <a:pt x="19726" y="11393"/>
                  </a:cubicBezTo>
                  <a:cubicBezTo>
                    <a:pt x="20350" y="11722"/>
                    <a:pt x="20707" y="12380"/>
                    <a:pt x="20975" y="13698"/>
                  </a:cubicBezTo>
                  <a:cubicBezTo>
                    <a:pt x="21243" y="15015"/>
                    <a:pt x="21421" y="16990"/>
                    <a:pt x="21600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001250" y="1047109"/>
              <a:ext cx="120650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7663"/>
                  </a:moveTo>
                  <a:cubicBezTo>
                    <a:pt x="1137" y="8880"/>
                    <a:pt x="2274" y="10097"/>
                    <a:pt x="3789" y="10857"/>
                  </a:cubicBezTo>
                  <a:cubicBezTo>
                    <a:pt x="5305" y="11618"/>
                    <a:pt x="7200" y="11922"/>
                    <a:pt x="9095" y="10553"/>
                  </a:cubicBezTo>
                  <a:cubicBezTo>
                    <a:pt x="10989" y="9184"/>
                    <a:pt x="12884" y="6142"/>
                    <a:pt x="13263" y="4012"/>
                  </a:cubicBezTo>
                  <a:cubicBezTo>
                    <a:pt x="13642" y="1883"/>
                    <a:pt x="12505" y="666"/>
                    <a:pt x="10800" y="209"/>
                  </a:cubicBezTo>
                  <a:cubicBezTo>
                    <a:pt x="9095" y="-247"/>
                    <a:pt x="6821" y="57"/>
                    <a:pt x="5305" y="970"/>
                  </a:cubicBezTo>
                  <a:cubicBezTo>
                    <a:pt x="3789" y="1883"/>
                    <a:pt x="3032" y="3404"/>
                    <a:pt x="3221" y="6446"/>
                  </a:cubicBezTo>
                  <a:cubicBezTo>
                    <a:pt x="3411" y="9488"/>
                    <a:pt x="4547" y="14052"/>
                    <a:pt x="7768" y="16790"/>
                  </a:cubicBezTo>
                  <a:cubicBezTo>
                    <a:pt x="10989" y="19528"/>
                    <a:pt x="16295" y="20440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507808" y="1035840"/>
              <a:ext cx="128442" cy="17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13" fill="norm" stroke="1" extrusionOk="0">
                  <a:moveTo>
                    <a:pt x="21140" y="5599"/>
                  </a:moveTo>
                  <a:cubicBezTo>
                    <a:pt x="20443" y="3517"/>
                    <a:pt x="19746" y="1435"/>
                    <a:pt x="18527" y="524"/>
                  </a:cubicBezTo>
                  <a:cubicBezTo>
                    <a:pt x="17308" y="-387"/>
                    <a:pt x="15566" y="-127"/>
                    <a:pt x="12779" y="1435"/>
                  </a:cubicBezTo>
                  <a:cubicBezTo>
                    <a:pt x="9992" y="2996"/>
                    <a:pt x="6159" y="5859"/>
                    <a:pt x="3895" y="7941"/>
                  </a:cubicBezTo>
                  <a:cubicBezTo>
                    <a:pt x="1630" y="10023"/>
                    <a:pt x="934" y="11324"/>
                    <a:pt x="411" y="13146"/>
                  </a:cubicBezTo>
                  <a:cubicBezTo>
                    <a:pt x="-112" y="14967"/>
                    <a:pt x="-460" y="17309"/>
                    <a:pt x="1456" y="18741"/>
                  </a:cubicBezTo>
                  <a:cubicBezTo>
                    <a:pt x="3372" y="20172"/>
                    <a:pt x="7553" y="20693"/>
                    <a:pt x="11734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643094" y="1072446"/>
              <a:ext cx="170957" cy="8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091" fill="norm" stroke="1" extrusionOk="0">
                  <a:moveTo>
                    <a:pt x="14953" y="10125"/>
                  </a:moveTo>
                  <a:cubicBezTo>
                    <a:pt x="14690" y="7491"/>
                    <a:pt x="14426" y="4857"/>
                    <a:pt x="13109" y="2750"/>
                  </a:cubicBezTo>
                  <a:cubicBezTo>
                    <a:pt x="11792" y="642"/>
                    <a:pt x="9421" y="-938"/>
                    <a:pt x="7182" y="642"/>
                  </a:cubicBezTo>
                  <a:cubicBezTo>
                    <a:pt x="4943" y="2223"/>
                    <a:pt x="2836" y="6964"/>
                    <a:pt x="1519" y="10652"/>
                  </a:cubicBezTo>
                  <a:cubicBezTo>
                    <a:pt x="202" y="14340"/>
                    <a:pt x="-325" y="16974"/>
                    <a:pt x="202" y="18555"/>
                  </a:cubicBezTo>
                  <a:cubicBezTo>
                    <a:pt x="729" y="20135"/>
                    <a:pt x="2309" y="20662"/>
                    <a:pt x="4285" y="19345"/>
                  </a:cubicBezTo>
                  <a:cubicBezTo>
                    <a:pt x="6260" y="18028"/>
                    <a:pt x="8631" y="14867"/>
                    <a:pt x="10343" y="11706"/>
                  </a:cubicBezTo>
                  <a:cubicBezTo>
                    <a:pt x="12055" y="8545"/>
                    <a:pt x="13109" y="5384"/>
                    <a:pt x="13636" y="5121"/>
                  </a:cubicBezTo>
                  <a:cubicBezTo>
                    <a:pt x="14163" y="4857"/>
                    <a:pt x="14163" y="7491"/>
                    <a:pt x="14031" y="10125"/>
                  </a:cubicBezTo>
                  <a:cubicBezTo>
                    <a:pt x="13899" y="12760"/>
                    <a:pt x="13636" y="15394"/>
                    <a:pt x="14163" y="16974"/>
                  </a:cubicBezTo>
                  <a:cubicBezTo>
                    <a:pt x="14690" y="18555"/>
                    <a:pt x="16007" y="19082"/>
                    <a:pt x="17324" y="19082"/>
                  </a:cubicBezTo>
                  <a:cubicBezTo>
                    <a:pt x="18641" y="19082"/>
                    <a:pt x="19958" y="18555"/>
                    <a:pt x="21275" y="18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863767" y="1040348"/>
              <a:ext cx="89983" cy="15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61" fill="norm" stroke="1" extrusionOk="0">
                  <a:moveTo>
                    <a:pt x="20869" y="3804"/>
                  </a:moveTo>
                  <a:cubicBezTo>
                    <a:pt x="19396" y="2667"/>
                    <a:pt x="17924" y="1530"/>
                    <a:pt x="15960" y="820"/>
                  </a:cubicBezTo>
                  <a:cubicBezTo>
                    <a:pt x="13996" y="109"/>
                    <a:pt x="11542" y="-175"/>
                    <a:pt x="8842" y="109"/>
                  </a:cubicBezTo>
                  <a:cubicBezTo>
                    <a:pt x="6142" y="393"/>
                    <a:pt x="3196" y="1246"/>
                    <a:pt x="1478" y="2383"/>
                  </a:cubicBezTo>
                  <a:cubicBezTo>
                    <a:pt x="-240" y="3520"/>
                    <a:pt x="-731" y="4941"/>
                    <a:pt x="1478" y="7357"/>
                  </a:cubicBezTo>
                  <a:cubicBezTo>
                    <a:pt x="3687" y="9772"/>
                    <a:pt x="8596" y="13183"/>
                    <a:pt x="11051" y="15599"/>
                  </a:cubicBezTo>
                  <a:cubicBezTo>
                    <a:pt x="13505" y="18014"/>
                    <a:pt x="13505" y="19436"/>
                    <a:pt x="11787" y="20288"/>
                  </a:cubicBezTo>
                  <a:cubicBezTo>
                    <a:pt x="10069" y="21141"/>
                    <a:pt x="6633" y="21425"/>
                    <a:pt x="4669" y="20430"/>
                  </a:cubicBezTo>
                  <a:cubicBezTo>
                    <a:pt x="2705" y="19436"/>
                    <a:pt x="2214" y="17162"/>
                    <a:pt x="1724" y="14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998199" y="1055976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1010900" y="99247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039227" y="1012896"/>
              <a:ext cx="117732" cy="15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50" fill="norm" stroke="1" extrusionOk="0">
                  <a:moveTo>
                    <a:pt x="6297" y="6022"/>
                  </a:moveTo>
                  <a:cubicBezTo>
                    <a:pt x="4781" y="10164"/>
                    <a:pt x="3266" y="14307"/>
                    <a:pt x="2129" y="17118"/>
                  </a:cubicBezTo>
                  <a:cubicBezTo>
                    <a:pt x="992" y="19929"/>
                    <a:pt x="234" y="21408"/>
                    <a:pt x="44" y="21112"/>
                  </a:cubicBezTo>
                  <a:cubicBezTo>
                    <a:pt x="-145" y="20816"/>
                    <a:pt x="234" y="18745"/>
                    <a:pt x="1939" y="15342"/>
                  </a:cubicBezTo>
                  <a:cubicBezTo>
                    <a:pt x="3644" y="11940"/>
                    <a:pt x="6676" y="7205"/>
                    <a:pt x="8950" y="4394"/>
                  </a:cubicBezTo>
                  <a:cubicBezTo>
                    <a:pt x="11223" y="1583"/>
                    <a:pt x="12739" y="696"/>
                    <a:pt x="14444" y="252"/>
                  </a:cubicBezTo>
                  <a:cubicBezTo>
                    <a:pt x="16150" y="-192"/>
                    <a:pt x="18044" y="-192"/>
                    <a:pt x="19371" y="1435"/>
                  </a:cubicBezTo>
                  <a:cubicBezTo>
                    <a:pt x="20697" y="3063"/>
                    <a:pt x="21455" y="6318"/>
                    <a:pt x="20887" y="9720"/>
                  </a:cubicBezTo>
                  <a:cubicBezTo>
                    <a:pt x="20318" y="13123"/>
                    <a:pt x="18423" y="16674"/>
                    <a:pt x="16529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144783" y="1035750"/>
              <a:ext cx="135867" cy="16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764" fill="norm" stroke="1" extrusionOk="0">
                  <a:moveTo>
                    <a:pt x="13662" y="5073"/>
                  </a:moveTo>
                  <a:cubicBezTo>
                    <a:pt x="14644" y="3159"/>
                    <a:pt x="15626" y="1246"/>
                    <a:pt x="15299" y="425"/>
                  </a:cubicBezTo>
                  <a:cubicBezTo>
                    <a:pt x="14972" y="-395"/>
                    <a:pt x="13335" y="-122"/>
                    <a:pt x="10717" y="2066"/>
                  </a:cubicBezTo>
                  <a:cubicBezTo>
                    <a:pt x="8099" y="4253"/>
                    <a:pt x="4499" y="8354"/>
                    <a:pt x="2535" y="11089"/>
                  </a:cubicBezTo>
                  <a:cubicBezTo>
                    <a:pt x="572" y="13823"/>
                    <a:pt x="244" y="15190"/>
                    <a:pt x="81" y="16557"/>
                  </a:cubicBezTo>
                  <a:cubicBezTo>
                    <a:pt x="-83" y="17924"/>
                    <a:pt x="-83" y="19291"/>
                    <a:pt x="899" y="20111"/>
                  </a:cubicBezTo>
                  <a:cubicBezTo>
                    <a:pt x="1881" y="20932"/>
                    <a:pt x="3844" y="21205"/>
                    <a:pt x="7444" y="19564"/>
                  </a:cubicBezTo>
                  <a:cubicBezTo>
                    <a:pt x="11044" y="17924"/>
                    <a:pt x="16281" y="14370"/>
                    <a:pt x="18899" y="11909"/>
                  </a:cubicBezTo>
                  <a:cubicBezTo>
                    <a:pt x="21517" y="9448"/>
                    <a:pt x="21517" y="8081"/>
                    <a:pt x="19881" y="6440"/>
                  </a:cubicBezTo>
                  <a:cubicBezTo>
                    <a:pt x="18244" y="4800"/>
                    <a:pt x="14972" y="2886"/>
                    <a:pt x="11699" y="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18461" y="1880347"/>
              <a:ext cx="113390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5" fill="norm" stroke="1" extrusionOk="0">
                  <a:moveTo>
                    <a:pt x="20228" y="13445"/>
                  </a:moveTo>
                  <a:cubicBezTo>
                    <a:pt x="19028" y="12975"/>
                    <a:pt x="17828" y="12506"/>
                    <a:pt x="15228" y="12212"/>
                  </a:cubicBezTo>
                  <a:cubicBezTo>
                    <a:pt x="12628" y="11919"/>
                    <a:pt x="8628" y="11802"/>
                    <a:pt x="5828" y="12858"/>
                  </a:cubicBezTo>
                  <a:cubicBezTo>
                    <a:pt x="3028" y="13915"/>
                    <a:pt x="1428" y="16145"/>
                    <a:pt x="628" y="17612"/>
                  </a:cubicBezTo>
                  <a:cubicBezTo>
                    <a:pt x="-172" y="19080"/>
                    <a:pt x="-172" y="19784"/>
                    <a:pt x="428" y="20371"/>
                  </a:cubicBezTo>
                  <a:cubicBezTo>
                    <a:pt x="1028" y="20958"/>
                    <a:pt x="2228" y="21428"/>
                    <a:pt x="4428" y="21428"/>
                  </a:cubicBezTo>
                  <a:cubicBezTo>
                    <a:pt x="6628" y="21428"/>
                    <a:pt x="9828" y="20958"/>
                    <a:pt x="12228" y="19373"/>
                  </a:cubicBezTo>
                  <a:cubicBezTo>
                    <a:pt x="14628" y="17788"/>
                    <a:pt x="16228" y="15088"/>
                    <a:pt x="17228" y="11919"/>
                  </a:cubicBezTo>
                  <a:cubicBezTo>
                    <a:pt x="18228" y="8749"/>
                    <a:pt x="18628" y="5110"/>
                    <a:pt x="18628" y="2938"/>
                  </a:cubicBezTo>
                  <a:cubicBezTo>
                    <a:pt x="18628" y="767"/>
                    <a:pt x="18228" y="62"/>
                    <a:pt x="17628" y="4"/>
                  </a:cubicBezTo>
                  <a:cubicBezTo>
                    <a:pt x="17028" y="-55"/>
                    <a:pt x="16228" y="532"/>
                    <a:pt x="15228" y="2528"/>
                  </a:cubicBezTo>
                  <a:cubicBezTo>
                    <a:pt x="14228" y="4523"/>
                    <a:pt x="13028" y="7928"/>
                    <a:pt x="13228" y="11038"/>
                  </a:cubicBezTo>
                  <a:cubicBezTo>
                    <a:pt x="13428" y="14149"/>
                    <a:pt x="15028" y="16967"/>
                    <a:pt x="16428" y="18669"/>
                  </a:cubicBezTo>
                  <a:cubicBezTo>
                    <a:pt x="17828" y="20371"/>
                    <a:pt x="19028" y="20958"/>
                    <a:pt x="19828" y="21252"/>
                  </a:cubicBezTo>
                  <a:cubicBezTo>
                    <a:pt x="20628" y="21545"/>
                    <a:pt x="21028" y="21545"/>
                    <a:pt x="21428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08691" y="2091018"/>
              <a:ext cx="89406" cy="15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0607" fill="norm" stroke="1" extrusionOk="0">
                  <a:moveTo>
                    <a:pt x="11633" y="3368"/>
                  </a:moveTo>
                  <a:cubicBezTo>
                    <a:pt x="9178" y="3087"/>
                    <a:pt x="6724" y="2807"/>
                    <a:pt x="4760" y="3227"/>
                  </a:cubicBezTo>
                  <a:cubicBezTo>
                    <a:pt x="2796" y="3648"/>
                    <a:pt x="1324" y="4770"/>
                    <a:pt x="587" y="7015"/>
                  </a:cubicBezTo>
                  <a:cubicBezTo>
                    <a:pt x="-149" y="9259"/>
                    <a:pt x="-149" y="12625"/>
                    <a:pt x="342" y="15009"/>
                  </a:cubicBezTo>
                  <a:cubicBezTo>
                    <a:pt x="833" y="17394"/>
                    <a:pt x="1815" y="18796"/>
                    <a:pt x="3533" y="19778"/>
                  </a:cubicBezTo>
                  <a:cubicBezTo>
                    <a:pt x="5251" y="20760"/>
                    <a:pt x="7706" y="21321"/>
                    <a:pt x="10896" y="18796"/>
                  </a:cubicBezTo>
                  <a:cubicBezTo>
                    <a:pt x="14087" y="16272"/>
                    <a:pt x="18015" y="10661"/>
                    <a:pt x="19733" y="7155"/>
                  </a:cubicBezTo>
                  <a:cubicBezTo>
                    <a:pt x="21451" y="3648"/>
                    <a:pt x="20960" y="2246"/>
                    <a:pt x="18260" y="1264"/>
                  </a:cubicBezTo>
                  <a:cubicBezTo>
                    <a:pt x="15560" y="282"/>
                    <a:pt x="10651" y="-279"/>
                    <a:pt x="7460" y="142"/>
                  </a:cubicBezTo>
                  <a:cubicBezTo>
                    <a:pt x="4269" y="563"/>
                    <a:pt x="2796" y="1965"/>
                    <a:pt x="2551" y="3508"/>
                  </a:cubicBezTo>
                  <a:cubicBezTo>
                    <a:pt x="2306" y="5051"/>
                    <a:pt x="3287" y="6734"/>
                    <a:pt x="4269" y="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73943" y="1912097"/>
              <a:ext cx="290128" cy="35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1" fill="norm" stroke="1" extrusionOk="0">
                  <a:moveTo>
                    <a:pt x="1350" y="12411"/>
                  </a:moveTo>
                  <a:cubicBezTo>
                    <a:pt x="1350" y="11769"/>
                    <a:pt x="1350" y="11126"/>
                    <a:pt x="1115" y="11383"/>
                  </a:cubicBezTo>
                  <a:cubicBezTo>
                    <a:pt x="880" y="11640"/>
                    <a:pt x="411" y="12797"/>
                    <a:pt x="176" y="14469"/>
                  </a:cubicBezTo>
                  <a:cubicBezTo>
                    <a:pt x="-59" y="16140"/>
                    <a:pt x="-59" y="18326"/>
                    <a:pt x="176" y="19676"/>
                  </a:cubicBezTo>
                  <a:cubicBezTo>
                    <a:pt x="411" y="21026"/>
                    <a:pt x="880" y="21540"/>
                    <a:pt x="1428" y="21476"/>
                  </a:cubicBezTo>
                  <a:cubicBezTo>
                    <a:pt x="1976" y="21411"/>
                    <a:pt x="2602" y="20769"/>
                    <a:pt x="3384" y="19740"/>
                  </a:cubicBezTo>
                  <a:cubicBezTo>
                    <a:pt x="4167" y="18711"/>
                    <a:pt x="5106" y="17297"/>
                    <a:pt x="5654" y="16269"/>
                  </a:cubicBezTo>
                  <a:cubicBezTo>
                    <a:pt x="6202" y="15240"/>
                    <a:pt x="6358" y="14597"/>
                    <a:pt x="6437" y="14726"/>
                  </a:cubicBezTo>
                  <a:cubicBezTo>
                    <a:pt x="6515" y="14854"/>
                    <a:pt x="6515" y="15754"/>
                    <a:pt x="6671" y="16526"/>
                  </a:cubicBezTo>
                  <a:cubicBezTo>
                    <a:pt x="6828" y="17297"/>
                    <a:pt x="7141" y="17940"/>
                    <a:pt x="7689" y="18326"/>
                  </a:cubicBezTo>
                  <a:cubicBezTo>
                    <a:pt x="8237" y="18711"/>
                    <a:pt x="9019" y="18840"/>
                    <a:pt x="9724" y="18583"/>
                  </a:cubicBezTo>
                  <a:cubicBezTo>
                    <a:pt x="10428" y="18326"/>
                    <a:pt x="11054" y="17683"/>
                    <a:pt x="12228" y="15561"/>
                  </a:cubicBezTo>
                  <a:cubicBezTo>
                    <a:pt x="13402" y="13440"/>
                    <a:pt x="15124" y="9840"/>
                    <a:pt x="16219" y="7269"/>
                  </a:cubicBezTo>
                  <a:cubicBezTo>
                    <a:pt x="17315" y="4697"/>
                    <a:pt x="17784" y="3154"/>
                    <a:pt x="17941" y="1997"/>
                  </a:cubicBezTo>
                  <a:cubicBezTo>
                    <a:pt x="18098" y="840"/>
                    <a:pt x="17941" y="69"/>
                    <a:pt x="17706" y="4"/>
                  </a:cubicBezTo>
                  <a:cubicBezTo>
                    <a:pt x="17471" y="-60"/>
                    <a:pt x="17158" y="583"/>
                    <a:pt x="16611" y="2833"/>
                  </a:cubicBezTo>
                  <a:cubicBezTo>
                    <a:pt x="16063" y="5083"/>
                    <a:pt x="15280" y="8940"/>
                    <a:pt x="14967" y="11640"/>
                  </a:cubicBezTo>
                  <a:cubicBezTo>
                    <a:pt x="14654" y="14340"/>
                    <a:pt x="14811" y="15883"/>
                    <a:pt x="15124" y="16976"/>
                  </a:cubicBezTo>
                  <a:cubicBezTo>
                    <a:pt x="15437" y="18069"/>
                    <a:pt x="15906" y="18711"/>
                    <a:pt x="16611" y="19033"/>
                  </a:cubicBezTo>
                  <a:cubicBezTo>
                    <a:pt x="17315" y="19354"/>
                    <a:pt x="18254" y="19354"/>
                    <a:pt x="19115" y="19033"/>
                  </a:cubicBezTo>
                  <a:cubicBezTo>
                    <a:pt x="19976" y="18711"/>
                    <a:pt x="20758" y="18069"/>
                    <a:pt x="21150" y="17297"/>
                  </a:cubicBezTo>
                  <a:cubicBezTo>
                    <a:pt x="21541" y="16526"/>
                    <a:pt x="21541" y="15626"/>
                    <a:pt x="21228" y="14919"/>
                  </a:cubicBezTo>
                  <a:cubicBezTo>
                    <a:pt x="20915" y="14211"/>
                    <a:pt x="20289" y="13697"/>
                    <a:pt x="19663" y="13247"/>
                  </a:cubicBezTo>
                  <a:cubicBezTo>
                    <a:pt x="19037" y="12797"/>
                    <a:pt x="18411" y="12411"/>
                    <a:pt x="17863" y="12476"/>
                  </a:cubicBezTo>
                  <a:cubicBezTo>
                    <a:pt x="17315" y="12540"/>
                    <a:pt x="16845" y="13054"/>
                    <a:pt x="16376" y="13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467643" y="1900526"/>
              <a:ext cx="24500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4362" y="0"/>
                  </a:moveTo>
                  <a:cubicBezTo>
                    <a:pt x="3439" y="1694"/>
                    <a:pt x="2516" y="3388"/>
                    <a:pt x="1777" y="6212"/>
                  </a:cubicBezTo>
                  <a:cubicBezTo>
                    <a:pt x="1039" y="9035"/>
                    <a:pt x="485" y="12988"/>
                    <a:pt x="208" y="15318"/>
                  </a:cubicBezTo>
                  <a:cubicBezTo>
                    <a:pt x="-69" y="17647"/>
                    <a:pt x="-69" y="18353"/>
                    <a:pt x="208" y="19059"/>
                  </a:cubicBezTo>
                  <a:cubicBezTo>
                    <a:pt x="485" y="19765"/>
                    <a:pt x="1039" y="20471"/>
                    <a:pt x="1869" y="20541"/>
                  </a:cubicBezTo>
                  <a:cubicBezTo>
                    <a:pt x="2700" y="20612"/>
                    <a:pt x="3808" y="20047"/>
                    <a:pt x="4823" y="19059"/>
                  </a:cubicBezTo>
                  <a:cubicBezTo>
                    <a:pt x="5839" y="18071"/>
                    <a:pt x="6762" y="16659"/>
                    <a:pt x="7223" y="15459"/>
                  </a:cubicBezTo>
                  <a:cubicBezTo>
                    <a:pt x="7685" y="14259"/>
                    <a:pt x="7685" y="13271"/>
                    <a:pt x="7131" y="12847"/>
                  </a:cubicBezTo>
                  <a:cubicBezTo>
                    <a:pt x="6577" y="12424"/>
                    <a:pt x="5469" y="12565"/>
                    <a:pt x="4731" y="13059"/>
                  </a:cubicBezTo>
                  <a:cubicBezTo>
                    <a:pt x="3993" y="13553"/>
                    <a:pt x="3623" y="14400"/>
                    <a:pt x="3439" y="15318"/>
                  </a:cubicBezTo>
                  <a:cubicBezTo>
                    <a:pt x="3254" y="16235"/>
                    <a:pt x="3254" y="17224"/>
                    <a:pt x="3346" y="18141"/>
                  </a:cubicBezTo>
                  <a:cubicBezTo>
                    <a:pt x="3439" y="19059"/>
                    <a:pt x="3623" y="19906"/>
                    <a:pt x="4177" y="20400"/>
                  </a:cubicBezTo>
                  <a:cubicBezTo>
                    <a:pt x="4731" y="20894"/>
                    <a:pt x="5654" y="21035"/>
                    <a:pt x="7316" y="20259"/>
                  </a:cubicBezTo>
                  <a:cubicBezTo>
                    <a:pt x="8977" y="19482"/>
                    <a:pt x="11377" y="17788"/>
                    <a:pt x="13131" y="15812"/>
                  </a:cubicBezTo>
                  <a:cubicBezTo>
                    <a:pt x="14885" y="13835"/>
                    <a:pt x="15993" y="11576"/>
                    <a:pt x="16546" y="10094"/>
                  </a:cubicBezTo>
                  <a:cubicBezTo>
                    <a:pt x="17100" y="8612"/>
                    <a:pt x="17100" y="7906"/>
                    <a:pt x="16639" y="7553"/>
                  </a:cubicBezTo>
                  <a:cubicBezTo>
                    <a:pt x="16177" y="7200"/>
                    <a:pt x="15254" y="7200"/>
                    <a:pt x="14608" y="7553"/>
                  </a:cubicBezTo>
                  <a:cubicBezTo>
                    <a:pt x="13962" y="7906"/>
                    <a:pt x="13593" y="8612"/>
                    <a:pt x="13500" y="9671"/>
                  </a:cubicBezTo>
                  <a:cubicBezTo>
                    <a:pt x="13408" y="10729"/>
                    <a:pt x="13593" y="12141"/>
                    <a:pt x="14331" y="13482"/>
                  </a:cubicBezTo>
                  <a:cubicBezTo>
                    <a:pt x="15069" y="14824"/>
                    <a:pt x="16362" y="16094"/>
                    <a:pt x="17654" y="17012"/>
                  </a:cubicBezTo>
                  <a:cubicBezTo>
                    <a:pt x="18946" y="17929"/>
                    <a:pt x="20239" y="18494"/>
                    <a:pt x="20885" y="19129"/>
                  </a:cubicBezTo>
                  <a:cubicBezTo>
                    <a:pt x="21531" y="19765"/>
                    <a:pt x="21531" y="20471"/>
                    <a:pt x="20885" y="20894"/>
                  </a:cubicBezTo>
                  <a:cubicBezTo>
                    <a:pt x="20239" y="21318"/>
                    <a:pt x="18946" y="21459"/>
                    <a:pt x="176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305961" y="2014826"/>
              <a:ext cx="156781" cy="44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16" fill="norm" stroke="1" extrusionOk="0">
                  <a:moveTo>
                    <a:pt x="3332" y="0"/>
                  </a:moveTo>
                  <a:cubicBezTo>
                    <a:pt x="2180" y="309"/>
                    <a:pt x="1028" y="617"/>
                    <a:pt x="452" y="1491"/>
                  </a:cubicBezTo>
                  <a:cubicBezTo>
                    <a:pt x="-124" y="2366"/>
                    <a:pt x="-124" y="3806"/>
                    <a:pt x="308" y="4783"/>
                  </a:cubicBezTo>
                  <a:cubicBezTo>
                    <a:pt x="740" y="5760"/>
                    <a:pt x="1604" y="6274"/>
                    <a:pt x="2612" y="6737"/>
                  </a:cubicBezTo>
                  <a:cubicBezTo>
                    <a:pt x="3620" y="7200"/>
                    <a:pt x="4772" y="7611"/>
                    <a:pt x="5924" y="7663"/>
                  </a:cubicBezTo>
                  <a:cubicBezTo>
                    <a:pt x="7076" y="7714"/>
                    <a:pt x="8228" y="7406"/>
                    <a:pt x="9668" y="6737"/>
                  </a:cubicBezTo>
                  <a:cubicBezTo>
                    <a:pt x="11108" y="6069"/>
                    <a:pt x="12836" y="5040"/>
                    <a:pt x="13844" y="4011"/>
                  </a:cubicBezTo>
                  <a:cubicBezTo>
                    <a:pt x="14852" y="2983"/>
                    <a:pt x="15140" y="1954"/>
                    <a:pt x="15284" y="1800"/>
                  </a:cubicBezTo>
                  <a:cubicBezTo>
                    <a:pt x="15428" y="1646"/>
                    <a:pt x="15428" y="2366"/>
                    <a:pt x="15860" y="3754"/>
                  </a:cubicBezTo>
                  <a:cubicBezTo>
                    <a:pt x="16292" y="5143"/>
                    <a:pt x="17156" y="7200"/>
                    <a:pt x="18164" y="9771"/>
                  </a:cubicBezTo>
                  <a:cubicBezTo>
                    <a:pt x="19172" y="12343"/>
                    <a:pt x="20324" y="15429"/>
                    <a:pt x="20900" y="17280"/>
                  </a:cubicBezTo>
                  <a:cubicBezTo>
                    <a:pt x="21476" y="19131"/>
                    <a:pt x="21476" y="19749"/>
                    <a:pt x="20900" y="20314"/>
                  </a:cubicBezTo>
                  <a:cubicBezTo>
                    <a:pt x="20324" y="20880"/>
                    <a:pt x="19172" y="21394"/>
                    <a:pt x="18020" y="21497"/>
                  </a:cubicBezTo>
                  <a:cubicBezTo>
                    <a:pt x="16868" y="21600"/>
                    <a:pt x="15716" y="21291"/>
                    <a:pt x="14564" y="20417"/>
                  </a:cubicBezTo>
                  <a:cubicBezTo>
                    <a:pt x="13412" y="19543"/>
                    <a:pt x="12260" y="18103"/>
                    <a:pt x="11108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526077" y="2038300"/>
              <a:ext cx="63780" cy="14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047" fill="norm" stroke="1" extrusionOk="0">
                  <a:moveTo>
                    <a:pt x="17125" y="273"/>
                  </a:moveTo>
                  <a:cubicBezTo>
                    <a:pt x="13641" y="273"/>
                    <a:pt x="10158" y="273"/>
                    <a:pt x="7719" y="1023"/>
                  </a:cubicBezTo>
                  <a:cubicBezTo>
                    <a:pt x="5280" y="1773"/>
                    <a:pt x="3887" y="3273"/>
                    <a:pt x="2493" y="6273"/>
                  </a:cubicBezTo>
                  <a:cubicBezTo>
                    <a:pt x="1100" y="9273"/>
                    <a:pt x="-294" y="13773"/>
                    <a:pt x="54" y="16623"/>
                  </a:cubicBezTo>
                  <a:cubicBezTo>
                    <a:pt x="403" y="19473"/>
                    <a:pt x="2493" y="20673"/>
                    <a:pt x="5280" y="20973"/>
                  </a:cubicBezTo>
                  <a:cubicBezTo>
                    <a:pt x="8067" y="21273"/>
                    <a:pt x="11551" y="20673"/>
                    <a:pt x="14687" y="19023"/>
                  </a:cubicBezTo>
                  <a:cubicBezTo>
                    <a:pt x="17822" y="17373"/>
                    <a:pt x="20609" y="14673"/>
                    <a:pt x="20958" y="11373"/>
                  </a:cubicBezTo>
                  <a:cubicBezTo>
                    <a:pt x="21306" y="8073"/>
                    <a:pt x="19216" y="4173"/>
                    <a:pt x="16080" y="2073"/>
                  </a:cubicBezTo>
                  <a:cubicBezTo>
                    <a:pt x="12945" y="-27"/>
                    <a:pt x="8764" y="-327"/>
                    <a:pt x="6674" y="273"/>
                  </a:cubicBezTo>
                  <a:cubicBezTo>
                    <a:pt x="4583" y="873"/>
                    <a:pt x="4583" y="2373"/>
                    <a:pt x="4583" y="3273"/>
                  </a:cubicBezTo>
                  <a:cubicBezTo>
                    <a:pt x="4583" y="4173"/>
                    <a:pt x="4583" y="4473"/>
                    <a:pt x="4583" y="4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657205" y="2019059"/>
              <a:ext cx="130446" cy="15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3" fill="norm" stroke="1" extrusionOk="0">
                  <a:moveTo>
                    <a:pt x="3702" y="2842"/>
                  </a:moveTo>
                  <a:cubicBezTo>
                    <a:pt x="2657" y="1421"/>
                    <a:pt x="1612" y="0"/>
                    <a:pt x="915" y="0"/>
                  </a:cubicBezTo>
                  <a:cubicBezTo>
                    <a:pt x="218" y="0"/>
                    <a:pt x="-130" y="1421"/>
                    <a:pt x="44" y="4832"/>
                  </a:cubicBezTo>
                  <a:cubicBezTo>
                    <a:pt x="218" y="8242"/>
                    <a:pt x="915" y="13642"/>
                    <a:pt x="1960" y="16911"/>
                  </a:cubicBezTo>
                  <a:cubicBezTo>
                    <a:pt x="3005" y="20179"/>
                    <a:pt x="4399" y="21316"/>
                    <a:pt x="5793" y="21458"/>
                  </a:cubicBezTo>
                  <a:cubicBezTo>
                    <a:pt x="7186" y="21600"/>
                    <a:pt x="8580" y="20747"/>
                    <a:pt x="9973" y="18616"/>
                  </a:cubicBezTo>
                  <a:cubicBezTo>
                    <a:pt x="11367" y="16484"/>
                    <a:pt x="12760" y="13074"/>
                    <a:pt x="13805" y="10232"/>
                  </a:cubicBezTo>
                  <a:cubicBezTo>
                    <a:pt x="14851" y="7389"/>
                    <a:pt x="15547" y="5116"/>
                    <a:pt x="15896" y="4689"/>
                  </a:cubicBezTo>
                  <a:cubicBezTo>
                    <a:pt x="16244" y="4263"/>
                    <a:pt x="16244" y="5684"/>
                    <a:pt x="16593" y="7816"/>
                  </a:cubicBezTo>
                  <a:cubicBezTo>
                    <a:pt x="16941" y="9947"/>
                    <a:pt x="17638" y="12789"/>
                    <a:pt x="18509" y="14637"/>
                  </a:cubicBezTo>
                  <a:cubicBezTo>
                    <a:pt x="19380" y="16484"/>
                    <a:pt x="20425" y="17337"/>
                    <a:pt x="21470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870200" y="1989426"/>
              <a:ext cx="107950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6099"/>
                  </a:moveTo>
                  <a:cubicBezTo>
                    <a:pt x="1694" y="6861"/>
                    <a:pt x="3388" y="7624"/>
                    <a:pt x="4659" y="9656"/>
                  </a:cubicBezTo>
                  <a:cubicBezTo>
                    <a:pt x="5929" y="11689"/>
                    <a:pt x="6776" y="14993"/>
                    <a:pt x="6988" y="17407"/>
                  </a:cubicBezTo>
                  <a:cubicBezTo>
                    <a:pt x="7200" y="19821"/>
                    <a:pt x="6776" y="21346"/>
                    <a:pt x="6353" y="21473"/>
                  </a:cubicBezTo>
                  <a:cubicBezTo>
                    <a:pt x="5929" y="21600"/>
                    <a:pt x="5506" y="20329"/>
                    <a:pt x="5929" y="17407"/>
                  </a:cubicBezTo>
                  <a:cubicBezTo>
                    <a:pt x="6353" y="14485"/>
                    <a:pt x="7624" y="9911"/>
                    <a:pt x="10376" y="6734"/>
                  </a:cubicBezTo>
                  <a:cubicBezTo>
                    <a:pt x="13129" y="3558"/>
                    <a:pt x="17365" y="17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439255" y="1969073"/>
              <a:ext cx="183702" cy="20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8" fill="norm" stroke="1" extrusionOk="0">
                  <a:moveTo>
                    <a:pt x="1020" y="3407"/>
                  </a:moveTo>
                  <a:cubicBezTo>
                    <a:pt x="1020" y="8643"/>
                    <a:pt x="1020" y="13880"/>
                    <a:pt x="898" y="17043"/>
                  </a:cubicBezTo>
                  <a:cubicBezTo>
                    <a:pt x="775" y="20207"/>
                    <a:pt x="529" y="21298"/>
                    <a:pt x="284" y="21298"/>
                  </a:cubicBezTo>
                  <a:cubicBezTo>
                    <a:pt x="38" y="21298"/>
                    <a:pt x="-207" y="20207"/>
                    <a:pt x="284" y="17589"/>
                  </a:cubicBezTo>
                  <a:cubicBezTo>
                    <a:pt x="775" y="14971"/>
                    <a:pt x="2002" y="10825"/>
                    <a:pt x="2984" y="8207"/>
                  </a:cubicBezTo>
                  <a:cubicBezTo>
                    <a:pt x="3966" y="5589"/>
                    <a:pt x="4702" y="4498"/>
                    <a:pt x="5684" y="3734"/>
                  </a:cubicBezTo>
                  <a:cubicBezTo>
                    <a:pt x="6666" y="2971"/>
                    <a:pt x="7893" y="2534"/>
                    <a:pt x="8629" y="2862"/>
                  </a:cubicBezTo>
                  <a:cubicBezTo>
                    <a:pt x="9366" y="3189"/>
                    <a:pt x="9611" y="4280"/>
                    <a:pt x="9734" y="5371"/>
                  </a:cubicBezTo>
                  <a:cubicBezTo>
                    <a:pt x="9857" y="6462"/>
                    <a:pt x="9857" y="7553"/>
                    <a:pt x="9979" y="8643"/>
                  </a:cubicBezTo>
                  <a:cubicBezTo>
                    <a:pt x="10102" y="9734"/>
                    <a:pt x="10348" y="10825"/>
                    <a:pt x="10593" y="10716"/>
                  </a:cubicBezTo>
                  <a:cubicBezTo>
                    <a:pt x="10838" y="10607"/>
                    <a:pt x="11084" y="9298"/>
                    <a:pt x="12066" y="7334"/>
                  </a:cubicBezTo>
                  <a:cubicBezTo>
                    <a:pt x="13048" y="5371"/>
                    <a:pt x="14766" y="2753"/>
                    <a:pt x="16238" y="1334"/>
                  </a:cubicBezTo>
                  <a:cubicBezTo>
                    <a:pt x="17711" y="-84"/>
                    <a:pt x="18938" y="-302"/>
                    <a:pt x="19798" y="353"/>
                  </a:cubicBezTo>
                  <a:cubicBezTo>
                    <a:pt x="20657" y="1007"/>
                    <a:pt x="21148" y="2534"/>
                    <a:pt x="21270" y="5807"/>
                  </a:cubicBezTo>
                  <a:cubicBezTo>
                    <a:pt x="21393" y="9080"/>
                    <a:pt x="21148" y="14098"/>
                    <a:pt x="20902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680883" y="1989426"/>
              <a:ext cx="75455" cy="13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991" fill="norm" stroke="1" extrusionOk="0">
                  <a:moveTo>
                    <a:pt x="18097" y="2991"/>
                  </a:moveTo>
                  <a:cubicBezTo>
                    <a:pt x="15762" y="1994"/>
                    <a:pt x="13427" y="997"/>
                    <a:pt x="10800" y="1495"/>
                  </a:cubicBezTo>
                  <a:cubicBezTo>
                    <a:pt x="8173" y="1994"/>
                    <a:pt x="5254" y="3988"/>
                    <a:pt x="3211" y="6646"/>
                  </a:cubicBezTo>
                  <a:cubicBezTo>
                    <a:pt x="1168" y="9305"/>
                    <a:pt x="0" y="12628"/>
                    <a:pt x="0" y="15120"/>
                  </a:cubicBezTo>
                  <a:cubicBezTo>
                    <a:pt x="0" y="17612"/>
                    <a:pt x="1168" y="19274"/>
                    <a:pt x="3211" y="20271"/>
                  </a:cubicBezTo>
                  <a:cubicBezTo>
                    <a:pt x="5254" y="21268"/>
                    <a:pt x="8173" y="21600"/>
                    <a:pt x="11676" y="18775"/>
                  </a:cubicBezTo>
                  <a:cubicBezTo>
                    <a:pt x="15178" y="15951"/>
                    <a:pt x="19265" y="9969"/>
                    <a:pt x="20432" y="6314"/>
                  </a:cubicBezTo>
                  <a:cubicBezTo>
                    <a:pt x="21600" y="2658"/>
                    <a:pt x="19849" y="1329"/>
                    <a:pt x="180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810641" y="1966065"/>
              <a:ext cx="88823" cy="17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01" fill="norm" stroke="1" extrusionOk="0">
                  <a:moveTo>
                    <a:pt x="1355" y="3567"/>
                  </a:moveTo>
                  <a:cubicBezTo>
                    <a:pt x="1857" y="8141"/>
                    <a:pt x="2360" y="12715"/>
                    <a:pt x="2108" y="15637"/>
                  </a:cubicBezTo>
                  <a:cubicBezTo>
                    <a:pt x="1857" y="18560"/>
                    <a:pt x="853" y="19830"/>
                    <a:pt x="350" y="19830"/>
                  </a:cubicBezTo>
                  <a:cubicBezTo>
                    <a:pt x="-152" y="19830"/>
                    <a:pt x="-152" y="18560"/>
                    <a:pt x="601" y="16019"/>
                  </a:cubicBezTo>
                  <a:cubicBezTo>
                    <a:pt x="1355" y="13477"/>
                    <a:pt x="2862" y="9666"/>
                    <a:pt x="4369" y="6870"/>
                  </a:cubicBezTo>
                  <a:cubicBezTo>
                    <a:pt x="5876" y="4075"/>
                    <a:pt x="7383" y="2296"/>
                    <a:pt x="9392" y="1153"/>
                  </a:cubicBezTo>
                  <a:cubicBezTo>
                    <a:pt x="11401" y="9"/>
                    <a:pt x="13913" y="-499"/>
                    <a:pt x="16174" y="645"/>
                  </a:cubicBezTo>
                  <a:cubicBezTo>
                    <a:pt x="18434" y="1788"/>
                    <a:pt x="20443" y="4583"/>
                    <a:pt x="20946" y="8268"/>
                  </a:cubicBezTo>
                  <a:cubicBezTo>
                    <a:pt x="21448" y="11953"/>
                    <a:pt x="20443" y="16527"/>
                    <a:pt x="19439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937000" y="1965914"/>
              <a:ext cx="87048" cy="16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2" fill="norm" stroke="1" extrusionOk="0">
                  <a:moveTo>
                    <a:pt x="10800" y="10162"/>
                  </a:moveTo>
                  <a:cubicBezTo>
                    <a:pt x="14400" y="8029"/>
                    <a:pt x="18000" y="5895"/>
                    <a:pt x="19800" y="4162"/>
                  </a:cubicBezTo>
                  <a:cubicBezTo>
                    <a:pt x="21600" y="2429"/>
                    <a:pt x="21600" y="1095"/>
                    <a:pt x="19800" y="429"/>
                  </a:cubicBezTo>
                  <a:cubicBezTo>
                    <a:pt x="18000" y="-238"/>
                    <a:pt x="14400" y="-238"/>
                    <a:pt x="10800" y="1229"/>
                  </a:cubicBezTo>
                  <a:cubicBezTo>
                    <a:pt x="7200" y="2695"/>
                    <a:pt x="3600" y="5629"/>
                    <a:pt x="1800" y="8429"/>
                  </a:cubicBezTo>
                  <a:cubicBezTo>
                    <a:pt x="0" y="11229"/>
                    <a:pt x="0" y="13895"/>
                    <a:pt x="0" y="15895"/>
                  </a:cubicBezTo>
                  <a:cubicBezTo>
                    <a:pt x="0" y="17895"/>
                    <a:pt x="0" y="19229"/>
                    <a:pt x="2571" y="20029"/>
                  </a:cubicBezTo>
                  <a:cubicBezTo>
                    <a:pt x="5143" y="20829"/>
                    <a:pt x="10286" y="21095"/>
                    <a:pt x="15429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083050" y="1953064"/>
              <a:ext cx="110579" cy="42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89" fill="norm" stroke="1" extrusionOk="0">
                  <a:moveTo>
                    <a:pt x="8558" y="1195"/>
                  </a:moveTo>
                  <a:cubicBezTo>
                    <a:pt x="7336" y="767"/>
                    <a:pt x="6113" y="340"/>
                    <a:pt x="5094" y="447"/>
                  </a:cubicBezTo>
                  <a:cubicBezTo>
                    <a:pt x="4075" y="554"/>
                    <a:pt x="3260" y="1195"/>
                    <a:pt x="2649" y="2158"/>
                  </a:cubicBezTo>
                  <a:cubicBezTo>
                    <a:pt x="2038" y="3120"/>
                    <a:pt x="1630" y="4403"/>
                    <a:pt x="1426" y="5312"/>
                  </a:cubicBezTo>
                  <a:cubicBezTo>
                    <a:pt x="1223" y="6221"/>
                    <a:pt x="1223" y="6756"/>
                    <a:pt x="2445" y="6862"/>
                  </a:cubicBezTo>
                  <a:cubicBezTo>
                    <a:pt x="3668" y="6969"/>
                    <a:pt x="6113" y="6649"/>
                    <a:pt x="9374" y="5633"/>
                  </a:cubicBezTo>
                  <a:cubicBezTo>
                    <a:pt x="12634" y="4617"/>
                    <a:pt x="16709" y="2906"/>
                    <a:pt x="18951" y="1783"/>
                  </a:cubicBezTo>
                  <a:cubicBezTo>
                    <a:pt x="21192" y="661"/>
                    <a:pt x="21600" y="126"/>
                    <a:pt x="20989" y="19"/>
                  </a:cubicBezTo>
                  <a:cubicBezTo>
                    <a:pt x="20377" y="-88"/>
                    <a:pt x="18747" y="233"/>
                    <a:pt x="17932" y="1516"/>
                  </a:cubicBezTo>
                  <a:cubicBezTo>
                    <a:pt x="17117" y="2799"/>
                    <a:pt x="17117" y="5045"/>
                    <a:pt x="17932" y="7558"/>
                  </a:cubicBezTo>
                  <a:cubicBezTo>
                    <a:pt x="18747" y="10070"/>
                    <a:pt x="20377" y="12851"/>
                    <a:pt x="20989" y="14882"/>
                  </a:cubicBezTo>
                  <a:cubicBezTo>
                    <a:pt x="21600" y="16914"/>
                    <a:pt x="21192" y="18197"/>
                    <a:pt x="20581" y="19106"/>
                  </a:cubicBezTo>
                  <a:cubicBezTo>
                    <a:pt x="19970" y="20015"/>
                    <a:pt x="19155" y="20550"/>
                    <a:pt x="17728" y="20924"/>
                  </a:cubicBezTo>
                  <a:cubicBezTo>
                    <a:pt x="16302" y="21298"/>
                    <a:pt x="14264" y="21512"/>
                    <a:pt x="11411" y="20924"/>
                  </a:cubicBezTo>
                  <a:cubicBezTo>
                    <a:pt x="8558" y="20336"/>
                    <a:pt x="4891" y="18946"/>
                    <a:pt x="2853" y="17930"/>
                  </a:cubicBezTo>
                  <a:cubicBezTo>
                    <a:pt x="815" y="16914"/>
                    <a:pt x="408" y="16272"/>
                    <a:pt x="0" y="15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298950" y="2091026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711417" y="1927663"/>
              <a:ext cx="133634" cy="16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37" fill="norm" stroke="1" extrusionOk="0">
                  <a:moveTo>
                    <a:pt x="4032" y="7979"/>
                  </a:moveTo>
                  <a:cubicBezTo>
                    <a:pt x="5694" y="7705"/>
                    <a:pt x="7355" y="7432"/>
                    <a:pt x="8851" y="6748"/>
                  </a:cubicBezTo>
                  <a:cubicBezTo>
                    <a:pt x="10346" y="6065"/>
                    <a:pt x="11675" y="4971"/>
                    <a:pt x="12506" y="3741"/>
                  </a:cubicBezTo>
                  <a:cubicBezTo>
                    <a:pt x="13337" y="2510"/>
                    <a:pt x="13669" y="1143"/>
                    <a:pt x="13005" y="460"/>
                  </a:cubicBezTo>
                  <a:cubicBezTo>
                    <a:pt x="12340" y="-224"/>
                    <a:pt x="10678" y="-224"/>
                    <a:pt x="8352" y="1006"/>
                  </a:cubicBezTo>
                  <a:cubicBezTo>
                    <a:pt x="6026" y="2237"/>
                    <a:pt x="3035" y="4698"/>
                    <a:pt x="1374" y="7842"/>
                  </a:cubicBezTo>
                  <a:cubicBezTo>
                    <a:pt x="-288" y="10986"/>
                    <a:pt x="-620" y="14814"/>
                    <a:pt x="1374" y="17411"/>
                  </a:cubicBezTo>
                  <a:cubicBezTo>
                    <a:pt x="3368" y="20009"/>
                    <a:pt x="7688" y="21376"/>
                    <a:pt x="11343" y="21103"/>
                  </a:cubicBezTo>
                  <a:cubicBezTo>
                    <a:pt x="14998" y="20829"/>
                    <a:pt x="17989" y="18915"/>
                    <a:pt x="20980" y="17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914900" y="1748126"/>
              <a:ext cx="25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77"/>
                    <a:pt x="14400" y="7754"/>
                    <a:pt x="10800" y="11354"/>
                  </a:cubicBezTo>
                  <a:cubicBezTo>
                    <a:pt x="7200" y="14954"/>
                    <a:pt x="3600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942416" y="1883127"/>
              <a:ext cx="80435" cy="19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17" fill="norm" stroke="1" extrusionOk="0">
                  <a:moveTo>
                    <a:pt x="21046" y="3339"/>
                  </a:moveTo>
                  <a:cubicBezTo>
                    <a:pt x="21046" y="2165"/>
                    <a:pt x="21046" y="991"/>
                    <a:pt x="19661" y="404"/>
                  </a:cubicBezTo>
                  <a:cubicBezTo>
                    <a:pt x="18277" y="-183"/>
                    <a:pt x="15508" y="-183"/>
                    <a:pt x="11908" y="756"/>
                  </a:cubicBezTo>
                  <a:cubicBezTo>
                    <a:pt x="8308" y="1695"/>
                    <a:pt x="3877" y="3574"/>
                    <a:pt x="1661" y="5100"/>
                  </a:cubicBezTo>
                  <a:cubicBezTo>
                    <a:pt x="-554" y="6626"/>
                    <a:pt x="-554" y="7800"/>
                    <a:pt x="1661" y="9091"/>
                  </a:cubicBezTo>
                  <a:cubicBezTo>
                    <a:pt x="3877" y="10382"/>
                    <a:pt x="8308" y="11791"/>
                    <a:pt x="12184" y="13552"/>
                  </a:cubicBezTo>
                  <a:cubicBezTo>
                    <a:pt x="16061" y="15313"/>
                    <a:pt x="19384" y="17426"/>
                    <a:pt x="20215" y="18952"/>
                  </a:cubicBezTo>
                  <a:cubicBezTo>
                    <a:pt x="21046" y="20478"/>
                    <a:pt x="19384" y="21417"/>
                    <a:pt x="17723" y="21417"/>
                  </a:cubicBezTo>
                  <a:cubicBezTo>
                    <a:pt x="16061" y="21417"/>
                    <a:pt x="14400" y="20478"/>
                    <a:pt x="12738" y="19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065359" y="1876068"/>
              <a:ext cx="141641" cy="16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2" fill="norm" stroke="1" extrusionOk="0">
                  <a:moveTo>
                    <a:pt x="13632" y="1519"/>
                  </a:moveTo>
                  <a:cubicBezTo>
                    <a:pt x="12362" y="698"/>
                    <a:pt x="11091" y="-122"/>
                    <a:pt x="9662" y="15"/>
                  </a:cubicBezTo>
                  <a:cubicBezTo>
                    <a:pt x="8232" y="151"/>
                    <a:pt x="6644" y="1245"/>
                    <a:pt x="5056" y="3296"/>
                  </a:cubicBezTo>
                  <a:cubicBezTo>
                    <a:pt x="3468" y="5346"/>
                    <a:pt x="1880" y="8354"/>
                    <a:pt x="927" y="11362"/>
                  </a:cubicBezTo>
                  <a:cubicBezTo>
                    <a:pt x="-26" y="14369"/>
                    <a:pt x="-344" y="17377"/>
                    <a:pt x="450" y="19154"/>
                  </a:cubicBezTo>
                  <a:cubicBezTo>
                    <a:pt x="1244" y="20931"/>
                    <a:pt x="3150" y="21478"/>
                    <a:pt x="6803" y="21341"/>
                  </a:cubicBezTo>
                  <a:cubicBezTo>
                    <a:pt x="10456" y="21205"/>
                    <a:pt x="15856" y="20384"/>
                    <a:pt x="21256" y="19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079999" y="1899307"/>
              <a:ext cx="80536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1" fill="norm" stroke="1" extrusionOk="0">
                  <a:moveTo>
                    <a:pt x="6646" y="3551"/>
                  </a:moveTo>
                  <a:cubicBezTo>
                    <a:pt x="8862" y="1931"/>
                    <a:pt x="11077" y="311"/>
                    <a:pt x="13569" y="41"/>
                  </a:cubicBezTo>
                  <a:cubicBezTo>
                    <a:pt x="16062" y="-229"/>
                    <a:pt x="18831" y="851"/>
                    <a:pt x="20215" y="2741"/>
                  </a:cubicBezTo>
                  <a:cubicBezTo>
                    <a:pt x="21600" y="4631"/>
                    <a:pt x="21600" y="7331"/>
                    <a:pt x="18000" y="10571"/>
                  </a:cubicBezTo>
                  <a:cubicBezTo>
                    <a:pt x="14400" y="13811"/>
                    <a:pt x="7200" y="17591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651499" y="1938626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657849" y="1824326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715363" y="1684626"/>
              <a:ext cx="63138" cy="3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2" fill="norm" stroke="1" extrusionOk="0">
                  <a:moveTo>
                    <a:pt x="17156" y="0"/>
                  </a:moveTo>
                  <a:cubicBezTo>
                    <a:pt x="12836" y="2700"/>
                    <a:pt x="8516" y="5400"/>
                    <a:pt x="5636" y="8284"/>
                  </a:cubicBezTo>
                  <a:cubicBezTo>
                    <a:pt x="2756" y="11168"/>
                    <a:pt x="1316" y="14236"/>
                    <a:pt x="596" y="16200"/>
                  </a:cubicBezTo>
                  <a:cubicBezTo>
                    <a:pt x="-124" y="18164"/>
                    <a:pt x="-124" y="19023"/>
                    <a:pt x="236" y="19759"/>
                  </a:cubicBezTo>
                  <a:cubicBezTo>
                    <a:pt x="596" y="20495"/>
                    <a:pt x="1316" y="21109"/>
                    <a:pt x="3476" y="21355"/>
                  </a:cubicBezTo>
                  <a:cubicBezTo>
                    <a:pt x="5636" y="21600"/>
                    <a:pt x="9236" y="21477"/>
                    <a:pt x="12476" y="21109"/>
                  </a:cubicBezTo>
                  <a:cubicBezTo>
                    <a:pt x="15716" y="20741"/>
                    <a:pt x="18596" y="20127"/>
                    <a:pt x="21476" y="19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721349" y="186877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300522" y="1748126"/>
              <a:ext cx="81229" cy="38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74" fill="norm" stroke="1" extrusionOk="0">
                  <a:moveTo>
                    <a:pt x="17931" y="0"/>
                  </a:moveTo>
                  <a:cubicBezTo>
                    <a:pt x="14608" y="4154"/>
                    <a:pt x="11285" y="8308"/>
                    <a:pt x="8239" y="11631"/>
                  </a:cubicBezTo>
                  <a:cubicBezTo>
                    <a:pt x="5192" y="14954"/>
                    <a:pt x="2423" y="17446"/>
                    <a:pt x="1039" y="18989"/>
                  </a:cubicBezTo>
                  <a:cubicBezTo>
                    <a:pt x="-346" y="20532"/>
                    <a:pt x="-346" y="21125"/>
                    <a:pt x="1039" y="21363"/>
                  </a:cubicBezTo>
                  <a:cubicBezTo>
                    <a:pt x="2423" y="21600"/>
                    <a:pt x="5192" y="21481"/>
                    <a:pt x="8792" y="20769"/>
                  </a:cubicBezTo>
                  <a:cubicBezTo>
                    <a:pt x="12392" y="20057"/>
                    <a:pt x="16823" y="18752"/>
                    <a:pt x="21254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280150" y="192592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407943" y="1906365"/>
              <a:ext cx="107157" cy="1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76" fill="norm" stroke="1" extrusionOk="0">
                  <a:moveTo>
                    <a:pt x="20170" y="2735"/>
                  </a:moveTo>
                  <a:cubicBezTo>
                    <a:pt x="18476" y="1551"/>
                    <a:pt x="16782" y="368"/>
                    <a:pt x="14029" y="72"/>
                  </a:cubicBezTo>
                  <a:cubicBezTo>
                    <a:pt x="11276" y="-224"/>
                    <a:pt x="7465" y="368"/>
                    <a:pt x="4923" y="2439"/>
                  </a:cubicBezTo>
                  <a:cubicBezTo>
                    <a:pt x="2382" y="4510"/>
                    <a:pt x="1112" y="8061"/>
                    <a:pt x="476" y="10724"/>
                  </a:cubicBezTo>
                  <a:cubicBezTo>
                    <a:pt x="-159" y="13387"/>
                    <a:pt x="-159" y="15162"/>
                    <a:pt x="476" y="16642"/>
                  </a:cubicBezTo>
                  <a:cubicBezTo>
                    <a:pt x="1112" y="18121"/>
                    <a:pt x="2382" y="19305"/>
                    <a:pt x="3653" y="19157"/>
                  </a:cubicBezTo>
                  <a:cubicBezTo>
                    <a:pt x="4923" y="19009"/>
                    <a:pt x="6194" y="17529"/>
                    <a:pt x="7253" y="16050"/>
                  </a:cubicBezTo>
                  <a:cubicBezTo>
                    <a:pt x="8312" y="14571"/>
                    <a:pt x="9159" y="13091"/>
                    <a:pt x="10429" y="11020"/>
                  </a:cubicBezTo>
                  <a:cubicBezTo>
                    <a:pt x="11700" y="8949"/>
                    <a:pt x="13394" y="6286"/>
                    <a:pt x="14453" y="5694"/>
                  </a:cubicBezTo>
                  <a:cubicBezTo>
                    <a:pt x="15512" y="5102"/>
                    <a:pt x="15935" y="6581"/>
                    <a:pt x="16994" y="9540"/>
                  </a:cubicBezTo>
                  <a:cubicBezTo>
                    <a:pt x="18053" y="12499"/>
                    <a:pt x="19747" y="16938"/>
                    <a:pt x="21441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572250" y="1729076"/>
              <a:ext cx="444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537"/>
                    <a:pt x="15429" y="7074"/>
                    <a:pt x="11829" y="10674"/>
                  </a:cubicBezTo>
                  <a:cubicBezTo>
                    <a:pt x="8229" y="14274"/>
                    <a:pt x="4114" y="179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583436" y="1896293"/>
              <a:ext cx="84065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20923" y="1942"/>
                  </a:moveTo>
                  <a:cubicBezTo>
                    <a:pt x="19343" y="971"/>
                    <a:pt x="17762" y="0"/>
                    <a:pt x="15918" y="0"/>
                  </a:cubicBezTo>
                  <a:cubicBezTo>
                    <a:pt x="14074" y="0"/>
                    <a:pt x="11967" y="971"/>
                    <a:pt x="9069" y="2548"/>
                  </a:cubicBezTo>
                  <a:cubicBezTo>
                    <a:pt x="6172" y="4126"/>
                    <a:pt x="2484" y="6310"/>
                    <a:pt x="903" y="8616"/>
                  </a:cubicBezTo>
                  <a:cubicBezTo>
                    <a:pt x="-677" y="10921"/>
                    <a:pt x="-150" y="13348"/>
                    <a:pt x="2221" y="15533"/>
                  </a:cubicBezTo>
                  <a:cubicBezTo>
                    <a:pt x="4591" y="17717"/>
                    <a:pt x="8806" y="19658"/>
                    <a:pt x="130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690057" y="1896130"/>
              <a:ext cx="96539" cy="18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71" fill="norm" stroke="1" extrusionOk="0">
                  <a:moveTo>
                    <a:pt x="4753" y="10199"/>
                  </a:moveTo>
                  <a:cubicBezTo>
                    <a:pt x="7051" y="10199"/>
                    <a:pt x="9349" y="10199"/>
                    <a:pt x="12107" y="9081"/>
                  </a:cubicBezTo>
                  <a:cubicBezTo>
                    <a:pt x="14864" y="7964"/>
                    <a:pt x="18081" y="5730"/>
                    <a:pt x="19689" y="3992"/>
                  </a:cubicBezTo>
                  <a:cubicBezTo>
                    <a:pt x="21298" y="2254"/>
                    <a:pt x="21298" y="1012"/>
                    <a:pt x="20149" y="392"/>
                  </a:cubicBezTo>
                  <a:cubicBezTo>
                    <a:pt x="19000" y="-229"/>
                    <a:pt x="16702" y="-229"/>
                    <a:pt x="13715" y="1261"/>
                  </a:cubicBezTo>
                  <a:cubicBezTo>
                    <a:pt x="10728" y="2750"/>
                    <a:pt x="7051" y="5730"/>
                    <a:pt x="4524" y="8709"/>
                  </a:cubicBezTo>
                  <a:cubicBezTo>
                    <a:pt x="1996" y="11688"/>
                    <a:pt x="617" y="14668"/>
                    <a:pt x="158" y="16778"/>
                  </a:cubicBezTo>
                  <a:cubicBezTo>
                    <a:pt x="-302" y="18888"/>
                    <a:pt x="158" y="20130"/>
                    <a:pt x="2685" y="20750"/>
                  </a:cubicBezTo>
                  <a:cubicBezTo>
                    <a:pt x="5213" y="21371"/>
                    <a:pt x="9809" y="21371"/>
                    <a:pt x="14404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838950" y="1851542"/>
              <a:ext cx="95250" cy="22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2855"/>
                  </a:moveTo>
                  <a:cubicBezTo>
                    <a:pt x="20160" y="1846"/>
                    <a:pt x="18720" y="836"/>
                    <a:pt x="16800" y="332"/>
                  </a:cubicBezTo>
                  <a:cubicBezTo>
                    <a:pt x="14880" y="-173"/>
                    <a:pt x="12480" y="-173"/>
                    <a:pt x="10080" y="836"/>
                  </a:cubicBezTo>
                  <a:cubicBezTo>
                    <a:pt x="7680" y="1846"/>
                    <a:pt x="5280" y="3864"/>
                    <a:pt x="3840" y="5479"/>
                  </a:cubicBezTo>
                  <a:cubicBezTo>
                    <a:pt x="2400" y="7094"/>
                    <a:pt x="1920" y="8306"/>
                    <a:pt x="4560" y="10021"/>
                  </a:cubicBezTo>
                  <a:cubicBezTo>
                    <a:pt x="7200" y="11737"/>
                    <a:pt x="12960" y="13958"/>
                    <a:pt x="16320" y="15674"/>
                  </a:cubicBezTo>
                  <a:cubicBezTo>
                    <a:pt x="19680" y="17390"/>
                    <a:pt x="20640" y="18601"/>
                    <a:pt x="19440" y="19509"/>
                  </a:cubicBezTo>
                  <a:cubicBezTo>
                    <a:pt x="18240" y="20418"/>
                    <a:pt x="14880" y="21023"/>
                    <a:pt x="11280" y="21225"/>
                  </a:cubicBezTo>
                  <a:cubicBezTo>
                    <a:pt x="7680" y="21427"/>
                    <a:pt x="3840" y="21225"/>
                    <a:pt x="0" y="21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426678" y="1853496"/>
              <a:ext cx="161573" cy="15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769" fill="norm" stroke="1" extrusionOk="0">
                  <a:moveTo>
                    <a:pt x="19730" y="5391"/>
                  </a:moveTo>
                  <a:cubicBezTo>
                    <a:pt x="18888" y="3988"/>
                    <a:pt x="18047" y="2586"/>
                    <a:pt x="16223" y="1464"/>
                  </a:cubicBezTo>
                  <a:cubicBezTo>
                    <a:pt x="14400" y="342"/>
                    <a:pt x="11595" y="-500"/>
                    <a:pt x="9070" y="342"/>
                  </a:cubicBezTo>
                  <a:cubicBezTo>
                    <a:pt x="6545" y="1183"/>
                    <a:pt x="4301" y="3708"/>
                    <a:pt x="2758" y="6794"/>
                  </a:cubicBezTo>
                  <a:cubicBezTo>
                    <a:pt x="1216" y="9879"/>
                    <a:pt x="374" y="13526"/>
                    <a:pt x="94" y="16051"/>
                  </a:cubicBezTo>
                  <a:cubicBezTo>
                    <a:pt x="-187" y="18575"/>
                    <a:pt x="94" y="19978"/>
                    <a:pt x="1917" y="20539"/>
                  </a:cubicBezTo>
                  <a:cubicBezTo>
                    <a:pt x="3740" y="21100"/>
                    <a:pt x="7107" y="20819"/>
                    <a:pt x="9771" y="17594"/>
                  </a:cubicBezTo>
                  <a:cubicBezTo>
                    <a:pt x="12436" y="14368"/>
                    <a:pt x="14400" y="8196"/>
                    <a:pt x="16223" y="8056"/>
                  </a:cubicBezTo>
                  <a:cubicBezTo>
                    <a:pt x="18047" y="7916"/>
                    <a:pt x="19730" y="13806"/>
                    <a:pt x="21413" y="19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646193" y="1849726"/>
              <a:ext cx="160824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18" fill="norm" stroke="1" extrusionOk="0">
                  <a:moveTo>
                    <a:pt x="2420" y="6271"/>
                  </a:moveTo>
                  <a:cubicBezTo>
                    <a:pt x="1578" y="8013"/>
                    <a:pt x="737" y="9755"/>
                    <a:pt x="316" y="11671"/>
                  </a:cubicBezTo>
                  <a:cubicBezTo>
                    <a:pt x="-105" y="13587"/>
                    <a:pt x="-105" y="15677"/>
                    <a:pt x="316" y="17419"/>
                  </a:cubicBezTo>
                  <a:cubicBezTo>
                    <a:pt x="737" y="19161"/>
                    <a:pt x="1578" y="20555"/>
                    <a:pt x="2700" y="21077"/>
                  </a:cubicBezTo>
                  <a:cubicBezTo>
                    <a:pt x="3822" y="21600"/>
                    <a:pt x="5225" y="21252"/>
                    <a:pt x="6066" y="20206"/>
                  </a:cubicBezTo>
                  <a:cubicBezTo>
                    <a:pt x="6908" y="19161"/>
                    <a:pt x="7189" y="17419"/>
                    <a:pt x="7750" y="17419"/>
                  </a:cubicBezTo>
                  <a:cubicBezTo>
                    <a:pt x="8311" y="17419"/>
                    <a:pt x="9152" y="19161"/>
                    <a:pt x="10274" y="20032"/>
                  </a:cubicBezTo>
                  <a:cubicBezTo>
                    <a:pt x="11396" y="20903"/>
                    <a:pt x="12799" y="20903"/>
                    <a:pt x="14622" y="19161"/>
                  </a:cubicBezTo>
                  <a:cubicBezTo>
                    <a:pt x="16446" y="17419"/>
                    <a:pt x="18690" y="13935"/>
                    <a:pt x="19952" y="11148"/>
                  </a:cubicBezTo>
                  <a:cubicBezTo>
                    <a:pt x="21214" y="8361"/>
                    <a:pt x="21495" y="6271"/>
                    <a:pt x="21214" y="4529"/>
                  </a:cubicBezTo>
                  <a:cubicBezTo>
                    <a:pt x="20934" y="2787"/>
                    <a:pt x="20092" y="1394"/>
                    <a:pt x="192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7817355" y="1854095"/>
              <a:ext cx="269630" cy="32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90" fill="norm" stroke="1" extrusionOk="0">
                  <a:moveTo>
                    <a:pt x="6541" y="3431"/>
                  </a:moveTo>
                  <a:cubicBezTo>
                    <a:pt x="7047" y="2881"/>
                    <a:pt x="7554" y="2330"/>
                    <a:pt x="7723" y="1711"/>
                  </a:cubicBezTo>
                  <a:cubicBezTo>
                    <a:pt x="7891" y="1092"/>
                    <a:pt x="7723" y="404"/>
                    <a:pt x="7132" y="129"/>
                  </a:cubicBezTo>
                  <a:cubicBezTo>
                    <a:pt x="6541" y="-146"/>
                    <a:pt x="5529" y="-8"/>
                    <a:pt x="4347" y="817"/>
                  </a:cubicBezTo>
                  <a:cubicBezTo>
                    <a:pt x="3166" y="1643"/>
                    <a:pt x="1816" y="3156"/>
                    <a:pt x="1057" y="4257"/>
                  </a:cubicBezTo>
                  <a:cubicBezTo>
                    <a:pt x="297" y="5357"/>
                    <a:pt x="129" y="6045"/>
                    <a:pt x="44" y="6733"/>
                  </a:cubicBezTo>
                  <a:cubicBezTo>
                    <a:pt x="-40" y="7421"/>
                    <a:pt x="-40" y="8109"/>
                    <a:pt x="382" y="8522"/>
                  </a:cubicBezTo>
                  <a:cubicBezTo>
                    <a:pt x="804" y="8934"/>
                    <a:pt x="1647" y="9072"/>
                    <a:pt x="2660" y="8453"/>
                  </a:cubicBezTo>
                  <a:cubicBezTo>
                    <a:pt x="3672" y="7834"/>
                    <a:pt x="4854" y="6458"/>
                    <a:pt x="5613" y="5288"/>
                  </a:cubicBezTo>
                  <a:cubicBezTo>
                    <a:pt x="6372" y="4119"/>
                    <a:pt x="6710" y="3156"/>
                    <a:pt x="6710" y="3018"/>
                  </a:cubicBezTo>
                  <a:cubicBezTo>
                    <a:pt x="6710" y="2881"/>
                    <a:pt x="6372" y="3569"/>
                    <a:pt x="6119" y="4257"/>
                  </a:cubicBezTo>
                  <a:cubicBezTo>
                    <a:pt x="5866" y="4944"/>
                    <a:pt x="5698" y="5632"/>
                    <a:pt x="5951" y="6183"/>
                  </a:cubicBezTo>
                  <a:cubicBezTo>
                    <a:pt x="6204" y="6733"/>
                    <a:pt x="6879" y="7146"/>
                    <a:pt x="7554" y="7146"/>
                  </a:cubicBezTo>
                  <a:cubicBezTo>
                    <a:pt x="8229" y="7146"/>
                    <a:pt x="8904" y="6733"/>
                    <a:pt x="9494" y="6251"/>
                  </a:cubicBezTo>
                  <a:cubicBezTo>
                    <a:pt x="10085" y="5770"/>
                    <a:pt x="10591" y="5220"/>
                    <a:pt x="11182" y="4325"/>
                  </a:cubicBezTo>
                  <a:cubicBezTo>
                    <a:pt x="11773" y="3431"/>
                    <a:pt x="12447" y="2193"/>
                    <a:pt x="12532" y="1849"/>
                  </a:cubicBezTo>
                  <a:cubicBezTo>
                    <a:pt x="12616" y="1505"/>
                    <a:pt x="12110" y="2055"/>
                    <a:pt x="11857" y="2743"/>
                  </a:cubicBezTo>
                  <a:cubicBezTo>
                    <a:pt x="11604" y="3431"/>
                    <a:pt x="11604" y="4257"/>
                    <a:pt x="12026" y="5220"/>
                  </a:cubicBezTo>
                  <a:cubicBezTo>
                    <a:pt x="12447" y="6183"/>
                    <a:pt x="13291" y="7283"/>
                    <a:pt x="14388" y="7490"/>
                  </a:cubicBezTo>
                  <a:cubicBezTo>
                    <a:pt x="15485" y="7696"/>
                    <a:pt x="16835" y="7008"/>
                    <a:pt x="17932" y="5976"/>
                  </a:cubicBezTo>
                  <a:cubicBezTo>
                    <a:pt x="19029" y="4944"/>
                    <a:pt x="19873" y="3569"/>
                    <a:pt x="20294" y="2537"/>
                  </a:cubicBezTo>
                  <a:cubicBezTo>
                    <a:pt x="20716" y="1505"/>
                    <a:pt x="20716" y="817"/>
                    <a:pt x="20548" y="886"/>
                  </a:cubicBezTo>
                  <a:cubicBezTo>
                    <a:pt x="20379" y="955"/>
                    <a:pt x="20041" y="1780"/>
                    <a:pt x="20041" y="3913"/>
                  </a:cubicBezTo>
                  <a:cubicBezTo>
                    <a:pt x="20041" y="6045"/>
                    <a:pt x="20379" y="9485"/>
                    <a:pt x="20716" y="12236"/>
                  </a:cubicBezTo>
                  <a:cubicBezTo>
                    <a:pt x="21054" y="14988"/>
                    <a:pt x="21391" y="17051"/>
                    <a:pt x="21476" y="18427"/>
                  </a:cubicBezTo>
                  <a:cubicBezTo>
                    <a:pt x="21560" y="19803"/>
                    <a:pt x="21391" y="20491"/>
                    <a:pt x="20885" y="20904"/>
                  </a:cubicBezTo>
                  <a:cubicBezTo>
                    <a:pt x="20379" y="21316"/>
                    <a:pt x="19535" y="21454"/>
                    <a:pt x="18185" y="21041"/>
                  </a:cubicBezTo>
                  <a:cubicBezTo>
                    <a:pt x="16835" y="20629"/>
                    <a:pt x="14979" y="19665"/>
                    <a:pt x="13123" y="18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401050" y="1653541"/>
              <a:ext cx="158750" cy="34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1090"/>
                  </a:moveTo>
                  <a:cubicBezTo>
                    <a:pt x="4032" y="9367"/>
                    <a:pt x="8064" y="7644"/>
                    <a:pt x="10512" y="6120"/>
                  </a:cubicBezTo>
                  <a:cubicBezTo>
                    <a:pt x="12960" y="4597"/>
                    <a:pt x="13824" y="3271"/>
                    <a:pt x="14256" y="2211"/>
                  </a:cubicBezTo>
                  <a:cubicBezTo>
                    <a:pt x="14688" y="1151"/>
                    <a:pt x="14688" y="356"/>
                    <a:pt x="13968" y="91"/>
                  </a:cubicBezTo>
                  <a:cubicBezTo>
                    <a:pt x="13248" y="-174"/>
                    <a:pt x="11808" y="91"/>
                    <a:pt x="10656" y="1549"/>
                  </a:cubicBezTo>
                  <a:cubicBezTo>
                    <a:pt x="9504" y="3006"/>
                    <a:pt x="8640" y="5657"/>
                    <a:pt x="7920" y="8771"/>
                  </a:cubicBezTo>
                  <a:cubicBezTo>
                    <a:pt x="7200" y="11885"/>
                    <a:pt x="6624" y="15463"/>
                    <a:pt x="6192" y="17649"/>
                  </a:cubicBezTo>
                  <a:cubicBezTo>
                    <a:pt x="5760" y="19836"/>
                    <a:pt x="5472" y="20631"/>
                    <a:pt x="5184" y="20631"/>
                  </a:cubicBezTo>
                  <a:cubicBezTo>
                    <a:pt x="4896" y="20631"/>
                    <a:pt x="4608" y="19836"/>
                    <a:pt x="4896" y="18643"/>
                  </a:cubicBezTo>
                  <a:cubicBezTo>
                    <a:pt x="5184" y="17451"/>
                    <a:pt x="6048" y="15860"/>
                    <a:pt x="6912" y="14734"/>
                  </a:cubicBezTo>
                  <a:cubicBezTo>
                    <a:pt x="7776" y="13608"/>
                    <a:pt x="8640" y="12945"/>
                    <a:pt x="9792" y="12481"/>
                  </a:cubicBezTo>
                  <a:cubicBezTo>
                    <a:pt x="10944" y="12017"/>
                    <a:pt x="12384" y="11752"/>
                    <a:pt x="14400" y="13276"/>
                  </a:cubicBezTo>
                  <a:cubicBezTo>
                    <a:pt x="16416" y="14800"/>
                    <a:pt x="19008" y="18113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592055" y="1835675"/>
              <a:ext cx="132845" cy="11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834" fill="norm" stroke="1" extrusionOk="0">
                  <a:moveTo>
                    <a:pt x="15347" y="6032"/>
                  </a:moveTo>
                  <a:cubicBezTo>
                    <a:pt x="15689" y="4104"/>
                    <a:pt x="16032" y="2175"/>
                    <a:pt x="15347" y="1018"/>
                  </a:cubicBezTo>
                  <a:cubicBezTo>
                    <a:pt x="14661" y="-139"/>
                    <a:pt x="12947" y="-525"/>
                    <a:pt x="10375" y="1018"/>
                  </a:cubicBezTo>
                  <a:cubicBezTo>
                    <a:pt x="7804" y="2561"/>
                    <a:pt x="4375" y="6032"/>
                    <a:pt x="2489" y="8732"/>
                  </a:cubicBezTo>
                  <a:cubicBezTo>
                    <a:pt x="604" y="11432"/>
                    <a:pt x="261" y="13361"/>
                    <a:pt x="89" y="15289"/>
                  </a:cubicBezTo>
                  <a:cubicBezTo>
                    <a:pt x="-82" y="17218"/>
                    <a:pt x="-82" y="19146"/>
                    <a:pt x="775" y="20111"/>
                  </a:cubicBezTo>
                  <a:cubicBezTo>
                    <a:pt x="1632" y="21075"/>
                    <a:pt x="3347" y="21075"/>
                    <a:pt x="4889" y="20111"/>
                  </a:cubicBezTo>
                  <a:cubicBezTo>
                    <a:pt x="6432" y="19146"/>
                    <a:pt x="7804" y="17218"/>
                    <a:pt x="9175" y="14711"/>
                  </a:cubicBezTo>
                  <a:cubicBezTo>
                    <a:pt x="10547" y="12204"/>
                    <a:pt x="11918" y="9118"/>
                    <a:pt x="12604" y="8925"/>
                  </a:cubicBezTo>
                  <a:cubicBezTo>
                    <a:pt x="13289" y="8732"/>
                    <a:pt x="13289" y="11432"/>
                    <a:pt x="13804" y="13554"/>
                  </a:cubicBezTo>
                  <a:cubicBezTo>
                    <a:pt x="14318" y="15675"/>
                    <a:pt x="15347" y="17218"/>
                    <a:pt x="16718" y="17796"/>
                  </a:cubicBezTo>
                  <a:cubicBezTo>
                    <a:pt x="18089" y="18375"/>
                    <a:pt x="19804" y="17989"/>
                    <a:pt x="21518" y="17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806886" y="1690976"/>
              <a:ext cx="1961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49"/>
                    <a:pt x="2735" y="9498"/>
                    <a:pt x="575" y="13098"/>
                  </a:cubicBezTo>
                  <a:cubicBezTo>
                    <a:pt x="-1585" y="16698"/>
                    <a:pt x="2735" y="19149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896350" y="1682276"/>
              <a:ext cx="91894" cy="2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3" fill="norm" stroke="1" extrusionOk="0">
                  <a:moveTo>
                    <a:pt x="20618" y="3874"/>
                  </a:moveTo>
                  <a:cubicBezTo>
                    <a:pt x="21109" y="3103"/>
                    <a:pt x="21600" y="2332"/>
                    <a:pt x="21109" y="1637"/>
                  </a:cubicBezTo>
                  <a:cubicBezTo>
                    <a:pt x="20618" y="943"/>
                    <a:pt x="19145" y="326"/>
                    <a:pt x="17182" y="94"/>
                  </a:cubicBezTo>
                  <a:cubicBezTo>
                    <a:pt x="15218" y="-137"/>
                    <a:pt x="12764" y="17"/>
                    <a:pt x="10064" y="1020"/>
                  </a:cubicBezTo>
                  <a:cubicBezTo>
                    <a:pt x="7364" y="2023"/>
                    <a:pt x="4418" y="3874"/>
                    <a:pt x="2700" y="7423"/>
                  </a:cubicBezTo>
                  <a:cubicBezTo>
                    <a:pt x="982" y="10972"/>
                    <a:pt x="491" y="16217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854230" y="1849726"/>
              <a:ext cx="10562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5887" y="21600"/>
                  </a:moveTo>
                  <a:cubicBezTo>
                    <a:pt x="4616" y="18831"/>
                    <a:pt x="3346" y="16062"/>
                    <a:pt x="2075" y="12738"/>
                  </a:cubicBezTo>
                  <a:cubicBezTo>
                    <a:pt x="805" y="9415"/>
                    <a:pt x="-466" y="5538"/>
                    <a:pt x="169" y="3323"/>
                  </a:cubicBezTo>
                  <a:cubicBezTo>
                    <a:pt x="805" y="1108"/>
                    <a:pt x="3346" y="554"/>
                    <a:pt x="7158" y="277"/>
                  </a:cubicBezTo>
                  <a:cubicBezTo>
                    <a:pt x="10969" y="0"/>
                    <a:pt x="16052" y="0"/>
                    <a:pt x="211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042400" y="1887826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423349" y="1698032"/>
              <a:ext cx="171502" cy="29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99" fill="norm" stroke="1" extrusionOk="0">
                  <a:moveTo>
                    <a:pt x="5538" y="409"/>
                  </a:moveTo>
                  <a:cubicBezTo>
                    <a:pt x="6855" y="102"/>
                    <a:pt x="8172" y="-204"/>
                    <a:pt x="8699" y="179"/>
                  </a:cubicBezTo>
                  <a:cubicBezTo>
                    <a:pt x="9226" y="562"/>
                    <a:pt x="8963" y="1634"/>
                    <a:pt x="7777" y="4162"/>
                  </a:cubicBezTo>
                  <a:cubicBezTo>
                    <a:pt x="6592" y="6690"/>
                    <a:pt x="4484" y="10673"/>
                    <a:pt x="3167" y="13124"/>
                  </a:cubicBezTo>
                  <a:cubicBezTo>
                    <a:pt x="1850" y="15575"/>
                    <a:pt x="1323" y="16494"/>
                    <a:pt x="797" y="17566"/>
                  </a:cubicBezTo>
                  <a:cubicBezTo>
                    <a:pt x="270" y="18639"/>
                    <a:pt x="-257" y="19864"/>
                    <a:pt x="138" y="20553"/>
                  </a:cubicBezTo>
                  <a:cubicBezTo>
                    <a:pt x="533" y="21243"/>
                    <a:pt x="1850" y="21396"/>
                    <a:pt x="5538" y="20936"/>
                  </a:cubicBezTo>
                  <a:cubicBezTo>
                    <a:pt x="9226" y="20477"/>
                    <a:pt x="15284" y="19405"/>
                    <a:pt x="21343" y="18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613878" y="1840496"/>
              <a:ext cx="107972" cy="12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831" fill="norm" stroke="1" extrusionOk="0">
                  <a:moveTo>
                    <a:pt x="3743" y="9880"/>
                  </a:moveTo>
                  <a:cubicBezTo>
                    <a:pt x="5820" y="9183"/>
                    <a:pt x="7897" y="8487"/>
                    <a:pt x="9558" y="6919"/>
                  </a:cubicBezTo>
                  <a:cubicBezTo>
                    <a:pt x="11220" y="5351"/>
                    <a:pt x="12466" y="2912"/>
                    <a:pt x="11843" y="1519"/>
                  </a:cubicBezTo>
                  <a:cubicBezTo>
                    <a:pt x="11220" y="125"/>
                    <a:pt x="8727" y="-223"/>
                    <a:pt x="6651" y="125"/>
                  </a:cubicBezTo>
                  <a:cubicBezTo>
                    <a:pt x="4574" y="474"/>
                    <a:pt x="2912" y="1519"/>
                    <a:pt x="1666" y="3958"/>
                  </a:cubicBezTo>
                  <a:cubicBezTo>
                    <a:pt x="420" y="6396"/>
                    <a:pt x="-411" y="10229"/>
                    <a:pt x="212" y="13538"/>
                  </a:cubicBezTo>
                  <a:cubicBezTo>
                    <a:pt x="835" y="16848"/>
                    <a:pt x="2912" y="19635"/>
                    <a:pt x="6651" y="20506"/>
                  </a:cubicBezTo>
                  <a:cubicBezTo>
                    <a:pt x="10389" y="21377"/>
                    <a:pt x="15789" y="20332"/>
                    <a:pt x="21189" y="19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788789" y="1633826"/>
              <a:ext cx="60061" cy="37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65" fill="norm" stroke="1" extrusionOk="0">
                  <a:moveTo>
                    <a:pt x="21134" y="0"/>
                  </a:moveTo>
                  <a:cubicBezTo>
                    <a:pt x="15920" y="3539"/>
                    <a:pt x="10706" y="7078"/>
                    <a:pt x="6982" y="10373"/>
                  </a:cubicBezTo>
                  <a:cubicBezTo>
                    <a:pt x="3258" y="13668"/>
                    <a:pt x="1024" y="16719"/>
                    <a:pt x="279" y="18610"/>
                  </a:cubicBezTo>
                  <a:cubicBezTo>
                    <a:pt x="-466" y="20502"/>
                    <a:pt x="279" y="21234"/>
                    <a:pt x="2513" y="21417"/>
                  </a:cubicBezTo>
                  <a:cubicBezTo>
                    <a:pt x="4748" y="21600"/>
                    <a:pt x="8472" y="21234"/>
                    <a:pt x="11824" y="20685"/>
                  </a:cubicBezTo>
                  <a:cubicBezTo>
                    <a:pt x="15175" y="20136"/>
                    <a:pt x="18155" y="19403"/>
                    <a:pt x="21134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785350" y="1824326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458449" y="1773526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979"/>
                    <a:pt x="7920" y="7958"/>
                    <a:pt x="11520" y="11558"/>
                  </a:cubicBezTo>
                  <a:cubicBezTo>
                    <a:pt x="15120" y="15158"/>
                    <a:pt x="18360" y="183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471150" y="1748126"/>
              <a:ext cx="158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0"/>
                    <a:pt x="18144" y="0"/>
                    <a:pt x="16848" y="432"/>
                  </a:cubicBezTo>
                  <a:cubicBezTo>
                    <a:pt x="15552" y="864"/>
                    <a:pt x="14688" y="1728"/>
                    <a:pt x="12240" y="4392"/>
                  </a:cubicBezTo>
                  <a:cubicBezTo>
                    <a:pt x="9792" y="7056"/>
                    <a:pt x="5760" y="11520"/>
                    <a:pt x="3456" y="14688"/>
                  </a:cubicBezTo>
                  <a:cubicBezTo>
                    <a:pt x="1152" y="17856"/>
                    <a:pt x="576" y="197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1027039" y="1695209"/>
              <a:ext cx="91811" cy="3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0" fill="norm" stroke="1" extrusionOk="0">
                  <a:moveTo>
                    <a:pt x="21293" y="1333"/>
                  </a:moveTo>
                  <a:cubicBezTo>
                    <a:pt x="20802" y="667"/>
                    <a:pt x="20311" y="0"/>
                    <a:pt x="19329" y="0"/>
                  </a:cubicBezTo>
                  <a:cubicBezTo>
                    <a:pt x="18348" y="0"/>
                    <a:pt x="16875" y="667"/>
                    <a:pt x="14175" y="2867"/>
                  </a:cubicBezTo>
                  <a:cubicBezTo>
                    <a:pt x="11475" y="5067"/>
                    <a:pt x="7548" y="8800"/>
                    <a:pt x="4848" y="11800"/>
                  </a:cubicBezTo>
                  <a:cubicBezTo>
                    <a:pt x="2148" y="14800"/>
                    <a:pt x="675" y="17067"/>
                    <a:pt x="184" y="18533"/>
                  </a:cubicBezTo>
                  <a:cubicBezTo>
                    <a:pt x="-307" y="20000"/>
                    <a:pt x="184" y="20667"/>
                    <a:pt x="1657" y="21067"/>
                  </a:cubicBezTo>
                  <a:cubicBezTo>
                    <a:pt x="3129" y="21467"/>
                    <a:pt x="5584" y="21600"/>
                    <a:pt x="8775" y="20933"/>
                  </a:cubicBezTo>
                  <a:cubicBezTo>
                    <a:pt x="11966" y="20267"/>
                    <a:pt x="15893" y="18800"/>
                    <a:pt x="18102" y="17467"/>
                  </a:cubicBezTo>
                  <a:cubicBezTo>
                    <a:pt x="20311" y="16133"/>
                    <a:pt x="20802" y="14933"/>
                    <a:pt x="20311" y="14067"/>
                  </a:cubicBezTo>
                  <a:cubicBezTo>
                    <a:pt x="19820" y="13200"/>
                    <a:pt x="18348" y="12667"/>
                    <a:pt x="16384" y="12467"/>
                  </a:cubicBezTo>
                  <a:cubicBezTo>
                    <a:pt x="14420" y="12267"/>
                    <a:pt x="11966" y="12400"/>
                    <a:pt x="9511" y="12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131549" y="1845027"/>
              <a:ext cx="133351" cy="14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1965"/>
                  </a:moveTo>
                  <a:cubicBezTo>
                    <a:pt x="4114" y="10713"/>
                    <a:pt x="8229" y="9460"/>
                    <a:pt x="11143" y="8208"/>
                  </a:cubicBezTo>
                  <a:cubicBezTo>
                    <a:pt x="14057" y="6956"/>
                    <a:pt x="15771" y="5704"/>
                    <a:pt x="16971" y="4295"/>
                  </a:cubicBezTo>
                  <a:cubicBezTo>
                    <a:pt x="18171" y="2886"/>
                    <a:pt x="18857" y="1321"/>
                    <a:pt x="18171" y="539"/>
                  </a:cubicBezTo>
                  <a:cubicBezTo>
                    <a:pt x="17486" y="-244"/>
                    <a:pt x="15429" y="-244"/>
                    <a:pt x="12857" y="1008"/>
                  </a:cubicBezTo>
                  <a:cubicBezTo>
                    <a:pt x="10286" y="2260"/>
                    <a:pt x="7200" y="4765"/>
                    <a:pt x="5314" y="8208"/>
                  </a:cubicBezTo>
                  <a:cubicBezTo>
                    <a:pt x="3429" y="11652"/>
                    <a:pt x="2743" y="16034"/>
                    <a:pt x="5657" y="18382"/>
                  </a:cubicBezTo>
                  <a:cubicBezTo>
                    <a:pt x="8571" y="20730"/>
                    <a:pt x="15086" y="21043"/>
                    <a:pt x="2160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705965" y="1659226"/>
              <a:ext cx="111386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3" fill="norm" stroke="1" extrusionOk="0">
                  <a:moveTo>
                    <a:pt x="21446" y="0"/>
                  </a:moveTo>
                  <a:cubicBezTo>
                    <a:pt x="17371" y="1144"/>
                    <a:pt x="13295" y="2287"/>
                    <a:pt x="10035" y="4320"/>
                  </a:cubicBezTo>
                  <a:cubicBezTo>
                    <a:pt x="6774" y="6353"/>
                    <a:pt x="4329" y="9275"/>
                    <a:pt x="2699" y="11816"/>
                  </a:cubicBezTo>
                  <a:cubicBezTo>
                    <a:pt x="1069" y="14358"/>
                    <a:pt x="254" y="16518"/>
                    <a:pt x="50" y="18042"/>
                  </a:cubicBezTo>
                  <a:cubicBezTo>
                    <a:pt x="-154" y="19567"/>
                    <a:pt x="254" y="20456"/>
                    <a:pt x="1476" y="20965"/>
                  </a:cubicBezTo>
                  <a:cubicBezTo>
                    <a:pt x="2699" y="21473"/>
                    <a:pt x="4737" y="21600"/>
                    <a:pt x="5959" y="21346"/>
                  </a:cubicBezTo>
                  <a:cubicBezTo>
                    <a:pt x="7182" y="21092"/>
                    <a:pt x="7589" y="20456"/>
                    <a:pt x="7589" y="19821"/>
                  </a:cubicBezTo>
                  <a:cubicBezTo>
                    <a:pt x="7589" y="19186"/>
                    <a:pt x="7182" y="18551"/>
                    <a:pt x="6774" y="17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664949" y="1703421"/>
              <a:ext cx="387351" cy="32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2220"/>
                  </a:moveTo>
                  <a:cubicBezTo>
                    <a:pt x="354" y="11659"/>
                    <a:pt x="708" y="11098"/>
                    <a:pt x="1652" y="10537"/>
                  </a:cubicBezTo>
                  <a:cubicBezTo>
                    <a:pt x="2597" y="9976"/>
                    <a:pt x="4131" y="9415"/>
                    <a:pt x="5725" y="8363"/>
                  </a:cubicBezTo>
                  <a:cubicBezTo>
                    <a:pt x="7318" y="7311"/>
                    <a:pt x="8970" y="5768"/>
                    <a:pt x="9974" y="4646"/>
                  </a:cubicBezTo>
                  <a:cubicBezTo>
                    <a:pt x="10977" y="3524"/>
                    <a:pt x="11331" y="2822"/>
                    <a:pt x="11685" y="1981"/>
                  </a:cubicBezTo>
                  <a:cubicBezTo>
                    <a:pt x="12039" y="1139"/>
                    <a:pt x="12393" y="158"/>
                    <a:pt x="12334" y="17"/>
                  </a:cubicBezTo>
                  <a:cubicBezTo>
                    <a:pt x="12275" y="-123"/>
                    <a:pt x="11803" y="578"/>
                    <a:pt x="10741" y="3243"/>
                  </a:cubicBezTo>
                  <a:cubicBezTo>
                    <a:pt x="9679" y="5908"/>
                    <a:pt x="8026" y="10537"/>
                    <a:pt x="7082" y="13202"/>
                  </a:cubicBezTo>
                  <a:cubicBezTo>
                    <a:pt x="6138" y="15867"/>
                    <a:pt x="5902" y="16568"/>
                    <a:pt x="5548" y="17550"/>
                  </a:cubicBezTo>
                  <a:cubicBezTo>
                    <a:pt x="5193" y="18532"/>
                    <a:pt x="4721" y="19794"/>
                    <a:pt x="4721" y="19934"/>
                  </a:cubicBezTo>
                  <a:cubicBezTo>
                    <a:pt x="4721" y="20074"/>
                    <a:pt x="5193" y="19093"/>
                    <a:pt x="5961" y="17760"/>
                  </a:cubicBezTo>
                  <a:cubicBezTo>
                    <a:pt x="6728" y="16428"/>
                    <a:pt x="7790" y="14745"/>
                    <a:pt x="8616" y="13693"/>
                  </a:cubicBezTo>
                  <a:cubicBezTo>
                    <a:pt x="9443" y="12641"/>
                    <a:pt x="10033" y="12220"/>
                    <a:pt x="10446" y="12360"/>
                  </a:cubicBezTo>
                  <a:cubicBezTo>
                    <a:pt x="10859" y="12500"/>
                    <a:pt x="11095" y="13202"/>
                    <a:pt x="11213" y="13903"/>
                  </a:cubicBezTo>
                  <a:cubicBezTo>
                    <a:pt x="11331" y="14604"/>
                    <a:pt x="11331" y="15306"/>
                    <a:pt x="11331" y="16217"/>
                  </a:cubicBezTo>
                  <a:cubicBezTo>
                    <a:pt x="11331" y="17129"/>
                    <a:pt x="11331" y="18251"/>
                    <a:pt x="11626" y="18882"/>
                  </a:cubicBezTo>
                  <a:cubicBezTo>
                    <a:pt x="11921" y="19513"/>
                    <a:pt x="12511" y="19654"/>
                    <a:pt x="13515" y="19093"/>
                  </a:cubicBezTo>
                  <a:cubicBezTo>
                    <a:pt x="14518" y="18532"/>
                    <a:pt x="15934" y="17269"/>
                    <a:pt x="16820" y="16287"/>
                  </a:cubicBezTo>
                  <a:cubicBezTo>
                    <a:pt x="17705" y="15306"/>
                    <a:pt x="18059" y="14604"/>
                    <a:pt x="18354" y="13903"/>
                  </a:cubicBezTo>
                  <a:cubicBezTo>
                    <a:pt x="18649" y="13202"/>
                    <a:pt x="18885" y="12500"/>
                    <a:pt x="18708" y="12009"/>
                  </a:cubicBezTo>
                  <a:cubicBezTo>
                    <a:pt x="18531" y="11519"/>
                    <a:pt x="17941" y="11238"/>
                    <a:pt x="16997" y="11729"/>
                  </a:cubicBezTo>
                  <a:cubicBezTo>
                    <a:pt x="16052" y="12220"/>
                    <a:pt x="14754" y="13482"/>
                    <a:pt x="14046" y="14464"/>
                  </a:cubicBezTo>
                  <a:cubicBezTo>
                    <a:pt x="13338" y="15446"/>
                    <a:pt x="13220" y="16147"/>
                    <a:pt x="13515" y="17059"/>
                  </a:cubicBezTo>
                  <a:cubicBezTo>
                    <a:pt x="13810" y="17971"/>
                    <a:pt x="14518" y="19093"/>
                    <a:pt x="15934" y="19864"/>
                  </a:cubicBezTo>
                  <a:cubicBezTo>
                    <a:pt x="17351" y="20635"/>
                    <a:pt x="19475" y="21056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25741" y="2814974"/>
              <a:ext cx="188660" cy="19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656" fill="norm" stroke="1" extrusionOk="0">
                  <a:moveTo>
                    <a:pt x="14911" y="6816"/>
                  </a:moveTo>
                  <a:cubicBezTo>
                    <a:pt x="14911" y="5679"/>
                    <a:pt x="14911" y="4542"/>
                    <a:pt x="14791" y="3405"/>
                  </a:cubicBezTo>
                  <a:cubicBezTo>
                    <a:pt x="14671" y="2268"/>
                    <a:pt x="14431" y="1132"/>
                    <a:pt x="13711" y="449"/>
                  </a:cubicBezTo>
                  <a:cubicBezTo>
                    <a:pt x="12991" y="-233"/>
                    <a:pt x="11791" y="-460"/>
                    <a:pt x="9391" y="2155"/>
                  </a:cubicBezTo>
                  <a:cubicBezTo>
                    <a:pt x="6991" y="4769"/>
                    <a:pt x="3391" y="10226"/>
                    <a:pt x="1591" y="13637"/>
                  </a:cubicBezTo>
                  <a:cubicBezTo>
                    <a:pt x="-209" y="17047"/>
                    <a:pt x="-209" y="18412"/>
                    <a:pt x="271" y="19435"/>
                  </a:cubicBezTo>
                  <a:cubicBezTo>
                    <a:pt x="751" y="20458"/>
                    <a:pt x="1711" y="21140"/>
                    <a:pt x="3631" y="20231"/>
                  </a:cubicBezTo>
                  <a:cubicBezTo>
                    <a:pt x="5551" y="19321"/>
                    <a:pt x="8431" y="16820"/>
                    <a:pt x="10111" y="14887"/>
                  </a:cubicBezTo>
                  <a:cubicBezTo>
                    <a:pt x="11791" y="12955"/>
                    <a:pt x="12271" y="11591"/>
                    <a:pt x="12631" y="10113"/>
                  </a:cubicBezTo>
                  <a:cubicBezTo>
                    <a:pt x="12991" y="8635"/>
                    <a:pt x="13231" y="7043"/>
                    <a:pt x="13351" y="6929"/>
                  </a:cubicBezTo>
                  <a:cubicBezTo>
                    <a:pt x="13471" y="6816"/>
                    <a:pt x="13471" y="8180"/>
                    <a:pt x="14191" y="10113"/>
                  </a:cubicBezTo>
                  <a:cubicBezTo>
                    <a:pt x="14911" y="12045"/>
                    <a:pt x="16351" y="14546"/>
                    <a:pt x="17671" y="16024"/>
                  </a:cubicBezTo>
                  <a:cubicBezTo>
                    <a:pt x="18991" y="17502"/>
                    <a:pt x="20191" y="17957"/>
                    <a:pt x="21391" y="18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92716" y="2822223"/>
              <a:ext cx="191841" cy="16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83" fill="norm" stroke="1" extrusionOk="0">
                  <a:moveTo>
                    <a:pt x="475" y="7979"/>
                  </a:moveTo>
                  <a:cubicBezTo>
                    <a:pt x="237" y="11219"/>
                    <a:pt x="0" y="14459"/>
                    <a:pt x="0" y="16889"/>
                  </a:cubicBezTo>
                  <a:cubicBezTo>
                    <a:pt x="0" y="19319"/>
                    <a:pt x="237" y="20939"/>
                    <a:pt x="475" y="21074"/>
                  </a:cubicBezTo>
                  <a:cubicBezTo>
                    <a:pt x="712" y="21209"/>
                    <a:pt x="949" y="19859"/>
                    <a:pt x="1662" y="16754"/>
                  </a:cubicBezTo>
                  <a:cubicBezTo>
                    <a:pt x="2374" y="13649"/>
                    <a:pt x="3560" y="8789"/>
                    <a:pt x="4510" y="5819"/>
                  </a:cubicBezTo>
                  <a:cubicBezTo>
                    <a:pt x="5459" y="2849"/>
                    <a:pt x="6171" y="1769"/>
                    <a:pt x="6646" y="1904"/>
                  </a:cubicBezTo>
                  <a:cubicBezTo>
                    <a:pt x="7121" y="2039"/>
                    <a:pt x="7358" y="3389"/>
                    <a:pt x="7477" y="4739"/>
                  </a:cubicBezTo>
                  <a:cubicBezTo>
                    <a:pt x="7596" y="6089"/>
                    <a:pt x="7596" y="7439"/>
                    <a:pt x="7833" y="8924"/>
                  </a:cubicBezTo>
                  <a:cubicBezTo>
                    <a:pt x="8070" y="10409"/>
                    <a:pt x="8545" y="12029"/>
                    <a:pt x="8782" y="12029"/>
                  </a:cubicBezTo>
                  <a:cubicBezTo>
                    <a:pt x="9020" y="12029"/>
                    <a:pt x="9020" y="10409"/>
                    <a:pt x="9376" y="8249"/>
                  </a:cubicBezTo>
                  <a:cubicBezTo>
                    <a:pt x="9732" y="6089"/>
                    <a:pt x="10444" y="3389"/>
                    <a:pt x="11393" y="1769"/>
                  </a:cubicBezTo>
                  <a:cubicBezTo>
                    <a:pt x="12343" y="149"/>
                    <a:pt x="13530" y="-391"/>
                    <a:pt x="15073" y="284"/>
                  </a:cubicBezTo>
                  <a:cubicBezTo>
                    <a:pt x="16615" y="959"/>
                    <a:pt x="18514" y="2849"/>
                    <a:pt x="19701" y="5144"/>
                  </a:cubicBezTo>
                  <a:cubicBezTo>
                    <a:pt x="20888" y="7439"/>
                    <a:pt x="21363" y="10139"/>
                    <a:pt x="21481" y="12704"/>
                  </a:cubicBezTo>
                  <a:cubicBezTo>
                    <a:pt x="21600" y="15269"/>
                    <a:pt x="21363" y="17699"/>
                    <a:pt x="21125" y="20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242956" y="2832625"/>
              <a:ext cx="90544" cy="13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470" fill="norm" stroke="1" extrusionOk="0">
                  <a:moveTo>
                    <a:pt x="20999" y="4896"/>
                  </a:moveTo>
                  <a:cubicBezTo>
                    <a:pt x="19526" y="3331"/>
                    <a:pt x="18054" y="1765"/>
                    <a:pt x="16090" y="826"/>
                  </a:cubicBezTo>
                  <a:cubicBezTo>
                    <a:pt x="14126" y="-113"/>
                    <a:pt x="11672" y="-426"/>
                    <a:pt x="8726" y="826"/>
                  </a:cubicBezTo>
                  <a:cubicBezTo>
                    <a:pt x="5781" y="2078"/>
                    <a:pt x="2344" y="4896"/>
                    <a:pt x="872" y="8339"/>
                  </a:cubicBezTo>
                  <a:cubicBezTo>
                    <a:pt x="-601" y="11783"/>
                    <a:pt x="-110" y="15852"/>
                    <a:pt x="1608" y="18200"/>
                  </a:cubicBezTo>
                  <a:cubicBezTo>
                    <a:pt x="3326" y="20548"/>
                    <a:pt x="6272" y="21174"/>
                    <a:pt x="9708" y="19609"/>
                  </a:cubicBezTo>
                  <a:cubicBezTo>
                    <a:pt x="13144" y="18044"/>
                    <a:pt x="17072" y="14287"/>
                    <a:pt x="18790" y="11470"/>
                  </a:cubicBezTo>
                  <a:cubicBezTo>
                    <a:pt x="20508" y="8652"/>
                    <a:pt x="20017" y="6774"/>
                    <a:pt x="18544" y="5678"/>
                  </a:cubicBezTo>
                  <a:cubicBezTo>
                    <a:pt x="17072" y="4583"/>
                    <a:pt x="14617" y="4270"/>
                    <a:pt x="12163" y="3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378676" y="2853026"/>
              <a:ext cx="13262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939" y="0"/>
                  </a:moveTo>
                  <a:cubicBezTo>
                    <a:pt x="1253" y="4320"/>
                    <a:pt x="568" y="8640"/>
                    <a:pt x="225" y="11880"/>
                  </a:cubicBezTo>
                  <a:cubicBezTo>
                    <a:pt x="-118" y="15120"/>
                    <a:pt x="-118" y="17280"/>
                    <a:pt x="568" y="18900"/>
                  </a:cubicBezTo>
                  <a:cubicBezTo>
                    <a:pt x="1253" y="20520"/>
                    <a:pt x="2625" y="21600"/>
                    <a:pt x="3996" y="21600"/>
                  </a:cubicBezTo>
                  <a:cubicBezTo>
                    <a:pt x="5368" y="21600"/>
                    <a:pt x="6739" y="20520"/>
                    <a:pt x="8453" y="17460"/>
                  </a:cubicBezTo>
                  <a:cubicBezTo>
                    <a:pt x="10168" y="14400"/>
                    <a:pt x="12225" y="9360"/>
                    <a:pt x="13425" y="5940"/>
                  </a:cubicBezTo>
                  <a:cubicBezTo>
                    <a:pt x="14625" y="2520"/>
                    <a:pt x="14968" y="720"/>
                    <a:pt x="15139" y="1440"/>
                  </a:cubicBezTo>
                  <a:cubicBezTo>
                    <a:pt x="15311" y="2160"/>
                    <a:pt x="15311" y="5400"/>
                    <a:pt x="15311" y="7920"/>
                  </a:cubicBezTo>
                  <a:cubicBezTo>
                    <a:pt x="15311" y="10440"/>
                    <a:pt x="15311" y="12240"/>
                    <a:pt x="15311" y="14040"/>
                  </a:cubicBezTo>
                  <a:cubicBezTo>
                    <a:pt x="15311" y="15840"/>
                    <a:pt x="15311" y="17640"/>
                    <a:pt x="16168" y="18720"/>
                  </a:cubicBezTo>
                  <a:cubicBezTo>
                    <a:pt x="17025" y="19800"/>
                    <a:pt x="18739" y="20160"/>
                    <a:pt x="19768" y="20160"/>
                  </a:cubicBezTo>
                  <a:cubicBezTo>
                    <a:pt x="20796" y="20160"/>
                    <a:pt x="21139" y="19800"/>
                    <a:pt x="21482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549400" y="2850592"/>
              <a:ext cx="79627" cy="14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30" fill="norm" stroke="1" extrusionOk="0">
                  <a:moveTo>
                    <a:pt x="5116" y="365"/>
                  </a:moveTo>
                  <a:cubicBezTo>
                    <a:pt x="3411" y="5448"/>
                    <a:pt x="1705" y="10530"/>
                    <a:pt x="853" y="13865"/>
                  </a:cubicBezTo>
                  <a:cubicBezTo>
                    <a:pt x="0" y="17201"/>
                    <a:pt x="0" y="18789"/>
                    <a:pt x="0" y="18789"/>
                  </a:cubicBezTo>
                  <a:cubicBezTo>
                    <a:pt x="0" y="18789"/>
                    <a:pt x="0" y="17201"/>
                    <a:pt x="1421" y="14183"/>
                  </a:cubicBezTo>
                  <a:cubicBezTo>
                    <a:pt x="2842" y="11165"/>
                    <a:pt x="5684" y="6718"/>
                    <a:pt x="9095" y="3859"/>
                  </a:cubicBezTo>
                  <a:cubicBezTo>
                    <a:pt x="12505" y="1001"/>
                    <a:pt x="16484" y="-270"/>
                    <a:pt x="18758" y="48"/>
                  </a:cubicBezTo>
                  <a:cubicBezTo>
                    <a:pt x="21032" y="365"/>
                    <a:pt x="21600" y="2271"/>
                    <a:pt x="21316" y="6083"/>
                  </a:cubicBezTo>
                  <a:cubicBezTo>
                    <a:pt x="21032" y="9895"/>
                    <a:pt x="19895" y="15612"/>
                    <a:pt x="18758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710266" y="2630776"/>
              <a:ext cx="74085" cy="37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0"/>
                  </a:moveTo>
                  <a:cubicBezTo>
                    <a:pt x="17897" y="1320"/>
                    <a:pt x="14194" y="2640"/>
                    <a:pt x="10800" y="5340"/>
                  </a:cubicBezTo>
                  <a:cubicBezTo>
                    <a:pt x="7406" y="8040"/>
                    <a:pt x="4320" y="12120"/>
                    <a:pt x="2469" y="14820"/>
                  </a:cubicBezTo>
                  <a:cubicBezTo>
                    <a:pt x="617" y="17520"/>
                    <a:pt x="0" y="18840"/>
                    <a:pt x="0" y="19800"/>
                  </a:cubicBezTo>
                  <a:cubicBezTo>
                    <a:pt x="0" y="20760"/>
                    <a:pt x="617" y="21360"/>
                    <a:pt x="2469" y="21480"/>
                  </a:cubicBezTo>
                  <a:cubicBezTo>
                    <a:pt x="4320" y="21600"/>
                    <a:pt x="7406" y="21240"/>
                    <a:pt x="10183" y="20760"/>
                  </a:cubicBezTo>
                  <a:cubicBezTo>
                    <a:pt x="12960" y="20280"/>
                    <a:pt x="15429" y="19680"/>
                    <a:pt x="17897" y="1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689100" y="2846676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377793" y="2820145"/>
              <a:ext cx="159297" cy="34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33" fill="norm" stroke="1" extrusionOk="0">
                  <a:moveTo>
                    <a:pt x="464" y="1631"/>
                  </a:moveTo>
                  <a:cubicBezTo>
                    <a:pt x="180" y="3452"/>
                    <a:pt x="-104" y="5274"/>
                    <a:pt x="38" y="6510"/>
                  </a:cubicBezTo>
                  <a:cubicBezTo>
                    <a:pt x="180" y="7746"/>
                    <a:pt x="749" y="8397"/>
                    <a:pt x="3022" y="8332"/>
                  </a:cubicBezTo>
                  <a:cubicBezTo>
                    <a:pt x="5296" y="8267"/>
                    <a:pt x="9275" y="7486"/>
                    <a:pt x="12117" y="6185"/>
                  </a:cubicBezTo>
                  <a:cubicBezTo>
                    <a:pt x="14959" y="4884"/>
                    <a:pt x="16664" y="3062"/>
                    <a:pt x="17517" y="1826"/>
                  </a:cubicBezTo>
                  <a:cubicBezTo>
                    <a:pt x="18370" y="590"/>
                    <a:pt x="18370" y="-61"/>
                    <a:pt x="18085" y="4"/>
                  </a:cubicBezTo>
                  <a:cubicBezTo>
                    <a:pt x="17801" y="69"/>
                    <a:pt x="17233" y="850"/>
                    <a:pt x="17517" y="3127"/>
                  </a:cubicBezTo>
                  <a:cubicBezTo>
                    <a:pt x="17801" y="5404"/>
                    <a:pt x="18938" y="9178"/>
                    <a:pt x="19791" y="12040"/>
                  </a:cubicBezTo>
                  <a:cubicBezTo>
                    <a:pt x="20643" y="14903"/>
                    <a:pt x="21212" y="16855"/>
                    <a:pt x="21354" y="18156"/>
                  </a:cubicBezTo>
                  <a:cubicBezTo>
                    <a:pt x="21496" y="19457"/>
                    <a:pt x="21212" y="20108"/>
                    <a:pt x="20501" y="20628"/>
                  </a:cubicBezTo>
                  <a:cubicBezTo>
                    <a:pt x="19791" y="21149"/>
                    <a:pt x="18654" y="21539"/>
                    <a:pt x="17091" y="21214"/>
                  </a:cubicBezTo>
                  <a:cubicBezTo>
                    <a:pt x="15528" y="20888"/>
                    <a:pt x="13538" y="19847"/>
                    <a:pt x="12685" y="18937"/>
                  </a:cubicBezTo>
                  <a:cubicBezTo>
                    <a:pt x="11833" y="18026"/>
                    <a:pt x="12117" y="17245"/>
                    <a:pt x="12401" y="16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561955" y="2828437"/>
              <a:ext cx="72501" cy="14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37" fill="norm" stroke="1" extrusionOk="0">
                  <a:moveTo>
                    <a:pt x="15816" y="5213"/>
                  </a:moveTo>
                  <a:cubicBezTo>
                    <a:pt x="15816" y="3733"/>
                    <a:pt x="15816" y="2254"/>
                    <a:pt x="14273" y="1218"/>
                  </a:cubicBezTo>
                  <a:cubicBezTo>
                    <a:pt x="12730" y="183"/>
                    <a:pt x="9644" y="-409"/>
                    <a:pt x="7176" y="331"/>
                  </a:cubicBezTo>
                  <a:cubicBezTo>
                    <a:pt x="4707" y="1070"/>
                    <a:pt x="2856" y="3142"/>
                    <a:pt x="1621" y="6101"/>
                  </a:cubicBezTo>
                  <a:cubicBezTo>
                    <a:pt x="387" y="9059"/>
                    <a:pt x="-230" y="12906"/>
                    <a:pt x="79" y="15569"/>
                  </a:cubicBezTo>
                  <a:cubicBezTo>
                    <a:pt x="387" y="18232"/>
                    <a:pt x="1621" y="19712"/>
                    <a:pt x="3781" y="20451"/>
                  </a:cubicBezTo>
                  <a:cubicBezTo>
                    <a:pt x="5941" y="21191"/>
                    <a:pt x="9027" y="21191"/>
                    <a:pt x="12113" y="19712"/>
                  </a:cubicBezTo>
                  <a:cubicBezTo>
                    <a:pt x="15199" y="18232"/>
                    <a:pt x="18284" y="15273"/>
                    <a:pt x="19827" y="12610"/>
                  </a:cubicBezTo>
                  <a:cubicBezTo>
                    <a:pt x="21370" y="9947"/>
                    <a:pt x="21370" y="7580"/>
                    <a:pt x="20753" y="5657"/>
                  </a:cubicBezTo>
                  <a:cubicBezTo>
                    <a:pt x="20136" y="3733"/>
                    <a:pt x="18901" y="2254"/>
                    <a:pt x="18284" y="2254"/>
                  </a:cubicBezTo>
                  <a:cubicBezTo>
                    <a:pt x="17667" y="2254"/>
                    <a:pt x="17667" y="3733"/>
                    <a:pt x="17667" y="5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693311" y="2789526"/>
              <a:ext cx="151490" cy="1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3" fill="norm" stroke="1" extrusionOk="0">
                  <a:moveTo>
                    <a:pt x="3471" y="0"/>
                  </a:moveTo>
                  <a:cubicBezTo>
                    <a:pt x="2271" y="4080"/>
                    <a:pt x="1071" y="8160"/>
                    <a:pt x="471" y="11400"/>
                  </a:cubicBezTo>
                  <a:cubicBezTo>
                    <a:pt x="-129" y="14640"/>
                    <a:pt x="-129" y="17040"/>
                    <a:pt x="321" y="18720"/>
                  </a:cubicBezTo>
                  <a:cubicBezTo>
                    <a:pt x="771" y="20400"/>
                    <a:pt x="1671" y="21360"/>
                    <a:pt x="2721" y="21480"/>
                  </a:cubicBezTo>
                  <a:cubicBezTo>
                    <a:pt x="3771" y="21600"/>
                    <a:pt x="4971" y="20880"/>
                    <a:pt x="6771" y="18720"/>
                  </a:cubicBezTo>
                  <a:cubicBezTo>
                    <a:pt x="8571" y="16560"/>
                    <a:pt x="10971" y="12960"/>
                    <a:pt x="12471" y="10440"/>
                  </a:cubicBezTo>
                  <a:cubicBezTo>
                    <a:pt x="13971" y="7920"/>
                    <a:pt x="14571" y="6480"/>
                    <a:pt x="14721" y="6360"/>
                  </a:cubicBezTo>
                  <a:cubicBezTo>
                    <a:pt x="14871" y="6240"/>
                    <a:pt x="14571" y="7440"/>
                    <a:pt x="14421" y="8760"/>
                  </a:cubicBezTo>
                  <a:cubicBezTo>
                    <a:pt x="14271" y="10080"/>
                    <a:pt x="14271" y="11520"/>
                    <a:pt x="15471" y="13320"/>
                  </a:cubicBezTo>
                  <a:cubicBezTo>
                    <a:pt x="16671" y="15120"/>
                    <a:pt x="19071" y="17280"/>
                    <a:pt x="2147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318081" y="2789526"/>
              <a:ext cx="196463" cy="14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24" fill="norm" stroke="1" extrusionOk="0">
                  <a:moveTo>
                    <a:pt x="1701" y="0"/>
                  </a:moveTo>
                  <a:cubicBezTo>
                    <a:pt x="1012" y="3300"/>
                    <a:pt x="323" y="6600"/>
                    <a:pt x="93" y="9150"/>
                  </a:cubicBezTo>
                  <a:cubicBezTo>
                    <a:pt x="-137" y="11700"/>
                    <a:pt x="93" y="13500"/>
                    <a:pt x="437" y="15600"/>
                  </a:cubicBezTo>
                  <a:cubicBezTo>
                    <a:pt x="782" y="17700"/>
                    <a:pt x="1242" y="20100"/>
                    <a:pt x="1931" y="20850"/>
                  </a:cubicBezTo>
                  <a:cubicBezTo>
                    <a:pt x="2620" y="21600"/>
                    <a:pt x="3540" y="20700"/>
                    <a:pt x="4114" y="19500"/>
                  </a:cubicBezTo>
                  <a:cubicBezTo>
                    <a:pt x="4689" y="18300"/>
                    <a:pt x="4918" y="16800"/>
                    <a:pt x="5263" y="15300"/>
                  </a:cubicBezTo>
                  <a:cubicBezTo>
                    <a:pt x="5608" y="13800"/>
                    <a:pt x="6067" y="12300"/>
                    <a:pt x="6412" y="12300"/>
                  </a:cubicBezTo>
                  <a:cubicBezTo>
                    <a:pt x="6757" y="12300"/>
                    <a:pt x="6986" y="13800"/>
                    <a:pt x="8135" y="15600"/>
                  </a:cubicBezTo>
                  <a:cubicBezTo>
                    <a:pt x="9284" y="17400"/>
                    <a:pt x="11352" y="19500"/>
                    <a:pt x="13420" y="20100"/>
                  </a:cubicBezTo>
                  <a:cubicBezTo>
                    <a:pt x="15489" y="20700"/>
                    <a:pt x="17557" y="19800"/>
                    <a:pt x="18935" y="17700"/>
                  </a:cubicBezTo>
                  <a:cubicBezTo>
                    <a:pt x="20314" y="15600"/>
                    <a:pt x="21003" y="12300"/>
                    <a:pt x="21233" y="9900"/>
                  </a:cubicBezTo>
                  <a:cubicBezTo>
                    <a:pt x="21463" y="7500"/>
                    <a:pt x="21233" y="6000"/>
                    <a:pt x="21003" y="4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567483" y="2665566"/>
              <a:ext cx="162084" cy="25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65" fill="norm" stroke="1" extrusionOk="0">
                  <a:moveTo>
                    <a:pt x="12785" y="13132"/>
                  </a:moveTo>
                  <a:cubicBezTo>
                    <a:pt x="12504" y="12239"/>
                    <a:pt x="12224" y="11347"/>
                    <a:pt x="11382" y="10901"/>
                  </a:cubicBezTo>
                  <a:cubicBezTo>
                    <a:pt x="10541" y="10454"/>
                    <a:pt x="9138" y="10454"/>
                    <a:pt x="7315" y="11168"/>
                  </a:cubicBezTo>
                  <a:cubicBezTo>
                    <a:pt x="5491" y="11882"/>
                    <a:pt x="3247" y="13310"/>
                    <a:pt x="1845" y="14560"/>
                  </a:cubicBezTo>
                  <a:cubicBezTo>
                    <a:pt x="442" y="15810"/>
                    <a:pt x="-119" y="16881"/>
                    <a:pt x="21" y="17773"/>
                  </a:cubicBezTo>
                  <a:cubicBezTo>
                    <a:pt x="162" y="18666"/>
                    <a:pt x="1003" y="19380"/>
                    <a:pt x="1985" y="19380"/>
                  </a:cubicBezTo>
                  <a:cubicBezTo>
                    <a:pt x="2967" y="19380"/>
                    <a:pt x="4089" y="18666"/>
                    <a:pt x="5071" y="17952"/>
                  </a:cubicBezTo>
                  <a:cubicBezTo>
                    <a:pt x="6052" y="17238"/>
                    <a:pt x="6894" y="16524"/>
                    <a:pt x="8156" y="16613"/>
                  </a:cubicBezTo>
                  <a:cubicBezTo>
                    <a:pt x="9419" y="16702"/>
                    <a:pt x="11102" y="17595"/>
                    <a:pt x="12504" y="17684"/>
                  </a:cubicBezTo>
                  <a:cubicBezTo>
                    <a:pt x="13907" y="17773"/>
                    <a:pt x="15029" y="17059"/>
                    <a:pt x="16291" y="14828"/>
                  </a:cubicBezTo>
                  <a:cubicBezTo>
                    <a:pt x="17554" y="12596"/>
                    <a:pt x="18956" y="8848"/>
                    <a:pt x="19938" y="5902"/>
                  </a:cubicBezTo>
                  <a:cubicBezTo>
                    <a:pt x="20920" y="2957"/>
                    <a:pt x="21481" y="815"/>
                    <a:pt x="21481" y="190"/>
                  </a:cubicBezTo>
                  <a:cubicBezTo>
                    <a:pt x="21481" y="-435"/>
                    <a:pt x="20920" y="458"/>
                    <a:pt x="20219" y="3225"/>
                  </a:cubicBezTo>
                  <a:cubicBezTo>
                    <a:pt x="19517" y="5991"/>
                    <a:pt x="18676" y="10633"/>
                    <a:pt x="18816" y="13935"/>
                  </a:cubicBezTo>
                  <a:cubicBezTo>
                    <a:pt x="18956" y="17238"/>
                    <a:pt x="20078" y="19201"/>
                    <a:pt x="21200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778249" y="2630776"/>
              <a:ext cx="57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84"/>
                    <a:pt x="16800" y="3168"/>
                    <a:pt x="14400" y="5760"/>
                  </a:cubicBezTo>
                  <a:cubicBezTo>
                    <a:pt x="12000" y="8352"/>
                    <a:pt x="9600" y="11952"/>
                    <a:pt x="7200" y="14760"/>
                  </a:cubicBezTo>
                  <a:cubicBezTo>
                    <a:pt x="4800" y="17568"/>
                    <a:pt x="2400" y="19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785692" y="2751426"/>
              <a:ext cx="94158" cy="17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3" fill="norm" stroke="1" extrusionOk="0">
                  <a:moveTo>
                    <a:pt x="17032" y="0"/>
                  </a:moveTo>
                  <a:cubicBezTo>
                    <a:pt x="12232" y="4267"/>
                    <a:pt x="7432" y="8533"/>
                    <a:pt x="4552" y="11333"/>
                  </a:cubicBezTo>
                  <a:cubicBezTo>
                    <a:pt x="1672" y="14133"/>
                    <a:pt x="712" y="15467"/>
                    <a:pt x="232" y="16933"/>
                  </a:cubicBezTo>
                  <a:cubicBezTo>
                    <a:pt x="-248" y="18400"/>
                    <a:pt x="-248" y="20000"/>
                    <a:pt x="2872" y="20800"/>
                  </a:cubicBezTo>
                  <a:cubicBezTo>
                    <a:pt x="5992" y="21600"/>
                    <a:pt x="12232" y="21600"/>
                    <a:pt x="15832" y="21467"/>
                  </a:cubicBezTo>
                  <a:cubicBezTo>
                    <a:pt x="19432" y="21333"/>
                    <a:pt x="20392" y="21067"/>
                    <a:pt x="21352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333043" y="2742904"/>
              <a:ext cx="137357" cy="18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32" fill="norm" stroke="1" extrusionOk="0">
                  <a:moveTo>
                    <a:pt x="15347" y="9825"/>
                  </a:moveTo>
                  <a:cubicBezTo>
                    <a:pt x="14693" y="7370"/>
                    <a:pt x="14038" y="4916"/>
                    <a:pt x="13056" y="3197"/>
                  </a:cubicBezTo>
                  <a:cubicBezTo>
                    <a:pt x="12074" y="1479"/>
                    <a:pt x="10765" y="497"/>
                    <a:pt x="9293" y="129"/>
                  </a:cubicBezTo>
                  <a:cubicBezTo>
                    <a:pt x="7820" y="-239"/>
                    <a:pt x="6183" y="6"/>
                    <a:pt x="4383" y="3197"/>
                  </a:cubicBezTo>
                  <a:cubicBezTo>
                    <a:pt x="2583" y="6388"/>
                    <a:pt x="620" y="12525"/>
                    <a:pt x="129" y="16084"/>
                  </a:cubicBezTo>
                  <a:cubicBezTo>
                    <a:pt x="-362" y="19643"/>
                    <a:pt x="620" y="20625"/>
                    <a:pt x="1929" y="20993"/>
                  </a:cubicBezTo>
                  <a:cubicBezTo>
                    <a:pt x="3238" y="21361"/>
                    <a:pt x="4874" y="21116"/>
                    <a:pt x="7165" y="18784"/>
                  </a:cubicBezTo>
                  <a:cubicBezTo>
                    <a:pt x="9456" y="16452"/>
                    <a:pt x="12402" y="12034"/>
                    <a:pt x="14202" y="9088"/>
                  </a:cubicBezTo>
                  <a:cubicBezTo>
                    <a:pt x="16002" y="6143"/>
                    <a:pt x="16656" y="4670"/>
                    <a:pt x="16983" y="4916"/>
                  </a:cubicBezTo>
                  <a:cubicBezTo>
                    <a:pt x="17311" y="5161"/>
                    <a:pt x="17311" y="7125"/>
                    <a:pt x="17311" y="9456"/>
                  </a:cubicBezTo>
                  <a:cubicBezTo>
                    <a:pt x="17311" y="11788"/>
                    <a:pt x="17311" y="14488"/>
                    <a:pt x="17965" y="16329"/>
                  </a:cubicBezTo>
                  <a:cubicBezTo>
                    <a:pt x="18620" y="18170"/>
                    <a:pt x="19929" y="19152"/>
                    <a:pt x="21238" y="20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537997" y="2732376"/>
              <a:ext cx="18640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3171" y="3323"/>
                  </a:moveTo>
                  <a:cubicBezTo>
                    <a:pt x="1957" y="6092"/>
                    <a:pt x="744" y="8862"/>
                    <a:pt x="258" y="11631"/>
                  </a:cubicBezTo>
                  <a:cubicBezTo>
                    <a:pt x="-227" y="14400"/>
                    <a:pt x="16" y="17169"/>
                    <a:pt x="622" y="18969"/>
                  </a:cubicBezTo>
                  <a:cubicBezTo>
                    <a:pt x="1229" y="20769"/>
                    <a:pt x="2200" y="21600"/>
                    <a:pt x="3171" y="21600"/>
                  </a:cubicBezTo>
                  <a:cubicBezTo>
                    <a:pt x="4142" y="21600"/>
                    <a:pt x="5112" y="20769"/>
                    <a:pt x="6204" y="19108"/>
                  </a:cubicBezTo>
                  <a:cubicBezTo>
                    <a:pt x="7297" y="17446"/>
                    <a:pt x="8510" y="14954"/>
                    <a:pt x="9117" y="13015"/>
                  </a:cubicBezTo>
                  <a:cubicBezTo>
                    <a:pt x="9724" y="11077"/>
                    <a:pt x="9724" y="9692"/>
                    <a:pt x="9602" y="9969"/>
                  </a:cubicBezTo>
                  <a:cubicBezTo>
                    <a:pt x="9481" y="10246"/>
                    <a:pt x="9238" y="12185"/>
                    <a:pt x="9238" y="13846"/>
                  </a:cubicBezTo>
                  <a:cubicBezTo>
                    <a:pt x="9238" y="15508"/>
                    <a:pt x="9481" y="16892"/>
                    <a:pt x="10209" y="17585"/>
                  </a:cubicBezTo>
                  <a:cubicBezTo>
                    <a:pt x="10937" y="18277"/>
                    <a:pt x="12151" y="18277"/>
                    <a:pt x="13849" y="16338"/>
                  </a:cubicBezTo>
                  <a:cubicBezTo>
                    <a:pt x="15548" y="14400"/>
                    <a:pt x="17733" y="10523"/>
                    <a:pt x="19067" y="7477"/>
                  </a:cubicBezTo>
                  <a:cubicBezTo>
                    <a:pt x="20402" y="4431"/>
                    <a:pt x="20888" y="2215"/>
                    <a:pt x="213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726516" y="2718700"/>
              <a:ext cx="263790" cy="40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81" fill="norm" stroke="1" extrusionOk="0">
                  <a:moveTo>
                    <a:pt x="6048" y="4018"/>
                  </a:moveTo>
                  <a:cubicBezTo>
                    <a:pt x="6221" y="3467"/>
                    <a:pt x="6394" y="2916"/>
                    <a:pt x="6566" y="2199"/>
                  </a:cubicBezTo>
                  <a:cubicBezTo>
                    <a:pt x="6739" y="1483"/>
                    <a:pt x="6912" y="601"/>
                    <a:pt x="6566" y="216"/>
                  </a:cubicBezTo>
                  <a:cubicBezTo>
                    <a:pt x="6221" y="-170"/>
                    <a:pt x="5357" y="-60"/>
                    <a:pt x="4234" y="712"/>
                  </a:cubicBezTo>
                  <a:cubicBezTo>
                    <a:pt x="3110" y="1483"/>
                    <a:pt x="1728" y="2916"/>
                    <a:pt x="950" y="3963"/>
                  </a:cubicBezTo>
                  <a:cubicBezTo>
                    <a:pt x="173" y="5010"/>
                    <a:pt x="0" y="5671"/>
                    <a:pt x="0" y="6277"/>
                  </a:cubicBezTo>
                  <a:cubicBezTo>
                    <a:pt x="0" y="6883"/>
                    <a:pt x="173" y="7434"/>
                    <a:pt x="1037" y="7544"/>
                  </a:cubicBezTo>
                  <a:cubicBezTo>
                    <a:pt x="1901" y="7654"/>
                    <a:pt x="3456" y="7324"/>
                    <a:pt x="4752" y="6497"/>
                  </a:cubicBezTo>
                  <a:cubicBezTo>
                    <a:pt x="6048" y="5671"/>
                    <a:pt x="7085" y="4348"/>
                    <a:pt x="7690" y="3357"/>
                  </a:cubicBezTo>
                  <a:cubicBezTo>
                    <a:pt x="8294" y="2365"/>
                    <a:pt x="8467" y="1703"/>
                    <a:pt x="8294" y="1648"/>
                  </a:cubicBezTo>
                  <a:cubicBezTo>
                    <a:pt x="8122" y="1593"/>
                    <a:pt x="7603" y="2144"/>
                    <a:pt x="7344" y="2695"/>
                  </a:cubicBezTo>
                  <a:cubicBezTo>
                    <a:pt x="7085" y="3246"/>
                    <a:pt x="7085" y="3797"/>
                    <a:pt x="7085" y="4348"/>
                  </a:cubicBezTo>
                  <a:cubicBezTo>
                    <a:pt x="7085" y="4899"/>
                    <a:pt x="7085" y="5450"/>
                    <a:pt x="7430" y="5891"/>
                  </a:cubicBezTo>
                  <a:cubicBezTo>
                    <a:pt x="7776" y="6332"/>
                    <a:pt x="8467" y="6663"/>
                    <a:pt x="9158" y="6608"/>
                  </a:cubicBezTo>
                  <a:cubicBezTo>
                    <a:pt x="9850" y="6552"/>
                    <a:pt x="10541" y="6112"/>
                    <a:pt x="11146" y="5616"/>
                  </a:cubicBezTo>
                  <a:cubicBezTo>
                    <a:pt x="11750" y="5120"/>
                    <a:pt x="12269" y="4569"/>
                    <a:pt x="12701" y="3797"/>
                  </a:cubicBezTo>
                  <a:cubicBezTo>
                    <a:pt x="13133" y="3026"/>
                    <a:pt x="13478" y="2034"/>
                    <a:pt x="13478" y="1814"/>
                  </a:cubicBezTo>
                  <a:cubicBezTo>
                    <a:pt x="13478" y="1593"/>
                    <a:pt x="13133" y="2144"/>
                    <a:pt x="12960" y="2695"/>
                  </a:cubicBezTo>
                  <a:cubicBezTo>
                    <a:pt x="12787" y="3246"/>
                    <a:pt x="12787" y="3797"/>
                    <a:pt x="12874" y="4348"/>
                  </a:cubicBezTo>
                  <a:cubicBezTo>
                    <a:pt x="12960" y="4899"/>
                    <a:pt x="13133" y="5450"/>
                    <a:pt x="14083" y="5671"/>
                  </a:cubicBezTo>
                  <a:cubicBezTo>
                    <a:pt x="15034" y="5891"/>
                    <a:pt x="16762" y="5781"/>
                    <a:pt x="17971" y="5230"/>
                  </a:cubicBezTo>
                  <a:cubicBezTo>
                    <a:pt x="19181" y="4679"/>
                    <a:pt x="19872" y="3687"/>
                    <a:pt x="20304" y="2806"/>
                  </a:cubicBezTo>
                  <a:cubicBezTo>
                    <a:pt x="20736" y="1924"/>
                    <a:pt x="20909" y="1152"/>
                    <a:pt x="20822" y="1042"/>
                  </a:cubicBezTo>
                  <a:cubicBezTo>
                    <a:pt x="20736" y="932"/>
                    <a:pt x="20390" y="1483"/>
                    <a:pt x="20304" y="3412"/>
                  </a:cubicBezTo>
                  <a:cubicBezTo>
                    <a:pt x="20218" y="5340"/>
                    <a:pt x="20390" y="8646"/>
                    <a:pt x="20650" y="11457"/>
                  </a:cubicBezTo>
                  <a:cubicBezTo>
                    <a:pt x="20909" y="14267"/>
                    <a:pt x="21254" y="16581"/>
                    <a:pt x="21427" y="18124"/>
                  </a:cubicBezTo>
                  <a:cubicBezTo>
                    <a:pt x="21600" y="19667"/>
                    <a:pt x="21600" y="20438"/>
                    <a:pt x="21168" y="20879"/>
                  </a:cubicBezTo>
                  <a:cubicBezTo>
                    <a:pt x="20736" y="21320"/>
                    <a:pt x="19872" y="21430"/>
                    <a:pt x="18749" y="21044"/>
                  </a:cubicBezTo>
                  <a:cubicBezTo>
                    <a:pt x="17626" y="20659"/>
                    <a:pt x="16243" y="19777"/>
                    <a:pt x="15120" y="18510"/>
                  </a:cubicBezTo>
                  <a:cubicBezTo>
                    <a:pt x="13997" y="17242"/>
                    <a:pt x="13133" y="15589"/>
                    <a:pt x="12269" y="13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499950" y="2713326"/>
              <a:ext cx="195525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93" fill="norm" stroke="1" extrusionOk="0">
                  <a:moveTo>
                    <a:pt x="4044" y="0"/>
                  </a:moveTo>
                  <a:cubicBezTo>
                    <a:pt x="2665" y="2777"/>
                    <a:pt x="1287" y="5554"/>
                    <a:pt x="597" y="8486"/>
                  </a:cubicBezTo>
                  <a:cubicBezTo>
                    <a:pt x="-92" y="11417"/>
                    <a:pt x="-92" y="14503"/>
                    <a:pt x="138" y="16817"/>
                  </a:cubicBezTo>
                  <a:cubicBezTo>
                    <a:pt x="368" y="19131"/>
                    <a:pt x="827" y="20674"/>
                    <a:pt x="1631" y="21137"/>
                  </a:cubicBezTo>
                  <a:cubicBezTo>
                    <a:pt x="2436" y="21600"/>
                    <a:pt x="3585" y="20983"/>
                    <a:pt x="4619" y="19903"/>
                  </a:cubicBezTo>
                  <a:cubicBezTo>
                    <a:pt x="5653" y="18823"/>
                    <a:pt x="6572" y="17280"/>
                    <a:pt x="7376" y="15891"/>
                  </a:cubicBezTo>
                  <a:cubicBezTo>
                    <a:pt x="8180" y="14503"/>
                    <a:pt x="8870" y="13269"/>
                    <a:pt x="9674" y="13114"/>
                  </a:cubicBezTo>
                  <a:cubicBezTo>
                    <a:pt x="10478" y="12960"/>
                    <a:pt x="11397" y="13886"/>
                    <a:pt x="12431" y="14349"/>
                  </a:cubicBezTo>
                  <a:cubicBezTo>
                    <a:pt x="13465" y="14811"/>
                    <a:pt x="14614" y="14811"/>
                    <a:pt x="15993" y="14966"/>
                  </a:cubicBezTo>
                  <a:cubicBezTo>
                    <a:pt x="17372" y="15120"/>
                    <a:pt x="18980" y="15429"/>
                    <a:pt x="20014" y="14811"/>
                  </a:cubicBezTo>
                  <a:cubicBezTo>
                    <a:pt x="21048" y="14194"/>
                    <a:pt x="21508" y="12651"/>
                    <a:pt x="21048" y="10491"/>
                  </a:cubicBezTo>
                  <a:cubicBezTo>
                    <a:pt x="20589" y="8331"/>
                    <a:pt x="19210" y="5554"/>
                    <a:pt x="17831" y="2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765800" y="2719676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765799" y="2618076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846147" y="2516476"/>
              <a:ext cx="65704" cy="3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86" fill="norm" stroke="1" extrusionOk="0">
                  <a:moveTo>
                    <a:pt x="20952" y="0"/>
                  </a:moveTo>
                  <a:cubicBezTo>
                    <a:pt x="17577" y="2187"/>
                    <a:pt x="14202" y="4375"/>
                    <a:pt x="10827" y="7382"/>
                  </a:cubicBezTo>
                  <a:cubicBezTo>
                    <a:pt x="7452" y="10390"/>
                    <a:pt x="4077" y="14218"/>
                    <a:pt x="2052" y="16747"/>
                  </a:cubicBezTo>
                  <a:cubicBezTo>
                    <a:pt x="27" y="19276"/>
                    <a:pt x="-648" y="20506"/>
                    <a:pt x="702" y="21053"/>
                  </a:cubicBezTo>
                  <a:cubicBezTo>
                    <a:pt x="2052" y="21600"/>
                    <a:pt x="5427" y="21463"/>
                    <a:pt x="8802" y="20711"/>
                  </a:cubicBezTo>
                  <a:cubicBezTo>
                    <a:pt x="12177" y="19959"/>
                    <a:pt x="15552" y="18592"/>
                    <a:pt x="17239" y="17362"/>
                  </a:cubicBezTo>
                  <a:cubicBezTo>
                    <a:pt x="18927" y="16132"/>
                    <a:pt x="18927" y="15038"/>
                    <a:pt x="18927" y="13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835649" y="2522826"/>
              <a:ext cx="198968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9832"/>
                  </a:moveTo>
                  <a:cubicBezTo>
                    <a:pt x="4136" y="7895"/>
                    <a:pt x="8272" y="5959"/>
                    <a:pt x="10800" y="4618"/>
                  </a:cubicBezTo>
                  <a:cubicBezTo>
                    <a:pt x="13328" y="3277"/>
                    <a:pt x="14247" y="2532"/>
                    <a:pt x="14936" y="1713"/>
                  </a:cubicBezTo>
                  <a:cubicBezTo>
                    <a:pt x="15626" y="894"/>
                    <a:pt x="16085" y="0"/>
                    <a:pt x="16085" y="0"/>
                  </a:cubicBezTo>
                  <a:cubicBezTo>
                    <a:pt x="16085" y="0"/>
                    <a:pt x="15626" y="894"/>
                    <a:pt x="14821" y="3501"/>
                  </a:cubicBezTo>
                  <a:cubicBezTo>
                    <a:pt x="14017" y="6108"/>
                    <a:pt x="12868" y="10428"/>
                    <a:pt x="12064" y="13407"/>
                  </a:cubicBezTo>
                  <a:cubicBezTo>
                    <a:pt x="11260" y="16386"/>
                    <a:pt x="10800" y="18025"/>
                    <a:pt x="10340" y="19291"/>
                  </a:cubicBezTo>
                  <a:cubicBezTo>
                    <a:pt x="9881" y="20557"/>
                    <a:pt x="9421" y="21451"/>
                    <a:pt x="9306" y="21526"/>
                  </a:cubicBezTo>
                  <a:cubicBezTo>
                    <a:pt x="9191" y="21600"/>
                    <a:pt x="9421" y="20855"/>
                    <a:pt x="10570" y="19366"/>
                  </a:cubicBezTo>
                  <a:cubicBezTo>
                    <a:pt x="11719" y="17876"/>
                    <a:pt x="13787" y="15641"/>
                    <a:pt x="15626" y="14375"/>
                  </a:cubicBezTo>
                  <a:cubicBezTo>
                    <a:pt x="17464" y="13109"/>
                    <a:pt x="19072" y="12811"/>
                    <a:pt x="20106" y="13109"/>
                  </a:cubicBezTo>
                  <a:cubicBezTo>
                    <a:pt x="21140" y="13407"/>
                    <a:pt x="21600" y="14301"/>
                    <a:pt x="21600" y="15790"/>
                  </a:cubicBezTo>
                  <a:cubicBezTo>
                    <a:pt x="21600" y="17280"/>
                    <a:pt x="21140" y="19366"/>
                    <a:pt x="20681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083300" y="2776826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85750" y="3465954"/>
              <a:ext cx="5537200" cy="9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3414"/>
                  </a:moveTo>
                  <a:cubicBezTo>
                    <a:pt x="289" y="2035"/>
                    <a:pt x="578" y="656"/>
                    <a:pt x="875" y="197"/>
                  </a:cubicBezTo>
                  <a:cubicBezTo>
                    <a:pt x="1172" y="-263"/>
                    <a:pt x="1478" y="197"/>
                    <a:pt x="1812" y="426"/>
                  </a:cubicBezTo>
                  <a:cubicBezTo>
                    <a:pt x="2147" y="656"/>
                    <a:pt x="2510" y="656"/>
                    <a:pt x="2869" y="656"/>
                  </a:cubicBezTo>
                  <a:cubicBezTo>
                    <a:pt x="3228" y="656"/>
                    <a:pt x="3583" y="656"/>
                    <a:pt x="3906" y="656"/>
                  </a:cubicBezTo>
                  <a:cubicBezTo>
                    <a:pt x="4228" y="656"/>
                    <a:pt x="4517" y="656"/>
                    <a:pt x="4801" y="656"/>
                  </a:cubicBezTo>
                  <a:cubicBezTo>
                    <a:pt x="5086" y="656"/>
                    <a:pt x="5367" y="656"/>
                    <a:pt x="5681" y="656"/>
                  </a:cubicBezTo>
                  <a:cubicBezTo>
                    <a:pt x="5994" y="656"/>
                    <a:pt x="6341" y="656"/>
                    <a:pt x="6684" y="656"/>
                  </a:cubicBezTo>
                  <a:cubicBezTo>
                    <a:pt x="7027" y="656"/>
                    <a:pt x="7365" y="656"/>
                    <a:pt x="7625" y="886"/>
                  </a:cubicBezTo>
                  <a:cubicBezTo>
                    <a:pt x="7885" y="1116"/>
                    <a:pt x="8067" y="1575"/>
                    <a:pt x="8253" y="1805"/>
                  </a:cubicBezTo>
                  <a:cubicBezTo>
                    <a:pt x="8439" y="2035"/>
                    <a:pt x="8628" y="2035"/>
                    <a:pt x="8822" y="2035"/>
                  </a:cubicBezTo>
                  <a:cubicBezTo>
                    <a:pt x="9017" y="2035"/>
                    <a:pt x="9215" y="2035"/>
                    <a:pt x="9405" y="2265"/>
                  </a:cubicBezTo>
                  <a:cubicBezTo>
                    <a:pt x="9594" y="2494"/>
                    <a:pt x="9776" y="2954"/>
                    <a:pt x="9962" y="3184"/>
                  </a:cubicBezTo>
                  <a:cubicBezTo>
                    <a:pt x="10148" y="3414"/>
                    <a:pt x="10338" y="3414"/>
                    <a:pt x="10536" y="3643"/>
                  </a:cubicBezTo>
                  <a:cubicBezTo>
                    <a:pt x="10734" y="3873"/>
                    <a:pt x="10940" y="4333"/>
                    <a:pt x="11134" y="4563"/>
                  </a:cubicBezTo>
                  <a:cubicBezTo>
                    <a:pt x="11328" y="4792"/>
                    <a:pt x="11510" y="4792"/>
                    <a:pt x="11704" y="5022"/>
                  </a:cubicBezTo>
                  <a:cubicBezTo>
                    <a:pt x="11898" y="5252"/>
                    <a:pt x="12105" y="5711"/>
                    <a:pt x="12410" y="6401"/>
                  </a:cubicBezTo>
                  <a:cubicBezTo>
                    <a:pt x="12716" y="7090"/>
                    <a:pt x="13120" y="8009"/>
                    <a:pt x="13409" y="8699"/>
                  </a:cubicBezTo>
                  <a:cubicBezTo>
                    <a:pt x="13698" y="9388"/>
                    <a:pt x="13872" y="9848"/>
                    <a:pt x="14070" y="10537"/>
                  </a:cubicBezTo>
                  <a:cubicBezTo>
                    <a:pt x="14268" y="11226"/>
                    <a:pt x="14491" y="12146"/>
                    <a:pt x="14780" y="13065"/>
                  </a:cubicBezTo>
                  <a:cubicBezTo>
                    <a:pt x="15069" y="13984"/>
                    <a:pt x="15424" y="14903"/>
                    <a:pt x="15779" y="15592"/>
                  </a:cubicBezTo>
                  <a:cubicBezTo>
                    <a:pt x="16134" y="16282"/>
                    <a:pt x="16489" y="16741"/>
                    <a:pt x="16836" y="17431"/>
                  </a:cubicBezTo>
                  <a:cubicBezTo>
                    <a:pt x="17183" y="18120"/>
                    <a:pt x="17521" y="19039"/>
                    <a:pt x="17847" y="19728"/>
                  </a:cubicBezTo>
                  <a:cubicBezTo>
                    <a:pt x="18173" y="20418"/>
                    <a:pt x="18487" y="20877"/>
                    <a:pt x="18859" y="21107"/>
                  </a:cubicBezTo>
                  <a:cubicBezTo>
                    <a:pt x="19230" y="21337"/>
                    <a:pt x="19660" y="21337"/>
                    <a:pt x="20064" y="21337"/>
                  </a:cubicBezTo>
                  <a:cubicBezTo>
                    <a:pt x="20469" y="21337"/>
                    <a:pt x="20849" y="21337"/>
                    <a:pt x="21100" y="21337"/>
                  </a:cubicBezTo>
                  <a:cubicBezTo>
                    <a:pt x="21352" y="21337"/>
                    <a:pt x="21476" y="21337"/>
                    <a:pt x="2160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20700" y="3724117"/>
              <a:ext cx="711200" cy="44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1993" y="21243"/>
                    <a:pt x="3986" y="21041"/>
                    <a:pt x="5529" y="20839"/>
                  </a:cubicBezTo>
                  <a:cubicBezTo>
                    <a:pt x="7071" y="20638"/>
                    <a:pt x="8164" y="20436"/>
                    <a:pt x="8871" y="20284"/>
                  </a:cubicBezTo>
                  <a:cubicBezTo>
                    <a:pt x="9579" y="20133"/>
                    <a:pt x="9900" y="20032"/>
                    <a:pt x="9868" y="19729"/>
                  </a:cubicBezTo>
                  <a:cubicBezTo>
                    <a:pt x="9836" y="19426"/>
                    <a:pt x="9450" y="18922"/>
                    <a:pt x="9032" y="17660"/>
                  </a:cubicBezTo>
                  <a:cubicBezTo>
                    <a:pt x="8614" y="16398"/>
                    <a:pt x="8164" y="14380"/>
                    <a:pt x="8004" y="12361"/>
                  </a:cubicBezTo>
                  <a:cubicBezTo>
                    <a:pt x="7843" y="10342"/>
                    <a:pt x="7971" y="8324"/>
                    <a:pt x="8582" y="6305"/>
                  </a:cubicBezTo>
                  <a:cubicBezTo>
                    <a:pt x="9193" y="4286"/>
                    <a:pt x="10286" y="2267"/>
                    <a:pt x="11250" y="1157"/>
                  </a:cubicBezTo>
                  <a:cubicBezTo>
                    <a:pt x="12214" y="47"/>
                    <a:pt x="13050" y="-155"/>
                    <a:pt x="13757" y="97"/>
                  </a:cubicBezTo>
                  <a:cubicBezTo>
                    <a:pt x="14464" y="350"/>
                    <a:pt x="15043" y="1056"/>
                    <a:pt x="15461" y="2520"/>
                  </a:cubicBezTo>
                  <a:cubicBezTo>
                    <a:pt x="15879" y="3983"/>
                    <a:pt x="16136" y="6204"/>
                    <a:pt x="15975" y="8576"/>
                  </a:cubicBezTo>
                  <a:cubicBezTo>
                    <a:pt x="15814" y="10948"/>
                    <a:pt x="15236" y="13471"/>
                    <a:pt x="14850" y="14985"/>
                  </a:cubicBezTo>
                  <a:cubicBezTo>
                    <a:pt x="14464" y="16499"/>
                    <a:pt x="14271" y="17004"/>
                    <a:pt x="14143" y="17509"/>
                  </a:cubicBezTo>
                  <a:cubicBezTo>
                    <a:pt x="14014" y="18013"/>
                    <a:pt x="13950" y="18518"/>
                    <a:pt x="14143" y="18770"/>
                  </a:cubicBezTo>
                  <a:cubicBezTo>
                    <a:pt x="14336" y="19023"/>
                    <a:pt x="14786" y="19023"/>
                    <a:pt x="15782" y="18922"/>
                  </a:cubicBezTo>
                  <a:cubicBezTo>
                    <a:pt x="16779" y="18821"/>
                    <a:pt x="18321" y="18619"/>
                    <a:pt x="19382" y="18669"/>
                  </a:cubicBezTo>
                  <a:cubicBezTo>
                    <a:pt x="20443" y="18720"/>
                    <a:pt x="21021" y="19023"/>
                    <a:pt x="21600" y="19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498600" y="3894426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300"/>
                    <a:pt x="3600" y="9000"/>
                    <a:pt x="7200" y="5400"/>
                  </a:cubicBezTo>
                  <a:cubicBezTo>
                    <a:pt x="10800" y="1800"/>
                    <a:pt x="162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555750" y="3970626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4400"/>
                    <a:pt x="8492" y="7200"/>
                    <a:pt x="12092" y="3600"/>
                  </a:cubicBezTo>
                  <a:cubicBezTo>
                    <a:pt x="15692" y="0"/>
                    <a:pt x="186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102383" y="3660656"/>
              <a:ext cx="164567" cy="48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57" fill="norm" stroke="1" extrusionOk="0">
                  <a:moveTo>
                    <a:pt x="21530" y="1345"/>
                  </a:moveTo>
                  <a:cubicBezTo>
                    <a:pt x="17376" y="879"/>
                    <a:pt x="13222" y="414"/>
                    <a:pt x="10315" y="181"/>
                  </a:cubicBezTo>
                  <a:cubicBezTo>
                    <a:pt x="7407" y="-52"/>
                    <a:pt x="5745" y="-52"/>
                    <a:pt x="4499" y="134"/>
                  </a:cubicBezTo>
                  <a:cubicBezTo>
                    <a:pt x="3253" y="320"/>
                    <a:pt x="2422" y="693"/>
                    <a:pt x="3392" y="1484"/>
                  </a:cubicBezTo>
                  <a:cubicBezTo>
                    <a:pt x="4361" y="2276"/>
                    <a:pt x="7130" y="3486"/>
                    <a:pt x="8930" y="4696"/>
                  </a:cubicBezTo>
                  <a:cubicBezTo>
                    <a:pt x="10730" y="5907"/>
                    <a:pt x="11561" y="7117"/>
                    <a:pt x="11284" y="8001"/>
                  </a:cubicBezTo>
                  <a:cubicBezTo>
                    <a:pt x="11007" y="8886"/>
                    <a:pt x="9622" y="9445"/>
                    <a:pt x="8238" y="9770"/>
                  </a:cubicBezTo>
                  <a:cubicBezTo>
                    <a:pt x="6853" y="10096"/>
                    <a:pt x="5468" y="10189"/>
                    <a:pt x="4084" y="10143"/>
                  </a:cubicBezTo>
                  <a:cubicBezTo>
                    <a:pt x="2699" y="10096"/>
                    <a:pt x="1315" y="9910"/>
                    <a:pt x="1315" y="9910"/>
                  </a:cubicBezTo>
                  <a:cubicBezTo>
                    <a:pt x="1315" y="9910"/>
                    <a:pt x="2699" y="10096"/>
                    <a:pt x="3530" y="10422"/>
                  </a:cubicBezTo>
                  <a:cubicBezTo>
                    <a:pt x="4361" y="10748"/>
                    <a:pt x="4638" y="11214"/>
                    <a:pt x="3945" y="12657"/>
                  </a:cubicBezTo>
                  <a:cubicBezTo>
                    <a:pt x="3253" y="14100"/>
                    <a:pt x="1592" y="16520"/>
                    <a:pt x="761" y="17964"/>
                  </a:cubicBezTo>
                  <a:cubicBezTo>
                    <a:pt x="-70" y="19407"/>
                    <a:pt x="-70" y="19872"/>
                    <a:pt x="68" y="20338"/>
                  </a:cubicBezTo>
                  <a:cubicBezTo>
                    <a:pt x="207" y="20803"/>
                    <a:pt x="484" y="21269"/>
                    <a:pt x="3807" y="21408"/>
                  </a:cubicBezTo>
                  <a:cubicBezTo>
                    <a:pt x="7130" y="21548"/>
                    <a:pt x="13499" y="21362"/>
                    <a:pt x="19868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381250" y="3852870"/>
              <a:ext cx="342900" cy="20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7712"/>
                  </a:moveTo>
                  <a:cubicBezTo>
                    <a:pt x="267" y="6376"/>
                    <a:pt x="533" y="5040"/>
                    <a:pt x="867" y="4928"/>
                  </a:cubicBezTo>
                  <a:cubicBezTo>
                    <a:pt x="1200" y="4817"/>
                    <a:pt x="1600" y="5930"/>
                    <a:pt x="2000" y="8491"/>
                  </a:cubicBezTo>
                  <a:cubicBezTo>
                    <a:pt x="2400" y="11052"/>
                    <a:pt x="2800" y="15060"/>
                    <a:pt x="3067" y="17621"/>
                  </a:cubicBezTo>
                  <a:cubicBezTo>
                    <a:pt x="3333" y="20182"/>
                    <a:pt x="3467" y="21295"/>
                    <a:pt x="3800" y="21407"/>
                  </a:cubicBezTo>
                  <a:cubicBezTo>
                    <a:pt x="4133" y="21518"/>
                    <a:pt x="4667" y="20627"/>
                    <a:pt x="6467" y="17621"/>
                  </a:cubicBezTo>
                  <a:cubicBezTo>
                    <a:pt x="8267" y="14615"/>
                    <a:pt x="11333" y="9493"/>
                    <a:pt x="13600" y="6376"/>
                  </a:cubicBezTo>
                  <a:cubicBezTo>
                    <a:pt x="15867" y="3258"/>
                    <a:pt x="17333" y="2145"/>
                    <a:pt x="18467" y="1365"/>
                  </a:cubicBezTo>
                  <a:cubicBezTo>
                    <a:pt x="19600" y="586"/>
                    <a:pt x="20400" y="141"/>
                    <a:pt x="20867" y="29"/>
                  </a:cubicBezTo>
                  <a:cubicBezTo>
                    <a:pt x="21333" y="-82"/>
                    <a:pt x="21467" y="141"/>
                    <a:pt x="21600" y="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965450" y="3846526"/>
              <a:ext cx="427895" cy="21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1" fill="norm" stroke="1" extrusionOk="0">
                  <a:moveTo>
                    <a:pt x="0" y="11897"/>
                  </a:moveTo>
                  <a:cubicBezTo>
                    <a:pt x="426" y="14250"/>
                    <a:pt x="851" y="16602"/>
                    <a:pt x="1330" y="18420"/>
                  </a:cubicBezTo>
                  <a:cubicBezTo>
                    <a:pt x="1809" y="20238"/>
                    <a:pt x="2341" y="21521"/>
                    <a:pt x="2820" y="21521"/>
                  </a:cubicBezTo>
                  <a:cubicBezTo>
                    <a:pt x="3299" y="21521"/>
                    <a:pt x="3724" y="20238"/>
                    <a:pt x="5107" y="17565"/>
                  </a:cubicBezTo>
                  <a:cubicBezTo>
                    <a:pt x="6491" y="14891"/>
                    <a:pt x="8832" y="10828"/>
                    <a:pt x="11226" y="7834"/>
                  </a:cubicBezTo>
                  <a:cubicBezTo>
                    <a:pt x="13620" y="4840"/>
                    <a:pt x="16067" y="2915"/>
                    <a:pt x="17557" y="1739"/>
                  </a:cubicBezTo>
                  <a:cubicBezTo>
                    <a:pt x="19046" y="563"/>
                    <a:pt x="19578" y="135"/>
                    <a:pt x="20110" y="28"/>
                  </a:cubicBezTo>
                  <a:cubicBezTo>
                    <a:pt x="20642" y="-79"/>
                    <a:pt x="21174" y="135"/>
                    <a:pt x="21387" y="456"/>
                  </a:cubicBezTo>
                  <a:cubicBezTo>
                    <a:pt x="21600" y="776"/>
                    <a:pt x="21494" y="1204"/>
                    <a:pt x="21387" y="1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403600" y="4103976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879850" y="3888103"/>
              <a:ext cx="395963" cy="20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56" fill="norm" stroke="1" extrusionOk="0">
                  <a:moveTo>
                    <a:pt x="0" y="10685"/>
                  </a:moveTo>
                  <a:cubicBezTo>
                    <a:pt x="574" y="12912"/>
                    <a:pt x="1149" y="15139"/>
                    <a:pt x="1609" y="17032"/>
                  </a:cubicBezTo>
                  <a:cubicBezTo>
                    <a:pt x="2068" y="18925"/>
                    <a:pt x="2413" y="20483"/>
                    <a:pt x="2872" y="20929"/>
                  </a:cubicBezTo>
                  <a:cubicBezTo>
                    <a:pt x="3332" y="21374"/>
                    <a:pt x="3906" y="20706"/>
                    <a:pt x="5745" y="18034"/>
                  </a:cubicBezTo>
                  <a:cubicBezTo>
                    <a:pt x="7583" y="15362"/>
                    <a:pt x="10685" y="10685"/>
                    <a:pt x="13213" y="7456"/>
                  </a:cubicBezTo>
                  <a:cubicBezTo>
                    <a:pt x="15740" y="4228"/>
                    <a:pt x="17694" y="2446"/>
                    <a:pt x="19015" y="1333"/>
                  </a:cubicBezTo>
                  <a:cubicBezTo>
                    <a:pt x="20336" y="219"/>
                    <a:pt x="21026" y="-226"/>
                    <a:pt x="21313" y="108"/>
                  </a:cubicBezTo>
                  <a:cubicBezTo>
                    <a:pt x="21600" y="442"/>
                    <a:pt x="21485" y="1555"/>
                    <a:pt x="21370" y="2223"/>
                  </a:cubicBezTo>
                  <a:cubicBezTo>
                    <a:pt x="21255" y="2892"/>
                    <a:pt x="21140" y="3114"/>
                    <a:pt x="21026" y="3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546599" y="3926176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886"/>
                    <a:pt x="8765" y="9771"/>
                    <a:pt x="12365" y="13371"/>
                  </a:cubicBezTo>
                  <a:cubicBezTo>
                    <a:pt x="15965" y="16971"/>
                    <a:pt x="18783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552950" y="3881726"/>
              <a:ext cx="139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600"/>
                    <a:pt x="13745" y="7200"/>
                    <a:pt x="10145" y="10800"/>
                  </a:cubicBezTo>
                  <a:cubicBezTo>
                    <a:pt x="6545" y="14400"/>
                    <a:pt x="3273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819650" y="4148426"/>
              <a:ext cx="76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276850" y="3938876"/>
              <a:ext cx="177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2323"/>
                    <a:pt x="7714" y="4645"/>
                    <a:pt x="11314" y="8245"/>
                  </a:cubicBezTo>
                  <a:cubicBezTo>
                    <a:pt x="14914" y="11845"/>
                    <a:pt x="18257" y="16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308599" y="3932526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705"/>
                    <a:pt x="17169" y="3411"/>
                    <a:pt x="13569" y="7011"/>
                  </a:cubicBezTo>
                  <a:cubicBezTo>
                    <a:pt x="9969" y="10611"/>
                    <a:pt x="4985" y="161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784850" y="3849976"/>
              <a:ext cx="527050" cy="25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1880"/>
                  </a:moveTo>
                  <a:cubicBezTo>
                    <a:pt x="347" y="13500"/>
                    <a:pt x="694" y="15120"/>
                    <a:pt x="911" y="16380"/>
                  </a:cubicBezTo>
                  <a:cubicBezTo>
                    <a:pt x="1128" y="17640"/>
                    <a:pt x="1214" y="18540"/>
                    <a:pt x="1345" y="19440"/>
                  </a:cubicBezTo>
                  <a:cubicBezTo>
                    <a:pt x="1475" y="20340"/>
                    <a:pt x="1648" y="21240"/>
                    <a:pt x="1952" y="21420"/>
                  </a:cubicBezTo>
                  <a:cubicBezTo>
                    <a:pt x="2255" y="21600"/>
                    <a:pt x="2689" y="21060"/>
                    <a:pt x="4164" y="18720"/>
                  </a:cubicBezTo>
                  <a:cubicBezTo>
                    <a:pt x="5639" y="16380"/>
                    <a:pt x="8154" y="12240"/>
                    <a:pt x="10713" y="8910"/>
                  </a:cubicBezTo>
                  <a:cubicBezTo>
                    <a:pt x="13272" y="5580"/>
                    <a:pt x="15875" y="3060"/>
                    <a:pt x="17696" y="1710"/>
                  </a:cubicBezTo>
                  <a:cubicBezTo>
                    <a:pt x="19518" y="360"/>
                    <a:pt x="20559" y="1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280149" y="4110326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826250" y="3945226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2600"/>
                    <a:pt x="8765" y="5200"/>
                    <a:pt x="12365" y="8800"/>
                  </a:cubicBezTo>
                  <a:cubicBezTo>
                    <a:pt x="15965" y="12400"/>
                    <a:pt x="18783" y="17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838950" y="3932526"/>
              <a:ext cx="190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29"/>
                    <a:pt x="16800" y="2459"/>
                    <a:pt x="13560" y="5532"/>
                  </a:cubicBezTo>
                  <a:cubicBezTo>
                    <a:pt x="10320" y="8605"/>
                    <a:pt x="6240" y="13522"/>
                    <a:pt x="3840" y="16507"/>
                  </a:cubicBezTo>
                  <a:cubicBezTo>
                    <a:pt x="1440" y="19493"/>
                    <a:pt x="720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327900" y="3957926"/>
              <a:ext cx="146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5280"/>
                    <a:pt x="9391" y="10560"/>
                    <a:pt x="12991" y="14160"/>
                  </a:cubicBezTo>
                  <a:cubicBezTo>
                    <a:pt x="16591" y="17760"/>
                    <a:pt x="19096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321550" y="3956553"/>
              <a:ext cx="177800" cy="22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128"/>
                  </a:moveTo>
                  <a:cubicBezTo>
                    <a:pt x="20314" y="-69"/>
                    <a:pt x="19029" y="-265"/>
                    <a:pt x="16843" y="1404"/>
                  </a:cubicBezTo>
                  <a:cubicBezTo>
                    <a:pt x="14657" y="3073"/>
                    <a:pt x="11571" y="6608"/>
                    <a:pt x="8614" y="10240"/>
                  </a:cubicBezTo>
                  <a:cubicBezTo>
                    <a:pt x="5657" y="13873"/>
                    <a:pt x="2829" y="17604"/>
                    <a:pt x="0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600950" y="3784464"/>
              <a:ext cx="128267" cy="47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371" fill="norm" stroke="1" extrusionOk="0">
                  <a:moveTo>
                    <a:pt x="10286" y="1243"/>
                  </a:moveTo>
                  <a:cubicBezTo>
                    <a:pt x="11657" y="763"/>
                    <a:pt x="13029" y="283"/>
                    <a:pt x="14571" y="91"/>
                  </a:cubicBezTo>
                  <a:cubicBezTo>
                    <a:pt x="16114" y="-101"/>
                    <a:pt x="17829" y="-5"/>
                    <a:pt x="19029" y="523"/>
                  </a:cubicBezTo>
                  <a:cubicBezTo>
                    <a:pt x="20229" y="1051"/>
                    <a:pt x="20914" y="2011"/>
                    <a:pt x="20229" y="3211"/>
                  </a:cubicBezTo>
                  <a:cubicBezTo>
                    <a:pt x="19543" y="4411"/>
                    <a:pt x="17486" y="5851"/>
                    <a:pt x="15771" y="6763"/>
                  </a:cubicBezTo>
                  <a:cubicBezTo>
                    <a:pt x="14057" y="7675"/>
                    <a:pt x="12686" y="8059"/>
                    <a:pt x="11486" y="8443"/>
                  </a:cubicBezTo>
                  <a:cubicBezTo>
                    <a:pt x="10286" y="8827"/>
                    <a:pt x="9257" y="9211"/>
                    <a:pt x="9086" y="9643"/>
                  </a:cubicBezTo>
                  <a:cubicBezTo>
                    <a:pt x="8914" y="10075"/>
                    <a:pt x="9600" y="10555"/>
                    <a:pt x="12000" y="11611"/>
                  </a:cubicBezTo>
                  <a:cubicBezTo>
                    <a:pt x="14400" y="12667"/>
                    <a:pt x="18514" y="14299"/>
                    <a:pt x="20057" y="15739"/>
                  </a:cubicBezTo>
                  <a:cubicBezTo>
                    <a:pt x="21600" y="17179"/>
                    <a:pt x="20571" y="18427"/>
                    <a:pt x="17829" y="19387"/>
                  </a:cubicBezTo>
                  <a:cubicBezTo>
                    <a:pt x="15086" y="20347"/>
                    <a:pt x="10629" y="21019"/>
                    <a:pt x="7371" y="21259"/>
                  </a:cubicBezTo>
                  <a:cubicBezTo>
                    <a:pt x="4114" y="21499"/>
                    <a:pt x="2057" y="21307"/>
                    <a:pt x="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09600" y="5494626"/>
              <a:ext cx="1968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729"/>
                    <a:pt x="7432" y="7457"/>
                    <a:pt x="10335" y="10543"/>
                  </a:cubicBezTo>
                  <a:cubicBezTo>
                    <a:pt x="13239" y="13629"/>
                    <a:pt x="15329" y="16071"/>
                    <a:pt x="17071" y="17807"/>
                  </a:cubicBezTo>
                  <a:cubicBezTo>
                    <a:pt x="18813" y="19543"/>
                    <a:pt x="20206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41350" y="5450176"/>
              <a:ext cx="2095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2971"/>
                    <a:pt x="15491" y="5943"/>
                    <a:pt x="12218" y="9086"/>
                  </a:cubicBezTo>
                  <a:cubicBezTo>
                    <a:pt x="8945" y="12229"/>
                    <a:pt x="5455" y="15543"/>
                    <a:pt x="3382" y="17657"/>
                  </a:cubicBezTo>
                  <a:cubicBezTo>
                    <a:pt x="1309" y="19771"/>
                    <a:pt x="655" y="20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90600" y="5621063"/>
              <a:ext cx="1524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84249" y="572957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477347" y="5175009"/>
              <a:ext cx="167304" cy="102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9721" y="1116"/>
                  </a:moveTo>
                  <a:cubicBezTo>
                    <a:pt x="19451" y="893"/>
                    <a:pt x="19181" y="669"/>
                    <a:pt x="17966" y="446"/>
                  </a:cubicBezTo>
                  <a:cubicBezTo>
                    <a:pt x="16751" y="223"/>
                    <a:pt x="14591" y="0"/>
                    <a:pt x="12296" y="0"/>
                  </a:cubicBezTo>
                  <a:cubicBezTo>
                    <a:pt x="10001" y="0"/>
                    <a:pt x="7571" y="223"/>
                    <a:pt x="6086" y="669"/>
                  </a:cubicBezTo>
                  <a:cubicBezTo>
                    <a:pt x="4601" y="1116"/>
                    <a:pt x="4061" y="1785"/>
                    <a:pt x="4871" y="2499"/>
                  </a:cubicBezTo>
                  <a:cubicBezTo>
                    <a:pt x="5681" y="3213"/>
                    <a:pt x="7841" y="3972"/>
                    <a:pt x="9596" y="4731"/>
                  </a:cubicBezTo>
                  <a:cubicBezTo>
                    <a:pt x="11351" y="5489"/>
                    <a:pt x="12701" y="6248"/>
                    <a:pt x="12431" y="6962"/>
                  </a:cubicBezTo>
                  <a:cubicBezTo>
                    <a:pt x="12161" y="7676"/>
                    <a:pt x="10271" y="8345"/>
                    <a:pt x="8516" y="8769"/>
                  </a:cubicBezTo>
                  <a:cubicBezTo>
                    <a:pt x="6761" y="9193"/>
                    <a:pt x="5141" y="9372"/>
                    <a:pt x="3656" y="9461"/>
                  </a:cubicBezTo>
                  <a:cubicBezTo>
                    <a:pt x="2171" y="9550"/>
                    <a:pt x="821" y="9550"/>
                    <a:pt x="281" y="9439"/>
                  </a:cubicBezTo>
                  <a:cubicBezTo>
                    <a:pt x="-259" y="9327"/>
                    <a:pt x="11" y="9104"/>
                    <a:pt x="821" y="8993"/>
                  </a:cubicBezTo>
                  <a:cubicBezTo>
                    <a:pt x="1631" y="8881"/>
                    <a:pt x="2981" y="8881"/>
                    <a:pt x="4331" y="8903"/>
                  </a:cubicBezTo>
                  <a:cubicBezTo>
                    <a:pt x="5681" y="8926"/>
                    <a:pt x="7031" y="8970"/>
                    <a:pt x="8246" y="9104"/>
                  </a:cubicBezTo>
                  <a:cubicBezTo>
                    <a:pt x="9461" y="9238"/>
                    <a:pt x="10541" y="9461"/>
                    <a:pt x="10946" y="10041"/>
                  </a:cubicBezTo>
                  <a:cubicBezTo>
                    <a:pt x="11351" y="10621"/>
                    <a:pt x="11081" y="11559"/>
                    <a:pt x="9731" y="12630"/>
                  </a:cubicBezTo>
                  <a:cubicBezTo>
                    <a:pt x="8381" y="13701"/>
                    <a:pt x="5951" y="14906"/>
                    <a:pt x="4061" y="16155"/>
                  </a:cubicBezTo>
                  <a:cubicBezTo>
                    <a:pt x="2171" y="17405"/>
                    <a:pt x="821" y="18699"/>
                    <a:pt x="551" y="19569"/>
                  </a:cubicBezTo>
                  <a:cubicBezTo>
                    <a:pt x="281" y="20440"/>
                    <a:pt x="1091" y="20886"/>
                    <a:pt x="3116" y="21154"/>
                  </a:cubicBezTo>
                  <a:cubicBezTo>
                    <a:pt x="5141" y="21421"/>
                    <a:pt x="8381" y="21511"/>
                    <a:pt x="10811" y="21511"/>
                  </a:cubicBezTo>
                  <a:cubicBezTo>
                    <a:pt x="13241" y="21511"/>
                    <a:pt x="14861" y="21421"/>
                    <a:pt x="16346" y="21377"/>
                  </a:cubicBezTo>
                  <a:cubicBezTo>
                    <a:pt x="17831" y="21332"/>
                    <a:pt x="19181" y="21332"/>
                    <a:pt x="19991" y="21377"/>
                  </a:cubicBezTo>
                  <a:cubicBezTo>
                    <a:pt x="20801" y="21421"/>
                    <a:pt x="21071" y="21511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970206" y="5031068"/>
              <a:ext cx="151892" cy="26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196" fill="norm" stroke="1" extrusionOk="0">
                  <a:moveTo>
                    <a:pt x="1516" y="4629"/>
                  </a:moveTo>
                  <a:cubicBezTo>
                    <a:pt x="1516" y="3772"/>
                    <a:pt x="1516" y="2915"/>
                    <a:pt x="3997" y="2058"/>
                  </a:cubicBezTo>
                  <a:cubicBezTo>
                    <a:pt x="6479" y="1200"/>
                    <a:pt x="11441" y="343"/>
                    <a:pt x="14651" y="86"/>
                  </a:cubicBezTo>
                  <a:cubicBezTo>
                    <a:pt x="17862" y="-171"/>
                    <a:pt x="19322" y="172"/>
                    <a:pt x="20197" y="772"/>
                  </a:cubicBezTo>
                  <a:cubicBezTo>
                    <a:pt x="21073" y="1372"/>
                    <a:pt x="21365" y="2229"/>
                    <a:pt x="20051" y="3600"/>
                  </a:cubicBezTo>
                  <a:cubicBezTo>
                    <a:pt x="18738" y="4972"/>
                    <a:pt x="15819" y="6858"/>
                    <a:pt x="13776" y="8058"/>
                  </a:cubicBezTo>
                  <a:cubicBezTo>
                    <a:pt x="11733" y="9258"/>
                    <a:pt x="10565" y="9772"/>
                    <a:pt x="10711" y="10029"/>
                  </a:cubicBezTo>
                  <a:cubicBezTo>
                    <a:pt x="10857" y="10286"/>
                    <a:pt x="12316" y="10286"/>
                    <a:pt x="13630" y="10543"/>
                  </a:cubicBezTo>
                  <a:cubicBezTo>
                    <a:pt x="14943" y="10800"/>
                    <a:pt x="16111" y="11315"/>
                    <a:pt x="16695" y="12429"/>
                  </a:cubicBezTo>
                  <a:cubicBezTo>
                    <a:pt x="17279" y="13543"/>
                    <a:pt x="17279" y="15258"/>
                    <a:pt x="14943" y="16886"/>
                  </a:cubicBezTo>
                  <a:cubicBezTo>
                    <a:pt x="12608" y="18515"/>
                    <a:pt x="7938" y="20058"/>
                    <a:pt x="4873" y="20743"/>
                  </a:cubicBezTo>
                  <a:cubicBezTo>
                    <a:pt x="1808" y="21429"/>
                    <a:pt x="349" y="21258"/>
                    <a:pt x="57" y="20743"/>
                  </a:cubicBezTo>
                  <a:cubicBezTo>
                    <a:pt x="-235" y="20229"/>
                    <a:pt x="641" y="19372"/>
                    <a:pt x="1808" y="18600"/>
                  </a:cubicBezTo>
                  <a:cubicBezTo>
                    <a:pt x="2976" y="17829"/>
                    <a:pt x="4435" y="17143"/>
                    <a:pt x="5895" y="16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197100" y="5040866"/>
              <a:ext cx="273050" cy="23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3158"/>
                  </a:moveTo>
                  <a:cubicBezTo>
                    <a:pt x="335" y="2193"/>
                    <a:pt x="670" y="1229"/>
                    <a:pt x="1256" y="650"/>
                  </a:cubicBezTo>
                  <a:cubicBezTo>
                    <a:pt x="1842" y="72"/>
                    <a:pt x="2679" y="-121"/>
                    <a:pt x="4186" y="72"/>
                  </a:cubicBezTo>
                  <a:cubicBezTo>
                    <a:pt x="5693" y="265"/>
                    <a:pt x="7870" y="843"/>
                    <a:pt x="8288" y="3061"/>
                  </a:cubicBezTo>
                  <a:cubicBezTo>
                    <a:pt x="8707" y="5279"/>
                    <a:pt x="7367" y="9136"/>
                    <a:pt x="5944" y="11836"/>
                  </a:cubicBezTo>
                  <a:cubicBezTo>
                    <a:pt x="4521" y="14536"/>
                    <a:pt x="3014" y="16079"/>
                    <a:pt x="1926" y="17429"/>
                  </a:cubicBezTo>
                  <a:cubicBezTo>
                    <a:pt x="837" y="18779"/>
                    <a:pt x="167" y="19936"/>
                    <a:pt x="251" y="20611"/>
                  </a:cubicBezTo>
                  <a:cubicBezTo>
                    <a:pt x="335" y="21286"/>
                    <a:pt x="1172" y="21479"/>
                    <a:pt x="4437" y="21479"/>
                  </a:cubicBezTo>
                  <a:cubicBezTo>
                    <a:pt x="7702" y="21479"/>
                    <a:pt x="13395" y="21286"/>
                    <a:pt x="16660" y="21093"/>
                  </a:cubicBezTo>
                  <a:cubicBezTo>
                    <a:pt x="19926" y="20900"/>
                    <a:pt x="20763" y="20708"/>
                    <a:pt x="21600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086155" y="5485907"/>
              <a:ext cx="121629" cy="29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295" fill="norm" stroke="1" extrusionOk="0">
                  <a:moveTo>
                    <a:pt x="16436" y="3903"/>
                  </a:moveTo>
                  <a:cubicBezTo>
                    <a:pt x="16436" y="3126"/>
                    <a:pt x="16436" y="2349"/>
                    <a:pt x="15905" y="1650"/>
                  </a:cubicBezTo>
                  <a:cubicBezTo>
                    <a:pt x="15374" y="951"/>
                    <a:pt x="14311" y="329"/>
                    <a:pt x="12010" y="96"/>
                  </a:cubicBezTo>
                  <a:cubicBezTo>
                    <a:pt x="9708" y="-137"/>
                    <a:pt x="6167" y="18"/>
                    <a:pt x="3511" y="951"/>
                  </a:cubicBezTo>
                  <a:cubicBezTo>
                    <a:pt x="855" y="1883"/>
                    <a:pt x="-915" y="3592"/>
                    <a:pt x="501" y="5457"/>
                  </a:cubicBezTo>
                  <a:cubicBezTo>
                    <a:pt x="1918" y="7322"/>
                    <a:pt x="6521" y="9342"/>
                    <a:pt x="9885" y="11207"/>
                  </a:cubicBezTo>
                  <a:cubicBezTo>
                    <a:pt x="13249" y="13072"/>
                    <a:pt x="15374" y="14781"/>
                    <a:pt x="16259" y="16024"/>
                  </a:cubicBezTo>
                  <a:cubicBezTo>
                    <a:pt x="17144" y="17267"/>
                    <a:pt x="16790" y="18044"/>
                    <a:pt x="15905" y="18821"/>
                  </a:cubicBezTo>
                  <a:cubicBezTo>
                    <a:pt x="15019" y="19598"/>
                    <a:pt x="13603" y="20375"/>
                    <a:pt x="11655" y="20841"/>
                  </a:cubicBezTo>
                  <a:cubicBezTo>
                    <a:pt x="9708" y="21308"/>
                    <a:pt x="7229" y="21463"/>
                    <a:pt x="5636" y="21075"/>
                  </a:cubicBezTo>
                  <a:cubicBezTo>
                    <a:pt x="4042" y="20686"/>
                    <a:pt x="3334" y="19754"/>
                    <a:pt x="2803" y="18355"/>
                  </a:cubicBezTo>
                  <a:cubicBezTo>
                    <a:pt x="2272" y="16957"/>
                    <a:pt x="1918" y="15092"/>
                    <a:pt x="3157" y="13460"/>
                  </a:cubicBezTo>
                  <a:cubicBezTo>
                    <a:pt x="4396" y="11828"/>
                    <a:pt x="7229" y="10430"/>
                    <a:pt x="10416" y="8876"/>
                  </a:cubicBezTo>
                  <a:cubicBezTo>
                    <a:pt x="13603" y="7322"/>
                    <a:pt x="17144" y="5613"/>
                    <a:pt x="18915" y="4369"/>
                  </a:cubicBezTo>
                  <a:cubicBezTo>
                    <a:pt x="20685" y="3126"/>
                    <a:pt x="20685" y="2349"/>
                    <a:pt x="19623" y="1883"/>
                  </a:cubicBezTo>
                  <a:cubicBezTo>
                    <a:pt x="18560" y="1417"/>
                    <a:pt x="16436" y="1262"/>
                    <a:pt x="13426" y="1417"/>
                  </a:cubicBezTo>
                  <a:cubicBezTo>
                    <a:pt x="10416" y="1572"/>
                    <a:pt x="6521" y="2039"/>
                    <a:pt x="2626" y="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047785" y="5972613"/>
              <a:ext cx="174715" cy="25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2" fill="norm" stroke="1" extrusionOk="0">
                  <a:moveTo>
                    <a:pt x="1182" y="4712"/>
                  </a:moveTo>
                  <a:cubicBezTo>
                    <a:pt x="3524" y="3092"/>
                    <a:pt x="5867" y="1472"/>
                    <a:pt x="7818" y="662"/>
                  </a:cubicBezTo>
                  <a:cubicBezTo>
                    <a:pt x="9770" y="-148"/>
                    <a:pt x="11332" y="-148"/>
                    <a:pt x="12242" y="302"/>
                  </a:cubicBezTo>
                  <a:cubicBezTo>
                    <a:pt x="13153" y="752"/>
                    <a:pt x="13414" y="1652"/>
                    <a:pt x="12503" y="3992"/>
                  </a:cubicBezTo>
                  <a:cubicBezTo>
                    <a:pt x="11592" y="6332"/>
                    <a:pt x="9510" y="10112"/>
                    <a:pt x="7558" y="12632"/>
                  </a:cubicBezTo>
                  <a:cubicBezTo>
                    <a:pt x="5606" y="15152"/>
                    <a:pt x="3785" y="16412"/>
                    <a:pt x="2353" y="17402"/>
                  </a:cubicBezTo>
                  <a:cubicBezTo>
                    <a:pt x="922" y="18392"/>
                    <a:pt x="-119" y="19112"/>
                    <a:pt x="11" y="19652"/>
                  </a:cubicBezTo>
                  <a:cubicBezTo>
                    <a:pt x="141" y="20192"/>
                    <a:pt x="1442" y="20552"/>
                    <a:pt x="5216" y="20822"/>
                  </a:cubicBezTo>
                  <a:cubicBezTo>
                    <a:pt x="8989" y="21092"/>
                    <a:pt x="15235" y="21272"/>
                    <a:pt x="21481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990850" y="5050126"/>
              <a:ext cx="147564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41" fill="norm" stroke="1" extrusionOk="0">
                  <a:moveTo>
                    <a:pt x="0" y="2090"/>
                  </a:moveTo>
                  <a:cubicBezTo>
                    <a:pt x="0" y="7316"/>
                    <a:pt x="0" y="12542"/>
                    <a:pt x="304" y="16026"/>
                  </a:cubicBezTo>
                  <a:cubicBezTo>
                    <a:pt x="608" y="19510"/>
                    <a:pt x="1217" y="21252"/>
                    <a:pt x="2130" y="21426"/>
                  </a:cubicBezTo>
                  <a:cubicBezTo>
                    <a:pt x="3042" y="21600"/>
                    <a:pt x="4259" y="20206"/>
                    <a:pt x="5020" y="18639"/>
                  </a:cubicBezTo>
                  <a:cubicBezTo>
                    <a:pt x="5780" y="17071"/>
                    <a:pt x="6085" y="15329"/>
                    <a:pt x="6693" y="15329"/>
                  </a:cubicBezTo>
                  <a:cubicBezTo>
                    <a:pt x="7301" y="15329"/>
                    <a:pt x="8214" y="17071"/>
                    <a:pt x="9431" y="18116"/>
                  </a:cubicBezTo>
                  <a:cubicBezTo>
                    <a:pt x="10648" y="19161"/>
                    <a:pt x="12169" y="19510"/>
                    <a:pt x="14146" y="18465"/>
                  </a:cubicBezTo>
                  <a:cubicBezTo>
                    <a:pt x="16124" y="17419"/>
                    <a:pt x="18558" y="14981"/>
                    <a:pt x="19927" y="12890"/>
                  </a:cubicBezTo>
                  <a:cubicBezTo>
                    <a:pt x="21296" y="10800"/>
                    <a:pt x="21600" y="9058"/>
                    <a:pt x="20687" y="6968"/>
                  </a:cubicBezTo>
                  <a:cubicBezTo>
                    <a:pt x="19775" y="4877"/>
                    <a:pt x="17645" y="2439"/>
                    <a:pt x="15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149600" y="5094576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222355" y="4975337"/>
              <a:ext cx="106176" cy="37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13" fill="norm" stroke="1" extrusionOk="0">
                  <a:moveTo>
                    <a:pt x="5771" y="7200"/>
                  </a:moveTo>
                  <a:cubicBezTo>
                    <a:pt x="6195" y="9506"/>
                    <a:pt x="6618" y="11811"/>
                    <a:pt x="6830" y="13874"/>
                  </a:cubicBezTo>
                  <a:cubicBezTo>
                    <a:pt x="7042" y="15937"/>
                    <a:pt x="7042" y="17757"/>
                    <a:pt x="6830" y="19092"/>
                  </a:cubicBezTo>
                  <a:cubicBezTo>
                    <a:pt x="6618" y="20427"/>
                    <a:pt x="6195" y="21276"/>
                    <a:pt x="5771" y="21398"/>
                  </a:cubicBezTo>
                  <a:cubicBezTo>
                    <a:pt x="5348" y="21519"/>
                    <a:pt x="4924" y="20912"/>
                    <a:pt x="4077" y="18849"/>
                  </a:cubicBezTo>
                  <a:cubicBezTo>
                    <a:pt x="3230" y="16786"/>
                    <a:pt x="1960" y="13267"/>
                    <a:pt x="1113" y="10355"/>
                  </a:cubicBezTo>
                  <a:cubicBezTo>
                    <a:pt x="266" y="7443"/>
                    <a:pt x="-158" y="5137"/>
                    <a:pt x="54" y="3681"/>
                  </a:cubicBezTo>
                  <a:cubicBezTo>
                    <a:pt x="266" y="2225"/>
                    <a:pt x="1113" y="1618"/>
                    <a:pt x="2383" y="1132"/>
                  </a:cubicBezTo>
                  <a:cubicBezTo>
                    <a:pt x="3654" y="647"/>
                    <a:pt x="5348" y="283"/>
                    <a:pt x="7677" y="101"/>
                  </a:cubicBezTo>
                  <a:cubicBezTo>
                    <a:pt x="10007" y="-81"/>
                    <a:pt x="12971" y="-81"/>
                    <a:pt x="15724" y="647"/>
                  </a:cubicBezTo>
                  <a:cubicBezTo>
                    <a:pt x="18477" y="1375"/>
                    <a:pt x="21018" y="2831"/>
                    <a:pt x="21230" y="4227"/>
                  </a:cubicBezTo>
                  <a:cubicBezTo>
                    <a:pt x="21442" y="5622"/>
                    <a:pt x="19324" y="6957"/>
                    <a:pt x="15724" y="7746"/>
                  </a:cubicBezTo>
                  <a:cubicBezTo>
                    <a:pt x="12124" y="8535"/>
                    <a:pt x="7042" y="8777"/>
                    <a:pt x="1960" y="9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359149" y="510727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937000" y="4885026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952030" y="4891376"/>
              <a:ext cx="118321" cy="34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38" fill="norm" stroke="1" extrusionOk="0">
                  <a:moveTo>
                    <a:pt x="21183" y="0"/>
                  </a:moveTo>
                  <a:cubicBezTo>
                    <a:pt x="18530" y="4713"/>
                    <a:pt x="15878" y="9425"/>
                    <a:pt x="13225" y="12698"/>
                  </a:cubicBezTo>
                  <a:cubicBezTo>
                    <a:pt x="10572" y="15971"/>
                    <a:pt x="7920" y="17804"/>
                    <a:pt x="5457" y="19178"/>
                  </a:cubicBezTo>
                  <a:cubicBezTo>
                    <a:pt x="2994" y="20553"/>
                    <a:pt x="720" y="21469"/>
                    <a:pt x="151" y="21535"/>
                  </a:cubicBezTo>
                  <a:cubicBezTo>
                    <a:pt x="-417" y="21600"/>
                    <a:pt x="720" y="20815"/>
                    <a:pt x="1857" y="20160"/>
                  </a:cubicBezTo>
                  <a:cubicBezTo>
                    <a:pt x="2994" y="19505"/>
                    <a:pt x="4130" y="18982"/>
                    <a:pt x="5267" y="18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074619" y="4999326"/>
              <a:ext cx="141781" cy="18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30" fill="norm" stroke="1" extrusionOk="0">
                  <a:moveTo>
                    <a:pt x="12701" y="0"/>
                  </a:moveTo>
                  <a:cubicBezTo>
                    <a:pt x="9524" y="4126"/>
                    <a:pt x="6348" y="8252"/>
                    <a:pt x="4283" y="11164"/>
                  </a:cubicBezTo>
                  <a:cubicBezTo>
                    <a:pt x="2218" y="14076"/>
                    <a:pt x="1265" y="15775"/>
                    <a:pt x="630" y="17353"/>
                  </a:cubicBezTo>
                  <a:cubicBezTo>
                    <a:pt x="-5" y="18930"/>
                    <a:pt x="-323" y="20387"/>
                    <a:pt x="471" y="20993"/>
                  </a:cubicBezTo>
                  <a:cubicBezTo>
                    <a:pt x="1265" y="21600"/>
                    <a:pt x="3171" y="21357"/>
                    <a:pt x="6824" y="20508"/>
                  </a:cubicBezTo>
                  <a:cubicBezTo>
                    <a:pt x="10477" y="19658"/>
                    <a:pt x="15877" y="18202"/>
                    <a:pt x="21277" y="16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152900" y="5094576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18"/>
                    <a:pt x="10800" y="11435"/>
                    <a:pt x="8100" y="14929"/>
                  </a:cubicBezTo>
                  <a:cubicBezTo>
                    <a:pt x="5400" y="18424"/>
                    <a:pt x="5400" y="19694"/>
                    <a:pt x="4500" y="20435"/>
                  </a:cubicBezTo>
                  <a:cubicBezTo>
                    <a:pt x="3600" y="21176"/>
                    <a:pt x="1800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050116" y="5672426"/>
              <a:ext cx="108828" cy="13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29" fill="norm" stroke="1" extrusionOk="0">
                  <a:moveTo>
                    <a:pt x="5815" y="0"/>
                  </a:moveTo>
                  <a:cubicBezTo>
                    <a:pt x="4154" y="982"/>
                    <a:pt x="2492" y="1964"/>
                    <a:pt x="1454" y="4255"/>
                  </a:cubicBezTo>
                  <a:cubicBezTo>
                    <a:pt x="415" y="6545"/>
                    <a:pt x="0" y="10145"/>
                    <a:pt x="0" y="13418"/>
                  </a:cubicBezTo>
                  <a:cubicBezTo>
                    <a:pt x="0" y="16691"/>
                    <a:pt x="415" y="19636"/>
                    <a:pt x="1454" y="20618"/>
                  </a:cubicBezTo>
                  <a:cubicBezTo>
                    <a:pt x="2492" y="21600"/>
                    <a:pt x="4154" y="20618"/>
                    <a:pt x="6023" y="19800"/>
                  </a:cubicBezTo>
                  <a:cubicBezTo>
                    <a:pt x="7892" y="18982"/>
                    <a:pt x="9969" y="18327"/>
                    <a:pt x="12046" y="18164"/>
                  </a:cubicBezTo>
                  <a:cubicBezTo>
                    <a:pt x="14123" y="18000"/>
                    <a:pt x="16200" y="18327"/>
                    <a:pt x="17862" y="17836"/>
                  </a:cubicBezTo>
                  <a:cubicBezTo>
                    <a:pt x="19523" y="17345"/>
                    <a:pt x="20769" y="16036"/>
                    <a:pt x="21185" y="13582"/>
                  </a:cubicBezTo>
                  <a:cubicBezTo>
                    <a:pt x="21600" y="11127"/>
                    <a:pt x="21185" y="7527"/>
                    <a:pt x="20769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238500" y="5748626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258055" y="5625144"/>
              <a:ext cx="104360" cy="39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24" fill="norm" stroke="1" extrusionOk="0">
                  <a:moveTo>
                    <a:pt x="6377" y="4979"/>
                  </a:moveTo>
                  <a:cubicBezTo>
                    <a:pt x="5081" y="5439"/>
                    <a:pt x="3785" y="5898"/>
                    <a:pt x="3353" y="7335"/>
                  </a:cubicBezTo>
                  <a:cubicBezTo>
                    <a:pt x="2921" y="8771"/>
                    <a:pt x="3353" y="11184"/>
                    <a:pt x="3569" y="13481"/>
                  </a:cubicBezTo>
                  <a:cubicBezTo>
                    <a:pt x="3785" y="15779"/>
                    <a:pt x="3785" y="17962"/>
                    <a:pt x="3353" y="19398"/>
                  </a:cubicBezTo>
                  <a:cubicBezTo>
                    <a:pt x="2921" y="20835"/>
                    <a:pt x="2057" y="21524"/>
                    <a:pt x="1409" y="21524"/>
                  </a:cubicBezTo>
                  <a:cubicBezTo>
                    <a:pt x="761" y="21524"/>
                    <a:pt x="329" y="20835"/>
                    <a:pt x="113" y="18364"/>
                  </a:cubicBezTo>
                  <a:cubicBezTo>
                    <a:pt x="-103" y="15894"/>
                    <a:pt x="-103" y="11643"/>
                    <a:pt x="977" y="8426"/>
                  </a:cubicBezTo>
                  <a:cubicBezTo>
                    <a:pt x="2057" y="5209"/>
                    <a:pt x="4217" y="3026"/>
                    <a:pt x="6161" y="1762"/>
                  </a:cubicBezTo>
                  <a:cubicBezTo>
                    <a:pt x="8105" y="498"/>
                    <a:pt x="9833" y="154"/>
                    <a:pt x="11777" y="39"/>
                  </a:cubicBezTo>
                  <a:cubicBezTo>
                    <a:pt x="13721" y="-76"/>
                    <a:pt x="15881" y="39"/>
                    <a:pt x="17825" y="728"/>
                  </a:cubicBezTo>
                  <a:cubicBezTo>
                    <a:pt x="19769" y="1418"/>
                    <a:pt x="21497" y="2681"/>
                    <a:pt x="21281" y="4003"/>
                  </a:cubicBezTo>
                  <a:cubicBezTo>
                    <a:pt x="21065" y="5324"/>
                    <a:pt x="18905" y="6703"/>
                    <a:pt x="15449" y="7335"/>
                  </a:cubicBezTo>
                  <a:cubicBezTo>
                    <a:pt x="11993" y="7967"/>
                    <a:pt x="7241" y="7852"/>
                    <a:pt x="2489" y="7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422650" y="5729576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924300" y="5551776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937000" y="5564476"/>
              <a:ext cx="952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287"/>
                    <a:pt x="15840" y="6574"/>
                    <a:pt x="12240" y="10174"/>
                  </a:cubicBezTo>
                  <a:cubicBezTo>
                    <a:pt x="8640" y="13774"/>
                    <a:pt x="4320" y="17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032783" y="5666076"/>
              <a:ext cx="664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9955" y="0"/>
                  </a:moveTo>
                  <a:cubicBezTo>
                    <a:pt x="7255" y="600"/>
                    <a:pt x="4555" y="1200"/>
                    <a:pt x="2868" y="3000"/>
                  </a:cubicBezTo>
                  <a:cubicBezTo>
                    <a:pt x="1180" y="4800"/>
                    <a:pt x="505" y="7800"/>
                    <a:pt x="167" y="9900"/>
                  </a:cubicBezTo>
                  <a:cubicBezTo>
                    <a:pt x="-170" y="12000"/>
                    <a:pt x="-170" y="13200"/>
                    <a:pt x="1855" y="13500"/>
                  </a:cubicBezTo>
                  <a:cubicBezTo>
                    <a:pt x="3880" y="13800"/>
                    <a:pt x="7930" y="13200"/>
                    <a:pt x="10968" y="12500"/>
                  </a:cubicBezTo>
                  <a:cubicBezTo>
                    <a:pt x="14005" y="11800"/>
                    <a:pt x="16030" y="11000"/>
                    <a:pt x="17718" y="11100"/>
                  </a:cubicBezTo>
                  <a:cubicBezTo>
                    <a:pt x="19405" y="11200"/>
                    <a:pt x="20755" y="12200"/>
                    <a:pt x="21093" y="14100"/>
                  </a:cubicBezTo>
                  <a:cubicBezTo>
                    <a:pt x="21430" y="16000"/>
                    <a:pt x="20755" y="18800"/>
                    <a:pt x="20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229100" y="569147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292600" y="5627976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445000" y="5532726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457700" y="5602576"/>
              <a:ext cx="952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76"/>
                    <a:pt x="12960" y="8951"/>
                    <a:pt x="9360" y="12551"/>
                  </a:cubicBezTo>
                  <a:cubicBezTo>
                    <a:pt x="5760" y="16151"/>
                    <a:pt x="2880" y="188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566155" y="5691476"/>
              <a:ext cx="8098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8176" y="0"/>
                  </a:moveTo>
                  <a:cubicBezTo>
                    <a:pt x="5960" y="527"/>
                    <a:pt x="3745" y="1054"/>
                    <a:pt x="2360" y="1844"/>
                  </a:cubicBezTo>
                  <a:cubicBezTo>
                    <a:pt x="976" y="2634"/>
                    <a:pt x="422" y="3688"/>
                    <a:pt x="145" y="5005"/>
                  </a:cubicBezTo>
                  <a:cubicBezTo>
                    <a:pt x="-132" y="6322"/>
                    <a:pt x="-132" y="7902"/>
                    <a:pt x="1253" y="8693"/>
                  </a:cubicBezTo>
                  <a:cubicBezTo>
                    <a:pt x="2637" y="9483"/>
                    <a:pt x="5406" y="9483"/>
                    <a:pt x="7899" y="9220"/>
                  </a:cubicBezTo>
                  <a:cubicBezTo>
                    <a:pt x="10391" y="8956"/>
                    <a:pt x="12606" y="8429"/>
                    <a:pt x="14822" y="7902"/>
                  </a:cubicBezTo>
                  <a:cubicBezTo>
                    <a:pt x="17037" y="7376"/>
                    <a:pt x="19253" y="6849"/>
                    <a:pt x="20360" y="7112"/>
                  </a:cubicBezTo>
                  <a:cubicBezTo>
                    <a:pt x="21468" y="7376"/>
                    <a:pt x="21468" y="8429"/>
                    <a:pt x="20360" y="10976"/>
                  </a:cubicBezTo>
                  <a:cubicBezTo>
                    <a:pt x="19253" y="13522"/>
                    <a:pt x="17037" y="17561"/>
                    <a:pt x="148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826000" y="5691476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825999" y="5761326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118099" y="558352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85"/>
                    <a:pt x="21600" y="9969"/>
                    <a:pt x="21600" y="13569"/>
                  </a:cubicBezTo>
                  <a:cubicBezTo>
                    <a:pt x="21600" y="17169"/>
                    <a:pt x="1080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111750" y="5583526"/>
              <a:ext cx="1206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600"/>
                    <a:pt x="10989" y="11200"/>
                    <a:pt x="7389" y="14800"/>
                  </a:cubicBezTo>
                  <a:cubicBezTo>
                    <a:pt x="3789" y="18400"/>
                    <a:pt x="1895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191859" y="5771909"/>
              <a:ext cx="173891" cy="17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40" fill="norm" stroke="1" extrusionOk="0">
                  <a:moveTo>
                    <a:pt x="1862" y="1054"/>
                  </a:moveTo>
                  <a:cubicBezTo>
                    <a:pt x="3163" y="527"/>
                    <a:pt x="4464" y="0"/>
                    <a:pt x="5896" y="0"/>
                  </a:cubicBezTo>
                  <a:cubicBezTo>
                    <a:pt x="7327" y="0"/>
                    <a:pt x="8888" y="527"/>
                    <a:pt x="9279" y="2634"/>
                  </a:cubicBezTo>
                  <a:cubicBezTo>
                    <a:pt x="9669" y="4741"/>
                    <a:pt x="8888" y="8429"/>
                    <a:pt x="7457" y="11327"/>
                  </a:cubicBezTo>
                  <a:cubicBezTo>
                    <a:pt x="6026" y="14224"/>
                    <a:pt x="3944" y="16332"/>
                    <a:pt x="2382" y="17912"/>
                  </a:cubicBezTo>
                  <a:cubicBezTo>
                    <a:pt x="821" y="19493"/>
                    <a:pt x="-220" y="20546"/>
                    <a:pt x="40" y="21073"/>
                  </a:cubicBezTo>
                  <a:cubicBezTo>
                    <a:pt x="300" y="21600"/>
                    <a:pt x="1862" y="21600"/>
                    <a:pt x="5635" y="20810"/>
                  </a:cubicBezTo>
                  <a:cubicBezTo>
                    <a:pt x="9409" y="20020"/>
                    <a:pt x="15394" y="18439"/>
                    <a:pt x="21380" y="16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017161" y="6301076"/>
              <a:ext cx="157840" cy="1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65" fill="norm" stroke="1" extrusionOk="0">
                  <a:moveTo>
                    <a:pt x="3332" y="0"/>
                  </a:moveTo>
                  <a:cubicBezTo>
                    <a:pt x="2180" y="3429"/>
                    <a:pt x="1028" y="6857"/>
                    <a:pt x="452" y="9600"/>
                  </a:cubicBezTo>
                  <a:cubicBezTo>
                    <a:pt x="-124" y="12343"/>
                    <a:pt x="-124" y="14400"/>
                    <a:pt x="308" y="16114"/>
                  </a:cubicBezTo>
                  <a:cubicBezTo>
                    <a:pt x="740" y="17829"/>
                    <a:pt x="1604" y="19200"/>
                    <a:pt x="2756" y="19543"/>
                  </a:cubicBezTo>
                  <a:cubicBezTo>
                    <a:pt x="3908" y="19886"/>
                    <a:pt x="5348" y="19200"/>
                    <a:pt x="7508" y="19371"/>
                  </a:cubicBezTo>
                  <a:cubicBezTo>
                    <a:pt x="9668" y="19543"/>
                    <a:pt x="12548" y="20571"/>
                    <a:pt x="14708" y="21086"/>
                  </a:cubicBezTo>
                  <a:cubicBezTo>
                    <a:pt x="16868" y="21600"/>
                    <a:pt x="18308" y="21600"/>
                    <a:pt x="19316" y="19371"/>
                  </a:cubicBezTo>
                  <a:cubicBezTo>
                    <a:pt x="20324" y="17143"/>
                    <a:pt x="20900" y="12686"/>
                    <a:pt x="21476" y="8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242405" y="6351876"/>
              <a:ext cx="278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7018"/>
                    <a:pt x="-1304" y="12436"/>
                    <a:pt x="1782" y="8836"/>
                  </a:cubicBezTo>
                  <a:cubicBezTo>
                    <a:pt x="4867" y="5236"/>
                    <a:pt x="12582" y="2618"/>
                    <a:pt x="20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296443" y="6286174"/>
              <a:ext cx="89327" cy="37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0" fill="norm" stroke="1" extrusionOk="0">
                  <a:moveTo>
                    <a:pt x="7347" y="5223"/>
                  </a:moveTo>
                  <a:cubicBezTo>
                    <a:pt x="7347" y="8742"/>
                    <a:pt x="7347" y="12262"/>
                    <a:pt x="6845" y="14810"/>
                  </a:cubicBezTo>
                  <a:cubicBezTo>
                    <a:pt x="6342" y="17358"/>
                    <a:pt x="5338" y="18936"/>
                    <a:pt x="4082" y="19967"/>
                  </a:cubicBezTo>
                  <a:cubicBezTo>
                    <a:pt x="2826" y="20999"/>
                    <a:pt x="1319" y="21484"/>
                    <a:pt x="565" y="21181"/>
                  </a:cubicBezTo>
                  <a:cubicBezTo>
                    <a:pt x="-188" y="20877"/>
                    <a:pt x="-188" y="19785"/>
                    <a:pt x="565" y="16933"/>
                  </a:cubicBezTo>
                  <a:cubicBezTo>
                    <a:pt x="1319" y="14082"/>
                    <a:pt x="2826" y="9471"/>
                    <a:pt x="4082" y="6680"/>
                  </a:cubicBezTo>
                  <a:cubicBezTo>
                    <a:pt x="5338" y="3888"/>
                    <a:pt x="6342" y="2918"/>
                    <a:pt x="7598" y="2129"/>
                  </a:cubicBezTo>
                  <a:cubicBezTo>
                    <a:pt x="8854" y="1340"/>
                    <a:pt x="10361" y="733"/>
                    <a:pt x="12370" y="369"/>
                  </a:cubicBezTo>
                  <a:cubicBezTo>
                    <a:pt x="14379" y="5"/>
                    <a:pt x="16891" y="-116"/>
                    <a:pt x="18649" y="127"/>
                  </a:cubicBezTo>
                  <a:cubicBezTo>
                    <a:pt x="20407" y="369"/>
                    <a:pt x="21412" y="976"/>
                    <a:pt x="21161" y="2432"/>
                  </a:cubicBezTo>
                  <a:cubicBezTo>
                    <a:pt x="20910" y="3888"/>
                    <a:pt x="19403" y="6194"/>
                    <a:pt x="16389" y="7893"/>
                  </a:cubicBezTo>
                  <a:cubicBezTo>
                    <a:pt x="13375" y="9592"/>
                    <a:pt x="8854" y="10684"/>
                    <a:pt x="4333" y="11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359150" y="6434426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044950" y="6239278"/>
              <a:ext cx="25400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207"/>
                  </a:moveTo>
                  <a:cubicBezTo>
                    <a:pt x="7200" y="510"/>
                    <a:pt x="14400" y="-187"/>
                    <a:pt x="18000" y="45"/>
                  </a:cubicBezTo>
                  <a:cubicBezTo>
                    <a:pt x="21600" y="278"/>
                    <a:pt x="21600" y="1439"/>
                    <a:pt x="21600" y="5155"/>
                  </a:cubicBezTo>
                  <a:cubicBezTo>
                    <a:pt x="21600" y="8871"/>
                    <a:pt x="21600" y="15142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089399" y="6231226"/>
              <a:ext cx="88901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20057" y="3346"/>
                    <a:pt x="18514" y="6693"/>
                    <a:pt x="15429" y="9963"/>
                  </a:cubicBezTo>
                  <a:cubicBezTo>
                    <a:pt x="12343" y="13234"/>
                    <a:pt x="7714" y="16428"/>
                    <a:pt x="4629" y="18482"/>
                  </a:cubicBezTo>
                  <a:cubicBezTo>
                    <a:pt x="1543" y="20535"/>
                    <a:pt x="0" y="21448"/>
                    <a:pt x="0" y="21524"/>
                  </a:cubicBezTo>
                  <a:cubicBezTo>
                    <a:pt x="0" y="21600"/>
                    <a:pt x="1543" y="20839"/>
                    <a:pt x="3086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197341" y="6301076"/>
              <a:ext cx="127010" cy="20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68" fill="norm" stroke="1" extrusionOk="0">
                  <a:moveTo>
                    <a:pt x="15936" y="0"/>
                  </a:moveTo>
                  <a:cubicBezTo>
                    <a:pt x="12749" y="3055"/>
                    <a:pt x="9562" y="6109"/>
                    <a:pt x="7083" y="9055"/>
                  </a:cubicBezTo>
                  <a:cubicBezTo>
                    <a:pt x="4604" y="12000"/>
                    <a:pt x="2834" y="14836"/>
                    <a:pt x="1595" y="16909"/>
                  </a:cubicBezTo>
                  <a:cubicBezTo>
                    <a:pt x="355" y="18982"/>
                    <a:pt x="-353" y="20291"/>
                    <a:pt x="178" y="20945"/>
                  </a:cubicBezTo>
                  <a:cubicBezTo>
                    <a:pt x="709" y="21600"/>
                    <a:pt x="2480" y="21600"/>
                    <a:pt x="5844" y="21164"/>
                  </a:cubicBezTo>
                  <a:cubicBezTo>
                    <a:pt x="9208" y="20727"/>
                    <a:pt x="14165" y="19855"/>
                    <a:pt x="16998" y="18873"/>
                  </a:cubicBezTo>
                  <a:cubicBezTo>
                    <a:pt x="19831" y="17891"/>
                    <a:pt x="20539" y="16800"/>
                    <a:pt x="21247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235449" y="6428076"/>
              <a:ext cx="69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6"/>
                    <a:pt x="7200" y="12293"/>
                    <a:pt x="3600" y="15893"/>
                  </a:cubicBezTo>
                  <a:cubicBezTo>
                    <a:pt x="0" y="19493"/>
                    <a:pt x="0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838950" y="4891376"/>
              <a:ext cx="164157" cy="245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0"/>
                  </a:moveTo>
                  <a:cubicBezTo>
                    <a:pt x="1938" y="578"/>
                    <a:pt x="3877" y="1156"/>
                    <a:pt x="6231" y="1800"/>
                  </a:cubicBezTo>
                  <a:cubicBezTo>
                    <a:pt x="8585" y="2444"/>
                    <a:pt x="11354" y="3152"/>
                    <a:pt x="13708" y="3796"/>
                  </a:cubicBezTo>
                  <a:cubicBezTo>
                    <a:pt x="16062" y="4439"/>
                    <a:pt x="18000" y="5018"/>
                    <a:pt x="19385" y="5680"/>
                  </a:cubicBezTo>
                  <a:cubicBezTo>
                    <a:pt x="20769" y="6342"/>
                    <a:pt x="21600" y="7088"/>
                    <a:pt x="21462" y="7806"/>
                  </a:cubicBezTo>
                  <a:cubicBezTo>
                    <a:pt x="21323" y="8524"/>
                    <a:pt x="20215" y="9215"/>
                    <a:pt x="19108" y="9886"/>
                  </a:cubicBezTo>
                  <a:cubicBezTo>
                    <a:pt x="18000" y="10558"/>
                    <a:pt x="16892" y="11210"/>
                    <a:pt x="16200" y="11901"/>
                  </a:cubicBezTo>
                  <a:cubicBezTo>
                    <a:pt x="15508" y="12591"/>
                    <a:pt x="15231" y="13318"/>
                    <a:pt x="15092" y="14027"/>
                  </a:cubicBezTo>
                  <a:cubicBezTo>
                    <a:pt x="14954" y="14736"/>
                    <a:pt x="14954" y="15426"/>
                    <a:pt x="14400" y="16116"/>
                  </a:cubicBezTo>
                  <a:cubicBezTo>
                    <a:pt x="13846" y="16806"/>
                    <a:pt x="12738" y="17496"/>
                    <a:pt x="11769" y="18159"/>
                  </a:cubicBezTo>
                  <a:cubicBezTo>
                    <a:pt x="10800" y="18821"/>
                    <a:pt x="9969" y="19455"/>
                    <a:pt x="9554" y="20024"/>
                  </a:cubicBezTo>
                  <a:cubicBezTo>
                    <a:pt x="9138" y="20593"/>
                    <a:pt x="9138" y="21096"/>
                    <a:pt x="9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258050" y="5124554"/>
              <a:ext cx="174762" cy="4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861" fill="norm" stroke="1" extrusionOk="0">
                  <a:moveTo>
                    <a:pt x="3857" y="5784"/>
                  </a:moveTo>
                  <a:cubicBezTo>
                    <a:pt x="3857" y="9684"/>
                    <a:pt x="3857" y="13584"/>
                    <a:pt x="3729" y="16534"/>
                  </a:cubicBezTo>
                  <a:cubicBezTo>
                    <a:pt x="3600" y="19484"/>
                    <a:pt x="3343" y="21484"/>
                    <a:pt x="2957" y="20684"/>
                  </a:cubicBezTo>
                  <a:cubicBezTo>
                    <a:pt x="2571" y="19884"/>
                    <a:pt x="2057" y="16284"/>
                    <a:pt x="1800" y="12984"/>
                  </a:cubicBezTo>
                  <a:cubicBezTo>
                    <a:pt x="1543" y="9684"/>
                    <a:pt x="1543" y="6684"/>
                    <a:pt x="1929" y="4784"/>
                  </a:cubicBezTo>
                  <a:cubicBezTo>
                    <a:pt x="2314" y="2884"/>
                    <a:pt x="3086" y="2084"/>
                    <a:pt x="4243" y="1434"/>
                  </a:cubicBezTo>
                  <a:cubicBezTo>
                    <a:pt x="5400" y="784"/>
                    <a:pt x="6943" y="284"/>
                    <a:pt x="8357" y="84"/>
                  </a:cubicBezTo>
                  <a:cubicBezTo>
                    <a:pt x="9771" y="-116"/>
                    <a:pt x="11057" y="-16"/>
                    <a:pt x="13243" y="1034"/>
                  </a:cubicBezTo>
                  <a:cubicBezTo>
                    <a:pt x="15429" y="2084"/>
                    <a:pt x="18514" y="4084"/>
                    <a:pt x="20057" y="5734"/>
                  </a:cubicBezTo>
                  <a:cubicBezTo>
                    <a:pt x="21600" y="7384"/>
                    <a:pt x="21600" y="8684"/>
                    <a:pt x="20186" y="9834"/>
                  </a:cubicBezTo>
                  <a:cubicBezTo>
                    <a:pt x="18771" y="10984"/>
                    <a:pt x="15943" y="11984"/>
                    <a:pt x="12343" y="12434"/>
                  </a:cubicBezTo>
                  <a:cubicBezTo>
                    <a:pt x="8743" y="12884"/>
                    <a:pt x="4371" y="12784"/>
                    <a:pt x="0" y="12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467600" y="5335876"/>
              <a:ext cx="825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456603" y="5291426"/>
              <a:ext cx="106247" cy="1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94" fill="norm" stroke="1" extrusionOk="0">
                  <a:moveTo>
                    <a:pt x="21259" y="0"/>
                  </a:moveTo>
                  <a:cubicBezTo>
                    <a:pt x="16600" y="4136"/>
                    <a:pt x="11941" y="8272"/>
                    <a:pt x="8765" y="11145"/>
                  </a:cubicBezTo>
                  <a:cubicBezTo>
                    <a:pt x="5588" y="14017"/>
                    <a:pt x="3894" y="15626"/>
                    <a:pt x="2412" y="17234"/>
                  </a:cubicBezTo>
                  <a:cubicBezTo>
                    <a:pt x="930" y="18843"/>
                    <a:pt x="-341" y="20451"/>
                    <a:pt x="83" y="21026"/>
                  </a:cubicBezTo>
                  <a:cubicBezTo>
                    <a:pt x="506" y="21600"/>
                    <a:pt x="2624" y="21140"/>
                    <a:pt x="4741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645400" y="5128028"/>
              <a:ext cx="82550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913"/>
                  </a:moveTo>
                  <a:cubicBezTo>
                    <a:pt x="18831" y="386"/>
                    <a:pt x="16062" y="-141"/>
                    <a:pt x="13569" y="35"/>
                  </a:cubicBezTo>
                  <a:cubicBezTo>
                    <a:pt x="11077" y="210"/>
                    <a:pt x="8862" y="1088"/>
                    <a:pt x="6092" y="3898"/>
                  </a:cubicBezTo>
                  <a:cubicBezTo>
                    <a:pt x="3323" y="6708"/>
                    <a:pt x="0" y="11449"/>
                    <a:pt x="0" y="14698"/>
                  </a:cubicBezTo>
                  <a:cubicBezTo>
                    <a:pt x="0" y="17947"/>
                    <a:pt x="3323" y="19703"/>
                    <a:pt x="6646" y="20581"/>
                  </a:cubicBezTo>
                  <a:cubicBezTo>
                    <a:pt x="9969" y="21459"/>
                    <a:pt x="13292" y="21459"/>
                    <a:pt x="16615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759700" y="5166543"/>
              <a:ext cx="196850" cy="21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694"/>
                  </a:moveTo>
                  <a:cubicBezTo>
                    <a:pt x="1161" y="1482"/>
                    <a:pt x="2323" y="1271"/>
                    <a:pt x="3948" y="3176"/>
                  </a:cubicBezTo>
                  <a:cubicBezTo>
                    <a:pt x="5574" y="5082"/>
                    <a:pt x="7665" y="9106"/>
                    <a:pt x="8013" y="12388"/>
                  </a:cubicBezTo>
                  <a:cubicBezTo>
                    <a:pt x="8361" y="15671"/>
                    <a:pt x="6968" y="18212"/>
                    <a:pt x="5690" y="19694"/>
                  </a:cubicBezTo>
                  <a:cubicBezTo>
                    <a:pt x="4413" y="21176"/>
                    <a:pt x="3252" y="21600"/>
                    <a:pt x="2555" y="21176"/>
                  </a:cubicBezTo>
                  <a:cubicBezTo>
                    <a:pt x="1858" y="20753"/>
                    <a:pt x="1626" y="19482"/>
                    <a:pt x="3019" y="16624"/>
                  </a:cubicBezTo>
                  <a:cubicBezTo>
                    <a:pt x="4413" y="13765"/>
                    <a:pt x="7432" y="9318"/>
                    <a:pt x="9290" y="6565"/>
                  </a:cubicBezTo>
                  <a:cubicBezTo>
                    <a:pt x="11148" y="3812"/>
                    <a:pt x="11845" y="2753"/>
                    <a:pt x="12774" y="1800"/>
                  </a:cubicBezTo>
                  <a:cubicBezTo>
                    <a:pt x="13703" y="847"/>
                    <a:pt x="14865" y="0"/>
                    <a:pt x="14981" y="0"/>
                  </a:cubicBezTo>
                  <a:cubicBezTo>
                    <a:pt x="15097" y="0"/>
                    <a:pt x="14168" y="847"/>
                    <a:pt x="13471" y="3071"/>
                  </a:cubicBezTo>
                  <a:cubicBezTo>
                    <a:pt x="12774" y="5294"/>
                    <a:pt x="12310" y="8894"/>
                    <a:pt x="12426" y="11224"/>
                  </a:cubicBezTo>
                  <a:cubicBezTo>
                    <a:pt x="12542" y="13553"/>
                    <a:pt x="13239" y="14612"/>
                    <a:pt x="14632" y="14929"/>
                  </a:cubicBezTo>
                  <a:cubicBezTo>
                    <a:pt x="16026" y="15247"/>
                    <a:pt x="18116" y="14824"/>
                    <a:pt x="19394" y="14400"/>
                  </a:cubicBezTo>
                  <a:cubicBezTo>
                    <a:pt x="20671" y="13976"/>
                    <a:pt x="21135" y="13553"/>
                    <a:pt x="21600" y="13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950200" y="5050126"/>
              <a:ext cx="139786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61" fill="norm" stroke="1" extrusionOk="0">
                  <a:moveTo>
                    <a:pt x="0" y="0"/>
                  </a:moveTo>
                  <a:cubicBezTo>
                    <a:pt x="4447" y="557"/>
                    <a:pt x="8894" y="1115"/>
                    <a:pt x="12706" y="2508"/>
                  </a:cubicBezTo>
                  <a:cubicBezTo>
                    <a:pt x="16518" y="3902"/>
                    <a:pt x="19694" y="6132"/>
                    <a:pt x="20647" y="8988"/>
                  </a:cubicBezTo>
                  <a:cubicBezTo>
                    <a:pt x="21600" y="11845"/>
                    <a:pt x="20329" y="15329"/>
                    <a:pt x="18900" y="17559"/>
                  </a:cubicBezTo>
                  <a:cubicBezTo>
                    <a:pt x="17471" y="19788"/>
                    <a:pt x="15882" y="20764"/>
                    <a:pt x="14294" y="21182"/>
                  </a:cubicBezTo>
                  <a:cubicBezTo>
                    <a:pt x="12706" y="21600"/>
                    <a:pt x="11118" y="21461"/>
                    <a:pt x="9529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242300" y="519617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191500" y="5304126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695841" y="4838567"/>
              <a:ext cx="213210" cy="113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00" fill="norm" stroke="1" extrusionOk="0">
                  <a:moveTo>
                    <a:pt x="16884" y="1595"/>
                  </a:moveTo>
                  <a:cubicBezTo>
                    <a:pt x="17307" y="1395"/>
                    <a:pt x="17731" y="1196"/>
                    <a:pt x="18366" y="996"/>
                  </a:cubicBezTo>
                  <a:cubicBezTo>
                    <a:pt x="19002" y="796"/>
                    <a:pt x="19849" y="597"/>
                    <a:pt x="19743" y="457"/>
                  </a:cubicBezTo>
                  <a:cubicBezTo>
                    <a:pt x="19637" y="317"/>
                    <a:pt x="18578" y="237"/>
                    <a:pt x="16990" y="138"/>
                  </a:cubicBezTo>
                  <a:cubicBezTo>
                    <a:pt x="15402" y="38"/>
                    <a:pt x="13284" y="-82"/>
                    <a:pt x="10743" y="78"/>
                  </a:cubicBezTo>
                  <a:cubicBezTo>
                    <a:pt x="8202" y="237"/>
                    <a:pt x="5237" y="677"/>
                    <a:pt x="3119" y="1275"/>
                  </a:cubicBezTo>
                  <a:cubicBezTo>
                    <a:pt x="1002" y="1874"/>
                    <a:pt x="-269" y="2633"/>
                    <a:pt x="49" y="3531"/>
                  </a:cubicBezTo>
                  <a:cubicBezTo>
                    <a:pt x="366" y="4430"/>
                    <a:pt x="2272" y="5468"/>
                    <a:pt x="4178" y="6406"/>
                  </a:cubicBezTo>
                  <a:cubicBezTo>
                    <a:pt x="6084" y="7344"/>
                    <a:pt x="7990" y="8183"/>
                    <a:pt x="9155" y="8841"/>
                  </a:cubicBezTo>
                  <a:cubicBezTo>
                    <a:pt x="10319" y="9500"/>
                    <a:pt x="10743" y="9979"/>
                    <a:pt x="10531" y="10399"/>
                  </a:cubicBezTo>
                  <a:cubicBezTo>
                    <a:pt x="10319" y="10818"/>
                    <a:pt x="9472" y="11177"/>
                    <a:pt x="8096" y="11317"/>
                  </a:cubicBezTo>
                  <a:cubicBezTo>
                    <a:pt x="6719" y="11457"/>
                    <a:pt x="4813" y="11377"/>
                    <a:pt x="3860" y="11237"/>
                  </a:cubicBezTo>
                  <a:cubicBezTo>
                    <a:pt x="2907" y="11097"/>
                    <a:pt x="2907" y="10898"/>
                    <a:pt x="3437" y="10778"/>
                  </a:cubicBezTo>
                  <a:cubicBezTo>
                    <a:pt x="3966" y="10658"/>
                    <a:pt x="5025" y="10618"/>
                    <a:pt x="6084" y="10598"/>
                  </a:cubicBezTo>
                  <a:cubicBezTo>
                    <a:pt x="7143" y="10578"/>
                    <a:pt x="8202" y="10578"/>
                    <a:pt x="9155" y="10658"/>
                  </a:cubicBezTo>
                  <a:cubicBezTo>
                    <a:pt x="10107" y="10738"/>
                    <a:pt x="10955" y="10898"/>
                    <a:pt x="11484" y="11337"/>
                  </a:cubicBezTo>
                  <a:cubicBezTo>
                    <a:pt x="12013" y="11776"/>
                    <a:pt x="12225" y="12495"/>
                    <a:pt x="11484" y="13353"/>
                  </a:cubicBezTo>
                  <a:cubicBezTo>
                    <a:pt x="10743" y="14212"/>
                    <a:pt x="9049" y="15210"/>
                    <a:pt x="7355" y="16188"/>
                  </a:cubicBezTo>
                  <a:cubicBezTo>
                    <a:pt x="5660" y="17166"/>
                    <a:pt x="3966" y="18124"/>
                    <a:pt x="3119" y="18923"/>
                  </a:cubicBezTo>
                  <a:cubicBezTo>
                    <a:pt x="2272" y="19721"/>
                    <a:pt x="2272" y="20360"/>
                    <a:pt x="2590" y="20799"/>
                  </a:cubicBezTo>
                  <a:cubicBezTo>
                    <a:pt x="2907" y="21239"/>
                    <a:pt x="3543" y="21478"/>
                    <a:pt x="5978" y="21498"/>
                  </a:cubicBezTo>
                  <a:cubicBezTo>
                    <a:pt x="8413" y="21518"/>
                    <a:pt x="12649" y="21318"/>
                    <a:pt x="15507" y="21159"/>
                  </a:cubicBezTo>
                  <a:cubicBezTo>
                    <a:pt x="18366" y="20999"/>
                    <a:pt x="19849" y="20879"/>
                    <a:pt x="21331" y="20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175750" y="4675476"/>
              <a:ext cx="38100" cy="17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0"/>
                  </a:moveTo>
                  <a:cubicBezTo>
                    <a:pt x="3600" y="3343"/>
                    <a:pt x="7200" y="6686"/>
                    <a:pt x="7800" y="9771"/>
                  </a:cubicBezTo>
                  <a:cubicBezTo>
                    <a:pt x="8400" y="12857"/>
                    <a:pt x="6000" y="15686"/>
                    <a:pt x="4800" y="17743"/>
                  </a:cubicBezTo>
                  <a:cubicBezTo>
                    <a:pt x="3600" y="19800"/>
                    <a:pt x="3600" y="21086"/>
                    <a:pt x="6000" y="21343"/>
                  </a:cubicBezTo>
                  <a:cubicBezTo>
                    <a:pt x="8400" y="21600"/>
                    <a:pt x="13200" y="20829"/>
                    <a:pt x="16200" y="20314"/>
                  </a:cubicBezTo>
                  <a:cubicBezTo>
                    <a:pt x="19200" y="19800"/>
                    <a:pt x="20400" y="19543"/>
                    <a:pt x="21600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216221" y="4688176"/>
              <a:ext cx="118279" cy="27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58" fill="norm" stroke="1" extrusionOk="0">
                  <a:moveTo>
                    <a:pt x="21175" y="0"/>
                  </a:moveTo>
                  <a:cubicBezTo>
                    <a:pt x="18522" y="4060"/>
                    <a:pt x="15870" y="8120"/>
                    <a:pt x="12649" y="11450"/>
                  </a:cubicBezTo>
                  <a:cubicBezTo>
                    <a:pt x="9428" y="14779"/>
                    <a:pt x="5638" y="17377"/>
                    <a:pt x="3175" y="19083"/>
                  </a:cubicBezTo>
                  <a:cubicBezTo>
                    <a:pt x="712" y="20788"/>
                    <a:pt x="-425" y="21600"/>
                    <a:pt x="143" y="21438"/>
                  </a:cubicBezTo>
                  <a:cubicBezTo>
                    <a:pt x="712" y="21275"/>
                    <a:pt x="2986" y="20138"/>
                    <a:pt x="5259" y="19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297250" y="4827876"/>
              <a:ext cx="126151" cy="18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86" fill="norm" stroke="1" extrusionOk="0">
                  <a:moveTo>
                    <a:pt x="12815" y="0"/>
                  </a:moveTo>
                  <a:cubicBezTo>
                    <a:pt x="9215" y="4854"/>
                    <a:pt x="5615" y="9708"/>
                    <a:pt x="3455" y="12742"/>
                  </a:cubicBezTo>
                  <a:cubicBezTo>
                    <a:pt x="1295" y="15775"/>
                    <a:pt x="575" y="16989"/>
                    <a:pt x="215" y="18202"/>
                  </a:cubicBezTo>
                  <a:cubicBezTo>
                    <a:pt x="-145" y="19416"/>
                    <a:pt x="-145" y="20629"/>
                    <a:pt x="935" y="21115"/>
                  </a:cubicBezTo>
                  <a:cubicBezTo>
                    <a:pt x="2015" y="21600"/>
                    <a:pt x="4175" y="21357"/>
                    <a:pt x="7235" y="20993"/>
                  </a:cubicBezTo>
                  <a:cubicBezTo>
                    <a:pt x="10295" y="20629"/>
                    <a:pt x="14255" y="20144"/>
                    <a:pt x="16775" y="19294"/>
                  </a:cubicBezTo>
                  <a:cubicBezTo>
                    <a:pt x="19295" y="18445"/>
                    <a:pt x="20375" y="17231"/>
                    <a:pt x="21455" y="16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372600" y="4897726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9"/>
                    <a:pt x="7200" y="9318"/>
                    <a:pt x="3600" y="12918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982200" y="4738976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994900" y="4669126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052049" y="4523532"/>
              <a:ext cx="107951" cy="39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4111"/>
                  </a:moveTo>
                  <a:cubicBezTo>
                    <a:pt x="21600" y="3537"/>
                    <a:pt x="21600" y="2962"/>
                    <a:pt x="20965" y="2330"/>
                  </a:cubicBezTo>
                  <a:cubicBezTo>
                    <a:pt x="20329" y="1698"/>
                    <a:pt x="19059" y="1009"/>
                    <a:pt x="17365" y="549"/>
                  </a:cubicBezTo>
                  <a:cubicBezTo>
                    <a:pt x="15671" y="90"/>
                    <a:pt x="13553" y="-140"/>
                    <a:pt x="11859" y="90"/>
                  </a:cubicBezTo>
                  <a:cubicBezTo>
                    <a:pt x="10165" y="320"/>
                    <a:pt x="8894" y="1009"/>
                    <a:pt x="7200" y="3077"/>
                  </a:cubicBezTo>
                  <a:cubicBezTo>
                    <a:pt x="5506" y="5145"/>
                    <a:pt x="3388" y="8592"/>
                    <a:pt x="2329" y="11637"/>
                  </a:cubicBezTo>
                  <a:cubicBezTo>
                    <a:pt x="1271" y="14681"/>
                    <a:pt x="1271" y="17324"/>
                    <a:pt x="1694" y="18990"/>
                  </a:cubicBezTo>
                  <a:cubicBezTo>
                    <a:pt x="2118" y="20656"/>
                    <a:pt x="2965" y="21345"/>
                    <a:pt x="3388" y="21403"/>
                  </a:cubicBezTo>
                  <a:cubicBezTo>
                    <a:pt x="3812" y="21460"/>
                    <a:pt x="3812" y="20886"/>
                    <a:pt x="3176" y="20081"/>
                  </a:cubicBezTo>
                  <a:cubicBezTo>
                    <a:pt x="2541" y="19277"/>
                    <a:pt x="1271" y="18243"/>
                    <a:pt x="0" y="17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008595" y="4726276"/>
              <a:ext cx="16410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692" y="21600"/>
                  </a:moveTo>
                  <a:cubicBezTo>
                    <a:pt x="145" y="18327"/>
                    <a:pt x="-402" y="15055"/>
                    <a:pt x="418" y="12109"/>
                  </a:cubicBezTo>
                  <a:cubicBezTo>
                    <a:pt x="1239" y="9164"/>
                    <a:pt x="3426" y="6545"/>
                    <a:pt x="7117" y="4582"/>
                  </a:cubicBezTo>
                  <a:cubicBezTo>
                    <a:pt x="10808" y="2618"/>
                    <a:pt x="16003" y="1309"/>
                    <a:pt x="211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335355" y="4681830"/>
              <a:ext cx="243745" cy="21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33" fill="norm" stroke="1" extrusionOk="0">
                  <a:moveTo>
                    <a:pt x="215" y="4447"/>
                  </a:moveTo>
                  <a:cubicBezTo>
                    <a:pt x="29" y="3388"/>
                    <a:pt x="-157" y="2329"/>
                    <a:pt x="215" y="1588"/>
                  </a:cubicBezTo>
                  <a:cubicBezTo>
                    <a:pt x="588" y="847"/>
                    <a:pt x="1519" y="423"/>
                    <a:pt x="2729" y="212"/>
                  </a:cubicBezTo>
                  <a:cubicBezTo>
                    <a:pt x="3940" y="0"/>
                    <a:pt x="5429" y="0"/>
                    <a:pt x="6640" y="2435"/>
                  </a:cubicBezTo>
                  <a:cubicBezTo>
                    <a:pt x="7850" y="4870"/>
                    <a:pt x="8781" y="9741"/>
                    <a:pt x="8502" y="13235"/>
                  </a:cubicBezTo>
                  <a:cubicBezTo>
                    <a:pt x="8222" y="16729"/>
                    <a:pt x="6733" y="18847"/>
                    <a:pt x="5522" y="20012"/>
                  </a:cubicBezTo>
                  <a:cubicBezTo>
                    <a:pt x="4312" y="21176"/>
                    <a:pt x="3381" y="21388"/>
                    <a:pt x="3009" y="20859"/>
                  </a:cubicBezTo>
                  <a:cubicBezTo>
                    <a:pt x="2636" y="20329"/>
                    <a:pt x="2822" y="19059"/>
                    <a:pt x="4777" y="16200"/>
                  </a:cubicBezTo>
                  <a:cubicBezTo>
                    <a:pt x="6733" y="13341"/>
                    <a:pt x="10457" y="8894"/>
                    <a:pt x="13157" y="6035"/>
                  </a:cubicBezTo>
                  <a:cubicBezTo>
                    <a:pt x="15857" y="3176"/>
                    <a:pt x="17533" y="1906"/>
                    <a:pt x="18836" y="1059"/>
                  </a:cubicBezTo>
                  <a:cubicBezTo>
                    <a:pt x="20140" y="212"/>
                    <a:pt x="21071" y="-212"/>
                    <a:pt x="20977" y="106"/>
                  </a:cubicBezTo>
                  <a:cubicBezTo>
                    <a:pt x="20884" y="423"/>
                    <a:pt x="19767" y="1482"/>
                    <a:pt x="18464" y="3282"/>
                  </a:cubicBezTo>
                  <a:cubicBezTo>
                    <a:pt x="17160" y="5082"/>
                    <a:pt x="15671" y="7623"/>
                    <a:pt x="14926" y="9741"/>
                  </a:cubicBezTo>
                  <a:cubicBezTo>
                    <a:pt x="14181" y="11859"/>
                    <a:pt x="14181" y="13553"/>
                    <a:pt x="15391" y="14294"/>
                  </a:cubicBezTo>
                  <a:cubicBezTo>
                    <a:pt x="16602" y="15035"/>
                    <a:pt x="19022" y="14823"/>
                    <a:pt x="21443" y="14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661649" y="474532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636249" y="482787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978586" y="4633941"/>
              <a:ext cx="108695" cy="28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34" fill="norm" stroke="1" extrusionOk="0">
                  <a:moveTo>
                    <a:pt x="1331" y="3116"/>
                  </a:moveTo>
                  <a:cubicBezTo>
                    <a:pt x="1739" y="2322"/>
                    <a:pt x="2146" y="1528"/>
                    <a:pt x="3980" y="972"/>
                  </a:cubicBezTo>
                  <a:cubicBezTo>
                    <a:pt x="5814" y="416"/>
                    <a:pt x="9075" y="99"/>
                    <a:pt x="11724" y="19"/>
                  </a:cubicBezTo>
                  <a:cubicBezTo>
                    <a:pt x="14373" y="-60"/>
                    <a:pt x="16410" y="99"/>
                    <a:pt x="17226" y="575"/>
                  </a:cubicBezTo>
                  <a:cubicBezTo>
                    <a:pt x="18041" y="1052"/>
                    <a:pt x="17633" y="1846"/>
                    <a:pt x="15799" y="3434"/>
                  </a:cubicBezTo>
                  <a:cubicBezTo>
                    <a:pt x="13965" y="5022"/>
                    <a:pt x="10705" y="7405"/>
                    <a:pt x="8463" y="8914"/>
                  </a:cubicBezTo>
                  <a:cubicBezTo>
                    <a:pt x="6222" y="10422"/>
                    <a:pt x="4999" y="11058"/>
                    <a:pt x="5203" y="11137"/>
                  </a:cubicBezTo>
                  <a:cubicBezTo>
                    <a:pt x="5407" y="11216"/>
                    <a:pt x="7037" y="10740"/>
                    <a:pt x="8871" y="10502"/>
                  </a:cubicBezTo>
                  <a:cubicBezTo>
                    <a:pt x="10705" y="10264"/>
                    <a:pt x="12743" y="10264"/>
                    <a:pt x="15392" y="11137"/>
                  </a:cubicBezTo>
                  <a:cubicBezTo>
                    <a:pt x="18041" y="12011"/>
                    <a:pt x="21301" y="13758"/>
                    <a:pt x="20893" y="15584"/>
                  </a:cubicBezTo>
                  <a:cubicBezTo>
                    <a:pt x="20486" y="17411"/>
                    <a:pt x="16410" y="19316"/>
                    <a:pt x="12946" y="20349"/>
                  </a:cubicBezTo>
                  <a:cubicBezTo>
                    <a:pt x="9482" y="21381"/>
                    <a:pt x="6629" y="21540"/>
                    <a:pt x="4388" y="21381"/>
                  </a:cubicBezTo>
                  <a:cubicBezTo>
                    <a:pt x="2146" y="21222"/>
                    <a:pt x="516" y="20746"/>
                    <a:pt x="109" y="20111"/>
                  </a:cubicBezTo>
                  <a:cubicBezTo>
                    <a:pt x="-299" y="19475"/>
                    <a:pt x="516" y="18681"/>
                    <a:pt x="1331" y="17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169649" y="4610083"/>
              <a:ext cx="196851" cy="26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3164"/>
                  </a:moveTo>
                  <a:cubicBezTo>
                    <a:pt x="0" y="2327"/>
                    <a:pt x="0" y="1489"/>
                    <a:pt x="581" y="987"/>
                  </a:cubicBezTo>
                  <a:cubicBezTo>
                    <a:pt x="1161" y="485"/>
                    <a:pt x="2323" y="317"/>
                    <a:pt x="3484" y="150"/>
                  </a:cubicBezTo>
                  <a:cubicBezTo>
                    <a:pt x="4645" y="-18"/>
                    <a:pt x="5806" y="-185"/>
                    <a:pt x="7084" y="485"/>
                  </a:cubicBezTo>
                  <a:cubicBezTo>
                    <a:pt x="8361" y="1155"/>
                    <a:pt x="9755" y="2662"/>
                    <a:pt x="9406" y="5675"/>
                  </a:cubicBezTo>
                  <a:cubicBezTo>
                    <a:pt x="9058" y="8689"/>
                    <a:pt x="6968" y="13210"/>
                    <a:pt x="5458" y="15806"/>
                  </a:cubicBezTo>
                  <a:cubicBezTo>
                    <a:pt x="3948" y="18401"/>
                    <a:pt x="3019" y="19071"/>
                    <a:pt x="2206" y="19741"/>
                  </a:cubicBezTo>
                  <a:cubicBezTo>
                    <a:pt x="1394" y="20410"/>
                    <a:pt x="697" y="21080"/>
                    <a:pt x="1394" y="21248"/>
                  </a:cubicBezTo>
                  <a:cubicBezTo>
                    <a:pt x="2090" y="21415"/>
                    <a:pt x="4181" y="21080"/>
                    <a:pt x="7781" y="20662"/>
                  </a:cubicBezTo>
                  <a:cubicBezTo>
                    <a:pt x="11381" y="20243"/>
                    <a:pt x="16490" y="19741"/>
                    <a:pt x="21600" y="19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472247" y="4752622"/>
              <a:ext cx="83810" cy="11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88" fill="norm" stroke="1" extrusionOk="0">
                  <a:moveTo>
                    <a:pt x="17934" y="8926"/>
                  </a:moveTo>
                  <a:cubicBezTo>
                    <a:pt x="17934" y="7031"/>
                    <a:pt x="17934" y="5136"/>
                    <a:pt x="17144" y="3431"/>
                  </a:cubicBezTo>
                  <a:cubicBezTo>
                    <a:pt x="16354" y="1726"/>
                    <a:pt x="14773" y="210"/>
                    <a:pt x="12929" y="20"/>
                  </a:cubicBezTo>
                  <a:cubicBezTo>
                    <a:pt x="11085" y="-169"/>
                    <a:pt x="8978" y="968"/>
                    <a:pt x="6607" y="3810"/>
                  </a:cubicBezTo>
                  <a:cubicBezTo>
                    <a:pt x="4236" y="6652"/>
                    <a:pt x="1602" y="11199"/>
                    <a:pt x="549" y="14420"/>
                  </a:cubicBezTo>
                  <a:cubicBezTo>
                    <a:pt x="-505" y="17642"/>
                    <a:pt x="22" y="19536"/>
                    <a:pt x="1602" y="20484"/>
                  </a:cubicBezTo>
                  <a:cubicBezTo>
                    <a:pt x="3183" y="21431"/>
                    <a:pt x="5817" y="21431"/>
                    <a:pt x="8715" y="21052"/>
                  </a:cubicBezTo>
                  <a:cubicBezTo>
                    <a:pt x="11612" y="20673"/>
                    <a:pt x="14773" y="19915"/>
                    <a:pt x="17144" y="17263"/>
                  </a:cubicBezTo>
                  <a:cubicBezTo>
                    <a:pt x="19515" y="14610"/>
                    <a:pt x="21095" y="10063"/>
                    <a:pt x="20832" y="7220"/>
                  </a:cubicBezTo>
                  <a:cubicBezTo>
                    <a:pt x="20568" y="4378"/>
                    <a:pt x="18461" y="3242"/>
                    <a:pt x="16354" y="3242"/>
                  </a:cubicBezTo>
                  <a:cubicBezTo>
                    <a:pt x="14246" y="3242"/>
                    <a:pt x="12139" y="4378"/>
                    <a:pt x="10032" y="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576050" y="4707226"/>
              <a:ext cx="101600" cy="16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8416"/>
                  </a:moveTo>
                  <a:cubicBezTo>
                    <a:pt x="1800" y="7294"/>
                    <a:pt x="3600" y="6171"/>
                    <a:pt x="5625" y="6031"/>
                  </a:cubicBezTo>
                  <a:cubicBezTo>
                    <a:pt x="7650" y="5891"/>
                    <a:pt x="9900" y="6732"/>
                    <a:pt x="11925" y="8836"/>
                  </a:cubicBezTo>
                  <a:cubicBezTo>
                    <a:pt x="13950" y="10940"/>
                    <a:pt x="15750" y="14306"/>
                    <a:pt x="16200" y="16691"/>
                  </a:cubicBezTo>
                  <a:cubicBezTo>
                    <a:pt x="16650" y="19075"/>
                    <a:pt x="15750" y="20478"/>
                    <a:pt x="14175" y="21039"/>
                  </a:cubicBezTo>
                  <a:cubicBezTo>
                    <a:pt x="12600" y="21600"/>
                    <a:pt x="10350" y="21319"/>
                    <a:pt x="8550" y="19777"/>
                  </a:cubicBezTo>
                  <a:cubicBezTo>
                    <a:pt x="6750" y="18234"/>
                    <a:pt x="5400" y="15429"/>
                    <a:pt x="5850" y="12203"/>
                  </a:cubicBezTo>
                  <a:cubicBezTo>
                    <a:pt x="6300" y="8977"/>
                    <a:pt x="8550" y="5330"/>
                    <a:pt x="11475" y="3226"/>
                  </a:cubicBezTo>
                  <a:cubicBezTo>
                    <a:pt x="14400" y="1122"/>
                    <a:pt x="18000" y="5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891231" y="4649531"/>
              <a:ext cx="218219" cy="25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7" fill="norm" stroke="1" extrusionOk="0">
                  <a:moveTo>
                    <a:pt x="850" y="3259"/>
                  </a:moveTo>
                  <a:cubicBezTo>
                    <a:pt x="1474" y="2366"/>
                    <a:pt x="2097" y="1474"/>
                    <a:pt x="3447" y="849"/>
                  </a:cubicBezTo>
                  <a:cubicBezTo>
                    <a:pt x="4797" y="224"/>
                    <a:pt x="6874" y="-133"/>
                    <a:pt x="8431" y="46"/>
                  </a:cubicBezTo>
                  <a:cubicBezTo>
                    <a:pt x="9989" y="224"/>
                    <a:pt x="11027" y="938"/>
                    <a:pt x="10924" y="3259"/>
                  </a:cubicBezTo>
                  <a:cubicBezTo>
                    <a:pt x="10820" y="5579"/>
                    <a:pt x="9574" y="9507"/>
                    <a:pt x="8016" y="12363"/>
                  </a:cubicBezTo>
                  <a:cubicBezTo>
                    <a:pt x="6458" y="15219"/>
                    <a:pt x="4589" y="17004"/>
                    <a:pt x="2927" y="18343"/>
                  </a:cubicBezTo>
                  <a:cubicBezTo>
                    <a:pt x="1266" y="19682"/>
                    <a:pt x="-188" y="20574"/>
                    <a:pt x="20" y="21021"/>
                  </a:cubicBezTo>
                  <a:cubicBezTo>
                    <a:pt x="227" y="21467"/>
                    <a:pt x="2097" y="21467"/>
                    <a:pt x="5939" y="21467"/>
                  </a:cubicBezTo>
                  <a:cubicBezTo>
                    <a:pt x="9781" y="21467"/>
                    <a:pt x="15597" y="21467"/>
                    <a:pt x="21412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207499" y="5412076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77"/>
                    <a:pt x="9000" y="554"/>
                    <a:pt x="11700" y="1385"/>
                  </a:cubicBezTo>
                  <a:cubicBezTo>
                    <a:pt x="14400" y="2215"/>
                    <a:pt x="15300" y="3600"/>
                    <a:pt x="15750" y="6369"/>
                  </a:cubicBezTo>
                  <a:cubicBezTo>
                    <a:pt x="16200" y="9138"/>
                    <a:pt x="16200" y="13292"/>
                    <a:pt x="16200" y="16062"/>
                  </a:cubicBezTo>
                  <a:cubicBezTo>
                    <a:pt x="16200" y="18831"/>
                    <a:pt x="16200" y="20215"/>
                    <a:pt x="17100" y="20908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264649" y="5424776"/>
              <a:ext cx="95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388"/>
                    <a:pt x="14880" y="6776"/>
                    <a:pt x="11280" y="10376"/>
                  </a:cubicBezTo>
                  <a:cubicBezTo>
                    <a:pt x="7680" y="13976"/>
                    <a:pt x="384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334499" y="5587674"/>
              <a:ext cx="177801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3364"/>
                  </a:moveTo>
                  <a:cubicBezTo>
                    <a:pt x="514" y="2316"/>
                    <a:pt x="1029" y="1267"/>
                    <a:pt x="1929" y="638"/>
                  </a:cubicBezTo>
                  <a:cubicBezTo>
                    <a:pt x="2829" y="9"/>
                    <a:pt x="4114" y="-201"/>
                    <a:pt x="6043" y="218"/>
                  </a:cubicBezTo>
                  <a:cubicBezTo>
                    <a:pt x="7971" y="638"/>
                    <a:pt x="10543" y="1686"/>
                    <a:pt x="10800" y="4308"/>
                  </a:cubicBezTo>
                  <a:cubicBezTo>
                    <a:pt x="11057" y="6929"/>
                    <a:pt x="9000" y="11123"/>
                    <a:pt x="7329" y="13745"/>
                  </a:cubicBezTo>
                  <a:cubicBezTo>
                    <a:pt x="5657" y="16366"/>
                    <a:pt x="4371" y="17415"/>
                    <a:pt x="3214" y="18568"/>
                  </a:cubicBezTo>
                  <a:cubicBezTo>
                    <a:pt x="2057" y="19721"/>
                    <a:pt x="1029" y="20980"/>
                    <a:pt x="2057" y="21189"/>
                  </a:cubicBezTo>
                  <a:cubicBezTo>
                    <a:pt x="3086" y="21399"/>
                    <a:pt x="6171" y="20560"/>
                    <a:pt x="9771" y="19302"/>
                  </a:cubicBezTo>
                  <a:cubicBezTo>
                    <a:pt x="13371" y="18044"/>
                    <a:pt x="17486" y="16366"/>
                    <a:pt x="21600" y="14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007599" y="5520026"/>
              <a:ext cx="23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443"/>
                    <a:pt x="21600" y="6887"/>
                    <a:pt x="19800" y="10487"/>
                  </a:cubicBezTo>
                  <a:cubicBezTo>
                    <a:pt x="18000" y="14087"/>
                    <a:pt x="900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013950" y="543747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083799" y="5307989"/>
              <a:ext cx="114301" cy="36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2394"/>
                  </a:moveTo>
                  <a:cubicBezTo>
                    <a:pt x="20000" y="1645"/>
                    <a:pt x="18400" y="896"/>
                    <a:pt x="16600" y="459"/>
                  </a:cubicBezTo>
                  <a:cubicBezTo>
                    <a:pt x="14800" y="22"/>
                    <a:pt x="12800" y="-103"/>
                    <a:pt x="11000" y="84"/>
                  </a:cubicBezTo>
                  <a:cubicBezTo>
                    <a:pt x="9200" y="272"/>
                    <a:pt x="7600" y="771"/>
                    <a:pt x="6000" y="2644"/>
                  </a:cubicBezTo>
                  <a:cubicBezTo>
                    <a:pt x="4400" y="4517"/>
                    <a:pt x="2800" y="7763"/>
                    <a:pt x="1800" y="11134"/>
                  </a:cubicBezTo>
                  <a:cubicBezTo>
                    <a:pt x="800" y="14505"/>
                    <a:pt x="400" y="18001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077450" y="5494626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566400" y="5433142"/>
              <a:ext cx="196850" cy="21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2946"/>
                  </a:moveTo>
                  <a:cubicBezTo>
                    <a:pt x="232" y="1897"/>
                    <a:pt x="465" y="849"/>
                    <a:pt x="1161" y="324"/>
                  </a:cubicBezTo>
                  <a:cubicBezTo>
                    <a:pt x="1858" y="-200"/>
                    <a:pt x="3019" y="-200"/>
                    <a:pt x="4994" y="1163"/>
                  </a:cubicBezTo>
                  <a:cubicBezTo>
                    <a:pt x="6968" y="2526"/>
                    <a:pt x="9755" y="5252"/>
                    <a:pt x="10219" y="8713"/>
                  </a:cubicBezTo>
                  <a:cubicBezTo>
                    <a:pt x="10684" y="12173"/>
                    <a:pt x="8826" y="16367"/>
                    <a:pt x="7316" y="18674"/>
                  </a:cubicBezTo>
                  <a:cubicBezTo>
                    <a:pt x="5806" y="20981"/>
                    <a:pt x="4645" y="21400"/>
                    <a:pt x="3948" y="20981"/>
                  </a:cubicBezTo>
                  <a:cubicBezTo>
                    <a:pt x="3252" y="20561"/>
                    <a:pt x="3019" y="19303"/>
                    <a:pt x="4529" y="16577"/>
                  </a:cubicBezTo>
                  <a:cubicBezTo>
                    <a:pt x="6039" y="13850"/>
                    <a:pt x="9290" y="9656"/>
                    <a:pt x="11381" y="7140"/>
                  </a:cubicBezTo>
                  <a:cubicBezTo>
                    <a:pt x="13471" y="4623"/>
                    <a:pt x="14400" y="3784"/>
                    <a:pt x="15445" y="2841"/>
                  </a:cubicBezTo>
                  <a:cubicBezTo>
                    <a:pt x="16490" y="1897"/>
                    <a:pt x="17652" y="849"/>
                    <a:pt x="17884" y="744"/>
                  </a:cubicBezTo>
                  <a:cubicBezTo>
                    <a:pt x="18116" y="639"/>
                    <a:pt x="17419" y="1478"/>
                    <a:pt x="16606" y="3575"/>
                  </a:cubicBezTo>
                  <a:cubicBezTo>
                    <a:pt x="15794" y="5672"/>
                    <a:pt x="14865" y="9027"/>
                    <a:pt x="15677" y="12173"/>
                  </a:cubicBezTo>
                  <a:cubicBezTo>
                    <a:pt x="16490" y="15318"/>
                    <a:pt x="19045" y="18254"/>
                    <a:pt x="21600" y="21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928349" y="5481926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915650" y="5596226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177132" y="5393026"/>
              <a:ext cx="164480" cy="29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95" fill="norm" stroke="1" extrusionOk="0">
                  <a:moveTo>
                    <a:pt x="15857" y="4166"/>
                  </a:moveTo>
                  <a:cubicBezTo>
                    <a:pt x="15857" y="3394"/>
                    <a:pt x="15857" y="2623"/>
                    <a:pt x="14524" y="1774"/>
                  </a:cubicBezTo>
                  <a:cubicBezTo>
                    <a:pt x="13191" y="926"/>
                    <a:pt x="10524" y="0"/>
                    <a:pt x="7857" y="0"/>
                  </a:cubicBezTo>
                  <a:cubicBezTo>
                    <a:pt x="5191" y="0"/>
                    <a:pt x="2524" y="926"/>
                    <a:pt x="1057" y="1774"/>
                  </a:cubicBezTo>
                  <a:cubicBezTo>
                    <a:pt x="-409" y="2623"/>
                    <a:pt x="-676" y="3394"/>
                    <a:pt x="2391" y="5323"/>
                  </a:cubicBezTo>
                  <a:cubicBezTo>
                    <a:pt x="5457" y="7251"/>
                    <a:pt x="11857" y="10337"/>
                    <a:pt x="15591" y="12266"/>
                  </a:cubicBezTo>
                  <a:cubicBezTo>
                    <a:pt x="19324" y="14194"/>
                    <a:pt x="20391" y="14966"/>
                    <a:pt x="20657" y="16123"/>
                  </a:cubicBezTo>
                  <a:cubicBezTo>
                    <a:pt x="20924" y="17280"/>
                    <a:pt x="20391" y="18823"/>
                    <a:pt x="18524" y="19826"/>
                  </a:cubicBezTo>
                  <a:cubicBezTo>
                    <a:pt x="16657" y="20829"/>
                    <a:pt x="13457" y="21291"/>
                    <a:pt x="11191" y="21446"/>
                  </a:cubicBezTo>
                  <a:cubicBezTo>
                    <a:pt x="8924" y="21600"/>
                    <a:pt x="7591" y="21446"/>
                    <a:pt x="7057" y="20211"/>
                  </a:cubicBezTo>
                  <a:cubicBezTo>
                    <a:pt x="6524" y="18977"/>
                    <a:pt x="6791" y="16663"/>
                    <a:pt x="8257" y="14580"/>
                  </a:cubicBezTo>
                  <a:cubicBezTo>
                    <a:pt x="9724" y="12497"/>
                    <a:pt x="12391" y="10646"/>
                    <a:pt x="14257" y="8949"/>
                  </a:cubicBezTo>
                  <a:cubicBezTo>
                    <a:pt x="16124" y="7251"/>
                    <a:pt x="17191" y="5709"/>
                    <a:pt x="16524" y="4474"/>
                  </a:cubicBezTo>
                  <a:cubicBezTo>
                    <a:pt x="15857" y="3240"/>
                    <a:pt x="13457" y="2314"/>
                    <a:pt x="11724" y="1774"/>
                  </a:cubicBezTo>
                  <a:cubicBezTo>
                    <a:pt x="9991" y="1234"/>
                    <a:pt x="8924" y="1080"/>
                    <a:pt x="7857" y="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238730" y="6040726"/>
              <a:ext cx="141958" cy="23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44" fill="norm" stroke="1" extrusionOk="0">
                  <a:moveTo>
                    <a:pt x="14164" y="5302"/>
                  </a:moveTo>
                  <a:cubicBezTo>
                    <a:pt x="14790" y="4320"/>
                    <a:pt x="15416" y="3338"/>
                    <a:pt x="14790" y="2651"/>
                  </a:cubicBezTo>
                  <a:cubicBezTo>
                    <a:pt x="14164" y="1964"/>
                    <a:pt x="12286" y="1571"/>
                    <a:pt x="9781" y="2749"/>
                  </a:cubicBezTo>
                  <a:cubicBezTo>
                    <a:pt x="7277" y="3927"/>
                    <a:pt x="4147" y="6676"/>
                    <a:pt x="2268" y="9327"/>
                  </a:cubicBezTo>
                  <a:cubicBezTo>
                    <a:pt x="390" y="11978"/>
                    <a:pt x="-236" y="14531"/>
                    <a:pt x="77" y="16789"/>
                  </a:cubicBezTo>
                  <a:cubicBezTo>
                    <a:pt x="390" y="19047"/>
                    <a:pt x="1642" y="21011"/>
                    <a:pt x="4460" y="21305"/>
                  </a:cubicBezTo>
                  <a:cubicBezTo>
                    <a:pt x="7277" y="21600"/>
                    <a:pt x="11660" y="20225"/>
                    <a:pt x="14947" y="17084"/>
                  </a:cubicBezTo>
                  <a:cubicBezTo>
                    <a:pt x="18234" y="13942"/>
                    <a:pt x="20425" y="9033"/>
                    <a:pt x="20894" y="5989"/>
                  </a:cubicBezTo>
                  <a:cubicBezTo>
                    <a:pt x="21364" y="2945"/>
                    <a:pt x="20112" y="1767"/>
                    <a:pt x="18703" y="1080"/>
                  </a:cubicBezTo>
                  <a:cubicBezTo>
                    <a:pt x="17294" y="393"/>
                    <a:pt x="15729" y="196"/>
                    <a:pt x="141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997525" y="6083870"/>
              <a:ext cx="105326" cy="16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425" fill="norm" stroke="1" extrusionOk="0">
                  <a:moveTo>
                    <a:pt x="21075" y="167"/>
                  </a:moveTo>
                  <a:cubicBezTo>
                    <a:pt x="18534" y="-103"/>
                    <a:pt x="15993" y="-373"/>
                    <a:pt x="12393" y="2192"/>
                  </a:cubicBezTo>
                  <a:cubicBezTo>
                    <a:pt x="8793" y="4757"/>
                    <a:pt x="4134" y="10157"/>
                    <a:pt x="1804" y="13532"/>
                  </a:cubicBezTo>
                  <a:cubicBezTo>
                    <a:pt x="-525" y="16907"/>
                    <a:pt x="-525" y="18257"/>
                    <a:pt x="1381" y="19337"/>
                  </a:cubicBezTo>
                  <a:cubicBezTo>
                    <a:pt x="3287" y="20417"/>
                    <a:pt x="7099" y="21227"/>
                    <a:pt x="10699" y="19067"/>
                  </a:cubicBezTo>
                  <a:cubicBezTo>
                    <a:pt x="14299" y="16907"/>
                    <a:pt x="17687" y="11777"/>
                    <a:pt x="19169" y="8537"/>
                  </a:cubicBezTo>
                  <a:cubicBezTo>
                    <a:pt x="20651" y="5297"/>
                    <a:pt x="20228" y="3947"/>
                    <a:pt x="18746" y="3002"/>
                  </a:cubicBezTo>
                  <a:cubicBezTo>
                    <a:pt x="17263" y="2057"/>
                    <a:pt x="14722" y="1517"/>
                    <a:pt x="14087" y="1787"/>
                  </a:cubicBezTo>
                  <a:cubicBezTo>
                    <a:pt x="13451" y="2057"/>
                    <a:pt x="14722" y="3137"/>
                    <a:pt x="15993" y="4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112286" y="5906642"/>
              <a:ext cx="263615" cy="36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5" fill="norm" stroke="1" extrusionOk="0">
                  <a:moveTo>
                    <a:pt x="11671" y="1533"/>
                  </a:moveTo>
                  <a:cubicBezTo>
                    <a:pt x="11326" y="664"/>
                    <a:pt x="10980" y="-205"/>
                    <a:pt x="10721" y="43"/>
                  </a:cubicBezTo>
                  <a:cubicBezTo>
                    <a:pt x="10462" y="292"/>
                    <a:pt x="10289" y="1657"/>
                    <a:pt x="9771" y="3892"/>
                  </a:cubicBezTo>
                  <a:cubicBezTo>
                    <a:pt x="9252" y="6126"/>
                    <a:pt x="8388" y="9229"/>
                    <a:pt x="7697" y="11836"/>
                  </a:cubicBezTo>
                  <a:cubicBezTo>
                    <a:pt x="7006" y="14443"/>
                    <a:pt x="6487" y="16554"/>
                    <a:pt x="6142" y="18043"/>
                  </a:cubicBezTo>
                  <a:cubicBezTo>
                    <a:pt x="5796" y="19533"/>
                    <a:pt x="5623" y="20402"/>
                    <a:pt x="5969" y="20774"/>
                  </a:cubicBezTo>
                  <a:cubicBezTo>
                    <a:pt x="6315" y="21147"/>
                    <a:pt x="7179" y="21023"/>
                    <a:pt x="7870" y="20588"/>
                  </a:cubicBezTo>
                  <a:cubicBezTo>
                    <a:pt x="8561" y="20154"/>
                    <a:pt x="9079" y="19409"/>
                    <a:pt x="9079" y="18229"/>
                  </a:cubicBezTo>
                  <a:cubicBezTo>
                    <a:pt x="9079" y="17050"/>
                    <a:pt x="8561" y="15436"/>
                    <a:pt x="7179" y="13947"/>
                  </a:cubicBezTo>
                  <a:cubicBezTo>
                    <a:pt x="5796" y="12457"/>
                    <a:pt x="3550" y="11092"/>
                    <a:pt x="2081" y="10223"/>
                  </a:cubicBezTo>
                  <a:cubicBezTo>
                    <a:pt x="612" y="9354"/>
                    <a:pt x="-79" y="8981"/>
                    <a:pt x="7" y="8671"/>
                  </a:cubicBezTo>
                  <a:cubicBezTo>
                    <a:pt x="94" y="8361"/>
                    <a:pt x="958" y="8112"/>
                    <a:pt x="3204" y="7678"/>
                  </a:cubicBezTo>
                  <a:cubicBezTo>
                    <a:pt x="5451" y="7243"/>
                    <a:pt x="9079" y="6623"/>
                    <a:pt x="11326" y="5754"/>
                  </a:cubicBezTo>
                  <a:cubicBezTo>
                    <a:pt x="13572" y="4885"/>
                    <a:pt x="14436" y="3767"/>
                    <a:pt x="15041" y="2774"/>
                  </a:cubicBezTo>
                  <a:cubicBezTo>
                    <a:pt x="15646" y="1781"/>
                    <a:pt x="15991" y="912"/>
                    <a:pt x="16164" y="1036"/>
                  </a:cubicBezTo>
                  <a:cubicBezTo>
                    <a:pt x="16337" y="1161"/>
                    <a:pt x="16337" y="2278"/>
                    <a:pt x="16251" y="4947"/>
                  </a:cubicBezTo>
                  <a:cubicBezTo>
                    <a:pt x="16164" y="7616"/>
                    <a:pt x="15991" y="11836"/>
                    <a:pt x="15559" y="14629"/>
                  </a:cubicBezTo>
                  <a:cubicBezTo>
                    <a:pt x="15127" y="17423"/>
                    <a:pt x="14436" y="18788"/>
                    <a:pt x="13745" y="19781"/>
                  </a:cubicBezTo>
                  <a:cubicBezTo>
                    <a:pt x="13054" y="20774"/>
                    <a:pt x="12363" y="21395"/>
                    <a:pt x="12017" y="21395"/>
                  </a:cubicBezTo>
                  <a:cubicBezTo>
                    <a:pt x="11671" y="21395"/>
                    <a:pt x="11671" y="20774"/>
                    <a:pt x="12190" y="19409"/>
                  </a:cubicBezTo>
                  <a:cubicBezTo>
                    <a:pt x="12708" y="18043"/>
                    <a:pt x="13745" y="15933"/>
                    <a:pt x="14695" y="14443"/>
                  </a:cubicBezTo>
                  <a:cubicBezTo>
                    <a:pt x="15646" y="12954"/>
                    <a:pt x="16510" y="12085"/>
                    <a:pt x="17287" y="12395"/>
                  </a:cubicBezTo>
                  <a:cubicBezTo>
                    <a:pt x="18065" y="12705"/>
                    <a:pt x="18756" y="14195"/>
                    <a:pt x="19447" y="15623"/>
                  </a:cubicBezTo>
                  <a:cubicBezTo>
                    <a:pt x="20139" y="17050"/>
                    <a:pt x="20830" y="18416"/>
                    <a:pt x="21521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406519" y="6097327"/>
              <a:ext cx="90032" cy="13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26" fill="norm" stroke="1" extrusionOk="0">
                  <a:moveTo>
                    <a:pt x="268" y="8533"/>
                  </a:moveTo>
                  <a:cubicBezTo>
                    <a:pt x="2780" y="8533"/>
                    <a:pt x="5292" y="8533"/>
                    <a:pt x="7803" y="8064"/>
                  </a:cubicBezTo>
                  <a:cubicBezTo>
                    <a:pt x="10315" y="7594"/>
                    <a:pt x="12826" y="6655"/>
                    <a:pt x="14082" y="5246"/>
                  </a:cubicBezTo>
                  <a:cubicBezTo>
                    <a:pt x="15338" y="3838"/>
                    <a:pt x="15338" y="1959"/>
                    <a:pt x="13831" y="864"/>
                  </a:cubicBezTo>
                  <a:cubicBezTo>
                    <a:pt x="12324" y="-232"/>
                    <a:pt x="9310" y="-545"/>
                    <a:pt x="6296" y="1490"/>
                  </a:cubicBezTo>
                  <a:cubicBezTo>
                    <a:pt x="3282" y="3525"/>
                    <a:pt x="268" y="7907"/>
                    <a:pt x="17" y="11664"/>
                  </a:cubicBezTo>
                  <a:cubicBezTo>
                    <a:pt x="-234" y="15420"/>
                    <a:pt x="2278" y="18551"/>
                    <a:pt x="6296" y="19803"/>
                  </a:cubicBezTo>
                  <a:cubicBezTo>
                    <a:pt x="10315" y="21055"/>
                    <a:pt x="15840" y="20429"/>
                    <a:pt x="21366" y="19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515600" y="6059776"/>
              <a:ext cx="146050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675"/>
                  </a:moveTo>
                  <a:cubicBezTo>
                    <a:pt x="4070" y="4275"/>
                    <a:pt x="8139" y="7875"/>
                    <a:pt x="10017" y="11138"/>
                  </a:cubicBezTo>
                  <a:cubicBezTo>
                    <a:pt x="11896" y="14400"/>
                    <a:pt x="11583" y="17325"/>
                    <a:pt x="10800" y="19125"/>
                  </a:cubicBezTo>
                  <a:cubicBezTo>
                    <a:pt x="10017" y="20925"/>
                    <a:pt x="8765" y="21600"/>
                    <a:pt x="7513" y="21488"/>
                  </a:cubicBezTo>
                  <a:cubicBezTo>
                    <a:pt x="6261" y="21375"/>
                    <a:pt x="5009" y="20475"/>
                    <a:pt x="5478" y="18000"/>
                  </a:cubicBezTo>
                  <a:cubicBezTo>
                    <a:pt x="5948" y="15525"/>
                    <a:pt x="8139" y="11475"/>
                    <a:pt x="11113" y="8213"/>
                  </a:cubicBezTo>
                  <a:cubicBezTo>
                    <a:pt x="14087" y="4950"/>
                    <a:pt x="17843" y="24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684933" y="6085176"/>
              <a:ext cx="150845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8" fill="norm" stroke="1" extrusionOk="0">
                  <a:moveTo>
                    <a:pt x="1200" y="1994"/>
                  </a:moveTo>
                  <a:cubicBezTo>
                    <a:pt x="600" y="5982"/>
                    <a:pt x="0" y="9969"/>
                    <a:pt x="0" y="13126"/>
                  </a:cubicBezTo>
                  <a:cubicBezTo>
                    <a:pt x="0" y="16283"/>
                    <a:pt x="600" y="18609"/>
                    <a:pt x="1200" y="18609"/>
                  </a:cubicBezTo>
                  <a:cubicBezTo>
                    <a:pt x="1800" y="18609"/>
                    <a:pt x="2400" y="16283"/>
                    <a:pt x="3150" y="14123"/>
                  </a:cubicBezTo>
                  <a:cubicBezTo>
                    <a:pt x="3900" y="11963"/>
                    <a:pt x="4800" y="9969"/>
                    <a:pt x="5250" y="9803"/>
                  </a:cubicBezTo>
                  <a:cubicBezTo>
                    <a:pt x="5700" y="9637"/>
                    <a:pt x="5700" y="11298"/>
                    <a:pt x="5700" y="12960"/>
                  </a:cubicBezTo>
                  <a:cubicBezTo>
                    <a:pt x="5700" y="14622"/>
                    <a:pt x="5700" y="16283"/>
                    <a:pt x="6150" y="17945"/>
                  </a:cubicBezTo>
                  <a:cubicBezTo>
                    <a:pt x="6600" y="19606"/>
                    <a:pt x="7500" y="21268"/>
                    <a:pt x="9600" y="21434"/>
                  </a:cubicBezTo>
                  <a:cubicBezTo>
                    <a:pt x="11700" y="21600"/>
                    <a:pt x="15000" y="20271"/>
                    <a:pt x="17250" y="16782"/>
                  </a:cubicBezTo>
                  <a:cubicBezTo>
                    <a:pt x="19500" y="13292"/>
                    <a:pt x="20700" y="7643"/>
                    <a:pt x="21150" y="4486"/>
                  </a:cubicBezTo>
                  <a:cubicBezTo>
                    <a:pt x="21600" y="1329"/>
                    <a:pt x="21300" y="665"/>
                    <a:pt x="210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864849" y="613597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871200" y="6040726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928349" y="6059741"/>
              <a:ext cx="88901" cy="18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1600" y="2884"/>
                  </a:moveTo>
                  <a:cubicBezTo>
                    <a:pt x="19543" y="2164"/>
                    <a:pt x="17486" y="1444"/>
                    <a:pt x="14400" y="844"/>
                  </a:cubicBezTo>
                  <a:cubicBezTo>
                    <a:pt x="11314" y="244"/>
                    <a:pt x="7200" y="-236"/>
                    <a:pt x="5400" y="124"/>
                  </a:cubicBezTo>
                  <a:cubicBezTo>
                    <a:pt x="3600" y="484"/>
                    <a:pt x="4114" y="1684"/>
                    <a:pt x="5914" y="4204"/>
                  </a:cubicBezTo>
                  <a:cubicBezTo>
                    <a:pt x="7714" y="6724"/>
                    <a:pt x="10800" y="10564"/>
                    <a:pt x="12600" y="13204"/>
                  </a:cubicBezTo>
                  <a:cubicBezTo>
                    <a:pt x="14400" y="15844"/>
                    <a:pt x="14914" y="17284"/>
                    <a:pt x="13886" y="18484"/>
                  </a:cubicBezTo>
                  <a:cubicBezTo>
                    <a:pt x="12857" y="19684"/>
                    <a:pt x="10286" y="20644"/>
                    <a:pt x="7714" y="21004"/>
                  </a:cubicBezTo>
                  <a:cubicBezTo>
                    <a:pt x="5143" y="21364"/>
                    <a:pt x="2571" y="21124"/>
                    <a:pt x="1286" y="20404"/>
                  </a:cubicBezTo>
                  <a:cubicBezTo>
                    <a:pt x="0" y="19684"/>
                    <a:pt x="0" y="18484"/>
                    <a:pt x="0" y="17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049000" y="6061849"/>
              <a:ext cx="133350" cy="1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8234"/>
                  </a:moveTo>
                  <a:cubicBezTo>
                    <a:pt x="4800" y="7719"/>
                    <a:pt x="9600" y="7205"/>
                    <a:pt x="12686" y="6434"/>
                  </a:cubicBezTo>
                  <a:cubicBezTo>
                    <a:pt x="15771" y="5662"/>
                    <a:pt x="17143" y="4634"/>
                    <a:pt x="17829" y="3477"/>
                  </a:cubicBezTo>
                  <a:cubicBezTo>
                    <a:pt x="18514" y="2319"/>
                    <a:pt x="18514" y="1034"/>
                    <a:pt x="17657" y="391"/>
                  </a:cubicBezTo>
                  <a:cubicBezTo>
                    <a:pt x="16800" y="-252"/>
                    <a:pt x="15086" y="-252"/>
                    <a:pt x="12171" y="1548"/>
                  </a:cubicBezTo>
                  <a:cubicBezTo>
                    <a:pt x="9257" y="3348"/>
                    <a:pt x="5143" y="6948"/>
                    <a:pt x="2914" y="9519"/>
                  </a:cubicBezTo>
                  <a:cubicBezTo>
                    <a:pt x="686" y="12091"/>
                    <a:pt x="343" y="13634"/>
                    <a:pt x="1200" y="15434"/>
                  </a:cubicBezTo>
                  <a:cubicBezTo>
                    <a:pt x="2057" y="17234"/>
                    <a:pt x="4114" y="19291"/>
                    <a:pt x="7714" y="20319"/>
                  </a:cubicBezTo>
                  <a:cubicBezTo>
                    <a:pt x="11314" y="21348"/>
                    <a:pt x="16457" y="21348"/>
                    <a:pt x="2160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762437" y="4722468"/>
              <a:ext cx="792763" cy="63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0" fill="norm" stroke="1" extrusionOk="0">
                  <a:moveTo>
                    <a:pt x="14268" y="3776"/>
                  </a:moveTo>
                  <a:cubicBezTo>
                    <a:pt x="14382" y="3276"/>
                    <a:pt x="14496" y="2775"/>
                    <a:pt x="14410" y="2382"/>
                  </a:cubicBezTo>
                  <a:cubicBezTo>
                    <a:pt x="14325" y="1988"/>
                    <a:pt x="14040" y="1702"/>
                    <a:pt x="13242" y="1309"/>
                  </a:cubicBezTo>
                  <a:cubicBezTo>
                    <a:pt x="12444" y="915"/>
                    <a:pt x="11133" y="415"/>
                    <a:pt x="9823" y="164"/>
                  </a:cubicBezTo>
                  <a:cubicBezTo>
                    <a:pt x="8512" y="-86"/>
                    <a:pt x="7201" y="-86"/>
                    <a:pt x="6004" y="415"/>
                  </a:cubicBezTo>
                  <a:cubicBezTo>
                    <a:pt x="4807" y="915"/>
                    <a:pt x="3724" y="1917"/>
                    <a:pt x="2784" y="3133"/>
                  </a:cubicBezTo>
                  <a:cubicBezTo>
                    <a:pt x="1844" y="4348"/>
                    <a:pt x="1046" y="5779"/>
                    <a:pt x="561" y="7317"/>
                  </a:cubicBezTo>
                  <a:cubicBezTo>
                    <a:pt x="77" y="8854"/>
                    <a:pt x="-94" y="10499"/>
                    <a:pt x="48" y="12001"/>
                  </a:cubicBezTo>
                  <a:cubicBezTo>
                    <a:pt x="191" y="13503"/>
                    <a:pt x="647" y="14862"/>
                    <a:pt x="1559" y="16186"/>
                  </a:cubicBezTo>
                  <a:cubicBezTo>
                    <a:pt x="2471" y="17509"/>
                    <a:pt x="3838" y="18796"/>
                    <a:pt x="5377" y="19654"/>
                  </a:cubicBezTo>
                  <a:cubicBezTo>
                    <a:pt x="6916" y="20513"/>
                    <a:pt x="8626" y="20942"/>
                    <a:pt x="10250" y="21192"/>
                  </a:cubicBezTo>
                  <a:cubicBezTo>
                    <a:pt x="11874" y="21442"/>
                    <a:pt x="13413" y="21514"/>
                    <a:pt x="14895" y="21264"/>
                  </a:cubicBezTo>
                  <a:cubicBezTo>
                    <a:pt x="16377" y="21013"/>
                    <a:pt x="17802" y="20441"/>
                    <a:pt x="18856" y="19511"/>
                  </a:cubicBezTo>
                  <a:cubicBezTo>
                    <a:pt x="19910" y="18582"/>
                    <a:pt x="20594" y="17294"/>
                    <a:pt x="20993" y="15470"/>
                  </a:cubicBezTo>
                  <a:cubicBezTo>
                    <a:pt x="21392" y="13646"/>
                    <a:pt x="21506" y="11286"/>
                    <a:pt x="21050" y="9248"/>
                  </a:cubicBezTo>
                  <a:cubicBezTo>
                    <a:pt x="20594" y="7209"/>
                    <a:pt x="19568" y="5493"/>
                    <a:pt x="18200" y="4456"/>
                  </a:cubicBezTo>
                  <a:cubicBezTo>
                    <a:pt x="16833" y="3419"/>
                    <a:pt x="15123" y="3061"/>
                    <a:pt x="13670" y="3097"/>
                  </a:cubicBezTo>
                  <a:cubicBezTo>
                    <a:pt x="12216" y="3133"/>
                    <a:pt x="11019" y="3562"/>
                    <a:pt x="9823" y="3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00812" y="5266026"/>
              <a:ext cx="954988" cy="177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1561" y="0"/>
                  </a:moveTo>
                  <a:cubicBezTo>
                    <a:pt x="21131" y="155"/>
                    <a:pt x="20701" y="310"/>
                    <a:pt x="19936" y="581"/>
                  </a:cubicBezTo>
                  <a:cubicBezTo>
                    <a:pt x="19172" y="852"/>
                    <a:pt x="18073" y="1239"/>
                    <a:pt x="16782" y="1677"/>
                  </a:cubicBezTo>
                  <a:cubicBezTo>
                    <a:pt x="15492" y="2116"/>
                    <a:pt x="14011" y="2606"/>
                    <a:pt x="12625" y="3123"/>
                  </a:cubicBezTo>
                  <a:cubicBezTo>
                    <a:pt x="11239" y="3639"/>
                    <a:pt x="9949" y="4181"/>
                    <a:pt x="8754" y="4826"/>
                  </a:cubicBezTo>
                  <a:cubicBezTo>
                    <a:pt x="7559" y="5471"/>
                    <a:pt x="6460" y="6219"/>
                    <a:pt x="5409" y="6968"/>
                  </a:cubicBezTo>
                  <a:cubicBezTo>
                    <a:pt x="4357" y="7716"/>
                    <a:pt x="3354" y="8465"/>
                    <a:pt x="2542" y="9187"/>
                  </a:cubicBezTo>
                  <a:cubicBezTo>
                    <a:pt x="1729" y="9910"/>
                    <a:pt x="1108" y="10606"/>
                    <a:pt x="702" y="11406"/>
                  </a:cubicBezTo>
                  <a:cubicBezTo>
                    <a:pt x="296" y="12206"/>
                    <a:pt x="104" y="13110"/>
                    <a:pt x="33" y="14090"/>
                  </a:cubicBezTo>
                  <a:cubicBezTo>
                    <a:pt x="-39" y="15071"/>
                    <a:pt x="9" y="16129"/>
                    <a:pt x="176" y="17071"/>
                  </a:cubicBezTo>
                  <a:cubicBezTo>
                    <a:pt x="343" y="18013"/>
                    <a:pt x="630" y="18839"/>
                    <a:pt x="917" y="19574"/>
                  </a:cubicBezTo>
                  <a:cubicBezTo>
                    <a:pt x="1203" y="20310"/>
                    <a:pt x="1490" y="20955"/>
                    <a:pt x="17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46150" y="6999576"/>
              <a:ext cx="215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850"/>
                    <a:pt x="9318" y="11700"/>
                    <a:pt x="12918" y="15300"/>
                  </a:cubicBezTo>
                  <a:cubicBezTo>
                    <a:pt x="16518" y="18900"/>
                    <a:pt x="19059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47750" y="6936076"/>
              <a:ext cx="2286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0" y="2182"/>
                    <a:pt x="14800" y="4364"/>
                    <a:pt x="11200" y="7964"/>
                  </a:cubicBezTo>
                  <a:cubicBezTo>
                    <a:pt x="7600" y="11564"/>
                    <a:pt x="3800" y="165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651000" y="7107526"/>
              <a:ext cx="2730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4" y="3009"/>
                    <a:pt x="6028" y="6018"/>
                    <a:pt x="8874" y="8812"/>
                  </a:cubicBezTo>
                  <a:cubicBezTo>
                    <a:pt x="11721" y="11606"/>
                    <a:pt x="14400" y="14185"/>
                    <a:pt x="16493" y="16281"/>
                  </a:cubicBezTo>
                  <a:cubicBezTo>
                    <a:pt x="18586" y="18376"/>
                    <a:pt x="20093" y="199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721858" y="7101176"/>
              <a:ext cx="22124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8622" y="3126"/>
                    <a:pt x="15742" y="6253"/>
                    <a:pt x="12451" y="9284"/>
                  </a:cubicBezTo>
                  <a:cubicBezTo>
                    <a:pt x="9159" y="12316"/>
                    <a:pt x="5456" y="15253"/>
                    <a:pt x="3296" y="17053"/>
                  </a:cubicBezTo>
                  <a:cubicBezTo>
                    <a:pt x="1136" y="18853"/>
                    <a:pt x="519" y="19516"/>
                    <a:pt x="211" y="20084"/>
                  </a:cubicBezTo>
                  <a:cubicBezTo>
                    <a:pt x="-98" y="20653"/>
                    <a:pt x="-98" y="21126"/>
                    <a:pt x="416" y="21363"/>
                  </a:cubicBezTo>
                  <a:cubicBezTo>
                    <a:pt x="931" y="21600"/>
                    <a:pt x="1959" y="21600"/>
                    <a:pt x="298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148716" y="7033064"/>
              <a:ext cx="137285" cy="51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28" fill="norm" stroke="1" extrusionOk="0">
                  <a:moveTo>
                    <a:pt x="18281" y="982"/>
                  </a:moveTo>
                  <a:cubicBezTo>
                    <a:pt x="18281" y="543"/>
                    <a:pt x="18281" y="104"/>
                    <a:pt x="17462" y="16"/>
                  </a:cubicBezTo>
                  <a:cubicBezTo>
                    <a:pt x="16644" y="-72"/>
                    <a:pt x="15008" y="191"/>
                    <a:pt x="12717" y="1245"/>
                  </a:cubicBezTo>
                  <a:cubicBezTo>
                    <a:pt x="10426" y="2299"/>
                    <a:pt x="7481" y="4143"/>
                    <a:pt x="5026" y="6382"/>
                  </a:cubicBezTo>
                  <a:cubicBezTo>
                    <a:pt x="2571" y="8621"/>
                    <a:pt x="608" y="11255"/>
                    <a:pt x="117" y="13318"/>
                  </a:cubicBezTo>
                  <a:cubicBezTo>
                    <a:pt x="-374" y="15382"/>
                    <a:pt x="608" y="16874"/>
                    <a:pt x="4371" y="18148"/>
                  </a:cubicBezTo>
                  <a:cubicBezTo>
                    <a:pt x="8135" y="19421"/>
                    <a:pt x="14681" y="20474"/>
                    <a:pt x="21226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359571" y="7209126"/>
              <a:ext cx="377280" cy="22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31" fill="norm" stroke="1" extrusionOk="0">
                  <a:moveTo>
                    <a:pt x="1236" y="11726"/>
                  </a:moveTo>
                  <a:cubicBezTo>
                    <a:pt x="754" y="10903"/>
                    <a:pt x="271" y="10080"/>
                    <a:pt x="90" y="9154"/>
                  </a:cubicBezTo>
                  <a:cubicBezTo>
                    <a:pt x="-91" y="8229"/>
                    <a:pt x="30" y="7200"/>
                    <a:pt x="211" y="7303"/>
                  </a:cubicBezTo>
                  <a:cubicBezTo>
                    <a:pt x="392" y="7406"/>
                    <a:pt x="633" y="8640"/>
                    <a:pt x="1055" y="10800"/>
                  </a:cubicBezTo>
                  <a:cubicBezTo>
                    <a:pt x="1478" y="12960"/>
                    <a:pt x="2081" y="16046"/>
                    <a:pt x="2503" y="18103"/>
                  </a:cubicBezTo>
                  <a:cubicBezTo>
                    <a:pt x="2926" y="20160"/>
                    <a:pt x="3167" y="21189"/>
                    <a:pt x="3529" y="21394"/>
                  </a:cubicBezTo>
                  <a:cubicBezTo>
                    <a:pt x="3891" y="21600"/>
                    <a:pt x="4374" y="20983"/>
                    <a:pt x="6365" y="18411"/>
                  </a:cubicBezTo>
                  <a:cubicBezTo>
                    <a:pt x="8356" y="15840"/>
                    <a:pt x="11855" y="11314"/>
                    <a:pt x="14631" y="7920"/>
                  </a:cubicBezTo>
                  <a:cubicBezTo>
                    <a:pt x="17406" y="4526"/>
                    <a:pt x="19458" y="2263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997200" y="7196426"/>
              <a:ext cx="46990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486" y="6382"/>
                    <a:pt x="973" y="6873"/>
                    <a:pt x="1557" y="9082"/>
                  </a:cubicBezTo>
                  <a:cubicBezTo>
                    <a:pt x="2141" y="11291"/>
                    <a:pt x="2822" y="15218"/>
                    <a:pt x="3259" y="17795"/>
                  </a:cubicBezTo>
                  <a:cubicBezTo>
                    <a:pt x="3697" y="20373"/>
                    <a:pt x="3892" y="21600"/>
                    <a:pt x="4086" y="21600"/>
                  </a:cubicBezTo>
                  <a:cubicBezTo>
                    <a:pt x="4281" y="21600"/>
                    <a:pt x="4476" y="20373"/>
                    <a:pt x="5595" y="18286"/>
                  </a:cubicBezTo>
                  <a:cubicBezTo>
                    <a:pt x="6714" y="16200"/>
                    <a:pt x="8757" y="13255"/>
                    <a:pt x="11141" y="10432"/>
                  </a:cubicBezTo>
                  <a:cubicBezTo>
                    <a:pt x="13524" y="7609"/>
                    <a:pt x="16249" y="4909"/>
                    <a:pt x="18049" y="3191"/>
                  </a:cubicBezTo>
                  <a:cubicBezTo>
                    <a:pt x="19849" y="1473"/>
                    <a:pt x="20724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536949" y="6974176"/>
              <a:ext cx="16882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0" y="0"/>
                  </a:moveTo>
                  <a:cubicBezTo>
                    <a:pt x="4478" y="1367"/>
                    <a:pt x="8956" y="2734"/>
                    <a:pt x="12380" y="4284"/>
                  </a:cubicBezTo>
                  <a:cubicBezTo>
                    <a:pt x="15805" y="5833"/>
                    <a:pt x="18176" y="7565"/>
                    <a:pt x="19624" y="9615"/>
                  </a:cubicBezTo>
                  <a:cubicBezTo>
                    <a:pt x="21073" y="11666"/>
                    <a:pt x="21600" y="14035"/>
                    <a:pt x="20151" y="16041"/>
                  </a:cubicBezTo>
                  <a:cubicBezTo>
                    <a:pt x="18702" y="18046"/>
                    <a:pt x="15278" y="19686"/>
                    <a:pt x="12249" y="20552"/>
                  </a:cubicBezTo>
                  <a:cubicBezTo>
                    <a:pt x="9220" y="21418"/>
                    <a:pt x="6585" y="21509"/>
                    <a:pt x="39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000500" y="7196426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044950" y="7329776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556270" y="7083452"/>
              <a:ext cx="172768" cy="30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08" fill="norm" stroke="1" extrusionOk="0">
                  <a:moveTo>
                    <a:pt x="1140" y="2994"/>
                  </a:moveTo>
                  <a:cubicBezTo>
                    <a:pt x="368" y="2406"/>
                    <a:pt x="-403" y="1818"/>
                    <a:pt x="240" y="1304"/>
                  </a:cubicBezTo>
                  <a:cubicBezTo>
                    <a:pt x="883" y="790"/>
                    <a:pt x="2940" y="349"/>
                    <a:pt x="5254" y="128"/>
                  </a:cubicBezTo>
                  <a:cubicBezTo>
                    <a:pt x="7568" y="-92"/>
                    <a:pt x="10140" y="-92"/>
                    <a:pt x="12326" y="643"/>
                  </a:cubicBezTo>
                  <a:cubicBezTo>
                    <a:pt x="14511" y="1377"/>
                    <a:pt x="16311" y="2847"/>
                    <a:pt x="15797" y="4610"/>
                  </a:cubicBezTo>
                  <a:cubicBezTo>
                    <a:pt x="15283" y="6373"/>
                    <a:pt x="12454" y="8430"/>
                    <a:pt x="10011" y="9679"/>
                  </a:cubicBezTo>
                  <a:cubicBezTo>
                    <a:pt x="7568" y="10928"/>
                    <a:pt x="5511" y="11369"/>
                    <a:pt x="5126" y="11590"/>
                  </a:cubicBezTo>
                  <a:cubicBezTo>
                    <a:pt x="4740" y="11810"/>
                    <a:pt x="6026" y="11810"/>
                    <a:pt x="8211" y="12104"/>
                  </a:cubicBezTo>
                  <a:cubicBezTo>
                    <a:pt x="10397" y="12398"/>
                    <a:pt x="13483" y="12986"/>
                    <a:pt x="15797" y="13647"/>
                  </a:cubicBezTo>
                  <a:cubicBezTo>
                    <a:pt x="18111" y="14308"/>
                    <a:pt x="19654" y="15043"/>
                    <a:pt x="20426" y="15777"/>
                  </a:cubicBezTo>
                  <a:cubicBezTo>
                    <a:pt x="21197" y="16512"/>
                    <a:pt x="21197" y="17247"/>
                    <a:pt x="20297" y="18128"/>
                  </a:cubicBezTo>
                  <a:cubicBezTo>
                    <a:pt x="19397" y="19010"/>
                    <a:pt x="17597" y="20039"/>
                    <a:pt x="14254" y="20626"/>
                  </a:cubicBezTo>
                  <a:cubicBezTo>
                    <a:pt x="10911" y="21214"/>
                    <a:pt x="6026" y="21361"/>
                    <a:pt x="1140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877505" y="7049160"/>
              <a:ext cx="265996" cy="38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50" fill="norm" stroke="1" extrusionOk="0">
                  <a:moveTo>
                    <a:pt x="453" y="4998"/>
                  </a:moveTo>
                  <a:cubicBezTo>
                    <a:pt x="113" y="4411"/>
                    <a:pt x="-227" y="3824"/>
                    <a:pt x="198" y="3061"/>
                  </a:cubicBezTo>
                  <a:cubicBezTo>
                    <a:pt x="623" y="2298"/>
                    <a:pt x="1814" y="1359"/>
                    <a:pt x="3345" y="772"/>
                  </a:cubicBezTo>
                  <a:cubicBezTo>
                    <a:pt x="4875" y="185"/>
                    <a:pt x="6746" y="-50"/>
                    <a:pt x="8022" y="9"/>
                  </a:cubicBezTo>
                  <a:cubicBezTo>
                    <a:pt x="9297" y="67"/>
                    <a:pt x="9978" y="420"/>
                    <a:pt x="10573" y="1476"/>
                  </a:cubicBezTo>
                  <a:cubicBezTo>
                    <a:pt x="11168" y="2533"/>
                    <a:pt x="11679" y="4293"/>
                    <a:pt x="10743" y="6817"/>
                  </a:cubicBezTo>
                  <a:cubicBezTo>
                    <a:pt x="9808" y="9341"/>
                    <a:pt x="7427" y="12628"/>
                    <a:pt x="5811" y="14624"/>
                  </a:cubicBezTo>
                  <a:cubicBezTo>
                    <a:pt x="4195" y="16620"/>
                    <a:pt x="3345" y="17324"/>
                    <a:pt x="2579" y="18146"/>
                  </a:cubicBezTo>
                  <a:cubicBezTo>
                    <a:pt x="1814" y="18967"/>
                    <a:pt x="1134" y="19907"/>
                    <a:pt x="1474" y="20376"/>
                  </a:cubicBezTo>
                  <a:cubicBezTo>
                    <a:pt x="1814" y="20846"/>
                    <a:pt x="3175" y="20846"/>
                    <a:pt x="6066" y="20728"/>
                  </a:cubicBezTo>
                  <a:cubicBezTo>
                    <a:pt x="8957" y="20611"/>
                    <a:pt x="13379" y="20376"/>
                    <a:pt x="16101" y="20259"/>
                  </a:cubicBezTo>
                  <a:cubicBezTo>
                    <a:pt x="18822" y="20141"/>
                    <a:pt x="19842" y="20141"/>
                    <a:pt x="20438" y="20376"/>
                  </a:cubicBezTo>
                  <a:cubicBezTo>
                    <a:pt x="21033" y="20611"/>
                    <a:pt x="21203" y="21080"/>
                    <a:pt x="21373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436283" y="7457418"/>
              <a:ext cx="848784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539" y="21432"/>
                  </a:moveTo>
                  <a:cubicBezTo>
                    <a:pt x="269" y="19770"/>
                    <a:pt x="0" y="18109"/>
                    <a:pt x="0" y="16724"/>
                  </a:cubicBezTo>
                  <a:cubicBezTo>
                    <a:pt x="0" y="15340"/>
                    <a:pt x="269" y="14232"/>
                    <a:pt x="1347" y="12294"/>
                  </a:cubicBezTo>
                  <a:cubicBezTo>
                    <a:pt x="2424" y="10355"/>
                    <a:pt x="4309" y="7586"/>
                    <a:pt x="6356" y="5370"/>
                  </a:cubicBezTo>
                  <a:cubicBezTo>
                    <a:pt x="8403" y="3155"/>
                    <a:pt x="10611" y="1494"/>
                    <a:pt x="12739" y="663"/>
                  </a:cubicBezTo>
                  <a:cubicBezTo>
                    <a:pt x="14867" y="-168"/>
                    <a:pt x="16914" y="-168"/>
                    <a:pt x="18287" y="386"/>
                  </a:cubicBezTo>
                  <a:cubicBezTo>
                    <a:pt x="19661" y="940"/>
                    <a:pt x="20361" y="2047"/>
                    <a:pt x="20846" y="3155"/>
                  </a:cubicBezTo>
                  <a:cubicBezTo>
                    <a:pt x="21331" y="4263"/>
                    <a:pt x="21600" y="5370"/>
                    <a:pt x="21600" y="7586"/>
                  </a:cubicBezTo>
                  <a:cubicBezTo>
                    <a:pt x="21600" y="9801"/>
                    <a:pt x="21331" y="13124"/>
                    <a:pt x="21061" y="16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432049" y="7539968"/>
              <a:ext cx="984251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418" y="18453"/>
                    <a:pt x="836" y="15422"/>
                    <a:pt x="1858" y="12201"/>
                  </a:cubicBezTo>
                  <a:cubicBezTo>
                    <a:pt x="2880" y="8980"/>
                    <a:pt x="4506" y="5569"/>
                    <a:pt x="6178" y="3485"/>
                  </a:cubicBezTo>
                  <a:cubicBezTo>
                    <a:pt x="7850" y="1401"/>
                    <a:pt x="9569" y="643"/>
                    <a:pt x="11381" y="264"/>
                  </a:cubicBezTo>
                  <a:cubicBezTo>
                    <a:pt x="13192" y="-115"/>
                    <a:pt x="15097" y="-115"/>
                    <a:pt x="16815" y="453"/>
                  </a:cubicBezTo>
                  <a:cubicBezTo>
                    <a:pt x="18534" y="1022"/>
                    <a:pt x="20067" y="2159"/>
                    <a:pt x="21600" y="3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813843" y="7704430"/>
              <a:ext cx="418307" cy="24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72" fill="norm" stroke="1" extrusionOk="0">
                  <a:moveTo>
                    <a:pt x="941" y="4468"/>
                  </a:moveTo>
                  <a:cubicBezTo>
                    <a:pt x="614" y="8565"/>
                    <a:pt x="286" y="12661"/>
                    <a:pt x="123" y="15175"/>
                  </a:cubicBezTo>
                  <a:cubicBezTo>
                    <a:pt x="-41" y="17689"/>
                    <a:pt x="-41" y="18620"/>
                    <a:pt x="123" y="19458"/>
                  </a:cubicBezTo>
                  <a:cubicBezTo>
                    <a:pt x="286" y="20296"/>
                    <a:pt x="614" y="21041"/>
                    <a:pt x="1050" y="21227"/>
                  </a:cubicBezTo>
                  <a:cubicBezTo>
                    <a:pt x="1486" y="21413"/>
                    <a:pt x="2032" y="21041"/>
                    <a:pt x="2577" y="19737"/>
                  </a:cubicBezTo>
                  <a:cubicBezTo>
                    <a:pt x="3123" y="18434"/>
                    <a:pt x="3668" y="16199"/>
                    <a:pt x="4159" y="14337"/>
                  </a:cubicBezTo>
                  <a:cubicBezTo>
                    <a:pt x="4650" y="12475"/>
                    <a:pt x="5086" y="10985"/>
                    <a:pt x="5304" y="10706"/>
                  </a:cubicBezTo>
                  <a:cubicBezTo>
                    <a:pt x="5523" y="10427"/>
                    <a:pt x="5523" y="11358"/>
                    <a:pt x="5632" y="12475"/>
                  </a:cubicBezTo>
                  <a:cubicBezTo>
                    <a:pt x="5741" y="13592"/>
                    <a:pt x="5959" y="14896"/>
                    <a:pt x="6286" y="15920"/>
                  </a:cubicBezTo>
                  <a:cubicBezTo>
                    <a:pt x="6614" y="16944"/>
                    <a:pt x="7050" y="17689"/>
                    <a:pt x="7595" y="18061"/>
                  </a:cubicBezTo>
                  <a:cubicBezTo>
                    <a:pt x="8141" y="18434"/>
                    <a:pt x="8795" y="18434"/>
                    <a:pt x="9614" y="17689"/>
                  </a:cubicBezTo>
                  <a:cubicBezTo>
                    <a:pt x="10432" y="16944"/>
                    <a:pt x="11414" y="15454"/>
                    <a:pt x="12177" y="12754"/>
                  </a:cubicBezTo>
                  <a:cubicBezTo>
                    <a:pt x="12941" y="10054"/>
                    <a:pt x="13486" y="6144"/>
                    <a:pt x="13704" y="3723"/>
                  </a:cubicBezTo>
                  <a:cubicBezTo>
                    <a:pt x="13923" y="1303"/>
                    <a:pt x="13814" y="372"/>
                    <a:pt x="13486" y="92"/>
                  </a:cubicBezTo>
                  <a:cubicBezTo>
                    <a:pt x="13159" y="-187"/>
                    <a:pt x="12614" y="185"/>
                    <a:pt x="12177" y="930"/>
                  </a:cubicBezTo>
                  <a:cubicBezTo>
                    <a:pt x="11741" y="1675"/>
                    <a:pt x="11414" y="2792"/>
                    <a:pt x="11250" y="4096"/>
                  </a:cubicBezTo>
                  <a:cubicBezTo>
                    <a:pt x="11086" y="5399"/>
                    <a:pt x="11086" y="6889"/>
                    <a:pt x="12068" y="7541"/>
                  </a:cubicBezTo>
                  <a:cubicBezTo>
                    <a:pt x="13050" y="8192"/>
                    <a:pt x="15014" y="8006"/>
                    <a:pt x="16759" y="7261"/>
                  </a:cubicBezTo>
                  <a:cubicBezTo>
                    <a:pt x="18504" y="6516"/>
                    <a:pt x="20032" y="5213"/>
                    <a:pt x="21559" y="3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749499" y="4185981"/>
              <a:ext cx="412801" cy="18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01" fill="norm" stroke="1" extrusionOk="0">
                  <a:moveTo>
                    <a:pt x="333" y="63"/>
                  </a:moveTo>
                  <a:cubicBezTo>
                    <a:pt x="112" y="4431"/>
                    <a:pt x="-108" y="8800"/>
                    <a:pt x="57" y="12440"/>
                  </a:cubicBezTo>
                  <a:cubicBezTo>
                    <a:pt x="223" y="16081"/>
                    <a:pt x="774" y="18993"/>
                    <a:pt x="1545" y="20207"/>
                  </a:cubicBezTo>
                  <a:cubicBezTo>
                    <a:pt x="2316" y="21420"/>
                    <a:pt x="3308" y="20935"/>
                    <a:pt x="4190" y="19600"/>
                  </a:cubicBezTo>
                  <a:cubicBezTo>
                    <a:pt x="5072" y="18265"/>
                    <a:pt x="5843" y="16081"/>
                    <a:pt x="6394" y="14503"/>
                  </a:cubicBezTo>
                  <a:cubicBezTo>
                    <a:pt x="6945" y="12926"/>
                    <a:pt x="7276" y="11955"/>
                    <a:pt x="7441" y="12076"/>
                  </a:cubicBezTo>
                  <a:cubicBezTo>
                    <a:pt x="7606" y="12198"/>
                    <a:pt x="7606" y="13411"/>
                    <a:pt x="7551" y="14624"/>
                  </a:cubicBezTo>
                  <a:cubicBezTo>
                    <a:pt x="7496" y="15838"/>
                    <a:pt x="7386" y="17051"/>
                    <a:pt x="7551" y="18022"/>
                  </a:cubicBezTo>
                  <a:cubicBezTo>
                    <a:pt x="7716" y="18993"/>
                    <a:pt x="8157" y="19721"/>
                    <a:pt x="8929" y="20085"/>
                  </a:cubicBezTo>
                  <a:cubicBezTo>
                    <a:pt x="9700" y="20449"/>
                    <a:pt x="10802" y="20449"/>
                    <a:pt x="11849" y="18993"/>
                  </a:cubicBezTo>
                  <a:cubicBezTo>
                    <a:pt x="12896" y="17537"/>
                    <a:pt x="13888" y="14624"/>
                    <a:pt x="14439" y="11955"/>
                  </a:cubicBezTo>
                  <a:cubicBezTo>
                    <a:pt x="14990" y="9285"/>
                    <a:pt x="15100" y="6858"/>
                    <a:pt x="15100" y="5038"/>
                  </a:cubicBezTo>
                  <a:cubicBezTo>
                    <a:pt x="15100" y="3218"/>
                    <a:pt x="14990" y="2004"/>
                    <a:pt x="14604" y="1155"/>
                  </a:cubicBezTo>
                  <a:cubicBezTo>
                    <a:pt x="14219" y="305"/>
                    <a:pt x="13557" y="-180"/>
                    <a:pt x="12896" y="63"/>
                  </a:cubicBezTo>
                  <a:cubicBezTo>
                    <a:pt x="12235" y="305"/>
                    <a:pt x="11574" y="1276"/>
                    <a:pt x="11243" y="2368"/>
                  </a:cubicBezTo>
                  <a:cubicBezTo>
                    <a:pt x="10912" y="3460"/>
                    <a:pt x="10912" y="4674"/>
                    <a:pt x="11794" y="5645"/>
                  </a:cubicBezTo>
                  <a:cubicBezTo>
                    <a:pt x="12676" y="6616"/>
                    <a:pt x="14439" y="7344"/>
                    <a:pt x="16202" y="7708"/>
                  </a:cubicBezTo>
                  <a:cubicBezTo>
                    <a:pt x="17965" y="8072"/>
                    <a:pt x="19729" y="8072"/>
                    <a:pt x="21492" y="80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220633" y="4259816"/>
              <a:ext cx="370417" cy="16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345" y="1966"/>
                  </a:moveTo>
                  <a:cubicBezTo>
                    <a:pt x="1728" y="2766"/>
                    <a:pt x="1111" y="3566"/>
                    <a:pt x="679" y="5833"/>
                  </a:cubicBezTo>
                  <a:cubicBezTo>
                    <a:pt x="247" y="8100"/>
                    <a:pt x="0" y="11833"/>
                    <a:pt x="0" y="14366"/>
                  </a:cubicBezTo>
                  <a:cubicBezTo>
                    <a:pt x="0" y="16900"/>
                    <a:pt x="247" y="18233"/>
                    <a:pt x="679" y="18900"/>
                  </a:cubicBezTo>
                  <a:cubicBezTo>
                    <a:pt x="1111" y="19566"/>
                    <a:pt x="1728" y="19566"/>
                    <a:pt x="2345" y="19033"/>
                  </a:cubicBezTo>
                  <a:cubicBezTo>
                    <a:pt x="2962" y="18500"/>
                    <a:pt x="3579" y="17433"/>
                    <a:pt x="4073" y="16366"/>
                  </a:cubicBezTo>
                  <a:cubicBezTo>
                    <a:pt x="4567" y="15300"/>
                    <a:pt x="4937" y="14233"/>
                    <a:pt x="5184" y="14900"/>
                  </a:cubicBezTo>
                  <a:cubicBezTo>
                    <a:pt x="5431" y="15566"/>
                    <a:pt x="5554" y="17966"/>
                    <a:pt x="5925" y="19433"/>
                  </a:cubicBezTo>
                  <a:cubicBezTo>
                    <a:pt x="6295" y="20900"/>
                    <a:pt x="6912" y="21433"/>
                    <a:pt x="7961" y="21300"/>
                  </a:cubicBezTo>
                  <a:cubicBezTo>
                    <a:pt x="9010" y="21166"/>
                    <a:pt x="10491" y="20366"/>
                    <a:pt x="11664" y="17433"/>
                  </a:cubicBezTo>
                  <a:cubicBezTo>
                    <a:pt x="12837" y="14500"/>
                    <a:pt x="13701" y="9433"/>
                    <a:pt x="14071" y="6233"/>
                  </a:cubicBezTo>
                  <a:cubicBezTo>
                    <a:pt x="14441" y="3033"/>
                    <a:pt x="14318" y="1700"/>
                    <a:pt x="13701" y="900"/>
                  </a:cubicBezTo>
                  <a:cubicBezTo>
                    <a:pt x="13083" y="100"/>
                    <a:pt x="11973" y="-167"/>
                    <a:pt x="11170" y="100"/>
                  </a:cubicBezTo>
                  <a:cubicBezTo>
                    <a:pt x="10368" y="366"/>
                    <a:pt x="9874" y="1166"/>
                    <a:pt x="9689" y="2233"/>
                  </a:cubicBezTo>
                  <a:cubicBezTo>
                    <a:pt x="9504" y="3300"/>
                    <a:pt x="9627" y="4633"/>
                    <a:pt x="10553" y="5700"/>
                  </a:cubicBezTo>
                  <a:cubicBezTo>
                    <a:pt x="11479" y="6766"/>
                    <a:pt x="13207" y="7566"/>
                    <a:pt x="15182" y="7966"/>
                  </a:cubicBezTo>
                  <a:cubicBezTo>
                    <a:pt x="17157" y="8366"/>
                    <a:pt x="19378" y="8366"/>
                    <a:pt x="21600" y="8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708650" y="4305195"/>
              <a:ext cx="285750" cy="1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1049"/>
                  </a:moveTo>
                  <a:cubicBezTo>
                    <a:pt x="320" y="6383"/>
                    <a:pt x="640" y="11716"/>
                    <a:pt x="1120" y="14916"/>
                  </a:cubicBezTo>
                  <a:cubicBezTo>
                    <a:pt x="1600" y="18116"/>
                    <a:pt x="2240" y="19183"/>
                    <a:pt x="2960" y="19583"/>
                  </a:cubicBezTo>
                  <a:cubicBezTo>
                    <a:pt x="3680" y="19983"/>
                    <a:pt x="4480" y="19716"/>
                    <a:pt x="5200" y="18916"/>
                  </a:cubicBezTo>
                  <a:cubicBezTo>
                    <a:pt x="5920" y="18116"/>
                    <a:pt x="6560" y="16783"/>
                    <a:pt x="7120" y="15583"/>
                  </a:cubicBezTo>
                  <a:cubicBezTo>
                    <a:pt x="7680" y="14383"/>
                    <a:pt x="8160" y="13316"/>
                    <a:pt x="8240" y="13449"/>
                  </a:cubicBezTo>
                  <a:cubicBezTo>
                    <a:pt x="8320" y="13583"/>
                    <a:pt x="8000" y="14916"/>
                    <a:pt x="7840" y="16249"/>
                  </a:cubicBezTo>
                  <a:cubicBezTo>
                    <a:pt x="7680" y="17583"/>
                    <a:pt x="7680" y="18916"/>
                    <a:pt x="8080" y="19849"/>
                  </a:cubicBezTo>
                  <a:cubicBezTo>
                    <a:pt x="8480" y="20783"/>
                    <a:pt x="9280" y="21316"/>
                    <a:pt x="10400" y="21183"/>
                  </a:cubicBezTo>
                  <a:cubicBezTo>
                    <a:pt x="11520" y="21049"/>
                    <a:pt x="12960" y="20249"/>
                    <a:pt x="14320" y="18116"/>
                  </a:cubicBezTo>
                  <a:cubicBezTo>
                    <a:pt x="15680" y="15983"/>
                    <a:pt x="16960" y="12516"/>
                    <a:pt x="17440" y="9316"/>
                  </a:cubicBezTo>
                  <a:cubicBezTo>
                    <a:pt x="17920" y="6116"/>
                    <a:pt x="17600" y="3183"/>
                    <a:pt x="16800" y="1583"/>
                  </a:cubicBezTo>
                  <a:cubicBezTo>
                    <a:pt x="16000" y="-17"/>
                    <a:pt x="14720" y="-284"/>
                    <a:pt x="14080" y="249"/>
                  </a:cubicBezTo>
                  <a:cubicBezTo>
                    <a:pt x="13440" y="783"/>
                    <a:pt x="13440" y="2116"/>
                    <a:pt x="14000" y="3983"/>
                  </a:cubicBezTo>
                  <a:cubicBezTo>
                    <a:pt x="14560" y="5849"/>
                    <a:pt x="15680" y="8249"/>
                    <a:pt x="17040" y="9849"/>
                  </a:cubicBezTo>
                  <a:cubicBezTo>
                    <a:pt x="18400" y="11449"/>
                    <a:pt x="20000" y="12249"/>
                    <a:pt x="21600" y="13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017138" y="4341846"/>
              <a:ext cx="425062" cy="23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61" fill="norm" stroke="1" extrusionOk="0">
                  <a:moveTo>
                    <a:pt x="1584" y="1470"/>
                  </a:moveTo>
                  <a:cubicBezTo>
                    <a:pt x="942" y="4556"/>
                    <a:pt x="301" y="7641"/>
                    <a:pt x="87" y="10631"/>
                  </a:cubicBezTo>
                  <a:cubicBezTo>
                    <a:pt x="-127" y="13620"/>
                    <a:pt x="87" y="16513"/>
                    <a:pt x="354" y="18345"/>
                  </a:cubicBezTo>
                  <a:cubicBezTo>
                    <a:pt x="622" y="20177"/>
                    <a:pt x="942" y="20948"/>
                    <a:pt x="1370" y="21238"/>
                  </a:cubicBezTo>
                  <a:cubicBezTo>
                    <a:pt x="1798" y="21527"/>
                    <a:pt x="2332" y="21334"/>
                    <a:pt x="2921" y="20370"/>
                  </a:cubicBezTo>
                  <a:cubicBezTo>
                    <a:pt x="3509" y="19406"/>
                    <a:pt x="4150" y="17670"/>
                    <a:pt x="4631" y="16416"/>
                  </a:cubicBezTo>
                  <a:cubicBezTo>
                    <a:pt x="5113" y="15163"/>
                    <a:pt x="5433" y="14391"/>
                    <a:pt x="5540" y="14488"/>
                  </a:cubicBezTo>
                  <a:cubicBezTo>
                    <a:pt x="5647" y="14584"/>
                    <a:pt x="5540" y="15548"/>
                    <a:pt x="5594" y="16513"/>
                  </a:cubicBezTo>
                  <a:cubicBezTo>
                    <a:pt x="5647" y="17477"/>
                    <a:pt x="5861" y="18441"/>
                    <a:pt x="6235" y="19116"/>
                  </a:cubicBezTo>
                  <a:cubicBezTo>
                    <a:pt x="6610" y="19791"/>
                    <a:pt x="7144" y="20177"/>
                    <a:pt x="7786" y="20273"/>
                  </a:cubicBezTo>
                  <a:cubicBezTo>
                    <a:pt x="8427" y="20370"/>
                    <a:pt x="9176" y="20177"/>
                    <a:pt x="9924" y="18538"/>
                  </a:cubicBezTo>
                  <a:cubicBezTo>
                    <a:pt x="10673" y="16898"/>
                    <a:pt x="11422" y="13813"/>
                    <a:pt x="11796" y="11113"/>
                  </a:cubicBezTo>
                  <a:cubicBezTo>
                    <a:pt x="12170" y="8413"/>
                    <a:pt x="12170" y="6098"/>
                    <a:pt x="12117" y="4363"/>
                  </a:cubicBezTo>
                  <a:cubicBezTo>
                    <a:pt x="12063" y="2627"/>
                    <a:pt x="11956" y="1470"/>
                    <a:pt x="11635" y="795"/>
                  </a:cubicBezTo>
                  <a:cubicBezTo>
                    <a:pt x="11315" y="120"/>
                    <a:pt x="10780" y="-73"/>
                    <a:pt x="10245" y="23"/>
                  </a:cubicBezTo>
                  <a:cubicBezTo>
                    <a:pt x="9711" y="120"/>
                    <a:pt x="9176" y="506"/>
                    <a:pt x="8855" y="1277"/>
                  </a:cubicBezTo>
                  <a:cubicBezTo>
                    <a:pt x="8534" y="2048"/>
                    <a:pt x="8427" y="3206"/>
                    <a:pt x="8909" y="4266"/>
                  </a:cubicBezTo>
                  <a:cubicBezTo>
                    <a:pt x="9390" y="5327"/>
                    <a:pt x="10459" y="6291"/>
                    <a:pt x="12651" y="7256"/>
                  </a:cubicBezTo>
                  <a:cubicBezTo>
                    <a:pt x="14843" y="8220"/>
                    <a:pt x="18158" y="9184"/>
                    <a:pt x="21473" y="10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4" name="Drawing"/>
          <p:cNvGrpSpPr/>
          <p:nvPr/>
        </p:nvGrpSpPr>
        <p:grpSpPr>
          <a:xfrm>
            <a:off x="400049" y="1771650"/>
            <a:ext cx="11893551" cy="7448551"/>
            <a:chOff x="0" y="0"/>
            <a:chExt cx="11893550" cy="7448550"/>
          </a:xfrm>
        </p:grpSpPr>
        <p:sp>
          <p:nvSpPr>
            <p:cNvPr id="843" name="Line"/>
            <p:cNvSpPr/>
            <p:nvPr/>
          </p:nvSpPr>
          <p:spPr>
            <a:xfrm>
              <a:off x="641350" y="2032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35000" y="952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99372" y="148380"/>
              <a:ext cx="84828" cy="27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20" fill="norm" stroke="1" extrusionOk="0">
                  <a:moveTo>
                    <a:pt x="12897" y="802"/>
                  </a:moveTo>
                  <a:cubicBezTo>
                    <a:pt x="10840" y="311"/>
                    <a:pt x="8782" y="-180"/>
                    <a:pt x="6982" y="65"/>
                  </a:cubicBezTo>
                  <a:cubicBezTo>
                    <a:pt x="5182" y="311"/>
                    <a:pt x="3640" y="1293"/>
                    <a:pt x="2097" y="3665"/>
                  </a:cubicBezTo>
                  <a:cubicBezTo>
                    <a:pt x="554" y="6038"/>
                    <a:pt x="-989" y="9802"/>
                    <a:pt x="811" y="12993"/>
                  </a:cubicBezTo>
                  <a:cubicBezTo>
                    <a:pt x="2611" y="16184"/>
                    <a:pt x="7754" y="18802"/>
                    <a:pt x="11611" y="20111"/>
                  </a:cubicBezTo>
                  <a:cubicBezTo>
                    <a:pt x="15468" y="21420"/>
                    <a:pt x="18040" y="21420"/>
                    <a:pt x="20611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42950" y="120650"/>
              <a:ext cx="11918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0" y="0"/>
                  </a:moveTo>
                  <a:cubicBezTo>
                    <a:pt x="5214" y="1087"/>
                    <a:pt x="10428" y="2174"/>
                    <a:pt x="14524" y="4415"/>
                  </a:cubicBezTo>
                  <a:cubicBezTo>
                    <a:pt x="18621" y="6657"/>
                    <a:pt x="21600" y="10053"/>
                    <a:pt x="20855" y="12974"/>
                  </a:cubicBezTo>
                  <a:cubicBezTo>
                    <a:pt x="20110" y="15894"/>
                    <a:pt x="15641" y="18340"/>
                    <a:pt x="12290" y="19698"/>
                  </a:cubicBezTo>
                  <a:cubicBezTo>
                    <a:pt x="8938" y="21057"/>
                    <a:pt x="6703" y="21328"/>
                    <a:pt x="4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584982" y="101600"/>
              <a:ext cx="459719" cy="49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3" fill="norm" stroke="1" extrusionOk="0">
                  <a:moveTo>
                    <a:pt x="17953" y="0"/>
                  </a:moveTo>
                  <a:cubicBezTo>
                    <a:pt x="16368" y="1464"/>
                    <a:pt x="14782" y="2929"/>
                    <a:pt x="13148" y="4210"/>
                  </a:cubicBezTo>
                  <a:cubicBezTo>
                    <a:pt x="11513" y="5492"/>
                    <a:pt x="9828" y="6590"/>
                    <a:pt x="8342" y="7597"/>
                  </a:cubicBezTo>
                  <a:cubicBezTo>
                    <a:pt x="6856" y="8603"/>
                    <a:pt x="5568" y="9519"/>
                    <a:pt x="4726" y="10251"/>
                  </a:cubicBezTo>
                  <a:cubicBezTo>
                    <a:pt x="3883" y="10983"/>
                    <a:pt x="3487" y="11532"/>
                    <a:pt x="3537" y="11853"/>
                  </a:cubicBezTo>
                  <a:cubicBezTo>
                    <a:pt x="3586" y="12173"/>
                    <a:pt x="4081" y="12264"/>
                    <a:pt x="5023" y="12219"/>
                  </a:cubicBezTo>
                  <a:cubicBezTo>
                    <a:pt x="5964" y="12173"/>
                    <a:pt x="7351" y="11990"/>
                    <a:pt x="8342" y="11853"/>
                  </a:cubicBezTo>
                  <a:cubicBezTo>
                    <a:pt x="9333" y="11715"/>
                    <a:pt x="9927" y="11624"/>
                    <a:pt x="10472" y="11532"/>
                  </a:cubicBezTo>
                  <a:cubicBezTo>
                    <a:pt x="11017" y="11441"/>
                    <a:pt x="11513" y="11349"/>
                    <a:pt x="11760" y="11532"/>
                  </a:cubicBezTo>
                  <a:cubicBezTo>
                    <a:pt x="12008" y="11715"/>
                    <a:pt x="12008" y="12173"/>
                    <a:pt x="11116" y="12951"/>
                  </a:cubicBezTo>
                  <a:cubicBezTo>
                    <a:pt x="10225" y="13729"/>
                    <a:pt x="8441" y="14827"/>
                    <a:pt x="6608" y="15880"/>
                  </a:cubicBezTo>
                  <a:cubicBezTo>
                    <a:pt x="4775" y="16932"/>
                    <a:pt x="2892" y="17939"/>
                    <a:pt x="1753" y="18625"/>
                  </a:cubicBezTo>
                  <a:cubicBezTo>
                    <a:pt x="614" y="19312"/>
                    <a:pt x="217" y="19678"/>
                    <a:pt x="69" y="20090"/>
                  </a:cubicBezTo>
                  <a:cubicBezTo>
                    <a:pt x="-80" y="20502"/>
                    <a:pt x="19" y="20959"/>
                    <a:pt x="316" y="21234"/>
                  </a:cubicBezTo>
                  <a:cubicBezTo>
                    <a:pt x="614" y="21508"/>
                    <a:pt x="1109" y="21600"/>
                    <a:pt x="2843" y="21508"/>
                  </a:cubicBezTo>
                  <a:cubicBezTo>
                    <a:pt x="4577" y="21417"/>
                    <a:pt x="7549" y="21142"/>
                    <a:pt x="10869" y="20822"/>
                  </a:cubicBezTo>
                  <a:cubicBezTo>
                    <a:pt x="14188" y="20502"/>
                    <a:pt x="17854" y="20136"/>
                    <a:pt x="21520" y="1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524641" y="753447"/>
              <a:ext cx="247009" cy="22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21" fill="norm" stroke="1" extrusionOk="0">
                  <a:moveTo>
                    <a:pt x="1052" y="3268"/>
                  </a:moveTo>
                  <a:cubicBezTo>
                    <a:pt x="682" y="7547"/>
                    <a:pt x="313" y="11827"/>
                    <a:pt x="129" y="14476"/>
                  </a:cubicBezTo>
                  <a:cubicBezTo>
                    <a:pt x="-56" y="17125"/>
                    <a:pt x="-56" y="18144"/>
                    <a:pt x="221" y="19061"/>
                  </a:cubicBezTo>
                  <a:cubicBezTo>
                    <a:pt x="498" y="19978"/>
                    <a:pt x="1052" y="20793"/>
                    <a:pt x="1790" y="21098"/>
                  </a:cubicBezTo>
                  <a:cubicBezTo>
                    <a:pt x="2529" y="21404"/>
                    <a:pt x="3452" y="21200"/>
                    <a:pt x="4375" y="19774"/>
                  </a:cubicBezTo>
                  <a:cubicBezTo>
                    <a:pt x="5298" y="18347"/>
                    <a:pt x="6221" y="15698"/>
                    <a:pt x="6867" y="13559"/>
                  </a:cubicBezTo>
                  <a:cubicBezTo>
                    <a:pt x="7513" y="11419"/>
                    <a:pt x="7882" y="9789"/>
                    <a:pt x="7882" y="9687"/>
                  </a:cubicBezTo>
                  <a:cubicBezTo>
                    <a:pt x="7882" y="9585"/>
                    <a:pt x="7513" y="11012"/>
                    <a:pt x="7329" y="12234"/>
                  </a:cubicBezTo>
                  <a:cubicBezTo>
                    <a:pt x="7144" y="13457"/>
                    <a:pt x="7144" y="14476"/>
                    <a:pt x="7882" y="15495"/>
                  </a:cubicBezTo>
                  <a:cubicBezTo>
                    <a:pt x="8621" y="16513"/>
                    <a:pt x="10098" y="17532"/>
                    <a:pt x="11206" y="17736"/>
                  </a:cubicBezTo>
                  <a:cubicBezTo>
                    <a:pt x="12313" y="17940"/>
                    <a:pt x="13052" y="17329"/>
                    <a:pt x="13882" y="14781"/>
                  </a:cubicBezTo>
                  <a:cubicBezTo>
                    <a:pt x="14713" y="12234"/>
                    <a:pt x="15636" y="7751"/>
                    <a:pt x="15913" y="5000"/>
                  </a:cubicBezTo>
                  <a:cubicBezTo>
                    <a:pt x="16190" y="2249"/>
                    <a:pt x="15821" y="1230"/>
                    <a:pt x="15175" y="619"/>
                  </a:cubicBezTo>
                  <a:cubicBezTo>
                    <a:pt x="14529" y="8"/>
                    <a:pt x="13606" y="-196"/>
                    <a:pt x="12959" y="212"/>
                  </a:cubicBezTo>
                  <a:cubicBezTo>
                    <a:pt x="12313" y="619"/>
                    <a:pt x="11944" y="1638"/>
                    <a:pt x="11759" y="2861"/>
                  </a:cubicBezTo>
                  <a:cubicBezTo>
                    <a:pt x="11575" y="4083"/>
                    <a:pt x="11575" y="5510"/>
                    <a:pt x="12590" y="6630"/>
                  </a:cubicBezTo>
                  <a:cubicBezTo>
                    <a:pt x="13606" y="7751"/>
                    <a:pt x="15636" y="8566"/>
                    <a:pt x="17298" y="8668"/>
                  </a:cubicBezTo>
                  <a:cubicBezTo>
                    <a:pt x="18959" y="8770"/>
                    <a:pt x="20252" y="8159"/>
                    <a:pt x="21544" y="7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808491" y="779173"/>
              <a:ext cx="121909" cy="17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20" fill="norm" stroke="1" extrusionOk="0">
                  <a:moveTo>
                    <a:pt x="11200" y="3236"/>
                  </a:moveTo>
                  <a:cubicBezTo>
                    <a:pt x="11566" y="1980"/>
                    <a:pt x="11932" y="725"/>
                    <a:pt x="11200" y="222"/>
                  </a:cubicBezTo>
                  <a:cubicBezTo>
                    <a:pt x="10468" y="-280"/>
                    <a:pt x="8638" y="-29"/>
                    <a:pt x="6441" y="1980"/>
                  </a:cubicBezTo>
                  <a:cubicBezTo>
                    <a:pt x="4244" y="3990"/>
                    <a:pt x="1682" y="7757"/>
                    <a:pt x="583" y="11022"/>
                  </a:cubicBezTo>
                  <a:cubicBezTo>
                    <a:pt x="-515" y="14287"/>
                    <a:pt x="-149" y="17050"/>
                    <a:pt x="2414" y="18808"/>
                  </a:cubicBezTo>
                  <a:cubicBezTo>
                    <a:pt x="4977" y="20567"/>
                    <a:pt x="9736" y="21320"/>
                    <a:pt x="13214" y="21320"/>
                  </a:cubicBezTo>
                  <a:cubicBezTo>
                    <a:pt x="16692" y="21320"/>
                    <a:pt x="18888" y="20567"/>
                    <a:pt x="21085" y="19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816100" y="88900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962150" y="733689"/>
              <a:ext cx="342900" cy="20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0385"/>
                  </a:moveTo>
                  <a:cubicBezTo>
                    <a:pt x="2000" y="20385"/>
                    <a:pt x="4000" y="20385"/>
                    <a:pt x="5333" y="20277"/>
                  </a:cubicBezTo>
                  <a:cubicBezTo>
                    <a:pt x="6667" y="20169"/>
                    <a:pt x="7333" y="19953"/>
                    <a:pt x="7667" y="19305"/>
                  </a:cubicBezTo>
                  <a:cubicBezTo>
                    <a:pt x="8000" y="18657"/>
                    <a:pt x="8000" y="17577"/>
                    <a:pt x="7533" y="16173"/>
                  </a:cubicBezTo>
                  <a:cubicBezTo>
                    <a:pt x="7067" y="14769"/>
                    <a:pt x="6133" y="13041"/>
                    <a:pt x="5400" y="11853"/>
                  </a:cubicBezTo>
                  <a:cubicBezTo>
                    <a:pt x="4667" y="10665"/>
                    <a:pt x="4133" y="10017"/>
                    <a:pt x="3667" y="8721"/>
                  </a:cubicBezTo>
                  <a:cubicBezTo>
                    <a:pt x="3200" y="7425"/>
                    <a:pt x="2800" y="5481"/>
                    <a:pt x="3000" y="3969"/>
                  </a:cubicBezTo>
                  <a:cubicBezTo>
                    <a:pt x="3200" y="2457"/>
                    <a:pt x="4000" y="1377"/>
                    <a:pt x="5600" y="729"/>
                  </a:cubicBezTo>
                  <a:cubicBezTo>
                    <a:pt x="7200" y="81"/>
                    <a:pt x="9600" y="-135"/>
                    <a:pt x="11133" y="81"/>
                  </a:cubicBezTo>
                  <a:cubicBezTo>
                    <a:pt x="12667" y="297"/>
                    <a:pt x="13333" y="945"/>
                    <a:pt x="13800" y="1809"/>
                  </a:cubicBezTo>
                  <a:cubicBezTo>
                    <a:pt x="14267" y="2673"/>
                    <a:pt x="14533" y="3753"/>
                    <a:pt x="14267" y="5913"/>
                  </a:cubicBezTo>
                  <a:cubicBezTo>
                    <a:pt x="14000" y="8073"/>
                    <a:pt x="13200" y="11313"/>
                    <a:pt x="12667" y="13473"/>
                  </a:cubicBezTo>
                  <a:cubicBezTo>
                    <a:pt x="12133" y="15633"/>
                    <a:pt x="11867" y="16713"/>
                    <a:pt x="11667" y="17793"/>
                  </a:cubicBezTo>
                  <a:cubicBezTo>
                    <a:pt x="11467" y="18873"/>
                    <a:pt x="11333" y="19953"/>
                    <a:pt x="11667" y="20601"/>
                  </a:cubicBezTo>
                  <a:cubicBezTo>
                    <a:pt x="12000" y="21249"/>
                    <a:pt x="12800" y="21465"/>
                    <a:pt x="14533" y="21033"/>
                  </a:cubicBezTo>
                  <a:cubicBezTo>
                    <a:pt x="16267" y="20601"/>
                    <a:pt x="18933" y="19521"/>
                    <a:pt x="21600" y="18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448655" y="141246"/>
              <a:ext cx="158924" cy="58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507" fill="norm" stroke="1" extrusionOk="0">
                  <a:moveTo>
                    <a:pt x="1151" y="7195"/>
                  </a:moveTo>
                  <a:cubicBezTo>
                    <a:pt x="874" y="9690"/>
                    <a:pt x="597" y="12186"/>
                    <a:pt x="458" y="14447"/>
                  </a:cubicBezTo>
                  <a:cubicBezTo>
                    <a:pt x="320" y="16708"/>
                    <a:pt x="320" y="18736"/>
                    <a:pt x="320" y="19944"/>
                  </a:cubicBezTo>
                  <a:cubicBezTo>
                    <a:pt x="320" y="21153"/>
                    <a:pt x="320" y="21543"/>
                    <a:pt x="458" y="21504"/>
                  </a:cubicBezTo>
                  <a:cubicBezTo>
                    <a:pt x="597" y="21465"/>
                    <a:pt x="874" y="20997"/>
                    <a:pt x="874" y="19399"/>
                  </a:cubicBezTo>
                  <a:cubicBezTo>
                    <a:pt x="874" y="17800"/>
                    <a:pt x="597" y="15071"/>
                    <a:pt x="320" y="12381"/>
                  </a:cubicBezTo>
                  <a:cubicBezTo>
                    <a:pt x="43" y="9690"/>
                    <a:pt x="-234" y="7039"/>
                    <a:pt x="320" y="5090"/>
                  </a:cubicBezTo>
                  <a:cubicBezTo>
                    <a:pt x="874" y="3140"/>
                    <a:pt x="2258" y="1892"/>
                    <a:pt x="3504" y="1152"/>
                  </a:cubicBezTo>
                  <a:cubicBezTo>
                    <a:pt x="4751" y="411"/>
                    <a:pt x="5858" y="177"/>
                    <a:pt x="7104" y="60"/>
                  </a:cubicBezTo>
                  <a:cubicBezTo>
                    <a:pt x="8351" y="-57"/>
                    <a:pt x="9735" y="-57"/>
                    <a:pt x="11951" y="567"/>
                  </a:cubicBezTo>
                  <a:cubicBezTo>
                    <a:pt x="14166" y="1191"/>
                    <a:pt x="17212" y="2438"/>
                    <a:pt x="19012" y="3647"/>
                  </a:cubicBezTo>
                  <a:cubicBezTo>
                    <a:pt x="20812" y="4856"/>
                    <a:pt x="21366" y="6025"/>
                    <a:pt x="20120" y="7078"/>
                  </a:cubicBezTo>
                  <a:cubicBezTo>
                    <a:pt x="18874" y="8131"/>
                    <a:pt x="15828" y="9066"/>
                    <a:pt x="12781" y="9573"/>
                  </a:cubicBezTo>
                  <a:cubicBezTo>
                    <a:pt x="9735" y="10080"/>
                    <a:pt x="6689" y="10158"/>
                    <a:pt x="4474" y="10119"/>
                  </a:cubicBezTo>
                  <a:cubicBezTo>
                    <a:pt x="2258" y="10080"/>
                    <a:pt x="874" y="9924"/>
                    <a:pt x="735" y="9729"/>
                  </a:cubicBezTo>
                  <a:cubicBezTo>
                    <a:pt x="597" y="9534"/>
                    <a:pt x="1704" y="9300"/>
                    <a:pt x="2812" y="9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641600" y="393700"/>
              <a:ext cx="139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892"/>
                    <a:pt x="9164" y="7784"/>
                    <a:pt x="12764" y="11384"/>
                  </a:cubicBezTo>
                  <a:cubicBezTo>
                    <a:pt x="16364" y="14984"/>
                    <a:pt x="18982" y="182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660650" y="387350"/>
              <a:ext cx="1270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1846"/>
                    <a:pt x="16560" y="3692"/>
                    <a:pt x="12960" y="7292"/>
                  </a:cubicBezTo>
                  <a:cubicBezTo>
                    <a:pt x="9360" y="10892"/>
                    <a:pt x="4680" y="16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982478" y="93020"/>
              <a:ext cx="148073" cy="40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95" fill="norm" stroke="1" extrusionOk="0">
                  <a:moveTo>
                    <a:pt x="20987" y="1120"/>
                  </a:moveTo>
                  <a:cubicBezTo>
                    <a:pt x="19487" y="674"/>
                    <a:pt x="17987" y="229"/>
                    <a:pt x="16487" y="62"/>
                  </a:cubicBezTo>
                  <a:cubicBezTo>
                    <a:pt x="14987" y="-105"/>
                    <a:pt x="13487" y="6"/>
                    <a:pt x="10937" y="1175"/>
                  </a:cubicBezTo>
                  <a:cubicBezTo>
                    <a:pt x="8387" y="2344"/>
                    <a:pt x="4787" y="4571"/>
                    <a:pt x="2537" y="7299"/>
                  </a:cubicBezTo>
                  <a:cubicBezTo>
                    <a:pt x="287" y="10027"/>
                    <a:pt x="-613" y="13256"/>
                    <a:pt x="437" y="15650"/>
                  </a:cubicBezTo>
                  <a:cubicBezTo>
                    <a:pt x="1487" y="18043"/>
                    <a:pt x="4487" y="19602"/>
                    <a:pt x="6887" y="20437"/>
                  </a:cubicBezTo>
                  <a:cubicBezTo>
                    <a:pt x="9287" y="21272"/>
                    <a:pt x="11087" y="21384"/>
                    <a:pt x="1288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167104" y="177800"/>
              <a:ext cx="16029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05" y="0"/>
                  </a:moveTo>
                  <a:cubicBezTo>
                    <a:pt x="-75" y="720"/>
                    <a:pt x="-356" y="1440"/>
                    <a:pt x="1467" y="3384"/>
                  </a:cubicBezTo>
                  <a:cubicBezTo>
                    <a:pt x="3291" y="5328"/>
                    <a:pt x="7218" y="8496"/>
                    <a:pt x="10865" y="11736"/>
                  </a:cubicBezTo>
                  <a:cubicBezTo>
                    <a:pt x="14512" y="14976"/>
                    <a:pt x="17878" y="18288"/>
                    <a:pt x="212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172371" y="152400"/>
              <a:ext cx="161379" cy="37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02" fill="norm" stroke="1" extrusionOk="0">
                  <a:moveTo>
                    <a:pt x="21387" y="0"/>
                  </a:moveTo>
                  <a:cubicBezTo>
                    <a:pt x="19984" y="244"/>
                    <a:pt x="18582" y="488"/>
                    <a:pt x="17179" y="1464"/>
                  </a:cubicBezTo>
                  <a:cubicBezTo>
                    <a:pt x="15777" y="2441"/>
                    <a:pt x="14374" y="4149"/>
                    <a:pt x="11849" y="7017"/>
                  </a:cubicBezTo>
                  <a:cubicBezTo>
                    <a:pt x="9325" y="9885"/>
                    <a:pt x="5678" y="13912"/>
                    <a:pt x="3574" y="16292"/>
                  </a:cubicBezTo>
                  <a:cubicBezTo>
                    <a:pt x="1470" y="18671"/>
                    <a:pt x="909" y="19403"/>
                    <a:pt x="488" y="20075"/>
                  </a:cubicBezTo>
                  <a:cubicBezTo>
                    <a:pt x="68" y="20746"/>
                    <a:pt x="-213" y="21356"/>
                    <a:pt x="208" y="21478"/>
                  </a:cubicBezTo>
                  <a:cubicBezTo>
                    <a:pt x="629" y="21600"/>
                    <a:pt x="1751" y="21234"/>
                    <a:pt x="2873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398194" y="143372"/>
              <a:ext cx="132407" cy="35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01" fill="norm" stroke="1" extrusionOk="0">
                  <a:moveTo>
                    <a:pt x="21447" y="162"/>
                  </a:moveTo>
                  <a:cubicBezTo>
                    <a:pt x="19390" y="34"/>
                    <a:pt x="17333" y="-95"/>
                    <a:pt x="15790" y="98"/>
                  </a:cubicBezTo>
                  <a:cubicBezTo>
                    <a:pt x="14247" y="291"/>
                    <a:pt x="13218" y="805"/>
                    <a:pt x="10990" y="2669"/>
                  </a:cubicBezTo>
                  <a:cubicBezTo>
                    <a:pt x="8761" y="4534"/>
                    <a:pt x="5333" y="7748"/>
                    <a:pt x="3104" y="10576"/>
                  </a:cubicBezTo>
                  <a:cubicBezTo>
                    <a:pt x="876" y="13405"/>
                    <a:pt x="-153" y="15848"/>
                    <a:pt x="18" y="17648"/>
                  </a:cubicBezTo>
                  <a:cubicBezTo>
                    <a:pt x="190" y="19448"/>
                    <a:pt x="1561" y="20605"/>
                    <a:pt x="4133" y="21055"/>
                  </a:cubicBezTo>
                  <a:cubicBezTo>
                    <a:pt x="6704" y="21505"/>
                    <a:pt x="10476" y="21248"/>
                    <a:pt x="14247" y="2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551766" y="218243"/>
              <a:ext cx="296335" cy="19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4474" y="5887"/>
                  </a:moveTo>
                  <a:cubicBezTo>
                    <a:pt x="3703" y="5887"/>
                    <a:pt x="2931" y="5887"/>
                    <a:pt x="2237" y="7137"/>
                  </a:cubicBezTo>
                  <a:cubicBezTo>
                    <a:pt x="1543" y="8388"/>
                    <a:pt x="926" y="10889"/>
                    <a:pt x="540" y="12708"/>
                  </a:cubicBezTo>
                  <a:cubicBezTo>
                    <a:pt x="154" y="14527"/>
                    <a:pt x="0" y="15664"/>
                    <a:pt x="0" y="16801"/>
                  </a:cubicBezTo>
                  <a:cubicBezTo>
                    <a:pt x="0" y="17937"/>
                    <a:pt x="154" y="19074"/>
                    <a:pt x="617" y="19756"/>
                  </a:cubicBezTo>
                  <a:cubicBezTo>
                    <a:pt x="1080" y="20439"/>
                    <a:pt x="1851" y="20666"/>
                    <a:pt x="2546" y="20325"/>
                  </a:cubicBezTo>
                  <a:cubicBezTo>
                    <a:pt x="3240" y="19984"/>
                    <a:pt x="3857" y="19074"/>
                    <a:pt x="4397" y="18165"/>
                  </a:cubicBezTo>
                  <a:cubicBezTo>
                    <a:pt x="4937" y="17255"/>
                    <a:pt x="5400" y="16346"/>
                    <a:pt x="5631" y="16573"/>
                  </a:cubicBezTo>
                  <a:cubicBezTo>
                    <a:pt x="5863" y="16801"/>
                    <a:pt x="5863" y="18165"/>
                    <a:pt x="6094" y="19302"/>
                  </a:cubicBezTo>
                  <a:cubicBezTo>
                    <a:pt x="6326" y="20439"/>
                    <a:pt x="6789" y="21348"/>
                    <a:pt x="8023" y="21348"/>
                  </a:cubicBezTo>
                  <a:cubicBezTo>
                    <a:pt x="9257" y="21348"/>
                    <a:pt x="11263" y="20439"/>
                    <a:pt x="12960" y="17483"/>
                  </a:cubicBezTo>
                  <a:cubicBezTo>
                    <a:pt x="14657" y="14527"/>
                    <a:pt x="16046" y="9525"/>
                    <a:pt x="16740" y="6455"/>
                  </a:cubicBezTo>
                  <a:cubicBezTo>
                    <a:pt x="17434" y="3386"/>
                    <a:pt x="17434" y="2249"/>
                    <a:pt x="17126" y="1340"/>
                  </a:cubicBezTo>
                  <a:cubicBezTo>
                    <a:pt x="16817" y="430"/>
                    <a:pt x="16200" y="-252"/>
                    <a:pt x="15351" y="89"/>
                  </a:cubicBezTo>
                  <a:cubicBezTo>
                    <a:pt x="14503" y="430"/>
                    <a:pt x="13423" y="1794"/>
                    <a:pt x="13037" y="3613"/>
                  </a:cubicBezTo>
                  <a:cubicBezTo>
                    <a:pt x="12651" y="5432"/>
                    <a:pt x="12960" y="7706"/>
                    <a:pt x="14503" y="9070"/>
                  </a:cubicBezTo>
                  <a:cubicBezTo>
                    <a:pt x="16046" y="10434"/>
                    <a:pt x="18823" y="10889"/>
                    <a:pt x="21600" y="1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886200" y="132011"/>
              <a:ext cx="78831" cy="31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291" fill="norm" stroke="1" extrusionOk="0">
                  <a:moveTo>
                    <a:pt x="0" y="90"/>
                  </a:moveTo>
                  <a:cubicBezTo>
                    <a:pt x="2769" y="-52"/>
                    <a:pt x="5538" y="-194"/>
                    <a:pt x="9415" y="1085"/>
                  </a:cubicBezTo>
                  <a:cubicBezTo>
                    <a:pt x="13292" y="2364"/>
                    <a:pt x="18277" y="5064"/>
                    <a:pt x="19938" y="8261"/>
                  </a:cubicBezTo>
                  <a:cubicBezTo>
                    <a:pt x="21600" y="11459"/>
                    <a:pt x="19938" y="15153"/>
                    <a:pt x="18277" y="17285"/>
                  </a:cubicBezTo>
                  <a:cubicBezTo>
                    <a:pt x="16615" y="19417"/>
                    <a:pt x="14954" y="19985"/>
                    <a:pt x="13015" y="20482"/>
                  </a:cubicBezTo>
                  <a:cubicBezTo>
                    <a:pt x="11077" y="20980"/>
                    <a:pt x="8862" y="21406"/>
                    <a:pt x="7200" y="21264"/>
                  </a:cubicBezTo>
                  <a:cubicBezTo>
                    <a:pt x="5538" y="21122"/>
                    <a:pt x="4431" y="20411"/>
                    <a:pt x="3323" y="19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975099" y="44450"/>
              <a:ext cx="112497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4713" y="0"/>
                  </a:moveTo>
                  <a:cubicBezTo>
                    <a:pt x="9033" y="1920"/>
                    <a:pt x="13353" y="3840"/>
                    <a:pt x="16495" y="6192"/>
                  </a:cubicBezTo>
                  <a:cubicBezTo>
                    <a:pt x="19636" y="8544"/>
                    <a:pt x="21600" y="11328"/>
                    <a:pt x="20618" y="13872"/>
                  </a:cubicBezTo>
                  <a:cubicBezTo>
                    <a:pt x="19636" y="16416"/>
                    <a:pt x="15709" y="18720"/>
                    <a:pt x="11782" y="19968"/>
                  </a:cubicBezTo>
                  <a:cubicBezTo>
                    <a:pt x="7855" y="21216"/>
                    <a:pt x="3927" y="214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565650" y="266700"/>
              <a:ext cx="247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616449" y="3810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0800"/>
                    <a:pt x="6171" y="21600"/>
                    <a:pt x="9771" y="21600"/>
                  </a:cubicBezTo>
                  <a:cubicBezTo>
                    <a:pt x="13371" y="21600"/>
                    <a:pt x="17486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079999" y="120650"/>
              <a:ext cx="2942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757"/>
                    <a:pt x="17280" y="7513"/>
                    <a:pt x="19440" y="11113"/>
                  </a:cubicBezTo>
                  <a:cubicBezTo>
                    <a:pt x="21600" y="14713"/>
                    <a:pt x="17280" y="1815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940550" y="291827"/>
              <a:ext cx="114300" cy="23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318"/>
                  </a:moveTo>
                  <a:cubicBezTo>
                    <a:pt x="2000" y="6906"/>
                    <a:pt x="4000" y="11493"/>
                    <a:pt x="5400" y="14360"/>
                  </a:cubicBezTo>
                  <a:cubicBezTo>
                    <a:pt x="6800" y="17228"/>
                    <a:pt x="7600" y="18375"/>
                    <a:pt x="8600" y="19426"/>
                  </a:cubicBezTo>
                  <a:cubicBezTo>
                    <a:pt x="9600" y="20477"/>
                    <a:pt x="10800" y="21433"/>
                    <a:pt x="12000" y="21433"/>
                  </a:cubicBezTo>
                  <a:cubicBezTo>
                    <a:pt x="13200" y="21433"/>
                    <a:pt x="14400" y="20477"/>
                    <a:pt x="15400" y="17801"/>
                  </a:cubicBezTo>
                  <a:cubicBezTo>
                    <a:pt x="16400" y="15125"/>
                    <a:pt x="17200" y="10729"/>
                    <a:pt x="17600" y="7957"/>
                  </a:cubicBezTo>
                  <a:cubicBezTo>
                    <a:pt x="18000" y="5185"/>
                    <a:pt x="18000" y="4038"/>
                    <a:pt x="18200" y="2796"/>
                  </a:cubicBezTo>
                  <a:cubicBezTo>
                    <a:pt x="18400" y="1553"/>
                    <a:pt x="18800" y="215"/>
                    <a:pt x="19400" y="24"/>
                  </a:cubicBezTo>
                  <a:cubicBezTo>
                    <a:pt x="20000" y="-167"/>
                    <a:pt x="20800" y="789"/>
                    <a:pt x="21600" y="1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125875" y="291572"/>
              <a:ext cx="144876" cy="18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20" fill="norm" stroke="1" extrusionOk="0">
                  <a:moveTo>
                    <a:pt x="14640" y="8797"/>
                  </a:moveTo>
                  <a:cubicBezTo>
                    <a:pt x="14949" y="7584"/>
                    <a:pt x="15257" y="6371"/>
                    <a:pt x="14640" y="4793"/>
                  </a:cubicBezTo>
                  <a:cubicBezTo>
                    <a:pt x="14023" y="3215"/>
                    <a:pt x="12480" y="1274"/>
                    <a:pt x="10937" y="424"/>
                  </a:cubicBezTo>
                  <a:cubicBezTo>
                    <a:pt x="9394" y="-425"/>
                    <a:pt x="7851" y="-182"/>
                    <a:pt x="5846" y="2851"/>
                  </a:cubicBezTo>
                  <a:cubicBezTo>
                    <a:pt x="3840" y="5885"/>
                    <a:pt x="1371" y="11710"/>
                    <a:pt x="446" y="15229"/>
                  </a:cubicBezTo>
                  <a:cubicBezTo>
                    <a:pt x="-480" y="18748"/>
                    <a:pt x="137" y="19962"/>
                    <a:pt x="1371" y="20568"/>
                  </a:cubicBezTo>
                  <a:cubicBezTo>
                    <a:pt x="2606" y="21175"/>
                    <a:pt x="4457" y="21175"/>
                    <a:pt x="6309" y="19112"/>
                  </a:cubicBezTo>
                  <a:cubicBezTo>
                    <a:pt x="8160" y="17049"/>
                    <a:pt x="10011" y="12923"/>
                    <a:pt x="11091" y="10254"/>
                  </a:cubicBezTo>
                  <a:cubicBezTo>
                    <a:pt x="12171" y="7584"/>
                    <a:pt x="12480" y="6371"/>
                    <a:pt x="12480" y="6856"/>
                  </a:cubicBezTo>
                  <a:cubicBezTo>
                    <a:pt x="12480" y="7341"/>
                    <a:pt x="12171" y="9526"/>
                    <a:pt x="12171" y="11224"/>
                  </a:cubicBezTo>
                  <a:cubicBezTo>
                    <a:pt x="12171" y="12923"/>
                    <a:pt x="12480" y="14137"/>
                    <a:pt x="13406" y="15229"/>
                  </a:cubicBezTo>
                  <a:cubicBezTo>
                    <a:pt x="14331" y="16321"/>
                    <a:pt x="15874" y="17292"/>
                    <a:pt x="17263" y="17413"/>
                  </a:cubicBezTo>
                  <a:cubicBezTo>
                    <a:pt x="18651" y="17535"/>
                    <a:pt x="19886" y="16806"/>
                    <a:pt x="21120" y="16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327900" y="101600"/>
              <a:ext cx="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280"/>
                    <a:pt x="21600" y="10560"/>
                    <a:pt x="0" y="14160"/>
                  </a:cubicBezTo>
                  <a:cubicBezTo>
                    <a:pt x="21600" y="17760"/>
                    <a:pt x="2160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404100" y="32385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416800" y="2286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489735" y="35676"/>
              <a:ext cx="147199" cy="40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5" fill="norm" stroke="1" extrusionOk="0">
                  <a:moveTo>
                    <a:pt x="9733" y="16161"/>
                  </a:moveTo>
                  <a:cubicBezTo>
                    <a:pt x="9733" y="15604"/>
                    <a:pt x="9733" y="15047"/>
                    <a:pt x="9733" y="14435"/>
                  </a:cubicBezTo>
                  <a:cubicBezTo>
                    <a:pt x="9733" y="13823"/>
                    <a:pt x="9733" y="13154"/>
                    <a:pt x="8653" y="13043"/>
                  </a:cubicBezTo>
                  <a:cubicBezTo>
                    <a:pt x="7573" y="12932"/>
                    <a:pt x="5413" y="13377"/>
                    <a:pt x="3562" y="14212"/>
                  </a:cubicBezTo>
                  <a:cubicBezTo>
                    <a:pt x="1710" y="15047"/>
                    <a:pt x="168" y="16272"/>
                    <a:pt x="13" y="17552"/>
                  </a:cubicBezTo>
                  <a:cubicBezTo>
                    <a:pt x="-141" y="18833"/>
                    <a:pt x="1093" y="20169"/>
                    <a:pt x="2482" y="20837"/>
                  </a:cubicBezTo>
                  <a:cubicBezTo>
                    <a:pt x="3870" y="21505"/>
                    <a:pt x="5413" y="21505"/>
                    <a:pt x="7419" y="20893"/>
                  </a:cubicBezTo>
                  <a:cubicBezTo>
                    <a:pt x="9425" y="20280"/>
                    <a:pt x="11893" y="19056"/>
                    <a:pt x="14208" y="17051"/>
                  </a:cubicBezTo>
                  <a:cubicBezTo>
                    <a:pt x="16522" y="15047"/>
                    <a:pt x="18682" y="12264"/>
                    <a:pt x="19916" y="9536"/>
                  </a:cubicBezTo>
                  <a:cubicBezTo>
                    <a:pt x="21150" y="6808"/>
                    <a:pt x="21459" y="4136"/>
                    <a:pt x="21459" y="2466"/>
                  </a:cubicBezTo>
                  <a:cubicBezTo>
                    <a:pt x="21459" y="796"/>
                    <a:pt x="21150" y="128"/>
                    <a:pt x="20533" y="16"/>
                  </a:cubicBezTo>
                  <a:cubicBezTo>
                    <a:pt x="19916" y="-95"/>
                    <a:pt x="18990" y="350"/>
                    <a:pt x="18065" y="1965"/>
                  </a:cubicBezTo>
                  <a:cubicBezTo>
                    <a:pt x="17139" y="3579"/>
                    <a:pt x="16213" y="6363"/>
                    <a:pt x="15750" y="8924"/>
                  </a:cubicBezTo>
                  <a:cubicBezTo>
                    <a:pt x="15288" y="11484"/>
                    <a:pt x="15288" y="13823"/>
                    <a:pt x="16213" y="15381"/>
                  </a:cubicBezTo>
                  <a:cubicBezTo>
                    <a:pt x="17139" y="16940"/>
                    <a:pt x="18990" y="17719"/>
                    <a:pt x="20842" y="18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683500" y="2984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721600" y="171450"/>
              <a:ext cx="1" cy="50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792539" y="6077"/>
              <a:ext cx="75112" cy="43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0" fill="norm" stroke="1" extrusionOk="0">
                  <a:moveTo>
                    <a:pt x="21291" y="958"/>
                  </a:moveTo>
                  <a:cubicBezTo>
                    <a:pt x="21291" y="433"/>
                    <a:pt x="21291" y="-91"/>
                    <a:pt x="20391" y="14"/>
                  </a:cubicBezTo>
                  <a:cubicBezTo>
                    <a:pt x="19491" y="119"/>
                    <a:pt x="17691" y="853"/>
                    <a:pt x="14991" y="2897"/>
                  </a:cubicBezTo>
                  <a:cubicBezTo>
                    <a:pt x="12291" y="4942"/>
                    <a:pt x="8691" y="8297"/>
                    <a:pt x="5991" y="11391"/>
                  </a:cubicBezTo>
                  <a:cubicBezTo>
                    <a:pt x="3291" y="14484"/>
                    <a:pt x="1491" y="17315"/>
                    <a:pt x="591" y="18992"/>
                  </a:cubicBezTo>
                  <a:cubicBezTo>
                    <a:pt x="-309" y="20670"/>
                    <a:pt x="-309" y="21194"/>
                    <a:pt x="1491" y="21352"/>
                  </a:cubicBezTo>
                  <a:cubicBezTo>
                    <a:pt x="3291" y="21509"/>
                    <a:pt x="6891" y="21299"/>
                    <a:pt x="10491" y="20565"/>
                  </a:cubicBezTo>
                  <a:cubicBezTo>
                    <a:pt x="14091" y="19831"/>
                    <a:pt x="17691" y="18573"/>
                    <a:pt x="21291" y="17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772400" y="234949"/>
              <a:ext cx="260350" cy="36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527" y="502"/>
                    <a:pt x="1054" y="1005"/>
                    <a:pt x="2283" y="1256"/>
                  </a:cubicBezTo>
                  <a:cubicBezTo>
                    <a:pt x="3512" y="1507"/>
                    <a:pt x="5444" y="1507"/>
                    <a:pt x="7112" y="1319"/>
                  </a:cubicBezTo>
                  <a:cubicBezTo>
                    <a:pt x="8780" y="1130"/>
                    <a:pt x="10185" y="753"/>
                    <a:pt x="10712" y="879"/>
                  </a:cubicBezTo>
                  <a:cubicBezTo>
                    <a:pt x="11239" y="1005"/>
                    <a:pt x="10888" y="1633"/>
                    <a:pt x="10712" y="2323"/>
                  </a:cubicBezTo>
                  <a:cubicBezTo>
                    <a:pt x="10537" y="3014"/>
                    <a:pt x="10537" y="3767"/>
                    <a:pt x="10888" y="4333"/>
                  </a:cubicBezTo>
                  <a:cubicBezTo>
                    <a:pt x="11239" y="4898"/>
                    <a:pt x="11941" y="5274"/>
                    <a:pt x="12556" y="5212"/>
                  </a:cubicBezTo>
                  <a:cubicBezTo>
                    <a:pt x="13171" y="5149"/>
                    <a:pt x="13698" y="4647"/>
                    <a:pt x="14312" y="3893"/>
                  </a:cubicBezTo>
                  <a:cubicBezTo>
                    <a:pt x="14927" y="3140"/>
                    <a:pt x="15629" y="2135"/>
                    <a:pt x="15980" y="2009"/>
                  </a:cubicBezTo>
                  <a:cubicBezTo>
                    <a:pt x="16332" y="1884"/>
                    <a:pt x="16332" y="2637"/>
                    <a:pt x="17034" y="4458"/>
                  </a:cubicBezTo>
                  <a:cubicBezTo>
                    <a:pt x="17737" y="6279"/>
                    <a:pt x="19141" y="9167"/>
                    <a:pt x="20107" y="11993"/>
                  </a:cubicBezTo>
                  <a:cubicBezTo>
                    <a:pt x="21073" y="14819"/>
                    <a:pt x="21600" y="17581"/>
                    <a:pt x="21600" y="19214"/>
                  </a:cubicBezTo>
                  <a:cubicBezTo>
                    <a:pt x="21600" y="20847"/>
                    <a:pt x="21073" y="21349"/>
                    <a:pt x="19405" y="21474"/>
                  </a:cubicBezTo>
                  <a:cubicBezTo>
                    <a:pt x="17737" y="21600"/>
                    <a:pt x="14927" y="21349"/>
                    <a:pt x="13083" y="20847"/>
                  </a:cubicBezTo>
                  <a:cubicBezTo>
                    <a:pt x="11239" y="20344"/>
                    <a:pt x="10361" y="19591"/>
                    <a:pt x="9483" y="18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592020" y="0"/>
              <a:ext cx="31280" cy="41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98" fill="norm" stroke="1" extrusionOk="0">
                  <a:moveTo>
                    <a:pt x="8320" y="0"/>
                  </a:moveTo>
                  <a:cubicBezTo>
                    <a:pt x="6880" y="3399"/>
                    <a:pt x="5440" y="6798"/>
                    <a:pt x="4000" y="10032"/>
                  </a:cubicBezTo>
                  <a:cubicBezTo>
                    <a:pt x="2560" y="13267"/>
                    <a:pt x="1120" y="16337"/>
                    <a:pt x="400" y="18420"/>
                  </a:cubicBezTo>
                  <a:cubicBezTo>
                    <a:pt x="-320" y="20504"/>
                    <a:pt x="-320" y="21600"/>
                    <a:pt x="2560" y="21490"/>
                  </a:cubicBezTo>
                  <a:cubicBezTo>
                    <a:pt x="5440" y="21381"/>
                    <a:pt x="11200" y="20065"/>
                    <a:pt x="14800" y="18694"/>
                  </a:cubicBezTo>
                  <a:cubicBezTo>
                    <a:pt x="18400" y="17324"/>
                    <a:pt x="19840" y="15898"/>
                    <a:pt x="21280" y="14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531172" y="215900"/>
              <a:ext cx="174679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018" fill="norm" stroke="1" extrusionOk="0">
                  <a:moveTo>
                    <a:pt x="4300" y="16200"/>
                  </a:moveTo>
                  <a:cubicBezTo>
                    <a:pt x="2218" y="18900"/>
                    <a:pt x="136" y="21600"/>
                    <a:pt x="6" y="18900"/>
                  </a:cubicBezTo>
                  <a:cubicBezTo>
                    <a:pt x="-124" y="16200"/>
                    <a:pt x="1698" y="8100"/>
                    <a:pt x="5601" y="4050"/>
                  </a:cubicBezTo>
                  <a:cubicBezTo>
                    <a:pt x="9505" y="0"/>
                    <a:pt x="15490" y="0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696570" y="185704"/>
              <a:ext cx="104531" cy="18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132" fill="norm" stroke="1" extrusionOk="0">
                  <a:moveTo>
                    <a:pt x="587" y="9393"/>
                  </a:moveTo>
                  <a:cubicBezTo>
                    <a:pt x="6092" y="7429"/>
                    <a:pt x="11598" y="5465"/>
                    <a:pt x="14987" y="3870"/>
                  </a:cubicBezTo>
                  <a:cubicBezTo>
                    <a:pt x="18375" y="2275"/>
                    <a:pt x="19645" y="1047"/>
                    <a:pt x="19010" y="434"/>
                  </a:cubicBezTo>
                  <a:cubicBezTo>
                    <a:pt x="18375" y="-180"/>
                    <a:pt x="15834" y="-180"/>
                    <a:pt x="12657" y="679"/>
                  </a:cubicBezTo>
                  <a:cubicBezTo>
                    <a:pt x="9481" y="1538"/>
                    <a:pt x="5669" y="3256"/>
                    <a:pt x="3128" y="6202"/>
                  </a:cubicBezTo>
                  <a:cubicBezTo>
                    <a:pt x="587" y="9147"/>
                    <a:pt x="-684" y="13320"/>
                    <a:pt x="375" y="16143"/>
                  </a:cubicBezTo>
                  <a:cubicBezTo>
                    <a:pt x="1434" y="18965"/>
                    <a:pt x="4822" y="20438"/>
                    <a:pt x="8634" y="20929"/>
                  </a:cubicBezTo>
                  <a:cubicBezTo>
                    <a:pt x="12445" y="21420"/>
                    <a:pt x="16681" y="20929"/>
                    <a:pt x="20916" y="20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845549" y="190499"/>
              <a:ext cx="80192" cy="20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76" fill="norm" stroke="1" extrusionOk="0">
                  <a:moveTo>
                    <a:pt x="18277" y="1309"/>
                  </a:moveTo>
                  <a:cubicBezTo>
                    <a:pt x="16062" y="655"/>
                    <a:pt x="13846" y="0"/>
                    <a:pt x="11631" y="0"/>
                  </a:cubicBezTo>
                  <a:cubicBezTo>
                    <a:pt x="9415" y="0"/>
                    <a:pt x="7200" y="655"/>
                    <a:pt x="6092" y="1527"/>
                  </a:cubicBezTo>
                  <a:cubicBezTo>
                    <a:pt x="4985" y="2400"/>
                    <a:pt x="4985" y="3491"/>
                    <a:pt x="7754" y="6327"/>
                  </a:cubicBezTo>
                  <a:cubicBezTo>
                    <a:pt x="10523" y="9164"/>
                    <a:pt x="16062" y="13745"/>
                    <a:pt x="18831" y="16582"/>
                  </a:cubicBezTo>
                  <a:cubicBezTo>
                    <a:pt x="21600" y="19418"/>
                    <a:pt x="21600" y="20509"/>
                    <a:pt x="19385" y="21055"/>
                  </a:cubicBezTo>
                  <a:cubicBezTo>
                    <a:pt x="17169" y="21600"/>
                    <a:pt x="12738" y="21600"/>
                    <a:pt x="9138" y="19855"/>
                  </a:cubicBezTo>
                  <a:cubicBezTo>
                    <a:pt x="5538" y="18109"/>
                    <a:pt x="2769" y="14618"/>
                    <a:pt x="0" y="1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986100" y="25400"/>
              <a:ext cx="88050" cy="38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5" fill="norm" stroke="1" extrusionOk="0">
                  <a:moveTo>
                    <a:pt x="13679" y="0"/>
                  </a:moveTo>
                  <a:cubicBezTo>
                    <a:pt x="12650" y="2136"/>
                    <a:pt x="11622" y="4273"/>
                    <a:pt x="9822" y="6705"/>
                  </a:cubicBezTo>
                  <a:cubicBezTo>
                    <a:pt x="8022" y="9138"/>
                    <a:pt x="5450" y="11868"/>
                    <a:pt x="3650" y="14064"/>
                  </a:cubicBezTo>
                  <a:cubicBezTo>
                    <a:pt x="1850" y="16259"/>
                    <a:pt x="822" y="17921"/>
                    <a:pt x="307" y="19108"/>
                  </a:cubicBezTo>
                  <a:cubicBezTo>
                    <a:pt x="-207" y="20295"/>
                    <a:pt x="-207" y="21007"/>
                    <a:pt x="1336" y="21303"/>
                  </a:cubicBezTo>
                  <a:cubicBezTo>
                    <a:pt x="2879" y="21600"/>
                    <a:pt x="5964" y="21481"/>
                    <a:pt x="9564" y="21007"/>
                  </a:cubicBezTo>
                  <a:cubicBezTo>
                    <a:pt x="13164" y="20532"/>
                    <a:pt x="17279" y="19701"/>
                    <a:pt x="21393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985249" y="2349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985000" y="603250"/>
              <a:ext cx="1905000" cy="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440"/>
                  </a:moveTo>
                  <a:cubicBezTo>
                    <a:pt x="840" y="20520"/>
                    <a:pt x="1680" y="21600"/>
                    <a:pt x="2592" y="21330"/>
                  </a:cubicBezTo>
                  <a:cubicBezTo>
                    <a:pt x="3504" y="21060"/>
                    <a:pt x="4488" y="19440"/>
                    <a:pt x="5448" y="17820"/>
                  </a:cubicBezTo>
                  <a:cubicBezTo>
                    <a:pt x="6408" y="16200"/>
                    <a:pt x="7344" y="14580"/>
                    <a:pt x="8160" y="13230"/>
                  </a:cubicBezTo>
                  <a:cubicBezTo>
                    <a:pt x="8976" y="11880"/>
                    <a:pt x="9672" y="10800"/>
                    <a:pt x="10548" y="9720"/>
                  </a:cubicBezTo>
                  <a:cubicBezTo>
                    <a:pt x="11424" y="8640"/>
                    <a:pt x="12480" y="7560"/>
                    <a:pt x="13452" y="7020"/>
                  </a:cubicBezTo>
                  <a:cubicBezTo>
                    <a:pt x="14424" y="6480"/>
                    <a:pt x="15312" y="6480"/>
                    <a:pt x="16236" y="6480"/>
                  </a:cubicBezTo>
                  <a:cubicBezTo>
                    <a:pt x="17160" y="6480"/>
                    <a:pt x="18120" y="6480"/>
                    <a:pt x="19020" y="5400"/>
                  </a:cubicBezTo>
                  <a:cubicBezTo>
                    <a:pt x="19920" y="4320"/>
                    <a:pt x="2076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35000" y="198120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41350" y="18288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17550" y="20066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04850" y="1898650"/>
              <a:ext cx="1" cy="381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81049" y="1905000"/>
              <a:ext cx="9264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600" fill="norm" stroke="1" extrusionOk="0">
                  <a:moveTo>
                    <a:pt x="2757" y="0"/>
                  </a:moveTo>
                  <a:cubicBezTo>
                    <a:pt x="7813" y="1838"/>
                    <a:pt x="12868" y="3677"/>
                    <a:pt x="16315" y="6204"/>
                  </a:cubicBezTo>
                  <a:cubicBezTo>
                    <a:pt x="19762" y="8732"/>
                    <a:pt x="21600" y="11949"/>
                    <a:pt x="18613" y="14630"/>
                  </a:cubicBezTo>
                  <a:cubicBezTo>
                    <a:pt x="15626" y="17311"/>
                    <a:pt x="7813" y="19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83542" y="1957540"/>
              <a:ext cx="157808" cy="25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52" fill="norm" stroke="1" extrusionOk="0">
                  <a:moveTo>
                    <a:pt x="5056" y="2012"/>
                  </a:moveTo>
                  <a:cubicBezTo>
                    <a:pt x="5056" y="1112"/>
                    <a:pt x="5056" y="212"/>
                    <a:pt x="4480" y="32"/>
                  </a:cubicBezTo>
                  <a:cubicBezTo>
                    <a:pt x="3904" y="-148"/>
                    <a:pt x="2752" y="392"/>
                    <a:pt x="1744" y="2642"/>
                  </a:cubicBezTo>
                  <a:cubicBezTo>
                    <a:pt x="736" y="4892"/>
                    <a:pt x="-128" y="8852"/>
                    <a:pt x="16" y="11912"/>
                  </a:cubicBezTo>
                  <a:cubicBezTo>
                    <a:pt x="160" y="14972"/>
                    <a:pt x="1312" y="17132"/>
                    <a:pt x="5056" y="18572"/>
                  </a:cubicBezTo>
                  <a:cubicBezTo>
                    <a:pt x="8800" y="20012"/>
                    <a:pt x="15136" y="20732"/>
                    <a:pt x="21472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378483" y="1740842"/>
              <a:ext cx="221717" cy="50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67" fill="norm" stroke="1" extrusionOk="0">
                  <a:moveTo>
                    <a:pt x="20314" y="505"/>
                  </a:moveTo>
                  <a:cubicBezTo>
                    <a:pt x="18051" y="232"/>
                    <a:pt x="15788" y="-40"/>
                    <a:pt x="13628" y="5"/>
                  </a:cubicBezTo>
                  <a:cubicBezTo>
                    <a:pt x="11468" y="51"/>
                    <a:pt x="9411" y="414"/>
                    <a:pt x="7971" y="777"/>
                  </a:cubicBezTo>
                  <a:cubicBezTo>
                    <a:pt x="6531" y="1140"/>
                    <a:pt x="5708" y="1503"/>
                    <a:pt x="5194" y="2229"/>
                  </a:cubicBezTo>
                  <a:cubicBezTo>
                    <a:pt x="4679" y="2955"/>
                    <a:pt x="4474" y="4044"/>
                    <a:pt x="4062" y="5995"/>
                  </a:cubicBezTo>
                  <a:cubicBezTo>
                    <a:pt x="3651" y="7947"/>
                    <a:pt x="3034" y="10760"/>
                    <a:pt x="2417" y="13029"/>
                  </a:cubicBezTo>
                  <a:cubicBezTo>
                    <a:pt x="1799" y="15298"/>
                    <a:pt x="1182" y="17022"/>
                    <a:pt x="771" y="18157"/>
                  </a:cubicBezTo>
                  <a:cubicBezTo>
                    <a:pt x="359" y="19291"/>
                    <a:pt x="154" y="19836"/>
                    <a:pt x="51" y="20335"/>
                  </a:cubicBezTo>
                  <a:cubicBezTo>
                    <a:pt x="-52" y="20834"/>
                    <a:pt x="-52" y="21288"/>
                    <a:pt x="565" y="21424"/>
                  </a:cubicBezTo>
                  <a:cubicBezTo>
                    <a:pt x="1182" y="21560"/>
                    <a:pt x="2417" y="21378"/>
                    <a:pt x="6017" y="20879"/>
                  </a:cubicBezTo>
                  <a:cubicBezTo>
                    <a:pt x="9617" y="20380"/>
                    <a:pt x="15582" y="19563"/>
                    <a:pt x="21548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365249" y="202565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695465" y="1718172"/>
              <a:ext cx="234936" cy="50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9" fill="norm" stroke="1" extrusionOk="0">
                  <a:moveTo>
                    <a:pt x="21406" y="115"/>
                  </a:moveTo>
                  <a:cubicBezTo>
                    <a:pt x="19477" y="24"/>
                    <a:pt x="17549" y="-66"/>
                    <a:pt x="15427" y="70"/>
                  </a:cubicBezTo>
                  <a:cubicBezTo>
                    <a:pt x="13306" y="205"/>
                    <a:pt x="10992" y="567"/>
                    <a:pt x="9256" y="838"/>
                  </a:cubicBezTo>
                  <a:cubicBezTo>
                    <a:pt x="7520" y="1109"/>
                    <a:pt x="6363" y="1290"/>
                    <a:pt x="5785" y="2013"/>
                  </a:cubicBezTo>
                  <a:cubicBezTo>
                    <a:pt x="5206" y="2736"/>
                    <a:pt x="5206" y="4001"/>
                    <a:pt x="5110" y="5944"/>
                  </a:cubicBezTo>
                  <a:cubicBezTo>
                    <a:pt x="5013" y="7887"/>
                    <a:pt x="4820" y="10508"/>
                    <a:pt x="4049" y="12813"/>
                  </a:cubicBezTo>
                  <a:cubicBezTo>
                    <a:pt x="3277" y="15117"/>
                    <a:pt x="1927" y="17106"/>
                    <a:pt x="1060" y="18506"/>
                  </a:cubicBezTo>
                  <a:cubicBezTo>
                    <a:pt x="192" y="19907"/>
                    <a:pt x="-194" y="20721"/>
                    <a:pt x="95" y="21127"/>
                  </a:cubicBezTo>
                  <a:cubicBezTo>
                    <a:pt x="385" y="21534"/>
                    <a:pt x="1349" y="21534"/>
                    <a:pt x="4145" y="21398"/>
                  </a:cubicBezTo>
                  <a:cubicBezTo>
                    <a:pt x="6942" y="21263"/>
                    <a:pt x="11570" y="20992"/>
                    <a:pt x="16199" y="20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987550" y="1860550"/>
              <a:ext cx="1397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1309"/>
                    <a:pt x="1964" y="2618"/>
                    <a:pt x="4745" y="4975"/>
                  </a:cubicBezTo>
                  <a:cubicBezTo>
                    <a:pt x="7527" y="7331"/>
                    <a:pt x="12109" y="10735"/>
                    <a:pt x="15218" y="13680"/>
                  </a:cubicBezTo>
                  <a:cubicBezTo>
                    <a:pt x="18327" y="16625"/>
                    <a:pt x="19964" y="191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006600" y="1866900"/>
              <a:ext cx="1714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294"/>
                    <a:pt x="18933" y="588"/>
                    <a:pt x="17467" y="1690"/>
                  </a:cubicBezTo>
                  <a:cubicBezTo>
                    <a:pt x="16000" y="2792"/>
                    <a:pt x="14400" y="4702"/>
                    <a:pt x="12000" y="7494"/>
                  </a:cubicBezTo>
                  <a:cubicBezTo>
                    <a:pt x="9600" y="10286"/>
                    <a:pt x="6400" y="13959"/>
                    <a:pt x="4267" y="16457"/>
                  </a:cubicBezTo>
                  <a:cubicBezTo>
                    <a:pt x="2133" y="18955"/>
                    <a:pt x="1067" y="20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222499" y="1734558"/>
              <a:ext cx="198628" cy="50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57" fill="norm" stroke="1" extrusionOk="0">
                  <a:moveTo>
                    <a:pt x="4093" y="777"/>
                  </a:moveTo>
                  <a:cubicBezTo>
                    <a:pt x="7958" y="504"/>
                    <a:pt x="11823" y="230"/>
                    <a:pt x="14665" y="94"/>
                  </a:cubicBezTo>
                  <a:cubicBezTo>
                    <a:pt x="17507" y="-43"/>
                    <a:pt x="19326" y="-43"/>
                    <a:pt x="20349" y="185"/>
                  </a:cubicBezTo>
                  <a:cubicBezTo>
                    <a:pt x="21373" y="413"/>
                    <a:pt x="21600" y="868"/>
                    <a:pt x="21032" y="2691"/>
                  </a:cubicBezTo>
                  <a:cubicBezTo>
                    <a:pt x="20463" y="4514"/>
                    <a:pt x="19099" y="7704"/>
                    <a:pt x="18189" y="10529"/>
                  </a:cubicBezTo>
                  <a:cubicBezTo>
                    <a:pt x="17280" y="13354"/>
                    <a:pt x="16825" y="15815"/>
                    <a:pt x="16598" y="17273"/>
                  </a:cubicBezTo>
                  <a:cubicBezTo>
                    <a:pt x="16371" y="18732"/>
                    <a:pt x="16371" y="19187"/>
                    <a:pt x="16712" y="19598"/>
                  </a:cubicBezTo>
                  <a:cubicBezTo>
                    <a:pt x="17053" y="20008"/>
                    <a:pt x="17735" y="20372"/>
                    <a:pt x="17394" y="20600"/>
                  </a:cubicBezTo>
                  <a:cubicBezTo>
                    <a:pt x="17053" y="20828"/>
                    <a:pt x="15688" y="20919"/>
                    <a:pt x="12619" y="21056"/>
                  </a:cubicBezTo>
                  <a:cubicBezTo>
                    <a:pt x="9549" y="21192"/>
                    <a:pt x="4775" y="21375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952750" y="1941877"/>
              <a:ext cx="1714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921000" y="205740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756810" y="1714449"/>
              <a:ext cx="446891" cy="39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3" fill="norm" stroke="1" extrusionOk="0">
                  <a:moveTo>
                    <a:pt x="13258" y="352"/>
                  </a:moveTo>
                  <a:cubicBezTo>
                    <a:pt x="13971" y="119"/>
                    <a:pt x="14685" y="-113"/>
                    <a:pt x="14939" y="61"/>
                  </a:cubicBezTo>
                  <a:cubicBezTo>
                    <a:pt x="15194" y="235"/>
                    <a:pt x="14990" y="816"/>
                    <a:pt x="14124" y="1687"/>
                  </a:cubicBezTo>
                  <a:cubicBezTo>
                    <a:pt x="13258" y="2558"/>
                    <a:pt x="11730" y="3719"/>
                    <a:pt x="10253" y="4706"/>
                  </a:cubicBezTo>
                  <a:cubicBezTo>
                    <a:pt x="8775" y="5693"/>
                    <a:pt x="7349" y="6506"/>
                    <a:pt x="6279" y="7145"/>
                  </a:cubicBezTo>
                  <a:cubicBezTo>
                    <a:pt x="5209" y="7784"/>
                    <a:pt x="4496" y="8248"/>
                    <a:pt x="4088" y="8771"/>
                  </a:cubicBezTo>
                  <a:cubicBezTo>
                    <a:pt x="3681" y="9293"/>
                    <a:pt x="3579" y="9874"/>
                    <a:pt x="3783" y="10164"/>
                  </a:cubicBezTo>
                  <a:cubicBezTo>
                    <a:pt x="3986" y="10455"/>
                    <a:pt x="4496" y="10455"/>
                    <a:pt x="5820" y="10513"/>
                  </a:cubicBezTo>
                  <a:cubicBezTo>
                    <a:pt x="7145" y="10571"/>
                    <a:pt x="9285" y="10687"/>
                    <a:pt x="10609" y="10861"/>
                  </a:cubicBezTo>
                  <a:cubicBezTo>
                    <a:pt x="11934" y="11035"/>
                    <a:pt x="12443" y="11268"/>
                    <a:pt x="12545" y="11616"/>
                  </a:cubicBezTo>
                  <a:cubicBezTo>
                    <a:pt x="12647" y="11964"/>
                    <a:pt x="12341" y="12429"/>
                    <a:pt x="10864" y="13242"/>
                  </a:cubicBezTo>
                  <a:cubicBezTo>
                    <a:pt x="9386" y="14055"/>
                    <a:pt x="6737" y="15216"/>
                    <a:pt x="4903" y="16087"/>
                  </a:cubicBezTo>
                  <a:cubicBezTo>
                    <a:pt x="3069" y="16958"/>
                    <a:pt x="2051" y="17539"/>
                    <a:pt x="1337" y="18003"/>
                  </a:cubicBezTo>
                  <a:cubicBezTo>
                    <a:pt x="624" y="18468"/>
                    <a:pt x="217" y="18816"/>
                    <a:pt x="64" y="19281"/>
                  </a:cubicBezTo>
                  <a:cubicBezTo>
                    <a:pt x="-89" y="19745"/>
                    <a:pt x="13" y="20326"/>
                    <a:pt x="573" y="20732"/>
                  </a:cubicBezTo>
                  <a:cubicBezTo>
                    <a:pt x="1134" y="21139"/>
                    <a:pt x="2153" y="21371"/>
                    <a:pt x="4802" y="21429"/>
                  </a:cubicBezTo>
                  <a:cubicBezTo>
                    <a:pt x="7451" y="21487"/>
                    <a:pt x="11730" y="21371"/>
                    <a:pt x="14786" y="21139"/>
                  </a:cubicBezTo>
                  <a:cubicBezTo>
                    <a:pt x="17843" y="20906"/>
                    <a:pt x="19677" y="20558"/>
                    <a:pt x="21511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806477" y="2235191"/>
              <a:ext cx="276573" cy="15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97" fill="norm" stroke="1" extrusionOk="0">
                  <a:moveTo>
                    <a:pt x="763" y="865"/>
                  </a:moveTo>
                  <a:cubicBezTo>
                    <a:pt x="1581" y="865"/>
                    <a:pt x="2399" y="865"/>
                    <a:pt x="3463" y="2017"/>
                  </a:cubicBezTo>
                  <a:cubicBezTo>
                    <a:pt x="4526" y="3169"/>
                    <a:pt x="5836" y="5473"/>
                    <a:pt x="5917" y="8785"/>
                  </a:cubicBezTo>
                  <a:cubicBezTo>
                    <a:pt x="5999" y="12097"/>
                    <a:pt x="4854" y="16417"/>
                    <a:pt x="3626" y="18721"/>
                  </a:cubicBezTo>
                  <a:cubicBezTo>
                    <a:pt x="2399" y="21025"/>
                    <a:pt x="1090" y="21313"/>
                    <a:pt x="436" y="20449"/>
                  </a:cubicBezTo>
                  <a:cubicBezTo>
                    <a:pt x="-219" y="19585"/>
                    <a:pt x="-219" y="17569"/>
                    <a:pt x="1008" y="14833"/>
                  </a:cubicBezTo>
                  <a:cubicBezTo>
                    <a:pt x="2236" y="12097"/>
                    <a:pt x="4690" y="8641"/>
                    <a:pt x="6654" y="6193"/>
                  </a:cubicBezTo>
                  <a:cubicBezTo>
                    <a:pt x="8617" y="3745"/>
                    <a:pt x="10090" y="2305"/>
                    <a:pt x="11317" y="1297"/>
                  </a:cubicBezTo>
                  <a:cubicBezTo>
                    <a:pt x="12545" y="289"/>
                    <a:pt x="13526" y="-287"/>
                    <a:pt x="13772" y="145"/>
                  </a:cubicBezTo>
                  <a:cubicBezTo>
                    <a:pt x="14017" y="577"/>
                    <a:pt x="13526" y="2017"/>
                    <a:pt x="12790" y="4033"/>
                  </a:cubicBezTo>
                  <a:cubicBezTo>
                    <a:pt x="12054" y="6049"/>
                    <a:pt x="11072" y="8641"/>
                    <a:pt x="10581" y="10945"/>
                  </a:cubicBezTo>
                  <a:cubicBezTo>
                    <a:pt x="10090" y="13249"/>
                    <a:pt x="10090" y="15265"/>
                    <a:pt x="11972" y="16129"/>
                  </a:cubicBezTo>
                  <a:cubicBezTo>
                    <a:pt x="13854" y="16993"/>
                    <a:pt x="17617" y="16705"/>
                    <a:pt x="21381" y="16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495800" y="1727199"/>
              <a:ext cx="173884" cy="55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99" fill="norm" stroke="1" extrusionOk="0">
                  <a:moveTo>
                    <a:pt x="781" y="6358"/>
                  </a:moveTo>
                  <a:cubicBezTo>
                    <a:pt x="1301" y="9374"/>
                    <a:pt x="1822" y="12389"/>
                    <a:pt x="1952" y="14794"/>
                  </a:cubicBezTo>
                  <a:cubicBezTo>
                    <a:pt x="2082" y="17198"/>
                    <a:pt x="1822" y="18992"/>
                    <a:pt x="1431" y="20092"/>
                  </a:cubicBezTo>
                  <a:cubicBezTo>
                    <a:pt x="1041" y="21192"/>
                    <a:pt x="520" y="21600"/>
                    <a:pt x="260" y="21478"/>
                  </a:cubicBezTo>
                  <a:cubicBezTo>
                    <a:pt x="0" y="21355"/>
                    <a:pt x="0" y="20703"/>
                    <a:pt x="0" y="18666"/>
                  </a:cubicBezTo>
                  <a:cubicBezTo>
                    <a:pt x="0" y="16628"/>
                    <a:pt x="0" y="13205"/>
                    <a:pt x="651" y="10352"/>
                  </a:cubicBezTo>
                  <a:cubicBezTo>
                    <a:pt x="1301" y="7499"/>
                    <a:pt x="2602" y="5217"/>
                    <a:pt x="3643" y="3668"/>
                  </a:cubicBezTo>
                  <a:cubicBezTo>
                    <a:pt x="4684" y="2119"/>
                    <a:pt x="5465" y="1304"/>
                    <a:pt x="6376" y="774"/>
                  </a:cubicBezTo>
                  <a:cubicBezTo>
                    <a:pt x="7287" y="245"/>
                    <a:pt x="8328" y="0"/>
                    <a:pt x="10280" y="0"/>
                  </a:cubicBezTo>
                  <a:cubicBezTo>
                    <a:pt x="12231" y="0"/>
                    <a:pt x="15094" y="245"/>
                    <a:pt x="17306" y="815"/>
                  </a:cubicBezTo>
                  <a:cubicBezTo>
                    <a:pt x="19518" y="1386"/>
                    <a:pt x="21080" y="2282"/>
                    <a:pt x="21340" y="3179"/>
                  </a:cubicBezTo>
                  <a:cubicBezTo>
                    <a:pt x="21600" y="4075"/>
                    <a:pt x="20559" y="4972"/>
                    <a:pt x="18087" y="5746"/>
                  </a:cubicBezTo>
                  <a:cubicBezTo>
                    <a:pt x="15614" y="6521"/>
                    <a:pt x="11711" y="7173"/>
                    <a:pt x="9108" y="7499"/>
                  </a:cubicBezTo>
                  <a:cubicBezTo>
                    <a:pt x="6506" y="7825"/>
                    <a:pt x="5205" y="7825"/>
                    <a:pt x="3904" y="7784"/>
                  </a:cubicBezTo>
                  <a:cubicBezTo>
                    <a:pt x="2602" y="7743"/>
                    <a:pt x="1301" y="7662"/>
                    <a:pt x="1692" y="7580"/>
                  </a:cubicBezTo>
                  <a:cubicBezTo>
                    <a:pt x="2082" y="7499"/>
                    <a:pt x="4164" y="7417"/>
                    <a:pt x="6246" y="7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692650" y="1924050"/>
              <a:ext cx="1079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300"/>
                    <a:pt x="4235" y="600"/>
                    <a:pt x="7835" y="4200"/>
                  </a:cubicBezTo>
                  <a:cubicBezTo>
                    <a:pt x="11435" y="7800"/>
                    <a:pt x="16518" y="14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704830" y="1911350"/>
              <a:ext cx="102121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86" fill="norm" stroke="1" extrusionOk="0">
                  <a:moveTo>
                    <a:pt x="21267" y="0"/>
                  </a:moveTo>
                  <a:cubicBezTo>
                    <a:pt x="19063" y="533"/>
                    <a:pt x="16859" y="1067"/>
                    <a:pt x="13553" y="4133"/>
                  </a:cubicBezTo>
                  <a:cubicBezTo>
                    <a:pt x="10247" y="7200"/>
                    <a:pt x="5838" y="12800"/>
                    <a:pt x="3194" y="16267"/>
                  </a:cubicBezTo>
                  <a:cubicBezTo>
                    <a:pt x="549" y="19733"/>
                    <a:pt x="-333" y="21067"/>
                    <a:pt x="108" y="21333"/>
                  </a:cubicBezTo>
                  <a:cubicBezTo>
                    <a:pt x="549" y="21600"/>
                    <a:pt x="2312" y="20800"/>
                    <a:pt x="4075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910267" y="1725394"/>
              <a:ext cx="112583" cy="29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3" fill="norm" stroke="1" extrusionOk="0">
                  <a:moveTo>
                    <a:pt x="21275" y="132"/>
                  </a:moveTo>
                  <a:cubicBezTo>
                    <a:pt x="18875" y="-23"/>
                    <a:pt x="16475" y="-177"/>
                    <a:pt x="13675" y="517"/>
                  </a:cubicBezTo>
                  <a:cubicBezTo>
                    <a:pt x="10875" y="1212"/>
                    <a:pt x="7675" y="2754"/>
                    <a:pt x="5075" y="5377"/>
                  </a:cubicBezTo>
                  <a:cubicBezTo>
                    <a:pt x="2475" y="8000"/>
                    <a:pt x="475" y="11703"/>
                    <a:pt x="75" y="14557"/>
                  </a:cubicBezTo>
                  <a:cubicBezTo>
                    <a:pt x="-325" y="17412"/>
                    <a:pt x="875" y="19417"/>
                    <a:pt x="3475" y="20420"/>
                  </a:cubicBezTo>
                  <a:cubicBezTo>
                    <a:pt x="6075" y="21423"/>
                    <a:pt x="10075" y="21423"/>
                    <a:pt x="14075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054600" y="1791642"/>
              <a:ext cx="203200" cy="21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165"/>
                  </a:moveTo>
                  <a:cubicBezTo>
                    <a:pt x="900" y="536"/>
                    <a:pt x="1800" y="-93"/>
                    <a:pt x="2812" y="12"/>
                  </a:cubicBezTo>
                  <a:cubicBezTo>
                    <a:pt x="3825" y="117"/>
                    <a:pt x="4950" y="956"/>
                    <a:pt x="6075" y="3157"/>
                  </a:cubicBezTo>
                  <a:cubicBezTo>
                    <a:pt x="7200" y="5359"/>
                    <a:pt x="8325" y="8924"/>
                    <a:pt x="8100" y="11860"/>
                  </a:cubicBezTo>
                  <a:cubicBezTo>
                    <a:pt x="7875" y="14796"/>
                    <a:pt x="6300" y="17103"/>
                    <a:pt x="4725" y="18781"/>
                  </a:cubicBezTo>
                  <a:cubicBezTo>
                    <a:pt x="3150" y="20458"/>
                    <a:pt x="1575" y="21507"/>
                    <a:pt x="787" y="21507"/>
                  </a:cubicBezTo>
                  <a:cubicBezTo>
                    <a:pt x="0" y="21507"/>
                    <a:pt x="0" y="20458"/>
                    <a:pt x="1125" y="17837"/>
                  </a:cubicBezTo>
                  <a:cubicBezTo>
                    <a:pt x="2250" y="15216"/>
                    <a:pt x="4500" y="11022"/>
                    <a:pt x="6637" y="8190"/>
                  </a:cubicBezTo>
                  <a:cubicBezTo>
                    <a:pt x="8775" y="5359"/>
                    <a:pt x="10800" y="3891"/>
                    <a:pt x="12713" y="2948"/>
                  </a:cubicBezTo>
                  <a:cubicBezTo>
                    <a:pt x="14625" y="2004"/>
                    <a:pt x="16425" y="1585"/>
                    <a:pt x="16875" y="2109"/>
                  </a:cubicBezTo>
                  <a:cubicBezTo>
                    <a:pt x="17325" y="2633"/>
                    <a:pt x="16425" y="4101"/>
                    <a:pt x="15075" y="6303"/>
                  </a:cubicBezTo>
                  <a:cubicBezTo>
                    <a:pt x="13725" y="8505"/>
                    <a:pt x="11925" y="11441"/>
                    <a:pt x="11025" y="13643"/>
                  </a:cubicBezTo>
                  <a:cubicBezTo>
                    <a:pt x="10125" y="15845"/>
                    <a:pt x="10125" y="17313"/>
                    <a:pt x="10687" y="18152"/>
                  </a:cubicBezTo>
                  <a:cubicBezTo>
                    <a:pt x="11250" y="18990"/>
                    <a:pt x="12375" y="19200"/>
                    <a:pt x="14287" y="18571"/>
                  </a:cubicBezTo>
                  <a:cubicBezTo>
                    <a:pt x="16200" y="17942"/>
                    <a:pt x="18900" y="16474"/>
                    <a:pt x="21600" y="15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321299" y="1701800"/>
              <a:ext cx="9494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0" y="0"/>
                  </a:moveTo>
                  <a:cubicBezTo>
                    <a:pt x="6894" y="1976"/>
                    <a:pt x="13787" y="3953"/>
                    <a:pt x="17464" y="6565"/>
                  </a:cubicBezTo>
                  <a:cubicBezTo>
                    <a:pt x="21140" y="9176"/>
                    <a:pt x="21600" y="12424"/>
                    <a:pt x="18843" y="15035"/>
                  </a:cubicBezTo>
                  <a:cubicBezTo>
                    <a:pt x="16085" y="17647"/>
                    <a:pt x="10111" y="19624"/>
                    <a:pt x="41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543550" y="19113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892800" y="1729154"/>
              <a:ext cx="336550" cy="24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380"/>
                  </a:moveTo>
                  <a:cubicBezTo>
                    <a:pt x="679" y="14"/>
                    <a:pt x="1358" y="-352"/>
                    <a:pt x="2717" y="929"/>
                  </a:cubicBezTo>
                  <a:cubicBezTo>
                    <a:pt x="4075" y="2211"/>
                    <a:pt x="6113" y="5140"/>
                    <a:pt x="6860" y="8160"/>
                  </a:cubicBezTo>
                  <a:cubicBezTo>
                    <a:pt x="7608" y="11180"/>
                    <a:pt x="7064" y="14292"/>
                    <a:pt x="6113" y="16489"/>
                  </a:cubicBezTo>
                  <a:cubicBezTo>
                    <a:pt x="5162" y="18685"/>
                    <a:pt x="3804" y="19967"/>
                    <a:pt x="2785" y="20424"/>
                  </a:cubicBezTo>
                  <a:cubicBezTo>
                    <a:pt x="1766" y="20882"/>
                    <a:pt x="1087" y="20516"/>
                    <a:pt x="815" y="19692"/>
                  </a:cubicBezTo>
                  <a:cubicBezTo>
                    <a:pt x="543" y="18868"/>
                    <a:pt x="679" y="17587"/>
                    <a:pt x="2377" y="15299"/>
                  </a:cubicBezTo>
                  <a:cubicBezTo>
                    <a:pt x="4075" y="13011"/>
                    <a:pt x="7336" y="9716"/>
                    <a:pt x="9645" y="7428"/>
                  </a:cubicBezTo>
                  <a:cubicBezTo>
                    <a:pt x="11955" y="5140"/>
                    <a:pt x="13313" y="3858"/>
                    <a:pt x="14128" y="2760"/>
                  </a:cubicBezTo>
                  <a:cubicBezTo>
                    <a:pt x="14943" y="1662"/>
                    <a:pt x="15215" y="746"/>
                    <a:pt x="15011" y="289"/>
                  </a:cubicBezTo>
                  <a:cubicBezTo>
                    <a:pt x="14808" y="-169"/>
                    <a:pt x="14128" y="-169"/>
                    <a:pt x="13313" y="929"/>
                  </a:cubicBezTo>
                  <a:cubicBezTo>
                    <a:pt x="12498" y="2028"/>
                    <a:pt x="11547" y="4224"/>
                    <a:pt x="10936" y="7062"/>
                  </a:cubicBezTo>
                  <a:cubicBezTo>
                    <a:pt x="10325" y="9899"/>
                    <a:pt x="10053" y="13377"/>
                    <a:pt x="10528" y="15848"/>
                  </a:cubicBezTo>
                  <a:cubicBezTo>
                    <a:pt x="11004" y="18319"/>
                    <a:pt x="12226" y="19784"/>
                    <a:pt x="14196" y="20516"/>
                  </a:cubicBezTo>
                  <a:cubicBezTo>
                    <a:pt x="16166" y="21248"/>
                    <a:pt x="18883" y="21248"/>
                    <a:pt x="21600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587025" y="1619250"/>
              <a:ext cx="229825" cy="40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1" fill="norm" stroke="1" extrusionOk="0">
                  <a:moveTo>
                    <a:pt x="21516" y="0"/>
                  </a:moveTo>
                  <a:cubicBezTo>
                    <a:pt x="17553" y="334"/>
                    <a:pt x="13589" y="668"/>
                    <a:pt x="10518" y="1225"/>
                  </a:cubicBezTo>
                  <a:cubicBezTo>
                    <a:pt x="7446" y="1781"/>
                    <a:pt x="5266" y="2561"/>
                    <a:pt x="4077" y="3507"/>
                  </a:cubicBezTo>
                  <a:cubicBezTo>
                    <a:pt x="2888" y="4454"/>
                    <a:pt x="2690" y="5567"/>
                    <a:pt x="2393" y="7794"/>
                  </a:cubicBezTo>
                  <a:cubicBezTo>
                    <a:pt x="2096" y="10021"/>
                    <a:pt x="1699" y="13361"/>
                    <a:pt x="1402" y="15365"/>
                  </a:cubicBezTo>
                  <a:cubicBezTo>
                    <a:pt x="1105" y="17369"/>
                    <a:pt x="907" y="18037"/>
                    <a:pt x="610" y="18649"/>
                  </a:cubicBezTo>
                  <a:cubicBezTo>
                    <a:pt x="312" y="19262"/>
                    <a:pt x="-84" y="19819"/>
                    <a:pt x="15" y="20320"/>
                  </a:cubicBezTo>
                  <a:cubicBezTo>
                    <a:pt x="114" y="20821"/>
                    <a:pt x="709" y="21266"/>
                    <a:pt x="2195" y="21433"/>
                  </a:cubicBezTo>
                  <a:cubicBezTo>
                    <a:pt x="3681" y="21600"/>
                    <a:pt x="6059" y="21489"/>
                    <a:pt x="8734" y="21210"/>
                  </a:cubicBezTo>
                  <a:cubicBezTo>
                    <a:pt x="11410" y="20932"/>
                    <a:pt x="14382" y="20487"/>
                    <a:pt x="17355" y="2004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620000" y="1809750"/>
              <a:ext cx="120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200"/>
                    <a:pt x="9853" y="10800"/>
                    <a:pt x="13453" y="7200"/>
                  </a:cubicBezTo>
                  <a:cubicBezTo>
                    <a:pt x="17053" y="3600"/>
                    <a:pt x="1932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862110" y="1571312"/>
              <a:ext cx="240490" cy="42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12" fill="norm" stroke="1" extrusionOk="0">
                  <a:moveTo>
                    <a:pt x="21340" y="492"/>
                  </a:moveTo>
                  <a:cubicBezTo>
                    <a:pt x="18898" y="175"/>
                    <a:pt x="16457" y="-143"/>
                    <a:pt x="14203" y="69"/>
                  </a:cubicBezTo>
                  <a:cubicBezTo>
                    <a:pt x="11949" y="281"/>
                    <a:pt x="9883" y="1022"/>
                    <a:pt x="8286" y="1975"/>
                  </a:cubicBezTo>
                  <a:cubicBezTo>
                    <a:pt x="6690" y="2928"/>
                    <a:pt x="5563" y="4092"/>
                    <a:pt x="4811" y="6051"/>
                  </a:cubicBezTo>
                  <a:cubicBezTo>
                    <a:pt x="4060" y="8010"/>
                    <a:pt x="3684" y="10763"/>
                    <a:pt x="3027" y="13092"/>
                  </a:cubicBezTo>
                  <a:cubicBezTo>
                    <a:pt x="2370" y="15422"/>
                    <a:pt x="1430" y="17328"/>
                    <a:pt x="773" y="18651"/>
                  </a:cubicBezTo>
                  <a:cubicBezTo>
                    <a:pt x="116" y="19975"/>
                    <a:pt x="-260" y="20716"/>
                    <a:pt x="210" y="21086"/>
                  </a:cubicBezTo>
                  <a:cubicBezTo>
                    <a:pt x="679" y="21457"/>
                    <a:pt x="1994" y="21457"/>
                    <a:pt x="4248" y="21351"/>
                  </a:cubicBezTo>
                  <a:cubicBezTo>
                    <a:pt x="6502" y="21245"/>
                    <a:pt x="9695" y="21033"/>
                    <a:pt x="12888" y="2082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064500" y="1701800"/>
              <a:ext cx="1651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44"/>
                    <a:pt x="7200" y="4688"/>
                    <a:pt x="10385" y="7870"/>
                  </a:cubicBezTo>
                  <a:cubicBezTo>
                    <a:pt x="13569" y="11051"/>
                    <a:pt x="16338" y="15070"/>
                    <a:pt x="18138" y="17498"/>
                  </a:cubicBezTo>
                  <a:cubicBezTo>
                    <a:pt x="19938" y="19926"/>
                    <a:pt x="20769" y="207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105545" y="1720850"/>
              <a:ext cx="14945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8743" y="923"/>
                    <a:pt x="16005" y="1846"/>
                    <a:pt x="12506" y="4892"/>
                  </a:cubicBezTo>
                  <a:cubicBezTo>
                    <a:pt x="9008" y="7938"/>
                    <a:pt x="4749" y="13108"/>
                    <a:pt x="2467" y="16154"/>
                  </a:cubicBezTo>
                  <a:cubicBezTo>
                    <a:pt x="185" y="19200"/>
                    <a:pt x="-119" y="20123"/>
                    <a:pt x="33" y="20677"/>
                  </a:cubicBezTo>
                  <a:cubicBezTo>
                    <a:pt x="185" y="21231"/>
                    <a:pt x="794" y="21415"/>
                    <a:pt x="1402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312150" y="1562605"/>
              <a:ext cx="155295" cy="46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81" fill="norm" stroke="1" extrusionOk="0">
                  <a:moveTo>
                    <a:pt x="0" y="2029"/>
                  </a:moveTo>
                  <a:cubicBezTo>
                    <a:pt x="3503" y="1443"/>
                    <a:pt x="7005" y="857"/>
                    <a:pt x="9632" y="515"/>
                  </a:cubicBezTo>
                  <a:cubicBezTo>
                    <a:pt x="12259" y="172"/>
                    <a:pt x="14011" y="75"/>
                    <a:pt x="15762" y="26"/>
                  </a:cubicBezTo>
                  <a:cubicBezTo>
                    <a:pt x="17514" y="-23"/>
                    <a:pt x="19265" y="-23"/>
                    <a:pt x="20286" y="221"/>
                  </a:cubicBezTo>
                  <a:cubicBezTo>
                    <a:pt x="21308" y="466"/>
                    <a:pt x="21600" y="954"/>
                    <a:pt x="21308" y="2127"/>
                  </a:cubicBezTo>
                  <a:cubicBezTo>
                    <a:pt x="21016" y="3300"/>
                    <a:pt x="20141" y="5157"/>
                    <a:pt x="19265" y="7649"/>
                  </a:cubicBezTo>
                  <a:cubicBezTo>
                    <a:pt x="18389" y="10142"/>
                    <a:pt x="17514" y="13269"/>
                    <a:pt x="17368" y="15371"/>
                  </a:cubicBezTo>
                  <a:cubicBezTo>
                    <a:pt x="17222" y="17472"/>
                    <a:pt x="17805" y="18547"/>
                    <a:pt x="18243" y="19378"/>
                  </a:cubicBezTo>
                  <a:cubicBezTo>
                    <a:pt x="18681" y="20209"/>
                    <a:pt x="18973" y="20795"/>
                    <a:pt x="17659" y="21137"/>
                  </a:cubicBezTo>
                  <a:cubicBezTo>
                    <a:pt x="16346" y="21479"/>
                    <a:pt x="13427" y="21577"/>
                    <a:pt x="10216" y="21382"/>
                  </a:cubicBezTo>
                  <a:cubicBezTo>
                    <a:pt x="7005" y="21186"/>
                    <a:pt x="3503" y="20697"/>
                    <a:pt x="0" y="2020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578850" y="18034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591550" y="1892299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928099" y="1690624"/>
              <a:ext cx="113855" cy="24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48" fill="norm" stroke="1" extrusionOk="0">
                  <a:moveTo>
                    <a:pt x="0" y="2047"/>
                  </a:moveTo>
                  <a:cubicBezTo>
                    <a:pt x="1157" y="1321"/>
                    <a:pt x="2314" y="595"/>
                    <a:pt x="3857" y="232"/>
                  </a:cubicBezTo>
                  <a:cubicBezTo>
                    <a:pt x="5400" y="-131"/>
                    <a:pt x="7329" y="-131"/>
                    <a:pt x="9257" y="686"/>
                  </a:cubicBezTo>
                  <a:cubicBezTo>
                    <a:pt x="11186" y="1503"/>
                    <a:pt x="13114" y="3136"/>
                    <a:pt x="13500" y="4316"/>
                  </a:cubicBezTo>
                  <a:cubicBezTo>
                    <a:pt x="13886" y="5496"/>
                    <a:pt x="12729" y="6222"/>
                    <a:pt x="10993" y="6857"/>
                  </a:cubicBezTo>
                  <a:cubicBezTo>
                    <a:pt x="9257" y="7493"/>
                    <a:pt x="6943" y="8037"/>
                    <a:pt x="6750" y="8400"/>
                  </a:cubicBezTo>
                  <a:cubicBezTo>
                    <a:pt x="6557" y="8763"/>
                    <a:pt x="8486" y="8945"/>
                    <a:pt x="11571" y="9943"/>
                  </a:cubicBezTo>
                  <a:cubicBezTo>
                    <a:pt x="14657" y="10941"/>
                    <a:pt x="18900" y="12756"/>
                    <a:pt x="20250" y="14753"/>
                  </a:cubicBezTo>
                  <a:cubicBezTo>
                    <a:pt x="21600" y="16750"/>
                    <a:pt x="20057" y="18928"/>
                    <a:pt x="17357" y="20108"/>
                  </a:cubicBezTo>
                  <a:cubicBezTo>
                    <a:pt x="14657" y="21287"/>
                    <a:pt x="10800" y="21469"/>
                    <a:pt x="7521" y="21287"/>
                  </a:cubicBezTo>
                  <a:cubicBezTo>
                    <a:pt x="4243" y="21106"/>
                    <a:pt x="1543" y="20561"/>
                    <a:pt x="1350" y="19926"/>
                  </a:cubicBezTo>
                  <a:cubicBezTo>
                    <a:pt x="1157" y="19291"/>
                    <a:pt x="3471" y="18565"/>
                    <a:pt x="5786" y="1783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074149" y="1706168"/>
              <a:ext cx="196851" cy="24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368"/>
                  </a:moveTo>
                  <a:cubicBezTo>
                    <a:pt x="929" y="1452"/>
                    <a:pt x="1858" y="537"/>
                    <a:pt x="3716" y="171"/>
                  </a:cubicBezTo>
                  <a:cubicBezTo>
                    <a:pt x="5574" y="-195"/>
                    <a:pt x="8361" y="-12"/>
                    <a:pt x="10219" y="1086"/>
                  </a:cubicBezTo>
                  <a:cubicBezTo>
                    <a:pt x="12077" y="2185"/>
                    <a:pt x="13006" y="4198"/>
                    <a:pt x="11845" y="7402"/>
                  </a:cubicBezTo>
                  <a:cubicBezTo>
                    <a:pt x="10684" y="10605"/>
                    <a:pt x="7432" y="14998"/>
                    <a:pt x="5342" y="17561"/>
                  </a:cubicBezTo>
                  <a:cubicBezTo>
                    <a:pt x="3252" y="20124"/>
                    <a:pt x="2323" y="20856"/>
                    <a:pt x="2439" y="21130"/>
                  </a:cubicBezTo>
                  <a:cubicBezTo>
                    <a:pt x="2555" y="21405"/>
                    <a:pt x="3716" y="21222"/>
                    <a:pt x="7084" y="20673"/>
                  </a:cubicBezTo>
                  <a:cubicBezTo>
                    <a:pt x="10452" y="20124"/>
                    <a:pt x="16026" y="19208"/>
                    <a:pt x="21600" y="182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328150" y="18986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505950" y="166370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410700" y="1962150"/>
              <a:ext cx="273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0800"/>
                    <a:pt x="11721" y="0"/>
                    <a:pt x="15321" y="0"/>
                  </a:cubicBezTo>
                  <a:cubicBezTo>
                    <a:pt x="18921" y="0"/>
                    <a:pt x="202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459559" y="2038350"/>
              <a:ext cx="154341" cy="20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24" fill="norm" stroke="1" extrusionOk="0">
                  <a:moveTo>
                    <a:pt x="8149" y="0"/>
                  </a:moveTo>
                  <a:cubicBezTo>
                    <a:pt x="6981" y="3491"/>
                    <a:pt x="5814" y="6982"/>
                    <a:pt x="4500" y="9927"/>
                  </a:cubicBezTo>
                  <a:cubicBezTo>
                    <a:pt x="3187" y="12873"/>
                    <a:pt x="1727" y="15273"/>
                    <a:pt x="852" y="17127"/>
                  </a:cubicBezTo>
                  <a:cubicBezTo>
                    <a:pt x="-24" y="18982"/>
                    <a:pt x="-316" y="20291"/>
                    <a:pt x="414" y="20945"/>
                  </a:cubicBezTo>
                  <a:cubicBezTo>
                    <a:pt x="1143" y="21600"/>
                    <a:pt x="2895" y="21600"/>
                    <a:pt x="6543" y="20836"/>
                  </a:cubicBezTo>
                  <a:cubicBezTo>
                    <a:pt x="10192" y="20073"/>
                    <a:pt x="15738" y="18545"/>
                    <a:pt x="21284" y="170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554487" y="2146300"/>
              <a:ext cx="3401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914"/>
                    <a:pt x="5170" y="11829"/>
                    <a:pt x="1993" y="15429"/>
                  </a:cubicBezTo>
                  <a:cubicBezTo>
                    <a:pt x="-1183" y="19029"/>
                    <a:pt x="88" y="20314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944100" y="18923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21600"/>
                    <a:pt x="5538" y="21600"/>
                    <a:pt x="9138" y="18000"/>
                  </a:cubicBezTo>
                  <a:cubicBezTo>
                    <a:pt x="12738" y="14400"/>
                    <a:pt x="1716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007599" y="180340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71"/>
                    <a:pt x="4800" y="9741"/>
                    <a:pt x="8400" y="13341"/>
                  </a:cubicBezTo>
                  <a:cubicBezTo>
                    <a:pt x="12000" y="16941"/>
                    <a:pt x="16800" y="192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239286" y="1673388"/>
              <a:ext cx="169495" cy="28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28" fill="norm" stroke="1" extrusionOk="0">
                  <a:moveTo>
                    <a:pt x="17211" y="3108"/>
                  </a:moveTo>
                  <a:cubicBezTo>
                    <a:pt x="15345" y="1828"/>
                    <a:pt x="13478" y="548"/>
                    <a:pt x="10945" y="148"/>
                  </a:cubicBezTo>
                  <a:cubicBezTo>
                    <a:pt x="8411" y="-252"/>
                    <a:pt x="5211" y="228"/>
                    <a:pt x="3078" y="788"/>
                  </a:cubicBezTo>
                  <a:cubicBezTo>
                    <a:pt x="945" y="1348"/>
                    <a:pt x="-122" y="1988"/>
                    <a:pt x="11" y="2948"/>
                  </a:cubicBezTo>
                  <a:cubicBezTo>
                    <a:pt x="145" y="3908"/>
                    <a:pt x="1478" y="5188"/>
                    <a:pt x="4278" y="6948"/>
                  </a:cubicBezTo>
                  <a:cubicBezTo>
                    <a:pt x="7078" y="8708"/>
                    <a:pt x="11345" y="10948"/>
                    <a:pt x="13745" y="12548"/>
                  </a:cubicBezTo>
                  <a:cubicBezTo>
                    <a:pt x="16145" y="14148"/>
                    <a:pt x="16678" y="15108"/>
                    <a:pt x="16811" y="15988"/>
                  </a:cubicBezTo>
                  <a:cubicBezTo>
                    <a:pt x="16945" y="16868"/>
                    <a:pt x="16678" y="17668"/>
                    <a:pt x="15345" y="18548"/>
                  </a:cubicBezTo>
                  <a:cubicBezTo>
                    <a:pt x="14011" y="19428"/>
                    <a:pt x="11611" y="20388"/>
                    <a:pt x="9745" y="20868"/>
                  </a:cubicBezTo>
                  <a:cubicBezTo>
                    <a:pt x="7878" y="21348"/>
                    <a:pt x="6545" y="21348"/>
                    <a:pt x="5478" y="20868"/>
                  </a:cubicBezTo>
                  <a:cubicBezTo>
                    <a:pt x="4411" y="20388"/>
                    <a:pt x="3611" y="19428"/>
                    <a:pt x="3878" y="17668"/>
                  </a:cubicBezTo>
                  <a:cubicBezTo>
                    <a:pt x="4145" y="15908"/>
                    <a:pt x="5478" y="13348"/>
                    <a:pt x="8145" y="11188"/>
                  </a:cubicBezTo>
                  <a:cubicBezTo>
                    <a:pt x="10811" y="9028"/>
                    <a:pt x="14811" y="7268"/>
                    <a:pt x="17478" y="5908"/>
                  </a:cubicBezTo>
                  <a:cubicBezTo>
                    <a:pt x="20145" y="4548"/>
                    <a:pt x="21478" y="3588"/>
                    <a:pt x="21345" y="2948"/>
                  </a:cubicBezTo>
                  <a:cubicBezTo>
                    <a:pt x="21211" y="2308"/>
                    <a:pt x="19611" y="1988"/>
                    <a:pt x="18278" y="2068"/>
                  </a:cubicBezTo>
                  <a:cubicBezTo>
                    <a:pt x="16945" y="2148"/>
                    <a:pt x="15878" y="2628"/>
                    <a:pt x="15211" y="3268"/>
                  </a:cubicBezTo>
                  <a:cubicBezTo>
                    <a:pt x="14545" y="3908"/>
                    <a:pt x="14278" y="4708"/>
                    <a:pt x="14011" y="55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502900" y="18288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687050" y="1651000"/>
              <a:ext cx="190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617199" y="19431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610850" y="1988558"/>
              <a:ext cx="196850" cy="16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3873"/>
                  </a:moveTo>
                  <a:cubicBezTo>
                    <a:pt x="232" y="2540"/>
                    <a:pt x="465" y="1206"/>
                    <a:pt x="1394" y="540"/>
                  </a:cubicBezTo>
                  <a:cubicBezTo>
                    <a:pt x="2323" y="-127"/>
                    <a:pt x="3948" y="-127"/>
                    <a:pt x="6271" y="273"/>
                  </a:cubicBezTo>
                  <a:cubicBezTo>
                    <a:pt x="8594" y="673"/>
                    <a:pt x="11613" y="1473"/>
                    <a:pt x="12658" y="3873"/>
                  </a:cubicBezTo>
                  <a:cubicBezTo>
                    <a:pt x="13703" y="6273"/>
                    <a:pt x="12774" y="10273"/>
                    <a:pt x="11381" y="13073"/>
                  </a:cubicBezTo>
                  <a:cubicBezTo>
                    <a:pt x="9987" y="15873"/>
                    <a:pt x="8129" y="17473"/>
                    <a:pt x="6503" y="18673"/>
                  </a:cubicBezTo>
                  <a:cubicBezTo>
                    <a:pt x="4877" y="19873"/>
                    <a:pt x="3484" y="20673"/>
                    <a:pt x="3484" y="21073"/>
                  </a:cubicBezTo>
                  <a:cubicBezTo>
                    <a:pt x="3484" y="21473"/>
                    <a:pt x="4877" y="21473"/>
                    <a:pt x="8129" y="20673"/>
                  </a:cubicBezTo>
                  <a:cubicBezTo>
                    <a:pt x="11381" y="19873"/>
                    <a:pt x="16490" y="18273"/>
                    <a:pt x="21600" y="1667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928349" y="18478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017249" y="1771650"/>
              <a:ext cx="1569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6000"/>
                    <a:pt x="16200" y="12000"/>
                    <a:pt x="18900" y="15600"/>
                  </a:cubicBezTo>
                  <a:cubicBezTo>
                    <a:pt x="21600" y="19200"/>
                    <a:pt x="18900" y="204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271249" y="1647049"/>
              <a:ext cx="203201" cy="20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120"/>
                  </a:moveTo>
                  <a:cubicBezTo>
                    <a:pt x="675" y="1770"/>
                    <a:pt x="1350" y="420"/>
                    <a:pt x="3375" y="82"/>
                  </a:cubicBezTo>
                  <a:cubicBezTo>
                    <a:pt x="5400" y="-255"/>
                    <a:pt x="8775" y="420"/>
                    <a:pt x="10350" y="2557"/>
                  </a:cubicBezTo>
                  <a:cubicBezTo>
                    <a:pt x="11925" y="4695"/>
                    <a:pt x="11700" y="8295"/>
                    <a:pt x="10238" y="11220"/>
                  </a:cubicBezTo>
                  <a:cubicBezTo>
                    <a:pt x="8775" y="14145"/>
                    <a:pt x="6075" y="16395"/>
                    <a:pt x="4162" y="17970"/>
                  </a:cubicBezTo>
                  <a:cubicBezTo>
                    <a:pt x="2250" y="19545"/>
                    <a:pt x="1125" y="20445"/>
                    <a:pt x="1350" y="20895"/>
                  </a:cubicBezTo>
                  <a:cubicBezTo>
                    <a:pt x="1575" y="21345"/>
                    <a:pt x="3150" y="21345"/>
                    <a:pt x="6750" y="21232"/>
                  </a:cubicBezTo>
                  <a:cubicBezTo>
                    <a:pt x="10350" y="21120"/>
                    <a:pt x="15975" y="20895"/>
                    <a:pt x="21600" y="2067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1525250" y="17970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753850" y="1606550"/>
              <a:ext cx="381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47"/>
                    <a:pt x="16800" y="8894"/>
                    <a:pt x="13200" y="12494"/>
                  </a:cubicBezTo>
                  <a:cubicBezTo>
                    <a:pt x="9600" y="16094"/>
                    <a:pt x="4800" y="18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1645899" y="1828236"/>
              <a:ext cx="2476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54" y="11375"/>
                    <a:pt x="10708" y="2735"/>
                    <a:pt x="14308" y="575"/>
                  </a:cubicBezTo>
                  <a:cubicBezTo>
                    <a:pt x="17908" y="-1585"/>
                    <a:pt x="1975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1713547" y="1911349"/>
              <a:ext cx="148254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66" fill="norm" stroke="1" extrusionOk="0">
                  <a:moveTo>
                    <a:pt x="9443" y="0"/>
                  </a:moveTo>
                  <a:cubicBezTo>
                    <a:pt x="7922" y="1029"/>
                    <a:pt x="6401" y="2057"/>
                    <a:pt x="4880" y="4629"/>
                  </a:cubicBezTo>
                  <a:cubicBezTo>
                    <a:pt x="3359" y="7200"/>
                    <a:pt x="1838" y="11314"/>
                    <a:pt x="925" y="14400"/>
                  </a:cubicBezTo>
                  <a:cubicBezTo>
                    <a:pt x="12" y="17486"/>
                    <a:pt x="-292" y="19543"/>
                    <a:pt x="316" y="20571"/>
                  </a:cubicBezTo>
                  <a:cubicBezTo>
                    <a:pt x="925" y="21600"/>
                    <a:pt x="2446" y="21600"/>
                    <a:pt x="6097" y="20743"/>
                  </a:cubicBezTo>
                  <a:cubicBezTo>
                    <a:pt x="9747" y="19886"/>
                    <a:pt x="15528" y="18171"/>
                    <a:pt x="21308" y="1645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1766549" y="1962150"/>
              <a:ext cx="44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801100" y="287020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813800" y="29972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429750" y="2057400"/>
              <a:ext cx="2159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200"/>
                    <a:pt x="17365" y="2400"/>
                    <a:pt x="14612" y="4971"/>
                  </a:cubicBezTo>
                  <a:cubicBezTo>
                    <a:pt x="11859" y="7543"/>
                    <a:pt x="8471" y="11486"/>
                    <a:pt x="5929" y="14486"/>
                  </a:cubicBezTo>
                  <a:cubicBezTo>
                    <a:pt x="3388" y="17486"/>
                    <a:pt x="1694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023350" y="1676400"/>
              <a:ext cx="1651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914"/>
                    <a:pt x="12738" y="5829"/>
                    <a:pt x="9138" y="9429"/>
                  </a:cubicBezTo>
                  <a:cubicBezTo>
                    <a:pt x="5538" y="13029"/>
                    <a:pt x="2769" y="17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222155" y="1313366"/>
              <a:ext cx="141233" cy="25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04" fill="norm" stroke="1" extrusionOk="0">
                  <a:moveTo>
                    <a:pt x="13798" y="2162"/>
                  </a:moveTo>
                  <a:cubicBezTo>
                    <a:pt x="12859" y="1471"/>
                    <a:pt x="11920" y="780"/>
                    <a:pt x="10354" y="348"/>
                  </a:cubicBezTo>
                  <a:cubicBezTo>
                    <a:pt x="8789" y="-84"/>
                    <a:pt x="6598" y="-257"/>
                    <a:pt x="5033" y="693"/>
                  </a:cubicBezTo>
                  <a:cubicBezTo>
                    <a:pt x="3468" y="1644"/>
                    <a:pt x="2528" y="3717"/>
                    <a:pt x="3468" y="6050"/>
                  </a:cubicBezTo>
                  <a:cubicBezTo>
                    <a:pt x="4407" y="8383"/>
                    <a:pt x="7224" y="10975"/>
                    <a:pt x="8789" y="13221"/>
                  </a:cubicBezTo>
                  <a:cubicBezTo>
                    <a:pt x="10354" y="15468"/>
                    <a:pt x="10668" y="17369"/>
                    <a:pt x="9572" y="18751"/>
                  </a:cubicBezTo>
                  <a:cubicBezTo>
                    <a:pt x="8476" y="20133"/>
                    <a:pt x="5972" y="20997"/>
                    <a:pt x="4094" y="21170"/>
                  </a:cubicBezTo>
                  <a:cubicBezTo>
                    <a:pt x="2215" y="21343"/>
                    <a:pt x="963" y="20825"/>
                    <a:pt x="337" y="20133"/>
                  </a:cubicBezTo>
                  <a:cubicBezTo>
                    <a:pt x="-289" y="19442"/>
                    <a:pt x="-289" y="18578"/>
                    <a:pt x="2528" y="16418"/>
                  </a:cubicBezTo>
                  <a:cubicBezTo>
                    <a:pt x="5346" y="14258"/>
                    <a:pt x="10981" y="10802"/>
                    <a:pt x="14268" y="8729"/>
                  </a:cubicBezTo>
                  <a:cubicBezTo>
                    <a:pt x="17554" y="6655"/>
                    <a:pt x="18494" y="5964"/>
                    <a:pt x="19433" y="5100"/>
                  </a:cubicBezTo>
                  <a:cubicBezTo>
                    <a:pt x="20372" y="4236"/>
                    <a:pt x="21311" y="3199"/>
                    <a:pt x="20685" y="2940"/>
                  </a:cubicBezTo>
                  <a:cubicBezTo>
                    <a:pt x="20059" y="2681"/>
                    <a:pt x="17868" y="3199"/>
                    <a:pt x="16459" y="3631"/>
                  </a:cubicBezTo>
                  <a:cubicBezTo>
                    <a:pt x="15050" y="4063"/>
                    <a:pt x="14424" y="4409"/>
                    <a:pt x="13798" y="475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623550" y="1987550"/>
              <a:ext cx="1714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33" y="6092"/>
                    <a:pt x="9867" y="12185"/>
                    <a:pt x="6267" y="15785"/>
                  </a:cubicBezTo>
                  <a:cubicBezTo>
                    <a:pt x="2667" y="19385"/>
                    <a:pt x="1333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248900" y="1689100"/>
              <a:ext cx="2032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3032"/>
                    <a:pt x="13950" y="6063"/>
                    <a:pt x="10350" y="9663"/>
                  </a:cubicBezTo>
                  <a:cubicBezTo>
                    <a:pt x="6750" y="13263"/>
                    <a:pt x="3375" y="17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0444174" y="1301750"/>
              <a:ext cx="141277" cy="2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4" fill="norm" stroke="1" extrusionOk="0">
                  <a:moveTo>
                    <a:pt x="6907" y="0"/>
                  </a:moveTo>
                  <a:cubicBezTo>
                    <a:pt x="4683" y="6171"/>
                    <a:pt x="2460" y="12343"/>
                    <a:pt x="1189" y="15980"/>
                  </a:cubicBezTo>
                  <a:cubicBezTo>
                    <a:pt x="-81" y="19616"/>
                    <a:pt x="-399" y="20718"/>
                    <a:pt x="554" y="21159"/>
                  </a:cubicBezTo>
                  <a:cubicBezTo>
                    <a:pt x="1507" y="21600"/>
                    <a:pt x="3730" y="21380"/>
                    <a:pt x="7383" y="20608"/>
                  </a:cubicBezTo>
                  <a:cubicBezTo>
                    <a:pt x="11036" y="19837"/>
                    <a:pt x="16119" y="18514"/>
                    <a:pt x="21201" y="1719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0534650" y="1422400"/>
              <a:ext cx="12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486900" y="2825750"/>
              <a:ext cx="254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46"/>
                    <a:pt x="10800" y="12293"/>
                    <a:pt x="13500" y="15805"/>
                  </a:cubicBezTo>
                  <a:cubicBezTo>
                    <a:pt x="16200" y="19317"/>
                    <a:pt x="16200" y="20195"/>
                    <a:pt x="17100" y="20722"/>
                  </a:cubicBezTo>
                  <a:cubicBezTo>
                    <a:pt x="18000" y="21249"/>
                    <a:pt x="19800" y="21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613849" y="2802731"/>
              <a:ext cx="158802" cy="25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31" fill="norm" stroke="1" extrusionOk="0">
                  <a:moveTo>
                    <a:pt x="860" y="7237"/>
                  </a:moveTo>
                  <a:cubicBezTo>
                    <a:pt x="291" y="6352"/>
                    <a:pt x="-277" y="5467"/>
                    <a:pt x="149" y="4227"/>
                  </a:cubicBezTo>
                  <a:cubicBezTo>
                    <a:pt x="576" y="2988"/>
                    <a:pt x="1997" y="1394"/>
                    <a:pt x="3418" y="598"/>
                  </a:cubicBezTo>
                  <a:cubicBezTo>
                    <a:pt x="4839" y="-199"/>
                    <a:pt x="6260" y="-199"/>
                    <a:pt x="8107" y="598"/>
                  </a:cubicBezTo>
                  <a:cubicBezTo>
                    <a:pt x="9955" y="1394"/>
                    <a:pt x="12228" y="2988"/>
                    <a:pt x="11944" y="5644"/>
                  </a:cubicBezTo>
                  <a:cubicBezTo>
                    <a:pt x="11660" y="8299"/>
                    <a:pt x="8818" y="12017"/>
                    <a:pt x="6828" y="14408"/>
                  </a:cubicBezTo>
                  <a:cubicBezTo>
                    <a:pt x="4839" y="16798"/>
                    <a:pt x="3702" y="17860"/>
                    <a:pt x="2707" y="18834"/>
                  </a:cubicBezTo>
                  <a:cubicBezTo>
                    <a:pt x="1712" y="19808"/>
                    <a:pt x="860" y="20693"/>
                    <a:pt x="1144" y="21047"/>
                  </a:cubicBezTo>
                  <a:cubicBezTo>
                    <a:pt x="1428" y="21401"/>
                    <a:pt x="2849" y="21224"/>
                    <a:pt x="6402" y="20693"/>
                  </a:cubicBezTo>
                  <a:cubicBezTo>
                    <a:pt x="9955" y="20162"/>
                    <a:pt x="15639" y="19276"/>
                    <a:pt x="21323" y="1839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899650" y="2660650"/>
              <a:ext cx="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912349" y="2679700"/>
              <a:ext cx="1143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160"/>
                    <a:pt x="12800" y="8320"/>
                    <a:pt x="9200" y="11920"/>
                  </a:cubicBezTo>
                  <a:cubicBezTo>
                    <a:pt x="5600" y="15520"/>
                    <a:pt x="2800" y="18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020300" y="2859088"/>
              <a:ext cx="184150" cy="17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893"/>
                  </a:moveTo>
                  <a:cubicBezTo>
                    <a:pt x="745" y="1864"/>
                    <a:pt x="1490" y="836"/>
                    <a:pt x="2483" y="321"/>
                  </a:cubicBezTo>
                  <a:cubicBezTo>
                    <a:pt x="3476" y="-193"/>
                    <a:pt x="4717" y="-193"/>
                    <a:pt x="5834" y="1093"/>
                  </a:cubicBezTo>
                  <a:cubicBezTo>
                    <a:pt x="6952" y="2378"/>
                    <a:pt x="7945" y="4950"/>
                    <a:pt x="7448" y="7650"/>
                  </a:cubicBezTo>
                  <a:cubicBezTo>
                    <a:pt x="6952" y="10350"/>
                    <a:pt x="4966" y="13178"/>
                    <a:pt x="3476" y="15493"/>
                  </a:cubicBezTo>
                  <a:cubicBezTo>
                    <a:pt x="1986" y="17807"/>
                    <a:pt x="993" y="19607"/>
                    <a:pt x="1117" y="20507"/>
                  </a:cubicBezTo>
                  <a:cubicBezTo>
                    <a:pt x="1241" y="21407"/>
                    <a:pt x="2483" y="21407"/>
                    <a:pt x="6083" y="21021"/>
                  </a:cubicBezTo>
                  <a:cubicBezTo>
                    <a:pt x="9683" y="20636"/>
                    <a:pt x="15641" y="19864"/>
                    <a:pt x="21600" y="190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34999" y="34226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72"/>
                    <a:pt x="21600" y="10944"/>
                    <a:pt x="18000" y="14544"/>
                  </a:cubicBezTo>
                  <a:cubicBezTo>
                    <a:pt x="14400" y="18144"/>
                    <a:pt x="7200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41350" y="329565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23900" y="34417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50"/>
                    <a:pt x="14400" y="9900"/>
                    <a:pt x="18000" y="13500"/>
                  </a:cubicBezTo>
                  <a:cubicBezTo>
                    <a:pt x="21600" y="17100"/>
                    <a:pt x="2160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30250" y="33337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19150" y="3403599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19150" y="33020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82649" y="3302705"/>
              <a:ext cx="107588" cy="3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27" fill="norm" stroke="1" extrusionOk="0">
                  <a:moveTo>
                    <a:pt x="3668" y="347"/>
                  </a:moveTo>
                  <a:cubicBezTo>
                    <a:pt x="5706" y="87"/>
                    <a:pt x="7743" y="-173"/>
                    <a:pt x="10596" y="152"/>
                  </a:cubicBezTo>
                  <a:cubicBezTo>
                    <a:pt x="13449" y="478"/>
                    <a:pt x="17117" y="1388"/>
                    <a:pt x="19155" y="3405"/>
                  </a:cubicBezTo>
                  <a:cubicBezTo>
                    <a:pt x="21192" y="5422"/>
                    <a:pt x="21600" y="8545"/>
                    <a:pt x="18136" y="11733"/>
                  </a:cubicBezTo>
                  <a:cubicBezTo>
                    <a:pt x="14672" y="14921"/>
                    <a:pt x="7336" y="18174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98838" y="3340099"/>
              <a:ext cx="8536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1763" y="0"/>
                  </a:moveTo>
                  <a:cubicBezTo>
                    <a:pt x="9129" y="0"/>
                    <a:pt x="6495" y="0"/>
                    <a:pt x="4387" y="1149"/>
                  </a:cubicBezTo>
                  <a:cubicBezTo>
                    <a:pt x="2280" y="2298"/>
                    <a:pt x="700" y="4596"/>
                    <a:pt x="173" y="7430"/>
                  </a:cubicBezTo>
                  <a:cubicBezTo>
                    <a:pt x="-354" y="10264"/>
                    <a:pt x="173" y="13634"/>
                    <a:pt x="3861" y="16085"/>
                  </a:cubicBezTo>
                  <a:cubicBezTo>
                    <a:pt x="7548" y="18536"/>
                    <a:pt x="14397" y="20068"/>
                    <a:pt x="212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441450" y="3206250"/>
              <a:ext cx="177800" cy="38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9286" y="1102"/>
                  </a:moveTo>
                  <a:cubicBezTo>
                    <a:pt x="18514" y="625"/>
                    <a:pt x="17743" y="148"/>
                    <a:pt x="16714" y="28"/>
                  </a:cubicBezTo>
                  <a:cubicBezTo>
                    <a:pt x="15686" y="-91"/>
                    <a:pt x="14400" y="148"/>
                    <a:pt x="11829" y="1162"/>
                  </a:cubicBezTo>
                  <a:cubicBezTo>
                    <a:pt x="9257" y="2176"/>
                    <a:pt x="5400" y="3966"/>
                    <a:pt x="3086" y="6115"/>
                  </a:cubicBezTo>
                  <a:cubicBezTo>
                    <a:pt x="771" y="8263"/>
                    <a:pt x="0" y="10769"/>
                    <a:pt x="0" y="13096"/>
                  </a:cubicBezTo>
                  <a:cubicBezTo>
                    <a:pt x="0" y="15423"/>
                    <a:pt x="771" y="17571"/>
                    <a:pt x="1286" y="18943"/>
                  </a:cubicBezTo>
                  <a:cubicBezTo>
                    <a:pt x="1800" y="20316"/>
                    <a:pt x="2057" y="20912"/>
                    <a:pt x="3214" y="21211"/>
                  </a:cubicBezTo>
                  <a:cubicBezTo>
                    <a:pt x="4371" y="21509"/>
                    <a:pt x="6429" y="21509"/>
                    <a:pt x="9643" y="21211"/>
                  </a:cubicBezTo>
                  <a:cubicBezTo>
                    <a:pt x="12857" y="20912"/>
                    <a:pt x="17229" y="20316"/>
                    <a:pt x="21600" y="19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428750" y="34480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697786" y="3165972"/>
              <a:ext cx="188165" cy="40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19" fill="norm" stroke="1" extrusionOk="0">
                  <a:moveTo>
                    <a:pt x="21335" y="142"/>
                  </a:moveTo>
                  <a:cubicBezTo>
                    <a:pt x="18695" y="30"/>
                    <a:pt x="16055" y="-82"/>
                    <a:pt x="13295" y="86"/>
                  </a:cubicBezTo>
                  <a:cubicBezTo>
                    <a:pt x="10535" y="254"/>
                    <a:pt x="7655" y="701"/>
                    <a:pt x="5855" y="1149"/>
                  </a:cubicBezTo>
                  <a:cubicBezTo>
                    <a:pt x="4055" y="1597"/>
                    <a:pt x="3335" y="2044"/>
                    <a:pt x="3215" y="3555"/>
                  </a:cubicBezTo>
                  <a:cubicBezTo>
                    <a:pt x="3095" y="5066"/>
                    <a:pt x="3575" y="7640"/>
                    <a:pt x="3335" y="10550"/>
                  </a:cubicBezTo>
                  <a:cubicBezTo>
                    <a:pt x="3095" y="13460"/>
                    <a:pt x="2135" y="16706"/>
                    <a:pt x="1295" y="18608"/>
                  </a:cubicBezTo>
                  <a:cubicBezTo>
                    <a:pt x="455" y="20511"/>
                    <a:pt x="-265" y="21070"/>
                    <a:pt x="95" y="21294"/>
                  </a:cubicBezTo>
                  <a:cubicBezTo>
                    <a:pt x="455" y="21518"/>
                    <a:pt x="1895" y="21406"/>
                    <a:pt x="4535" y="21238"/>
                  </a:cubicBezTo>
                  <a:cubicBezTo>
                    <a:pt x="7175" y="21070"/>
                    <a:pt x="11015" y="20846"/>
                    <a:pt x="14855" y="20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917700" y="3257550"/>
              <a:ext cx="1778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2945"/>
                    <a:pt x="8743" y="5891"/>
                    <a:pt x="12343" y="9491"/>
                  </a:cubicBezTo>
                  <a:cubicBezTo>
                    <a:pt x="15943" y="13091"/>
                    <a:pt x="18771" y="173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962150" y="3225800"/>
              <a:ext cx="1460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830"/>
                    <a:pt x="14087" y="7660"/>
                    <a:pt x="10643" y="10800"/>
                  </a:cubicBezTo>
                  <a:cubicBezTo>
                    <a:pt x="7200" y="13940"/>
                    <a:pt x="4070" y="16391"/>
                    <a:pt x="2348" y="18077"/>
                  </a:cubicBezTo>
                  <a:cubicBezTo>
                    <a:pt x="626" y="19762"/>
                    <a:pt x="313" y="206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184400" y="310515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190750" y="3017339"/>
              <a:ext cx="50822" cy="4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137" fill="norm" stroke="1" extrusionOk="0">
                  <a:moveTo>
                    <a:pt x="5184" y="4937"/>
                  </a:moveTo>
                  <a:cubicBezTo>
                    <a:pt x="2592" y="8537"/>
                    <a:pt x="0" y="12137"/>
                    <a:pt x="432" y="15287"/>
                  </a:cubicBezTo>
                  <a:cubicBezTo>
                    <a:pt x="864" y="18437"/>
                    <a:pt x="4320" y="21137"/>
                    <a:pt x="7776" y="21137"/>
                  </a:cubicBezTo>
                  <a:cubicBezTo>
                    <a:pt x="11232" y="21137"/>
                    <a:pt x="14688" y="18437"/>
                    <a:pt x="17280" y="14387"/>
                  </a:cubicBezTo>
                  <a:cubicBezTo>
                    <a:pt x="19872" y="10337"/>
                    <a:pt x="21600" y="4937"/>
                    <a:pt x="20304" y="2237"/>
                  </a:cubicBezTo>
                  <a:cubicBezTo>
                    <a:pt x="19008" y="-463"/>
                    <a:pt x="14688" y="-463"/>
                    <a:pt x="10800" y="887"/>
                  </a:cubicBezTo>
                  <a:cubicBezTo>
                    <a:pt x="6912" y="2237"/>
                    <a:pt x="3456" y="4937"/>
                    <a:pt x="1728" y="8087"/>
                  </a:cubicBezTo>
                  <a:cubicBezTo>
                    <a:pt x="0" y="11237"/>
                    <a:pt x="0" y="14837"/>
                    <a:pt x="0" y="18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336800" y="3162663"/>
              <a:ext cx="126206" cy="43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8" fill="norm" stroke="1" extrusionOk="0">
                  <a:moveTo>
                    <a:pt x="0" y="614"/>
                  </a:moveTo>
                  <a:cubicBezTo>
                    <a:pt x="3600" y="403"/>
                    <a:pt x="7200" y="193"/>
                    <a:pt x="9900" y="87"/>
                  </a:cubicBezTo>
                  <a:cubicBezTo>
                    <a:pt x="12600" y="-18"/>
                    <a:pt x="14400" y="-18"/>
                    <a:pt x="16200" y="35"/>
                  </a:cubicBezTo>
                  <a:cubicBezTo>
                    <a:pt x="18000" y="87"/>
                    <a:pt x="19800" y="193"/>
                    <a:pt x="20700" y="509"/>
                  </a:cubicBezTo>
                  <a:cubicBezTo>
                    <a:pt x="21600" y="825"/>
                    <a:pt x="21600" y="1352"/>
                    <a:pt x="21240" y="2511"/>
                  </a:cubicBezTo>
                  <a:cubicBezTo>
                    <a:pt x="20880" y="3670"/>
                    <a:pt x="20160" y="5461"/>
                    <a:pt x="19260" y="7779"/>
                  </a:cubicBezTo>
                  <a:cubicBezTo>
                    <a:pt x="18360" y="10097"/>
                    <a:pt x="17280" y="12942"/>
                    <a:pt x="16740" y="15049"/>
                  </a:cubicBezTo>
                  <a:cubicBezTo>
                    <a:pt x="16200" y="17157"/>
                    <a:pt x="16200" y="18526"/>
                    <a:pt x="16020" y="19527"/>
                  </a:cubicBezTo>
                  <a:cubicBezTo>
                    <a:pt x="15840" y="20528"/>
                    <a:pt x="15480" y="21161"/>
                    <a:pt x="12960" y="21371"/>
                  </a:cubicBezTo>
                  <a:cubicBezTo>
                    <a:pt x="10440" y="21582"/>
                    <a:pt x="5760" y="21371"/>
                    <a:pt x="1080" y="21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009900" y="335280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984500" y="3479800"/>
              <a:ext cx="203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708855" y="3181350"/>
              <a:ext cx="336096" cy="31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45" fill="norm" stroke="1" extrusionOk="0">
                  <a:moveTo>
                    <a:pt x="15766" y="0"/>
                  </a:moveTo>
                  <a:cubicBezTo>
                    <a:pt x="12526" y="2498"/>
                    <a:pt x="9286" y="4996"/>
                    <a:pt x="7261" y="6539"/>
                  </a:cubicBezTo>
                  <a:cubicBezTo>
                    <a:pt x="5236" y="8082"/>
                    <a:pt x="4426" y="8669"/>
                    <a:pt x="3751" y="9257"/>
                  </a:cubicBezTo>
                  <a:cubicBezTo>
                    <a:pt x="3076" y="9845"/>
                    <a:pt x="2536" y="10433"/>
                    <a:pt x="2671" y="10800"/>
                  </a:cubicBezTo>
                  <a:cubicBezTo>
                    <a:pt x="2806" y="11167"/>
                    <a:pt x="3616" y="11314"/>
                    <a:pt x="4763" y="11314"/>
                  </a:cubicBezTo>
                  <a:cubicBezTo>
                    <a:pt x="5911" y="11314"/>
                    <a:pt x="7396" y="11167"/>
                    <a:pt x="8679" y="11094"/>
                  </a:cubicBezTo>
                  <a:cubicBezTo>
                    <a:pt x="9961" y="11020"/>
                    <a:pt x="11041" y="11020"/>
                    <a:pt x="11378" y="11388"/>
                  </a:cubicBezTo>
                  <a:cubicBezTo>
                    <a:pt x="11716" y="11755"/>
                    <a:pt x="11311" y="12490"/>
                    <a:pt x="9758" y="13665"/>
                  </a:cubicBezTo>
                  <a:cubicBezTo>
                    <a:pt x="8206" y="14841"/>
                    <a:pt x="5506" y="16457"/>
                    <a:pt x="3751" y="17486"/>
                  </a:cubicBezTo>
                  <a:cubicBezTo>
                    <a:pt x="1996" y="18514"/>
                    <a:pt x="1186" y="18955"/>
                    <a:pt x="646" y="19543"/>
                  </a:cubicBezTo>
                  <a:cubicBezTo>
                    <a:pt x="106" y="20131"/>
                    <a:pt x="-164" y="20865"/>
                    <a:pt x="106" y="21233"/>
                  </a:cubicBezTo>
                  <a:cubicBezTo>
                    <a:pt x="376" y="21600"/>
                    <a:pt x="1186" y="21600"/>
                    <a:pt x="4021" y="21453"/>
                  </a:cubicBezTo>
                  <a:cubicBezTo>
                    <a:pt x="6856" y="21306"/>
                    <a:pt x="11716" y="21012"/>
                    <a:pt x="14956" y="20645"/>
                  </a:cubicBezTo>
                  <a:cubicBezTo>
                    <a:pt x="18196" y="20278"/>
                    <a:pt x="19816" y="19837"/>
                    <a:pt x="21436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726900" y="3607742"/>
              <a:ext cx="248200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107" fill="norm" stroke="1" extrusionOk="0">
                  <a:moveTo>
                    <a:pt x="47" y="1765"/>
                  </a:moveTo>
                  <a:cubicBezTo>
                    <a:pt x="955" y="1447"/>
                    <a:pt x="1862" y="1130"/>
                    <a:pt x="3042" y="2241"/>
                  </a:cubicBezTo>
                  <a:cubicBezTo>
                    <a:pt x="4222" y="3353"/>
                    <a:pt x="5674" y="5894"/>
                    <a:pt x="6128" y="8753"/>
                  </a:cubicBezTo>
                  <a:cubicBezTo>
                    <a:pt x="6581" y="11612"/>
                    <a:pt x="6037" y="14788"/>
                    <a:pt x="5402" y="16853"/>
                  </a:cubicBezTo>
                  <a:cubicBezTo>
                    <a:pt x="4766" y="18918"/>
                    <a:pt x="4040" y="19871"/>
                    <a:pt x="3133" y="20506"/>
                  </a:cubicBezTo>
                  <a:cubicBezTo>
                    <a:pt x="2225" y="21141"/>
                    <a:pt x="1136" y="21459"/>
                    <a:pt x="501" y="20506"/>
                  </a:cubicBezTo>
                  <a:cubicBezTo>
                    <a:pt x="-134" y="19553"/>
                    <a:pt x="-316" y="17330"/>
                    <a:pt x="864" y="14471"/>
                  </a:cubicBezTo>
                  <a:cubicBezTo>
                    <a:pt x="2044" y="11612"/>
                    <a:pt x="4585" y="8118"/>
                    <a:pt x="6218" y="5894"/>
                  </a:cubicBezTo>
                  <a:cubicBezTo>
                    <a:pt x="7852" y="3671"/>
                    <a:pt x="8578" y="2718"/>
                    <a:pt x="9395" y="1765"/>
                  </a:cubicBezTo>
                  <a:cubicBezTo>
                    <a:pt x="10212" y="812"/>
                    <a:pt x="11119" y="-141"/>
                    <a:pt x="11301" y="18"/>
                  </a:cubicBezTo>
                  <a:cubicBezTo>
                    <a:pt x="11482" y="177"/>
                    <a:pt x="10938" y="1447"/>
                    <a:pt x="10393" y="3035"/>
                  </a:cubicBezTo>
                  <a:cubicBezTo>
                    <a:pt x="9849" y="4624"/>
                    <a:pt x="9304" y="6530"/>
                    <a:pt x="9032" y="8277"/>
                  </a:cubicBezTo>
                  <a:cubicBezTo>
                    <a:pt x="8760" y="10024"/>
                    <a:pt x="8760" y="11612"/>
                    <a:pt x="9213" y="12565"/>
                  </a:cubicBezTo>
                  <a:cubicBezTo>
                    <a:pt x="9667" y="13518"/>
                    <a:pt x="10575" y="13835"/>
                    <a:pt x="12662" y="13200"/>
                  </a:cubicBezTo>
                  <a:cubicBezTo>
                    <a:pt x="14750" y="12565"/>
                    <a:pt x="18017" y="10977"/>
                    <a:pt x="21284" y="9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241800" y="3215296"/>
              <a:ext cx="122767" cy="45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5586" y="3182"/>
                  </a:moveTo>
                  <a:cubicBezTo>
                    <a:pt x="4841" y="6068"/>
                    <a:pt x="4097" y="8955"/>
                    <a:pt x="3538" y="11842"/>
                  </a:cubicBezTo>
                  <a:cubicBezTo>
                    <a:pt x="2979" y="14728"/>
                    <a:pt x="2607" y="17615"/>
                    <a:pt x="2234" y="19307"/>
                  </a:cubicBezTo>
                  <a:cubicBezTo>
                    <a:pt x="1862" y="20999"/>
                    <a:pt x="1490" y="21497"/>
                    <a:pt x="1303" y="21497"/>
                  </a:cubicBezTo>
                  <a:cubicBezTo>
                    <a:pt x="1117" y="21497"/>
                    <a:pt x="1117" y="20999"/>
                    <a:pt x="1303" y="19058"/>
                  </a:cubicBezTo>
                  <a:cubicBezTo>
                    <a:pt x="1490" y="17117"/>
                    <a:pt x="1862" y="13733"/>
                    <a:pt x="1862" y="10797"/>
                  </a:cubicBezTo>
                  <a:cubicBezTo>
                    <a:pt x="1862" y="7860"/>
                    <a:pt x="1490" y="5372"/>
                    <a:pt x="1862" y="3630"/>
                  </a:cubicBezTo>
                  <a:cubicBezTo>
                    <a:pt x="2234" y="1888"/>
                    <a:pt x="3352" y="892"/>
                    <a:pt x="4841" y="395"/>
                  </a:cubicBezTo>
                  <a:cubicBezTo>
                    <a:pt x="6331" y="-103"/>
                    <a:pt x="8193" y="-103"/>
                    <a:pt x="10800" y="245"/>
                  </a:cubicBezTo>
                  <a:cubicBezTo>
                    <a:pt x="13407" y="594"/>
                    <a:pt x="16759" y="1291"/>
                    <a:pt x="18807" y="2037"/>
                  </a:cubicBezTo>
                  <a:cubicBezTo>
                    <a:pt x="20855" y="2784"/>
                    <a:pt x="21600" y="3580"/>
                    <a:pt x="21600" y="4227"/>
                  </a:cubicBezTo>
                  <a:cubicBezTo>
                    <a:pt x="21600" y="4874"/>
                    <a:pt x="20855" y="5372"/>
                    <a:pt x="17131" y="6118"/>
                  </a:cubicBezTo>
                  <a:cubicBezTo>
                    <a:pt x="13407" y="6865"/>
                    <a:pt x="6703" y="7860"/>
                    <a:pt x="0" y="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368800" y="3359150"/>
              <a:ext cx="889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79"/>
                    <a:pt x="5143" y="758"/>
                    <a:pt x="8743" y="4358"/>
                  </a:cubicBezTo>
                  <a:cubicBezTo>
                    <a:pt x="12343" y="7958"/>
                    <a:pt x="16971" y="147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387850" y="3359150"/>
              <a:ext cx="889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55"/>
                    <a:pt x="11314" y="8509"/>
                    <a:pt x="7714" y="12109"/>
                  </a:cubicBezTo>
                  <a:cubicBezTo>
                    <a:pt x="4114" y="15709"/>
                    <a:pt x="2057" y="186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553894" y="3144199"/>
              <a:ext cx="113357" cy="32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0" fill="norm" stroke="1" extrusionOk="0">
                  <a:moveTo>
                    <a:pt x="21422" y="1199"/>
                  </a:moveTo>
                  <a:cubicBezTo>
                    <a:pt x="20222" y="638"/>
                    <a:pt x="19022" y="77"/>
                    <a:pt x="17422" y="7"/>
                  </a:cubicBezTo>
                  <a:cubicBezTo>
                    <a:pt x="15822" y="-63"/>
                    <a:pt x="13822" y="358"/>
                    <a:pt x="11222" y="2111"/>
                  </a:cubicBezTo>
                  <a:cubicBezTo>
                    <a:pt x="8622" y="3864"/>
                    <a:pt x="5422" y="6950"/>
                    <a:pt x="3222" y="10106"/>
                  </a:cubicBezTo>
                  <a:cubicBezTo>
                    <a:pt x="1022" y="13262"/>
                    <a:pt x="-178" y="16488"/>
                    <a:pt x="22" y="18451"/>
                  </a:cubicBezTo>
                  <a:cubicBezTo>
                    <a:pt x="222" y="20415"/>
                    <a:pt x="1822" y="21116"/>
                    <a:pt x="4422" y="21327"/>
                  </a:cubicBezTo>
                  <a:cubicBezTo>
                    <a:pt x="7022" y="21537"/>
                    <a:pt x="10622" y="21256"/>
                    <a:pt x="14222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669501" y="3228199"/>
              <a:ext cx="200949" cy="17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99" fill="norm" stroke="1" extrusionOk="0">
                  <a:moveTo>
                    <a:pt x="1786" y="1222"/>
                  </a:moveTo>
                  <a:cubicBezTo>
                    <a:pt x="4261" y="1473"/>
                    <a:pt x="6736" y="1724"/>
                    <a:pt x="8424" y="3357"/>
                  </a:cubicBezTo>
                  <a:cubicBezTo>
                    <a:pt x="10111" y="4989"/>
                    <a:pt x="11011" y="8003"/>
                    <a:pt x="10111" y="11143"/>
                  </a:cubicBezTo>
                  <a:cubicBezTo>
                    <a:pt x="9211" y="14282"/>
                    <a:pt x="6511" y="17548"/>
                    <a:pt x="4486" y="19306"/>
                  </a:cubicBezTo>
                  <a:cubicBezTo>
                    <a:pt x="2461" y="21064"/>
                    <a:pt x="1111" y="21315"/>
                    <a:pt x="436" y="20687"/>
                  </a:cubicBezTo>
                  <a:cubicBezTo>
                    <a:pt x="-239" y="20059"/>
                    <a:pt x="-239" y="18552"/>
                    <a:pt x="1224" y="16417"/>
                  </a:cubicBezTo>
                  <a:cubicBezTo>
                    <a:pt x="2686" y="14282"/>
                    <a:pt x="5611" y="11520"/>
                    <a:pt x="7861" y="9259"/>
                  </a:cubicBezTo>
                  <a:cubicBezTo>
                    <a:pt x="10111" y="6999"/>
                    <a:pt x="11686" y="5241"/>
                    <a:pt x="13373" y="3608"/>
                  </a:cubicBezTo>
                  <a:cubicBezTo>
                    <a:pt x="15061" y="1975"/>
                    <a:pt x="16861" y="468"/>
                    <a:pt x="17311" y="92"/>
                  </a:cubicBezTo>
                  <a:cubicBezTo>
                    <a:pt x="17761" y="-285"/>
                    <a:pt x="16861" y="468"/>
                    <a:pt x="15736" y="2855"/>
                  </a:cubicBezTo>
                  <a:cubicBezTo>
                    <a:pt x="14611" y="5241"/>
                    <a:pt x="13261" y="9259"/>
                    <a:pt x="12923" y="12399"/>
                  </a:cubicBezTo>
                  <a:cubicBezTo>
                    <a:pt x="12586" y="15538"/>
                    <a:pt x="13261" y="17799"/>
                    <a:pt x="14836" y="18678"/>
                  </a:cubicBezTo>
                  <a:cubicBezTo>
                    <a:pt x="16411" y="19557"/>
                    <a:pt x="18886" y="19055"/>
                    <a:pt x="21361" y="18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908550" y="3143249"/>
              <a:ext cx="110141" cy="28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395" fill="norm" stroke="1" extrusionOk="0">
                  <a:moveTo>
                    <a:pt x="8247" y="0"/>
                  </a:moveTo>
                  <a:cubicBezTo>
                    <a:pt x="11389" y="1773"/>
                    <a:pt x="14531" y="3546"/>
                    <a:pt x="17084" y="6045"/>
                  </a:cubicBezTo>
                  <a:cubicBezTo>
                    <a:pt x="19636" y="8543"/>
                    <a:pt x="21600" y="11767"/>
                    <a:pt x="19636" y="14507"/>
                  </a:cubicBezTo>
                  <a:cubicBezTo>
                    <a:pt x="17673" y="17248"/>
                    <a:pt x="11782" y="19504"/>
                    <a:pt x="7855" y="20552"/>
                  </a:cubicBezTo>
                  <a:cubicBezTo>
                    <a:pt x="3927" y="21600"/>
                    <a:pt x="1964" y="21439"/>
                    <a:pt x="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111750" y="3333750"/>
              <a:ext cx="31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321299" y="3088054"/>
              <a:ext cx="292101" cy="25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472"/>
                  </a:moveTo>
                  <a:cubicBezTo>
                    <a:pt x="0" y="1594"/>
                    <a:pt x="0" y="716"/>
                    <a:pt x="470" y="277"/>
                  </a:cubicBezTo>
                  <a:cubicBezTo>
                    <a:pt x="939" y="-162"/>
                    <a:pt x="1878" y="-162"/>
                    <a:pt x="3443" y="892"/>
                  </a:cubicBezTo>
                  <a:cubicBezTo>
                    <a:pt x="5009" y="1945"/>
                    <a:pt x="7200" y="4053"/>
                    <a:pt x="8374" y="6950"/>
                  </a:cubicBezTo>
                  <a:cubicBezTo>
                    <a:pt x="9548" y="9848"/>
                    <a:pt x="9704" y="13536"/>
                    <a:pt x="9157" y="16082"/>
                  </a:cubicBezTo>
                  <a:cubicBezTo>
                    <a:pt x="8609" y="18628"/>
                    <a:pt x="7357" y="20033"/>
                    <a:pt x="6261" y="20736"/>
                  </a:cubicBezTo>
                  <a:cubicBezTo>
                    <a:pt x="5165" y="21438"/>
                    <a:pt x="4226" y="21438"/>
                    <a:pt x="3600" y="20999"/>
                  </a:cubicBezTo>
                  <a:cubicBezTo>
                    <a:pt x="2974" y="20560"/>
                    <a:pt x="2661" y="19682"/>
                    <a:pt x="3365" y="18189"/>
                  </a:cubicBezTo>
                  <a:cubicBezTo>
                    <a:pt x="4070" y="16697"/>
                    <a:pt x="5791" y="14589"/>
                    <a:pt x="7983" y="12131"/>
                  </a:cubicBezTo>
                  <a:cubicBezTo>
                    <a:pt x="10174" y="9672"/>
                    <a:pt x="12835" y="6862"/>
                    <a:pt x="14400" y="5018"/>
                  </a:cubicBezTo>
                  <a:cubicBezTo>
                    <a:pt x="15965" y="3175"/>
                    <a:pt x="16435" y="2297"/>
                    <a:pt x="16357" y="2209"/>
                  </a:cubicBezTo>
                  <a:cubicBezTo>
                    <a:pt x="16278" y="2121"/>
                    <a:pt x="15652" y="2823"/>
                    <a:pt x="14870" y="4755"/>
                  </a:cubicBezTo>
                  <a:cubicBezTo>
                    <a:pt x="14087" y="6687"/>
                    <a:pt x="13148" y="9848"/>
                    <a:pt x="12757" y="11867"/>
                  </a:cubicBezTo>
                  <a:cubicBezTo>
                    <a:pt x="12365" y="13887"/>
                    <a:pt x="12522" y="14765"/>
                    <a:pt x="14087" y="15467"/>
                  </a:cubicBezTo>
                  <a:cubicBezTo>
                    <a:pt x="15652" y="16170"/>
                    <a:pt x="18626" y="16697"/>
                    <a:pt x="21600" y="17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613399" y="2901950"/>
              <a:ext cx="2467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1080"/>
                    <a:pt x="14400" y="2160"/>
                    <a:pt x="18000" y="4860"/>
                  </a:cubicBezTo>
                  <a:cubicBezTo>
                    <a:pt x="21600" y="7560"/>
                    <a:pt x="21600" y="11880"/>
                    <a:pt x="19800" y="14940"/>
                  </a:cubicBezTo>
                  <a:cubicBezTo>
                    <a:pt x="18000" y="18000"/>
                    <a:pt x="14400" y="19800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598759" y="2776687"/>
              <a:ext cx="49302" cy="5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4" h="20943" fill="norm" stroke="1" extrusionOk="0">
                  <a:moveTo>
                    <a:pt x="13752" y="4143"/>
                  </a:moveTo>
                  <a:cubicBezTo>
                    <a:pt x="9432" y="3343"/>
                    <a:pt x="5112" y="2543"/>
                    <a:pt x="2520" y="4143"/>
                  </a:cubicBezTo>
                  <a:cubicBezTo>
                    <a:pt x="-72" y="5743"/>
                    <a:pt x="-936" y="9743"/>
                    <a:pt x="1224" y="12943"/>
                  </a:cubicBezTo>
                  <a:cubicBezTo>
                    <a:pt x="3384" y="16143"/>
                    <a:pt x="8568" y="18543"/>
                    <a:pt x="12456" y="18143"/>
                  </a:cubicBezTo>
                  <a:cubicBezTo>
                    <a:pt x="16344" y="17743"/>
                    <a:pt x="18936" y="14543"/>
                    <a:pt x="19800" y="10943"/>
                  </a:cubicBezTo>
                  <a:cubicBezTo>
                    <a:pt x="20664" y="7343"/>
                    <a:pt x="19800" y="3343"/>
                    <a:pt x="17208" y="1343"/>
                  </a:cubicBezTo>
                  <a:cubicBezTo>
                    <a:pt x="14616" y="-657"/>
                    <a:pt x="10296" y="-657"/>
                    <a:pt x="7704" y="2943"/>
                  </a:cubicBezTo>
                  <a:cubicBezTo>
                    <a:pt x="5112" y="6543"/>
                    <a:pt x="4248" y="13743"/>
                    <a:pt x="3384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35000" y="4508499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15950" y="44196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42950" y="4470399"/>
              <a:ext cx="114300" cy="18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3600" y="6028"/>
                    <a:pt x="7200" y="12056"/>
                    <a:pt x="9600" y="15949"/>
                  </a:cubicBezTo>
                  <a:cubicBezTo>
                    <a:pt x="12000" y="19842"/>
                    <a:pt x="13200" y="21600"/>
                    <a:pt x="14000" y="21474"/>
                  </a:cubicBezTo>
                  <a:cubicBezTo>
                    <a:pt x="14800" y="21349"/>
                    <a:pt x="15200" y="19340"/>
                    <a:pt x="16400" y="15572"/>
                  </a:cubicBezTo>
                  <a:cubicBezTo>
                    <a:pt x="17600" y="11805"/>
                    <a:pt x="19600" y="6279"/>
                    <a:pt x="21600" y="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95350" y="4425386"/>
              <a:ext cx="105097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495" fill="norm" stroke="1" extrusionOk="0">
                  <a:moveTo>
                    <a:pt x="4891" y="467"/>
                  </a:moveTo>
                  <a:cubicBezTo>
                    <a:pt x="6928" y="181"/>
                    <a:pt x="8966" y="-105"/>
                    <a:pt x="11208" y="38"/>
                  </a:cubicBezTo>
                  <a:cubicBezTo>
                    <a:pt x="13449" y="181"/>
                    <a:pt x="15894" y="753"/>
                    <a:pt x="17932" y="2756"/>
                  </a:cubicBezTo>
                  <a:cubicBezTo>
                    <a:pt x="19970" y="4759"/>
                    <a:pt x="21600" y="8192"/>
                    <a:pt x="18543" y="11553"/>
                  </a:cubicBezTo>
                  <a:cubicBezTo>
                    <a:pt x="15487" y="14915"/>
                    <a:pt x="7743" y="18205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59880" y="4454243"/>
              <a:ext cx="130670" cy="2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2" fill="norm" stroke="1" extrusionOk="0">
                  <a:moveTo>
                    <a:pt x="13966" y="304"/>
                  </a:moveTo>
                  <a:cubicBezTo>
                    <a:pt x="12252" y="118"/>
                    <a:pt x="10537" y="-68"/>
                    <a:pt x="8823" y="25"/>
                  </a:cubicBezTo>
                  <a:cubicBezTo>
                    <a:pt x="7109" y="118"/>
                    <a:pt x="5395" y="491"/>
                    <a:pt x="3509" y="2166"/>
                  </a:cubicBezTo>
                  <a:cubicBezTo>
                    <a:pt x="1623" y="3842"/>
                    <a:pt x="-434" y="6822"/>
                    <a:pt x="80" y="9987"/>
                  </a:cubicBezTo>
                  <a:cubicBezTo>
                    <a:pt x="595" y="13153"/>
                    <a:pt x="3680" y="16504"/>
                    <a:pt x="7623" y="18460"/>
                  </a:cubicBezTo>
                  <a:cubicBezTo>
                    <a:pt x="11566" y="20415"/>
                    <a:pt x="16366" y="20973"/>
                    <a:pt x="21166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473200" y="4285118"/>
              <a:ext cx="254000" cy="46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4451"/>
                  </a:moveTo>
                  <a:cubicBezTo>
                    <a:pt x="0" y="3865"/>
                    <a:pt x="0" y="3278"/>
                    <a:pt x="360" y="3131"/>
                  </a:cubicBezTo>
                  <a:cubicBezTo>
                    <a:pt x="720" y="2985"/>
                    <a:pt x="1440" y="3278"/>
                    <a:pt x="2970" y="4793"/>
                  </a:cubicBezTo>
                  <a:cubicBezTo>
                    <a:pt x="4500" y="6308"/>
                    <a:pt x="6840" y="9045"/>
                    <a:pt x="8370" y="11879"/>
                  </a:cubicBezTo>
                  <a:cubicBezTo>
                    <a:pt x="9900" y="14713"/>
                    <a:pt x="10620" y="17645"/>
                    <a:pt x="11070" y="19356"/>
                  </a:cubicBezTo>
                  <a:cubicBezTo>
                    <a:pt x="11520" y="21066"/>
                    <a:pt x="11700" y="21555"/>
                    <a:pt x="11880" y="21457"/>
                  </a:cubicBezTo>
                  <a:cubicBezTo>
                    <a:pt x="12060" y="21360"/>
                    <a:pt x="12240" y="20675"/>
                    <a:pt x="12690" y="18818"/>
                  </a:cubicBezTo>
                  <a:cubicBezTo>
                    <a:pt x="13140" y="16961"/>
                    <a:pt x="13860" y="13931"/>
                    <a:pt x="14850" y="10804"/>
                  </a:cubicBezTo>
                  <a:cubicBezTo>
                    <a:pt x="15840" y="7676"/>
                    <a:pt x="17100" y="4451"/>
                    <a:pt x="17910" y="2545"/>
                  </a:cubicBezTo>
                  <a:cubicBezTo>
                    <a:pt x="18720" y="639"/>
                    <a:pt x="19080" y="53"/>
                    <a:pt x="19350" y="4"/>
                  </a:cubicBezTo>
                  <a:cubicBezTo>
                    <a:pt x="19620" y="-45"/>
                    <a:pt x="19800" y="444"/>
                    <a:pt x="20160" y="1030"/>
                  </a:cubicBezTo>
                  <a:cubicBezTo>
                    <a:pt x="20520" y="1617"/>
                    <a:pt x="21060" y="2301"/>
                    <a:pt x="21600" y="2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711087" y="4481040"/>
              <a:ext cx="187563" cy="20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543" fill="norm" stroke="1" extrusionOk="0">
                  <a:moveTo>
                    <a:pt x="17137" y="8465"/>
                  </a:moveTo>
                  <a:cubicBezTo>
                    <a:pt x="15681" y="5500"/>
                    <a:pt x="14225" y="2536"/>
                    <a:pt x="12769" y="1053"/>
                  </a:cubicBezTo>
                  <a:cubicBezTo>
                    <a:pt x="11313" y="-429"/>
                    <a:pt x="9857" y="-429"/>
                    <a:pt x="7794" y="1583"/>
                  </a:cubicBezTo>
                  <a:cubicBezTo>
                    <a:pt x="5731" y="3595"/>
                    <a:pt x="3061" y="7618"/>
                    <a:pt x="1605" y="10795"/>
                  </a:cubicBezTo>
                  <a:cubicBezTo>
                    <a:pt x="149" y="13971"/>
                    <a:pt x="-94" y="16300"/>
                    <a:pt x="27" y="18100"/>
                  </a:cubicBezTo>
                  <a:cubicBezTo>
                    <a:pt x="149" y="19900"/>
                    <a:pt x="634" y="21171"/>
                    <a:pt x="3061" y="20218"/>
                  </a:cubicBezTo>
                  <a:cubicBezTo>
                    <a:pt x="5488" y="19265"/>
                    <a:pt x="9857" y="16089"/>
                    <a:pt x="12405" y="13759"/>
                  </a:cubicBezTo>
                  <a:cubicBezTo>
                    <a:pt x="14953" y="11430"/>
                    <a:pt x="15681" y="9947"/>
                    <a:pt x="16045" y="10053"/>
                  </a:cubicBezTo>
                  <a:cubicBezTo>
                    <a:pt x="16409" y="10159"/>
                    <a:pt x="16409" y="11853"/>
                    <a:pt x="17259" y="13865"/>
                  </a:cubicBezTo>
                  <a:cubicBezTo>
                    <a:pt x="18108" y="15877"/>
                    <a:pt x="19807" y="18206"/>
                    <a:pt x="21506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936750" y="4483100"/>
              <a:ext cx="127000" cy="22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600"/>
                  </a:moveTo>
                  <a:cubicBezTo>
                    <a:pt x="720" y="5600"/>
                    <a:pt x="1440" y="4600"/>
                    <a:pt x="2700" y="4400"/>
                  </a:cubicBezTo>
                  <a:cubicBezTo>
                    <a:pt x="3960" y="4200"/>
                    <a:pt x="5760" y="4800"/>
                    <a:pt x="8100" y="6000"/>
                  </a:cubicBezTo>
                  <a:cubicBezTo>
                    <a:pt x="10440" y="7200"/>
                    <a:pt x="13320" y="9000"/>
                    <a:pt x="15120" y="11300"/>
                  </a:cubicBezTo>
                  <a:cubicBezTo>
                    <a:pt x="16920" y="13600"/>
                    <a:pt x="17640" y="16400"/>
                    <a:pt x="17280" y="18300"/>
                  </a:cubicBezTo>
                  <a:cubicBezTo>
                    <a:pt x="16920" y="20200"/>
                    <a:pt x="15480" y="21200"/>
                    <a:pt x="14040" y="21400"/>
                  </a:cubicBezTo>
                  <a:cubicBezTo>
                    <a:pt x="12600" y="21600"/>
                    <a:pt x="11160" y="21000"/>
                    <a:pt x="10440" y="19000"/>
                  </a:cubicBezTo>
                  <a:cubicBezTo>
                    <a:pt x="9720" y="17000"/>
                    <a:pt x="9720" y="13600"/>
                    <a:pt x="11700" y="10200"/>
                  </a:cubicBezTo>
                  <a:cubicBezTo>
                    <a:pt x="13680" y="6800"/>
                    <a:pt x="17640" y="3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201623" y="4327046"/>
              <a:ext cx="116128" cy="38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36" fill="norm" stroke="1" extrusionOk="0">
                  <a:moveTo>
                    <a:pt x="17690" y="1963"/>
                  </a:moveTo>
                  <a:cubicBezTo>
                    <a:pt x="16918" y="1259"/>
                    <a:pt x="16147" y="554"/>
                    <a:pt x="14604" y="202"/>
                  </a:cubicBezTo>
                  <a:cubicBezTo>
                    <a:pt x="13061" y="-150"/>
                    <a:pt x="10747" y="-150"/>
                    <a:pt x="8240" y="1083"/>
                  </a:cubicBezTo>
                  <a:cubicBezTo>
                    <a:pt x="5732" y="2315"/>
                    <a:pt x="3032" y="4780"/>
                    <a:pt x="1490" y="7774"/>
                  </a:cubicBezTo>
                  <a:cubicBezTo>
                    <a:pt x="-53" y="10767"/>
                    <a:pt x="-439" y="14289"/>
                    <a:pt x="525" y="16696"/>
                  </a:cubicBezTo>
                  <a:cubicBezTo>
                    <a:pt x="1490" y="19102"/>
                    <a:pt x="3804" y="20393"/>
                    <a:pt x="7275" y="20922"/>
                  </a:cubicBezTo>
                  <a:cubicBezTo>
                    <a:pt x="10747" y="21450"/>
                    <a:pt x="15375" y="21215"/>
                    <a:pt x="17882" y="20922"/>
                  </a:cubicBezTo>
                  <a:cubicBezTo>
                    <a:pt x="20390" y="20628"/>
                    <a:pt x="20775" y="20276"/>
                    <a:pt x="21161" y="1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387599" y="4425950"/>
              <a:ext cx="146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181"/>
                    <a:pt x="7513" y="6363"/>
                    <a:pt x="11113" y="9963"/>
                  </a:cubicBezTo>
                  <a:cubicBezTo>
                    <a:pt x="14713" y="13563"/>
                    <a:pt x="18157" y="17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438995" y="4387850"/>
              <a:ext cx="132755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38" fill="norm" stroke="1" extrusionOk="0">
                  <a:moveTo>
                    <a:pt x="21504" y="0"/>
                  </a:moveTo>
                  <a:cubicBezTo>
                    <a:pt x="17390" y="2385"/>
                    <a:pt x="13275" y="4771"/>
                    <a:pt x="9675" y="7818"/>
                  </a:cubicBezTo>
                  <a:cubicBezTo>
                    <a:pt x="6075" y="10866"/>
                    <a:pt x="2990" y="14577"/>
                    <a:pt x="1447" y="16763"/>
                  </a:cubicBezTo>
                  <a:cubicBezTo>
                    <a:pt x="-96" y="18950"/>
                    <a:pt x="-96" y="19612"/>
                    <a:pt x="75" y="20275"/>
                  </a:cubicBezTo>
                  <a:cubicBezTo>
                    <a:pt x="247" y="20937"/>
                    <a:pt x="590" y="21600"/>
                    <a:pt x="1618" y="21534"/>
                  </a:cubicBezTo>
                  <a:cubicBezTo>
                    <a:pt x="2647" y="21467"/>
                    <a:pt x="4361" y="20672"/>
                    <a:pt x="6075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590800" y="4273550"/>
              <a:ext cx="121165" cy="43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66" fill="norm" stroke="1" extrusionOk="0">
                  <a:moveTo>
                    <a:pt x="8640" y="0"/>
                  </a:moveTo>
                  <a:cubicBezTo>
                    <a:pt x="12240" y="2908"/>
                    <a:pt x="15840" y="5815"/>
                    <a:pt x="18180" y="8463"/>
                  </a:cubicBezTo>
                  <a:cubicBezTo>
                    <a:pt x="20520" y="11112"/>
                    <a:pt x="21600" y="13500"/>
                    <a:pt x="19440" y="15681"/>
                  </a:cubicBezTo>
                  <a:cubicBezTo>
                    <a:pt x="17280" y="17862"/>
                    <a:pt x="11880" y="19835"/>
                    <a:pt x="8100" y="20717"/>
                  </a:cubicBezTo>
                  <a:cubicBezTo>
                    <a:pt x="4320" y="21600"/>
                    <a:pt x="2160" y="21392"/>
                    <a:pt x="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901950" y="450849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863850" y="461645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522047" y="4266636"/>
              <a:ext cx="211754" cy="37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3" fill="norm" stroke="1" extrusionOk="0">
                  <a:moveTo>
                    <a:pt x="21395" y="392"/>
                  </a:moveTo>
                  <a:cubicBezTo>
                    <a:pt x="18187" y="152"/>
                    <a:pt x="14979" y="-88"/>
                    <a:pt x="12306" y="32"/>
                  </a:cubicBezTo>
                  <a:cubicBezTo>
                    <a:pt x="9633" y="152"/>
                    <a:pt x="7494" y="632"/>
                    <a:pt x="6104" y="1532"/>
                  </a:cubicBezTo>
                  <a:cubicBezTo>
                    <a:pt x="4714" y="2432"/>
                    <a:pt x="4072" y="3752"/>
                    <a:pt x="3751" y="5912"/>
                  </a:cubicBezTo>
                  <a:cubicBezTo>
                    <a:pt x="3431" y="8072"/>
                    <a:pt x="3431" y="11072"/>
                    <a:pt x="2896" y="13412"/>
                  </a:cubicBezTo>
                  <a:cubicBezTo>
                    <a:pt x="2361" y="15752"/>
                    <a:pt x="1292" y="17432"/>
                    <a:pt x="650" y="18632"/>
                  </a:cubicBezTo>
                  <a:cubicBezTo>
                    <a:pt x="9" y="19832"/>
                    <a:pt x="-205" y="20552"/>
                    <a:pt x="223" y="20972"/>
                  </a:cubicBezTo>
                  <a:cubicBezTo>
                    <a:pt x="650" y="21392"/>
                    <a:pt x="1720" y="21512"/>
                    <a:pt x="3965" y="21332"/>
                  </a:cubicBezTo>
                  <a:cubicBezTo>
                    <a:pt x="6211" y="21152"/>
                    <a:pt x="9633" y="20672"/>
                    <a:pt x="11878" y="20192"/>
                  </a:cubicBezTo>
                  <a:cubicBezTo>
                    <a:pt x="14124" y="19712"/>
                    <a:pt x="15193" y="19232"/>
                    <a:pt x="16262" y="18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505200" y="44831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856799" y="4231430"/>
              <a:ext cx="200851" cy="41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84" fill="norm" stroke="1" extrusionOk="0">
                  <a:moveTo>
                    <a:pt x="21350" y="535"/>
                  </a:moveTo>
                  <a:cubicBezTo>
                    <a:pt x="20450" y="207"/>
                    <a:pt x="19550" y="-120"/>
                    <a:pt x="17637" y="44"/>
                  </a:cubicBezTo>
                  <a:cubicBezTo>
                    <a:pt x="15725" y="207"/>
                    <a:pt x="12800" y="862"/>
                    <a:pt x="10775" y="1298"/>
                  </a:cubicBezTo>
                  <a:cubicBezTo>
                    <a:pt x="8750" y="1735"/>
                    <a:pt x="7625" y="1953"/>
                    <a:pt x="6725" y="2280"/>
                  </a:cubicBezTo>
                  <a:cubicBezTo>
                    <a:pt x="5825" y="2607"/>
                    <a:pt x="5150" y="3044"/>
                    <a:pt x="5150" y="3916"/>
                  </a:cubicBezTo>
                  <a:cubicBezTo>
                    <a:pt x="5150" y="4789"/>
                    <a:pt x="5825" y="6098"/>
                    <a:pt x="5937" y="7844"/>
                  </a:cubicBezTo>
                  <a:cubicBezTo>
                    <a:pt x="6050" y="9589"/>
                    <a:pt x="5600" y="11771"/>
                    <a:pt x="4700" y="13735"/>
                  </a:cubicBezTo>
                  <a:cubicBezTo>
                    <a:pt x="3800" y="15698"/>
                    <a:pt x="2450" y="17444"/>
                    <a:pt x="1438" y="18698"/>
                  </a:cubicBezTo>
                  <a:cubicBezTo>
                    <a:pt x="425" y="19953"/>
                    <a:pt x="-250" y="20716"/>
                    <a:pt x="88" y="21098"/>
                  </a:cubicBezTo>
                  <a:cubicBezTo>
                    <a:pt x="425" y="21480"/>
                    <a:pt x="1775" y="21480"/>
                    <a:pt x="4813" y="21098"/>
                  </a:cubicBezTo>
                  <a:cubicBezTo>
                    <a:pt x="7850" y="20716"/>
                    <a:pt x="12575" y="19953"/>
                    <a:pt x="17300" y="19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136508" y="4261792"/>
              <a:ext cx="137043" cy="33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26" fill="norm" stroke="1" extrusionOk="0">
                  <a:moveTo>
                    <a:pt x="21189" y="750"/>
                  </a:moveTo>
                  <a:cubicBezTo>
                    <a:pt x="19553" y="345"/>
                    <a:pt x="17916" y="-60"/>
                    <a:pt x="16444" y="8"/>
                  </a:cubicBezTo>
                  <a:cubicBezTo>
                    <a:pt x="14971" y="75"/>
                    <a:pt x="13662" y="615"/>
                    <a:pt x="10880" y="2708"/>
                  </a:cubicBezTo>
                  <a:cubicBezTo>
                    <a:pt x="8098" y="4800"/>
                    <a:pt x="3844" y="8445"/>
                    <a:pt x="1716" y="11280"/>
                  </a:cubicBezTo>
                  <a:cubicBezTo>
                    <a:pt x="-411" y="14115"/>
                    <a:pt x="-411" y="16140"/>
                    <a:pt x="898" y="17760"/>
                  </a:cubicBezTo>
                  <a:cubicBezTo>
                    <a:pt x="2207" y="19380"/>
                    <a:pt x="4825" y="20595"/>
                    <a:pt x="6953" y="21067"/>
                  </a:cubicBezTo>
                  <a:cubicBezTo>
                    <a:pt x="9080" y="21540"/>
                    <a:pt x="10716" y="21270"/>
                    <a:pt x="12353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337050" y="4305300"/>
              <a:ext cx="1333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418"/>
                    <a:pt x="7543" y="8836"/>
                    <a:pt x="11143" y="12436"/>
                  </a:cubicBezTo>
                  <a:cubicBezTo>
                    <a:pt x="14743" y="16036"/>
                    <a:pt x="18171" y="188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352835" y="4273550"/>
              <a:ext cx="17471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7317" y="4950"/>
                    <a:pt x="13153" y="9900"/>
                    <a:pt x="10030" y="13200"/>
                  </a:cubicBezTo>
                  <a:cubicBezTo>
                    <a:pt x="6908" y="16500"/>
                    <a:pt x="4826" y="18150"/>
                    <a:pt x="3134" y="19425"/>
                  </a:cubicBezTo>
                  <a:cubicBezTo>
                    <a:pt x="1442" y="20700"/>
                    <a:pt x="141" y="21600"/>
                    <a:pt x="11" y="21600"/>
                  </a:cubicBezTo>
                  <a:cubicBezTo>
                    <a:pt x="-119" y="21600"/>
                    <a:pt x="922" y="20700"/>
                    <a:pt x="1963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591050" y="44323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969797" y="4232932"/>
              <a:ext cx="173704" cy="31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66" fill="norm" stroke="1" extrusionOk="0">
                  <a:moveTo>
                    <a:pt x="19795" y="2316"/>
                  </a:moveTo>
                  <a:cubicBezTo>
                    <a:pt x="20315" y="1601"/>
                    <a:pt x="20836" y="885"/>
                    <a:pt x="20315" y="456"/>
                  </a:cubicBezTo>
                  <a:cubicBezTo>
                    <a:pt x="19795" y="27"/>
                    <a:pt x="18233" y="-116"/>
                    <a:pt x="16021" y="99"/>
                  </a:cubicBezTo>
                  <a:cubicBezTo>
                    <a:pt x="13809" y="313"/>
                    <a:pt x="10946" y="885"/>
                    <a:pt x="8734" y="1815"/>
                  </a:cubicBezTo>
                  <a:cubicBezTo>
                    <a:pt x="6522" y="2745"/>
                    <a:pt x="4961" y="4032"/>
                    <a:pt x="4180" y="6107"/>
                  </a:cubicBezTo>
                  <a:cubicBezTo>
                    <a:pt x="3399" y="8181"/>
                    <a:pt x="3399" y="11042"/>
                    <a:pt x="2879" y="13259"/>
                  </a:cubicBezTo>
                  <a:cubicBezTo>
                    <a:pt x="2358" y="15476"/>
                    <a:pt x="1317" y="17050"/>
                    <a:pt x="667" y="18265"/>
                  </a:cubicBezTo>
                  <a:cubicBezTo>
                    <a:pt x="16" y="19481"/>
                    <a:pt x="-244" y="20340"/>
                    <a:pt x="276" y="20840"/>
                  </a:cubicBezTo>
                  <a:cubicBezTo>
                    <a:pt x="797" y="21341"/>
                    <a:pt x="2098" y="21484"/>
                    <a:pt x="5221" y="21269"/>
                  </a:cubicBezTo>
                  <a:cubicBezTo>
                    <a:pt x="8344" y="21055"/>
                    <a:pt x="13289" y="20483"/>
                    <a:pt x="16281" y="19910"/>
                  </a:cubicBezTo>
                  <a:cubicBezTo>
                    <a:pt x="19274" y="19338"/>
                    <a:pt x="20315" y="18766"/>
                    <a:pt x="21356" y="18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991100" y="4368800"/>
              <a:ext cx="114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234588" y="4198358"/>
              <a:ext cx="181963" cy="31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31" fill="norm" stroke="1" extrusionOk="0">
                  <a:moveTo>
                    <a:pt x="21101" y="2091"/>
                  </a:moveTo>
                  <a:cubicBezTo>
                    <a:pt x="21101" y="1371"/>
                    <a:pt x="21101" y="651"/>
                    <a:pt x="20242" y="291"/>
                  </a:cubicBezTo>
                  <a:cubicBezTo>
                    <a:pt x="19383" y="-69"/>
                    <a:pt x="17665" y="-69"/>
                    <a:pt x="15456" y="147"/>
                  </a:cubicBezTo>
                  <a:cubicBezTo>
                    <a:pt x="13246" y="363"/>
                    <a:pt x="10546" y="795"/>
                    <a:pt x="8706" y="1227"/>
                  </a:cubicBezTo>
                  <a:cubicBezTo>
                    <a:pt x="6865" y="1659"/>
                    <a:pt x="5883" y="2091"/>
                    <a:pt x="5392" y="2667"/>
                  </a:cubicBezTo>
                  <a:cubicBezTo>
                    <a:pt x="4901" y="3243"/>
                    <a:pt x="4901" y="3963"/>
                    <a:pt x="4901" y="5907"/>
                  </a:cubicBezTo>
                  <a:cubicBezTo>
                    <a:pt x="4901" y="7851"/>
                    <a:pt x="4901" y="11019"/>
                    <a:pt x="4165" y="13323"/>
                  </a:cubicBezTo>
                  <a:cubicBezTo>
                    <a:pt x="3428" y="15627"/>
                    <a:pt x="1956" y="17067"/>
                    <a:pt x="974" y="18147"/>
                  </a:cubicBezTo>
                  <a:cubicBezTo>
                    <a:pt x="-8" y="19227"/>
                    <a:pt x="-499" y="19947"/>
                    <a:pt x="728" y="20379"/>
                  </a:cubicBezTo>
                  <a:cubicBezTo>
                    <a:pt x="1956" y="20811"/>
                    <a:pt x="4901" y="20955"/>
                    <a:pt x="7969" y="21099"/>
                  </a:cubicBezTo>
                  <a:cubicBezTo>
                    <a:pt x="11037" y="21243"/>
                    <a:pt x="14228" y="21387"/>
                    <a:pt x="17419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467350" y="4260849"/>
              <a:ext cx="146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298"/>
                    <a:pt x="3130" y="4596"/>
                    <a:pt x="6730" y="8196"/>
                  </a:cubicBezTo>
                  <a:cubicBezTo>
                    <a:pt x="10330" y="11796"/>
                    <a:pt x="15965" y="1669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465147" y="4292599"/>
              <a:ext cx="148254" cy="23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3" fill="norm" stroke="1" extrusionOk="0">
                  <a:moveTo>
                    <a:pt x="21308" y="0"/>
                  </a:moveTo>
                  <a:cubicBezTo>
                    <a:pt x="15832" y="3471"/>
                    <a:pt x="10356" y="6943"/>
                    <a:pt x="6857" y="9932"/>
                  </a:cubicBezTo>
                  <a:cubicBezTo>
                    <a:pt x="3359" y="12921"/>
                    <a:pt x="1838" y="15429"/>
                    <a:pt x="925" y="17357"/>
                  </a:cubicBezTo>
                  <a:cubicBezTo>
                    <a:pt x="12" y="19286"/>
                    <a:pt x="-292" y="20636"/>
                    <a:pt x="316" y="21118"/>
                  </a:cubicBezTo>
                  <a:cubicBezTo>
                    <a:pt x="925" y="21600"/>
                    <a:pt x="2446" y="21214"/>
                    <a:pt x="3967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632449" y="4197820"/>
              <a:ext cx="163398" cy="35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1" fill="norm" stroke="1" extrusionOk="0">
                  <a:moveTo>
                    <a:pt x="0" y="1514"/>
                  </a:moveTo>
                  <a:cubicBezTo>
                    <a:pt x="2769" y="1128"/>
                    <a:pt x="5538" y="742"/>
                    <a:pt x="8585" y="485"/>
                  </a:cubicBezTo>
                  <a:cubicBezTo>
                    <a:pt x="11631" y="228"/>
                    <a:pt x="14954" y="100"/>
                    <a:pt x="17308" y="35"/>
                  </a:cubicBezTo>
                  <a:cubicBezTo>
                    <a:pt x="19662" y="-29"/>
                    <a:pt x="21046" y="-29"/>
                    <a:pt x="21323" y="228"/>
                  </a:cubicBezTo>
                  <a:cubicBezTo>
                    <a:pt x="21600" y="485"/>
                    <a:pt x="20769" y="1000"/>
                    <a:pt x="19800" y="1900"/>
                  </a:cubicBezTo>
                  <a:cubicBezTo>
                    <a:pt x="18831" y="2800"/>
                    <a:pt x="17723" y="4085"/>
                    <a:pt x="17308" y="6657"/>
                  </a:cubicBezTo>
                  <a:cubicBezTo>
                    <a:pt x="16892" y="9228"/>
                    <a:pt x="17169" y="13085"/>
                    <a:pt x="17446" y="15400"/>
                  </a:cubicBezTo>
                  <a:cubicBezTo>
                    <a:pt x="17723" y="17714"/>
                    <a:pt x="18000" y="18485"/>
                    <a:pt x="18277" y="19321"/>
                  </a:cubicBezTo>
                  <a:cubicBezTo>
                    <a:pt x="18554" y="20157"/>
                    <a:pt x="18831" y="21057"/>
                    <a:pt x="17723" y="21314"/>
                  </a:cubicBezTo>
                  <a:cubicBezTo>
                    <a:pt x="16615" y="21571"/>
                    <a:pt x="14123" y="21185"/>
                    <a:pt x="11492" y="21057"/>
                  </a:cubicBezTo>
                  <a:cubicBezTo>
                    <a:pt x="8862" y="20928"/>
                    <a:pt x="6092" y="21057"/>
                    <a:pt x="3323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835649" y="4133850"/>
              <a:ext cx="148321" cy="45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45" fill="norm" stroke="1" extrusionOk="0">
                  <a:moveTo>
                    <a:pt x="5326" y="0"/>
                  </a:moveTo>
                  <a:cubicBezTo>
                    <a:pt x="10356" y="2972"/>
                    <a:pt x="15386" y="5945"/>
                    <a:pt x="18197" y="8818"/>
                  </a:cubicBezTo>
                  <a:cubicBezTo>
                    <a:pt x="21008" y="11692"/>
                    <a:pt x="21600" y="14466"/>
                    <a:pt x="19381" y="16547"/>
                  </a:cubicBezTo>
                  <a:cubicBezTo>
                    <a:pt x="17162" y="18628"/>
                    <a:pt x="12132" y="20015"/>
                    <a:pt x="8877" y="20758"/>
                  </a:cubicBezTo>
                  <a:cubicBezTo>
                    <a:pt x="5622" y="21501"/>
                    <a:pt x="4142" y="21600"/>
                    <a:pt x="2959" y="21253"/>
                  </a:cubicBezTo>
                  <a:cubicBezTo>
                    <a:pt x="1775" y="20906"/>
                    <a:pt x="888" y="20114"/>
                    <a:pt x="0" y="19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001113" y="4099792"/>
              <a:ext cx="147683" cy="50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18" fill="norm" stroke="1" extrusionOk="0">
                  <a:moveTo>
                    <a:pt x="849" y="1183"/>
                  </a:moveTo>
                  <a:cubicBezTo>
                    <a:pt x="249" y="731"/>
                    <a:pt x="-351" y="280"/>
                    <a:pt x="249" y="99"/>
                  </a:cubicBezTo>
                  <a:cubicBezTo>
                    <a:pt x="849" y="-82"/>
                    <a:pt x="2649" y="8"/>
                    <a:pt x="5199" y="189"/>
                  </a:cubicBezTo>
                  <a:cubicBezTo>
                    <a:pt x="7749" y="370"/>
                    <a:pt x="11049" y="641"/>
                    <a:pt x="13449" y="912"/>
                  </a:cubicBezTo>
                  <a:cubicBezTo>
                    <a:pt x="15849" y="1183"/>
                    <a:pt x="17349" y="1454"/>
                    <a:pt x="18099" y="1816"/>
                  </a:cubicBezTo>
                  <a:cubicBezTo>
                    <a:pt x="18849" y="2177"/>
                    <a:pt x="18849" y="2629"/>
                    <a:pt x="18549" y="4166"/>
                  </a:cubicBezTo>
                  <a:cubicBezTo>
                    <a:pt x="18249" y="5702"/>
                    <a:pt x="17649" y="8323"/>
                    <a:pt x="17799" y="10899"/>
                  </a:cubicBezTo>
                  <a:cubicBezTo>
                    <a:pt x="17949" y="13474"/>
                    <a:pt x="18849" y="16005"/>
                    <a:pt x="19449" y="17496"/>
                  </a:cubicBezTo>
                  <a:cubicBezTo>
                    <a:pt x="20049" y="18987"/>
                    <a:pt x="20349" y="19439"/>
                    <a:pt x="20649" y="19891"/>
                  </a:cubicBezTo>
                  <a:cubicBezTo>
                    <a:pt x="20949" y="20343"/>
                    <a:pt x="21249" y="20795"/>
                    <a:pt x="20199" y="21021"/>
                  </a:cubicBezTo>
                  <a:cubicBezTo>
                    <a:pt x="19149" y="21247"/>
                    <a:pt x="16749" y="21247"/>
                    <a:pt x="13899" y="21247"/>
                  </a:cubicBezTo>
                  <a:cubicBezTo>
                    <a:pt x="11049" y="21247"/>
                    <a:pt x="7749" y="21247"/>
                    <a:pt x="5799" y="21292"/>
                  </a:cubicBezTo>
                  <a:cubicBezTo>
                    <a:pt x="3849" y="21337"/>
                    <a:pt x="3249" y="21428"/>
                    <a:pt x="2649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629400" y="4330136"/>
              <a:ext cx="1333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635750" y="4432300"/>
              <a:ext cx="139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188926" y="4178300"/>
              <a:ext cx="196125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5" fill="norm" stroke="1" extrusionOk="0">
                  <a:moveTo>
                    <a:pt x="21520" y="882"/>
                  </a:moveTo>
                  <a:cubicBezTo>
                    <a:pt x="20591" y="441"/>
                    <a:pt x="19662" y="0"/>
                    <a:pt x="16991" y="0"/>
                  </a:cubicBezTo>
                  <a:cubicBezTo>
                    <a:pt x="14320" y="0"/>
                    <a:pt x="9907" y="441"/>
                    <a:pt x="7120" y="808"/>
                  </a:cubicBezTo>
                  <a:cubicBezTo>
                    <a:pt x="4333" y="1176"/>
                    <a:pt x="3172" y="1469"/>
                    <a:pt x="2475" y="2498"/>
                  </a:cubicBezTo>
                  <a:cubicBezTo>
                    <a:pt x="1778" y="3527"/>
                    <a:pt x="1546" y="5290"/>
                    <a:pt x="1197" y="8082"/>
                  </a:cubicBezTo>
                  <a:cubicBezTo>
                    <a:pt x="849" y="10873"/>
                    <a:pt x="385" y="14694"/>
                    <a:pt x="152" y="16971"/>
                  </a:cubicBezTo>
                  <a:cubicBezTo>
                    <a:pt x="-80" y="19249"/>
                    <a:pt x="-80" y="19984"/>
                    <a:pt x="385" y="20571"/>
                  </a:cubicBezTo>
                  <a:cubicBezTo>
                    <a:pt x="849" y="21159"/>
                    <a:pt x="1778" y="21600"/>
                    <a:pt x="5030" y="21527"/>
                  </a:cubicBezTo>
                  <a:cubicBezTo>
                    <a:pt x="8281" y="21453"/>
                    <a:pt x="13855" y="20865"/>
                    <a:pt x="19430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194549" y="43434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448541" y="4138083"/>
              <a:ext cx="215910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1350"/>
                  </a:moveTo>
                  <a:cubicBezTo>
                    <a:pt x="19294" y="675"/>
                    <a:pt x="17197" y="0"/>
                    <a:pt x="14995" y="0"/>
                  </a:cubicBezTo>
                  <a:cubicBezTo>
                    <a:pt x="12793" y="0"/>
                    <a:pt x="10486" y="675"/>
                    <a:pt x="8808" y="1620"/>
                  </a:cubicBezTo>
                  <a:cubicBezTo>
                    <a:pt x="7131" y="2565"/>
                    <a:pt x="6082" y="3780"/>
                    <a:pt x="5348" y="5873"/>
                  </a:cubicBezTo>
                  <a:cubicBezTo>
                    <a:pt x="4614" y="7965"/>
                    <a:pt x="4195" y="10935"/>
                    <a:pt x="3461" y="13365"/>
                  </a:cubicBezTo>
                  <a:cubicBezTo>
                    <a:pt x="2727" y="15795"/>
                    <a:pt x="1678" y="17685"/>
                    <a:pt x="944" y="18967"/>
                  </a:cubicBezTo>
                  <a:cubicBezTo>
                    <a:pt x="210" y="20250"/>
                    <a:pt x="-209" y="20925"/>
                    <a:pt x="106" y="21263"/>
                  </a:cubicBezTo>
                  <a:cubicBezTo>
                    <a:pt x="420" y="21600"/>
                    <a:pt x="1469" y="21600"/>
                    <a:pt x="3880" y="21600"/>
                  </a:cubicBezTo>
                  <a:cubicBezTo>
                    <a:pt x="6292" y="21600"/>
                    <a:pt x="10067" y="21600"/>
                    <a:pt x="138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689849" y="4241799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86"/>
                    <a:pt x="7200" y="8571"/>
                    <a:pt x="10800" y="12171"/>
                  </a:cubicBezTo>
                  <a:cubicBezTo>
                    <a:pt x="14400" y="15771"/>
                    <a:pt x="18000" y="18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683500" y="4235450"/>
              <a:ext cx="1333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459"/>
                    <a:pt x="13371" y="4917"/>
                    <a:pt x="9943" y="7639"/>
                  </a:cubicBezTo>
                  <a:cubicBezTo>
                    <a:pt x="6514" y="10361"/>
                    <a:pt x="3771" y="13346"/>
                    <a:pt x="2229" y="15717"/>
                  </a:cubicBezTo>
                  <a:cubicBezTo>
                    <a:pt x="686" y="18088"/>
                    <a:pt x="343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835900" y="4142316"/>
              <a:ext cx="133350" cy="9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7983"/>
                  </a:moveTo>
                  <a:cubicBezTo>
                    <a:pt x="0" y="5635"/>
                    <a:pt x="0" y="3287"/>
                    <a:pt x="857" y="1878"/>
                  </a:cubicBezTo>
                  <a:cubicBezTo>
                    <a:pt x="1714" y="470"/>
                    <a:pt x="3429" y="0"/>
                    <a:pt x="5143" y="0"/>
                  </a:cubicBezTo>
                  <a:cubicBezTo>
                    <a:pt x="6857" y="0"/>
                    <a:pt x="8571" y="470"/>
                    <a:pt x="9771" y="2113"/>
                  </a:cubicBezTo>
                  <a:cubicBezTo>
                    <a:pt x="10971" y="3757"/>
                    <a:pt x="11657" y="6574"/>
                    <a:pt x="10800" y="9626"/>
                  </a:cubicBezTo>
                  <a:cubicBezTo>
                    <a:pt x="9943" y="12678"/>
                    <a:pt x="7543" y="15965"/>
                    <a:pt x="5486" y="18078"/>
                  </a:cubicBezTo>
                  <a:cubicBezTo>
                    <a:pt x="3429" y="20191"/>
                    <a:pt x="1714" y="21130"/>
                    <a:pt x="1714" y="21365"/>
                  </a:cubicBezTo>
                  <a:cubicBezTo>
                    <a:pt x="1714" y="21600"/>
                    <a:pt x="3429" y="21130"/>
                    <a:pt x="7029" y="20426"/>
                  </a:cubicBezTo>
                  <a:cubicBezTo>
                    <a:pt x="10629" y="19722"/>
                    <a:pt x="16114" y="18783"/>
                    <a:pt x="21600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918450" y="4133850"/>
              <a:ext cx="195842" cy="39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3" fill="norm" stroke="1" extrusionOk="0">
                  <a:moveTo>
                    <a:pt x="6271" y="1394"/>
                  </a:moveTo>
                  <a:cubicBezTo>
                    <a:pt x="6968" y="929"/>
                    <a:pt x="7665" y="465"/>
                    <a:pt x="9639" y="232"/>
                  </a:cubicBezTo>
                  <a:cubicBezTo>
                    <a:pt x="11613" y="0"/>
                    <a:pt x="14865" y="0"/>
                    <a:pt x="17071" y="0"/>
                  </a:cubicBezTo>
                  <a:cubicBezTo>
                    <a:pt x="19277" y="0"/>
                    <a:pt x="20439" y="0"/>
                    <a:pt x="21019" y="406"/>
                  </a:cubicBezTo>
                  <a:cubicBezTo>
                    <a:pt x="21600" y="813"/>
                    <a:pt x="21600" y="1626"/>
                    <a:pt x="21252" y="3658"/>
                  </a:cubicBezTo>
                  <a:cubicBezTo>
                    <a:pt x="20903" y="5690"/>
                    <a:pt x="20206" y="8942"/>
                    <a:pt x="19858" y="11787"/>
                  </a:cubicBezTo>
                  <a:cubicBezTo>
                    <a:pt x="19510" y="14632"/>
                    <a:pt x="19510" y="17071"/>
                    <a:pt x="19858" y="18639"/>
                  </a:cubicBezTo>
                  <a:cubicBezTo>
                    <a:pt x="20206" y="20206"/>
                    <a:pt x="20903" y="20903"/>
                    <a:pt x="20323" y="21252"/>
                  </a:cubicBezTo>
                  <a:cubicBezTo>
                    <a:pt x="19742" y="21600"/>
                    <a:pt x="17884" y="21600"/>
                    <a:pt x="14284" y="21252"/>
                  </a:cubicBezTo>
                  <a:cubicBezTo>
                    <a:pt x="10684" y="20903"/>
                    <a:pt x="5342" y="20206"/>
                    <a:pt x="0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362950" y="4349749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8754342" y="4187543"/>
              <a:ext cx="173758" cy="27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8" fill="norm" stroke="1" extrusionOk="0">
                  <a:moveTo>
                    <a:pt x="19021" y="269"/>
                  </a:moveTo>
                  <a:cubicBezTo>
                    <a:pt x="16158" y="104"/>
                    <a:pt x="13296" y="-61"/>
                    <a:pt x="11214" y="21"/>
                  </a:cubicBezTo>
                  <a:cubicBezTo>
                    <a:pt x="9132" y="104"/>
                    <a:pt x="7830" y="434"/>
                    <a:pt x="6529" y="681"/>
                  </a:cubicBezTo>
                  <a:cubicBezTo>
                    <a:pt x="5228" y="928"/>
                    <a:pt x="3927" y="1093"/>
                    <a:pt x="3146" y="1588"/>
                  </a:cubicBezTo>
                  <a:cubicBezTo>
                    <a:pt x="2365" y="2083"/>
                    <a:pt x="2105" y="2907"/>
                    <a:pt x="2105" y="5050"/>
                  </a:cubicBezTo>
                  <a:cubicBezTo>
                    <a:pt x="2105" y="7194"/>
                    <a:pt x="2365" y="10657"/>
                    <a:pt x="2105" y="13212"/>
                  </a:cubicBezTo>
                  <a:cubicBezTo>
                    <a:pt x="1845" y="15768"/>
                    <a:pt x="1064" y="17417"/>
                    <a:pt x="544" y="18654"/>
                  </a:cubicBezTo>
                  <a:cubicBezTo>
                    <a:pt x="23" y="19890"/>
                    <a:pt x="-237" y="20715"/>
                    <a:pt x="283" y="21127"/>
                  </a:cubicBezTo>
                  <a:cubicBezTo>
                    <a:pt x="804" y="21539"/>
                    <a:pt x="2105" y="21539"/>
                    <a:pt x="4968" y="21374"/>
                  </a:cubicBezTo>
                  <a:cubicBezTo>
                    <a:pt x="7830" y="21209"/>
                    <a:pt x="12255" y="20879"/>
                    <a:pt x="15247" y="20467"/>
                  </a:cubicBezTo>
                  <a:cubicBezTo>
                    <a:pt x="18240" y="20055"/>
                    <a:pt x="19802" y="19560"/>
                    <a:pt x="21363" y="19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737600" y="431799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8987593" y="4143062"/>
              <a:ext cx="232608" cy="30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95" fill="norm" stroke="1" extrusionOk="0">
                  <a:moveTo>
                    <a:pt x="21385" y="688"/>
                  </a:moveTo>
                  <a:cubicBezTo>
                    <a:pt x="18271" y="244"/>
                    <a:pt x="15158" y="-200"/>
                    <a:pt x="12336" y="96"/>
                  </a:cubicBezTo>
                  <a:cubicBezTo>
                    <a:pt x="9515" y="392"/>
                    <a:pt x="6985" y="1427"/>
                    <a:pt x="5623" y="2759"/>
                  </a:cubicBezTo>
                  <a:cubicBezTo>
                    <a:pt x="4261" y="4090"/>
                    <a:pt x="4066" y="5718"/>
                    <a:pt x="3482" y="8603"/>
                  </a:cubicBezTo>
                  <a:cubicBezTo>
                    <a:pt x="2899" y="11488"/>
                    <a:pt x="1926" y="15630"/>
                    <a:pt x="1147" y="17997"/>
                  </a:cubicBezTo>
                  <a:cubicBezTo>
                    <a:pt x="369" y="20364"/>
                    <a:pt x="-215" y="20956"/>
                    <a:pt x="77" y="21178"/>
                  </a:cubicBezTo>
                  <a:cubicBezTo>
                    <a:pt x="369" y="21400"/>
                    <a:pt x="1536" y="21252"/>
                    <a:pt x="4066" y="21178"/>
                  </a:cubicBezTo>
                  <a:cubicBezTo>
                    <a:pt x="6596" y="21104"/>
                    <a:pt x="10488" y="21104"/>
                    <a:pt x="14380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207499" y="4222749"/>
              <a:ext cx="12899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0" y="0"/>
                  </a:moveTo>
                  <a:cubicBezTo>
                    <a:pt x="4529" y="2914"/>
                    <a:pt x="9058" y="5829"/>
                    <a:pt x="12716" y="8743"/>
                  </a:cubicBezTo>
                  <a:cubicBezTo>
                    <a:pt x="16374" y="11657"/>
                    <a:pt x="19161" y="14571"/>
                    <a:pt x="20381" y="16714"/>
                  </a:cubicBezTo>
                  <a:cubicBezTo>
                    <a:pt x="21600" y="18857"/>
                    <a:pt x="21252" y="20229"/>
                    <a:pt x="209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222316" y="4241799"/>
              <a:ext cx="1502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37" y="2400"/>
                    <a:pt x="12473" y="4800"/>
                    <a:pt x="8975" y="7900"/>
                  </a:cubicBezTo>
                  <a:cubicBezTo>
                    <a:pt x="5476" y="11000"/>
                    <a:pt x="3042" y="14800"/>
                    <a:pt x="1673" y="17200"/>
                  </a:cubicBezTo>
                  <a:cubicBezTo>
                    <a:pt x="304" y="19600"/>
                    <a:pt x="0" y="20600"/>
                    <a:pt x="0" y="21100"/>
                  </a:cubicBezTo>
                  <a:cubicBezTo>
                    <a:pt x="0" y="21600"/>
                    <a:pt x="304" y="21600"/>
                    <a:pt x="6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397999" y="4152899"/>
              <a:ext cx="131655" cy="32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8" fill="norm" stroke="1" extrusionOk="0">
                  <a:moveTo>
                    <a:pt x="2057" y="0"/>
                  </a:moveTo>
                  <a:cubicBezTo>
                    <a:pt x="7200" y="139"/>
                    <a:pt x="12343" y="279"/>
                    <a:pt x="15771" y="348"/>
                  </a:cubicBezTo>
                  <a:cubicBezTo>
                    <a:pt x="19200" y="418"/>
                    <a:pt x="20914" y="418"/>
                    <a:pt x="21257" y="836"/>
                  </a:cubicBezTo>
                  <a:cubicBezTo>
                    <a:pt x="21600" y="1254"/>
                    <a:pt x="20571" y="2090"/>
                    <a:pt x="19886" y="4599"/>
                  </a:cubicBezTo>
                  <a:cubicBezTo>
                    <a:pt x="19200" y="7107"/>
                    <a:pt x="18857" y="11288"/>
                    <a:pt x="18686" y="13796"/>
                  </a:cubicBezTo>
                  <a:cubicBezTo>
                    <a:pt x="18514" y="16305"/>
                    <a:pt x="18514" y="17141"/>
                    <a:pt x="18857" y="17977"/>
                  </a:cubicBezTo>
                  <a:cubicBezTo>
                    <a:pt x="19200" y="18813"/>
                    <a:pt x="19886" y="19649"/>
                    <a:pt x="19543" y="20276"/>
                  </a:cubicBezTo>
                  <a:cubicBezTo>
                    <a:pt x="19200" y="20903"/>
                    <a:pt x="17829" y="21321"/>
                    <a:pt x="14400" y="21461"/>
                  </a:cubicBezTo>
                  <a:cubicBezTo>
                    <a:pt x="10971" y="21600"/>
                    <a:pt x="5486" y="21461"/>
                    <a:pt x="0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544049" y="4114799"/>
              <a:ext cx="15977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8100" y="0"/>
                  </a:moveTo>
                  <a:cubicBezTo>
                    <a:pt x="11880" y="1927"/>
                    <a:pt x="15660" y="3854"/>
                    <a:pt x="18090" y="6135"/>
                  </a:cubicBezTo>
                  <a:cubicBezTo>
                    <a:pt x="20520" y="8417"/>
                    <a:pt x="21600" y="11054"/>
                    <a:pt x="18360" y="13690"/>
                  </a:cubicBezTo>
                  <a:cubicBezTo>
                    <a:pt x="15120" y="16327"/>
                    <a:pt x="7560" y="189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660282" y="4114968"/>
              <a:ext cx="115419" cy="4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79" fill="norm" stroke="1" extrusionOk="0">
                  <a:moveTo>
                    <a:pt x="20663" y="3013"/>
                  </a:moveTo>
                  <a:cubicBezTo>
                    <a:pt x="19905" y="2453"/>
                    <a:pt x="19147" y="1894"/>
                    <a:pt x="18579" y="1334"/>
                  </a:cubicBezTo>
                  <a:cubicBezTo>
                    <a:pt x="18010" y="774"/>
                    <a:pt x="17631" y="215"/>
                    <a:pt x="16495" y="47"/>
                  </a:cubicBezTo>
                  <a:cubicBezTo>
                    <a:pt x="15358" y="-121"/>
                    <a:pt x="13463" y="103"/>
                    <a:pt x="10052" y="1670"/>
                  </a:cubicBezTo>
                  <a:cubicBezTo>
                    <a:pt x="6642" y="3237"/>
                    <a:pt x="1716" y="6146"/>
                    <a:pt x="389" y="9280"/>
                  </a:cubicBezTo>
                  <a:cubicBezTo>
                    <a:pt x="-937" y="12414"/>
                    <a:pt x="1337" y="15771"/>
                    <a:pt x="3989" y="17842"/>
                  </a:cubicBezTo>
                  <a:cubicBezTo>
                    <a:pt x="6642" y="19912"/>
                    <a:pt x="9674" y="20696"/>
                    <a:pt x="12705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658350" y="3954250"/>
              <a:ext cx="152400" cy="1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4476"/>
                  </a:moveTo>
                  <a:cubicBezTo>
                    <a:pt x="1200" y="3083"/>
                    <a:pt x="2400" y="1689"/>
                    <a:pt x="3900" y="818"/>
                  </a:cubicBezTo>
                  <a:cubicBezTo>
                    <a:pt x="5400" y="-53"/>
                    <a:pt x="7200" y="-401"/>
                    <a:pt x="8100" y="644"/>
                  </a:cubicBezTo>
                  <a:cubicBezTo>
                    <a:pt x="9000" y="1689"/>
                    <a:pt x="9000" y="4128"/>
                    <a:pt x="8250" y="6915"/>
                  </a:cubicBezTo>
                  <a:cubicBezTo>
                    <a:pt x="7500" y="9702"/>
                    <a:pt x="6000" y="12838"/>
                    <a:pt x="4650" y="14928"/>
                  </a:cubicBezTo>
                  <a:cubicBezTo>
                    <a:pt x="3300" y="17018"/>
                    <a:pt x="2100" y="18064"/>
                    <a:pt x="2250" y="18760"/>
                  </a:cubicBezTo>
                  <a:cubicBezTo>
                    <a:pt x="2400" y="19457"/>
                    <a:pt x="3900" y="19805"/>
                    <a:pt x="7350" y="20154"/>
                  </a:cubicBezTo>
                  <a:cubicBezTo>
                    <a:pt x="10800" y="20502"/>
                    <a:pt x="16200" y="20851"/>
                    <a:pt x="21600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464799" y="4216400"/>
              <a:ext cx="377095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0" y="0"/>
                  </a:moveTo>
                  <a:cubicBezTo>
                    <a:pt x="2293" y="1038"/>
                    <a:pt x="4585" y="2077"/>
                    <a:pt x="7663" y="3531"/>
                  </a:cubicBezTo>
                  <a:cubicBezTo>
                    <a:pt x="10740" y="4985"/>
                    <a:pt x="14601" y="6854"/>
                    <a:pt x="16894" y="8100"/>
                  </a:cubicBezTo>
                  <a:cubicBezTo>
                    <a:pt x="19187" y="9346"/>
                    <a:pt x="19911" y="9969"/>
                    <a:pt x="20514" y="10592"/>
                  </a:cubicBezTo>
                  <a:cubicBezTo>
                    <a:pt x="21117" y="11215"/>
                    <a:pt x="21600" y="11838"/>
                    <a:pt x="21479" y="12565"/>
                  </a:cubicBezTo>
                  <a:cubicBezTo>
                    <a:pt x="21359" y="13292"/>
                    <a:pt x="20635" y="14123"/>
                    <a:pt x="18704" y="15162"/>
                  </a:cubicBezTo>
                  <a:cubicBezTo>
                    <a:pt x="16773" y="16200"/>
                    <a:pt x="13636" y="17446"/>
                    <a:pt x="11222" y="18485"/>
                  </a:cubicBezTo>
                  <a:cubicBezTo>
                    <a:pt x="8809" y="19523"/>
                    <a:pt x="7120" y="20354"/>
                    <a:pt x="5913" y="20873"/>
                  </a:cubicBezTo>
                  <a:cubicBezTo>
                    <a:pt x="4706" y="21392"/>
                    <a:pt x="3982" y="21600"/>
                    <a:pt x="4103" y="21600"/>
                  </a:cubicBezTo>
                  <a:cubicBezTo>
                    <a:pt x="4223" y="21600"/>
                    <a:pt x="5189" y="21392"/>
                    <a:pt x="6154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697305" y="4381500"/>
              <a:ext cx="269145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5888" y="6214"/>
                    <a:pt x="10320" y="12427"/>
                    <a:pt x="7113" y="15830"/>
                  </a:cubicBezTo>
                  <a:cubicBezTo>
                    <a:pt x="3907" y="19233"/>
                    <a:pt x="3063" y="19825"/>
                    <a:pt x="2219" y="20416"/>
                  </a:cubicBezTo>
                  <a:cubicBezTo>
                    <a:pt x="1376" y="21008"/>
                    <a:pt x="532" y="21600"/>
                    <a:pt x="194" y="21600"/>
                  </a:cubicBezTo>
                  <a:cubicBezTo>
                    <a:pt x="-143" y="21600"/>
                    <a:pt x="26" y="21008"/>
                    <a:pt x="194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184034" y="4193508"/>
              <a:ext cx="244926" cy="27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049" fill="norm" stroke="1" extrusionOk="0">
                  <a:moveTo>
                    <a:pt x="13781" y="4161"/>
                  </a:moveTo>
                  <a:cubicBezTo>
                    <a:pt x="13603" y="2710"/>
                    <a:pt x="13424" y="1260"/>
                    <a:pt x="12889" y="534"/>
                  </a:cubicBezTo>
                  <a:cubicBezTo>
                    <a:pt x="12353" y="-191"/>
                    <a:pt x="11461" y="-191"/>
                    <a:pt x="9943" y="615"/>
                  </a:cubicBezTo>
                  <a:cubicBezTo>
                    <a:pt x="8426" y="1421"/>
                    <a:pt x="6284" y="3033"/>
                    <a:pt x="4410" y="5370"/>
                  </a:cubicBezTo>
                  <a:cubicBezTo>
                    <a:pt x="2535" y="7708"/>
                    <a:pt x="929" y="10770"/>
                    <a:pt x="304" y="13349"/>
                  </a:cubicBezTo>
                  <a:cubicBezTo>
                    <a:pt x="-321" y="15928"/>
                    <a:pt x="36" y="18024"/>
                    <a:pt x="1196" y="19394"/>
                  </a:cubicBezTo>
                  <a:cubicBezTo>
                    <a:pt x="2357" y="20764"/>
                    <a:pt x="4320" y="21409"/>
                    <a:pt x="7444" y="20845"/>
                  </a:cubicBezTo>
                  <a:cubicBezTo>
                    <a:pt x="10568" y="20281"/>
                    <a:pt x="14853" y="18508"/>
                    <a:pt x="17530" y="16412"/>
                  </a:cubicBezTo>
                  <a:cubicBezTo>
                    <a:pt x="20208" y="14316"/>
                    <a:pt x="21279" y="11899"/>
                    <a:pt x="20297" y="9561"/>
                  </a:cubicBezTo>
                  <a:cubicBezTo>
                    <a:pt x="19315" y="7224"/>
                    <a:pt x="16281" y="4967"/>
                    <a:pt x="14317" y="3678"/>
                  </a:cubicBezTo>
                  <a:cubicBezTo>
                    <a:pt x="12353" y="2388"/>
                    <a:pt x="11461" y="2066"/>
                    <a:pt x="10568" y="1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004675" y="2738029"/>
              <a:ext cx="1631129" cy="117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7" fill="norm" stroke="1" extrusionOk="0">
                  <a:moveTo>
                    <a:pt x="13628" y="1025"/>
                  </a:moveTo>
                  <a:cubicBezTo>
                    <a:pt x="13628" y="831"/>
                    <a:pt x="13628" y="637"/>
                    <a:pt x="13559" y="463"/>
                  </a:cubicBezTo>
                  <a:cubicBezTo>
                    <a:pt x="13489" y="288"/>
                    <a:pt x="13349" y="133"/>
                    <a:pt x="13070" y="56"/>
                  </a:cubicBezTo>
                  <a:cubicBezTo>
                    <a:pt x="12791" y="-22"/>
                    <a:pt x="12373" y="-22"/>
                    <a:pt x="11828" y="75"/>
                  </a:cubicBezTo>
                  <a:cubicBezTo>
                    <a:pt x="11284" y="172"/>
                    <a:pt x="10614" y="366"/>
                    <a:pt x="9819" y="657"/>
                  </a:cubicBezTo>
                  <a:cubicBezTo>
                    <a:pt x="9024" y="947"/>
                    <a:pt x="8103" y="1335"/>
                    <a:pt x="7238" y="1839"/>
                  </a:cubicBezTo>
                  <a:cubicBezTo>
                    <a:pt x="6373" y="2344"/>
                    <a:pt x="5563" y="2964"/>
                    <a:pt x="4838" y="3643"/>
                  </a:cubicBezTo>
                  <a:cubicBezTo>
                    <a:pt x="4112" y="4321"/>
                    <a:pt x="3470" y="5058"/>
                    <a:pt x="2856" y="5872"/>
                  </a:cubicBezTo>
                  <a:cubicBezTo>
                    <a:pt x="2242" y="6687"/>
                    <a:pt x="1656" y="7579"/>
                    <a:pt x="1196" y="8626"/>
                  </a:cubicBezTo>
                  <a:cubicBezTo>
                    <a:pt x="735" y="9673"/>
                    <a:pt x="401" y="10875"/>
                    <a:pt x="205" y="12058"/>
                  </a:cubicBezTo>
                  <a:cubicBezTo>
                    <a:pt x="10" y="13240"/>
                    <a:pt x="-46" y="14404"/>
                    <a:pt x="38" y="15335"/>
                  </a:cubicBezTo>
                  <a:cubicBezTo>
                    <a:pt x="121" y="16265"/>
                    <a:pt x="345" y="16963"/>
                    <a:pt x="763" y="17584"/>
                  </a:cubicBezTo>
                  <a:cubicBezTo>
                    <a:pt x="1182" y="18204"/>
                    <a:pt x="1796" y="18747"/>
                    <a:pt x="2507" y="19174"/>
                  </a:cubicBezTo>
                  <a:cubicBezTo>
                    <a:pt x="3219" y="19600"/>
                    <a:pt x="4028" y="19910"/>
                    <a:pt x="4907" y="20279"/>
                  </a:cubicBezTo>
                  <a:cubicBezTo>
                    <a:pt x="5787" y="20647"/>
                    <a:pt x="6735" y="21074"/>
                    <a:pt x="7698" y="21307"/>
                  </a:cubicBezTo>
                  <a:cubicBezTo>
                    <a:pt x="8661" y="21539"/>
                    <a:pt x="9638" y="21578"/>
                    <a:pt x="10545" y="21500"/>
                  </a:cubicBezTo>
                  <a:cubicBezTo>
                    <a:pt x="11452" y="21423"/>
                    <a:pt x="12289" y="21229"/>
                    <a:pt x="13168" y="20938"/>
                  </a:cubicBezTo>
                  <a:cubicBezTo>
                    <a:pt x="14047" y="20647"/>
                    <a:pt x="14968" y="20260"/>
                    <a:pt x="15875" y="19736"/>
                  </a:cubicBezTo>
                  <a:cubicBezTo>
                    <a:pt x="16782" y="19212"/>
                    <a:pt x="17675" y="18553"/>
                    <a:pt x="18442" y="17758"/>
                  </a:cubicBezTo>
                  <a:cubicBezTo>
                    <a:pt x="19210" y="16963"/>
                    <a:pt x="19852" y="16033"/>
                    <a:pt x="20340" y="15005"/>
                  </a:cubicBezTo>
                  <a:cubicBezTo>
                    <a:pt x="20828" y="13977"/>
                    <a:pt x="21163" y="12853"/>
                    <a:pt x="21345" y="11844"/>
                  </a:cubicBezTo>
                  <a:cubicBezTo>
                    <a:pt x="21526" y="10836"/>
                    <a:pt x="21554" y="9944"/>
                    <a:pt x="21428" y="8820"/>
                  </a:cubicBezTo>
                  <a:cubicBezTo>
                    <a:pt x="21303" y="7695"/>
                    <a:pt x="21024" y="6338"/>
                    <a:pt x="20549" y="5330"/>
                  </a:cubicBezTo>
                  <a:cubicBezTo>
                    <a:pt x="20075" y="4321"/>
                    <a:pt x="19405" y="3662"/>
                    <a:pt x="18610" y="3042"/>
                  </a:cubicBezTo>
                  <a:cubicBezTo>
                    <a:pt x="17814" y="2421"/>
                    <a:pt x="16894" y="1839"/>
                    <a:pt x="15875" y="1529"/>
                  </a:cubicBezTo>
                  <a:cubicBezTo>
                    <a:pt x="14856" y="1219"/>
                    <a:pt x="13740" y="1180"/>
                    <a:pt x="12568" y="1355"/>
                  </a:cubicBezTo>
                  <a:cubicBezTo>
                    <a:pt x="11396" y="1529"/>
                    <a:pt x="10168" y="1917"/>
                    <a:pt x="8940" y="2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0" y="4070349"/>
              <a:ext cx="980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00"/>
                    <a:pt x="21600" y="11400"/>
                    <a:pt x="19440" y="15000"/>
                  </a:cubicBezTo>
                  <a:cubicBezTo>
                    <a:pt x="17280" y="18600"/>
                    <a:pt x="864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350" y="39497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1187" y="3783468"/>
              <a:ext cx="181063" cy="24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1" fill="norm" stroke="1" extrusionOk="0">
                  <a:moveTo>
                    <a:pt x="8676" y="98"/>
                  </a:moveTo>
                  <a:cubicBezTo>
                    <a:pt x="7169" y="4817"/>
                    <a:pt x="5662" y="9536"/>
                    <a:pt x="4657" y="12803"/>
                  </a:cubicBezTo>
                  <a:cubicBezTo>
                    <a:pt x="3652" y="16071"/>
                    <a:pt x="3150" y="17886"/>
                    <a:pt x="3276" y="19156"/>
                  </a:cubicBezTo>
                  <a:cubicBezTo>
                    <a:pt x="3401" y="20427"/>
                    <a:pt x="4155" y="21153"/>
                    <a:pt x="5159" y="21334"/>
                  </a:cubicBezTo>
                  <a:cubicBezTo>
                    <a:pt x="6164" y="21516"/>
                    <a:pt x="7420" y="21153"/>
                    <a:pt x="8425" y="20518"/>
                  </a:cubicBezTo>
                  <a:cubicBezTo>
                    <a:pt x="9429" y="19882"/>
                    <a:pt x="10183" y="18975"/>
                    <a:pt x="9806" y="17613"/>
                  </a:cubicBezTo>
                  <a:cubicBezTo>
                    <a:pt x="9429" y="16252"/>
                    <a:pt x="7922" y="14437"/>
                    <a:pt x="6541" y="13529"/>
                  </a:cubicBezTo>
                  <a:cubicBezTo>
                    <a:pt x="5159" y="12622"/>
                    <a:pt x="3904" y="12622"/>
                    <a:pt x="2648" y="12440"/>
                  </a:cubicBezTo>
                  <a:cubicBezTo>
                    <a:pt x="1392" y="12259"/>
                    <a:pt x="136" y="11896"/>
                    <a:pt x="11" y="11442"/>
                  </a:cubicBezTo>
                  <a:cubicBezTo>
                    <a:pt x="-115" y="10988"/>
                    <a:pt x="890" y="10444"/>
                    <a:pt x="3276" y="9445"/>
                  </a:cubicBezTo>
                  <a:cubicBezTo>
                    <a:pt x="5662" y="8447"/>
                    <a:pt x="9429" y="6995"/>
                    <a:pt x="11815" y="5634"/>
                  </a:cubicBezTo>
                  <a:cubicBezTo>
                    <a:pt x="14201" y="4272"/>
                    <a:pt x="15206" y="3002"/>
                    <a:pt x="15708" y="1913"/>
                  </a:cubicBezTo>
                  <a:cubicBezTo>
                    <a:pt x="16211" y="824"/>
                    <a:pt x="16211" y="-84"/>
                    <a:pt x="16085" y="7"/>
                  </a:cubicBezTo>
                  <a:cubicBezTo>
                    <a:pt x="15959" y="98"/>
                    <a:pt x="15708" y="1187"/>
                    <a:pt x="15206" y="4363"/>
                  </a:cubicBezTo>
                  <a:cubicBezTo>
                    <a:pt x="14704" y="7540"/>
                    <a:pt x="13950" y="12803"/>
                    <a:pt x="13197" y="15980"/>
                  </a:cubicBezTo>
                  <a:cubicBezTo>
                    <a:pt x="12443" y="19156"/>
                    <a:pt x="11690" y="20245"/>
                    <a:pt x="11438" y="20245"/>
                  </a:cubicBezTo>
                  <a:cubicBezTo>
                    <a:pt x="11187" y="20245"/>
                    <a:pt x="11438" y="19156"/>
                    <a:pt x="12192" y="17432"/>
                  </a:cubicBezTo>
                  <a:cubicBezTo>
                    <a:pt x="12945" y="15708"/>
                    <a:pt x="14201" y="13348"/>
                    <a:pt x="15332" y="11896"/>
                  </a:cubicBezTo>
                  <a:cubicBezTo>
                    <a:pt x="16462" y="10444"/>
                    <a:pt x="17466" y="9899"/>
                    <a:pt x="18094" y="10262"/>
                  </a:cubicBezTo>
                  <a:cubicBezTo>
                    <a:pt x="18722" y="10625"/>
                    <a:pt x="18973" y="11896"/>
                    <a:pt x="19476" y="13348"/>
                  </a:cubicBezTo>
                  <a:cubicBezTo>
                    <a:pt x="19978" y="14800"/>
                    <a:pt x="20732" y="16434"/>
                    <a:pt x="21485" y="18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97421" y="4011469"/>
              <a:ext cx="155029" cy="13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07" fill="norm" stroke="1" extrusionOk="0">
                  <a:moveTo>
                    <a:pt x="363" y="4259"/>
                  </a:moveTo>
                  <a:cubicBezTo>
                    <a:pt x="947" y="7582"/>
                    <a:pt x="1530" y="10905"/>
                    <a:pt x="1530" y="13730"/>
                  </a:cubicBezTo>
                  <a:cubicBezTo>
                    <a:pt x="1530" y="16555"/>
                    <a:pt x="947" y="18881"/>
                    <a:pt x="509" y="19047"/>
                  </a:cubicBezTo>
                  <a:cubicBezTo>
                    <a:pt x="71" y="19213"/>
                    <a:pt x="-221" y="17219"/>
                    <a:pt x="217" y="14229"/>
                  </a:cubicBezTo>
                  <a:cubicBezTo>
                    <a:pt x="655" y="11238"/>
                    <a:pt x="1822" y="7250"/>
                    <a:pt x="2844" y="4592"/>
                  </a:cubicBezTo>
                  <a:cubicBezTo>
                    <a:pt x="3865" y="1933"/>
                    <a:pt x="4741" y="604"/>
                    <a:pt x="5617" y="770"/>
                  </a:cubicBezTo>
                  <a:cubicBezTo>
                    <a:pt x="6493" y="936"/>
                    <a:pt x="7368" y="2598"/>
                    <a:pt x="7952" y="4259"/>
                  </a:cubicBezTo>
                  <a:cubicBezTo>
                    <a:pt x="8536" y="5921"/>
                    <a:pt x="8828" y="7582"/>
                    <a:pt x="9703" y="6918"/>
                  </a:cubicBezTo>
                  <a:cubicBezTo>
                    <a:pt x="10579" y="6253"/>
                    <a:pt x="12038" y="3262"/>
                    <a:pt x="13498" y="1601"/>
                  </a:cubicBezTo>
                  <a:cubicBezTo>
                    <a:pt x="14957" y="-61"/>
                    <a:pt x="16417" y="-393"/>
                    <a:pt x="17438" y="438"/>
                  </a:cubicBezTo>
                  <a:cubicBezTo>
                    <a:pt x="18460" y="1269"/>
                    <a:pt x="19044" y="3262"/>
                    <a:pt x="19628" y="6918"/>
                  </a:cubicBezTo>
                  <a:cubicBezTo>
                    <a:pt x="20211" y="10573"/>
                    <a:pt x="20795" y="15890"/>
                    <a:pt x="21379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97164" y="4006841"/>
              <a:ext cx="50537" cy="10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543" fill="norm" stroke="1" extrusionOk="0">
                  <a:moveTo>
                    <a:pt x="21488" y="5084"/>
                  </a:moveTo>
                  <a:cubicBezTo>
                    <a:pt x="19688" y="2966"/>
                    <a:pt x="17888" y="849"/>
                    <a:pt x="14738" y="213"/>
                  </a:cubicBezTo>
                  <a:cubicBezTo>
                    <a:pt x="11588" y="-422"/>
                    <a:pt x="7088" y="425"/>
                    <a:pt x="4388" y="1907"/>
                  </a:cubicBezTo>
                  <a:cubicBezTo>
                    <a:pt x="1688" y="3390"/>
                    <a:pt x="788" y="5507"/>
                    <a:pt x="338" y="7625"/>
                  </a:cubicBezTo>
                  <a:cubicBezTo>
                    <a:pt x="-112" y="9743"/>
                    <a:pt x="-112" y="11860"/>
                    <a:pt x="338" y="13978"/>
                  </a:cubicBezTo>
                  <a:cubicBezTo>
                    <a:pt x="788" y="16096"/>
                    <a:pt x="1688" y="18213"/>
                    <a:pt x="4388" y="19484"/>
                  </a:cubicBezTo>
                  <a:cubicBezTo>
                    <a:pt x="7088" y="20754"/>
                    <a:pt x="11588" y="21178"/>
                    <a:pt x="15188" y="19060"/>
                  </a:cubicBezTo>
                  <a:cubicBezTo>
                    <a:pt x="18788" y="16943"/>
                    <a:pt x="21488" y="12284"/>
                    <a:pt x="21038" y="9319"/>
                  </a:cubicBezTo>
                  <a:cubicBezTo>
                    <a:pt x="20588" y="6354"/>
                    <a:pt x="16988" y="5084"/>
                    <a:pt x="13388" y="3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98500" y="3996510"/>
              <a:ext cx="133350" cy="10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10963"/>
                  </a:moveTo>
                  <a:cubicBezTo>
                    <a:pt x="343" y="8846"/>
                    <a:pt x="686" y="6728"/>
                    <a:pt x="1371" y="6728"/>
                  </a:cubicBezTo>
                  <a:cubicBezTo>
                    <a:pt x="2057" y="6728"/>
                    <a:pt x="3086" y="8846"/>
                    <a:pt x="3600" y="11810"/>
                  </a:cubicBezTo>
                  <a:cubicBezTo>
                    <a:pt x="4114" y="14775"/>
                    <a:pt x="4114" y="18587"/>
                    <a:pt x="3943" y="19222"/>
                  </a:cubicBezTo>
                  <a:cubicBezTo>
                    <a:pt x="3771" y="19857"/>
                    <a:pt x="3429" y="17316"/>
                    <a:pt x="3257" y="14775"/>
                  </a:cubicBezTo>
                  <a:cubicBezTo>
                    <a:pt x="3086" y="12234"/>
                    <a:pt x="3086" y="9693"/>
                    <a:pt x="3429" y="7363"/>
                  </a:cubicBezTo>
                  <a:cubicBezTo>
                    <a:pt x="3771" y="5034"/>
                    <a:pt x="4457" y="2916"/>
                    <a:pt x="5314" y="2704"/>
                  </a:cubicBezTo>
                  <a:cubicBezTo>
                    <a:pt x="6171" y="2493"/>
                    <a:pt x="7200" y="4187"/>
                    <a:pt x="7886" y="6093"/>
                  </a:cubicBezTo>
                  <a:cubicBezTo>
                    <a:pt x="8571" y="7999"/>
                    <a:pt x="8914" y="10116"/>
                    <a:pt x="9257" y="10116"/>
                  </a:cubicBezTo>
                  <a:cubicBezTo>
                    <a:pt x="9600" y="10116"/>
                    <a:pt x="9943" y="7999"/>
                    <a:pt x="10800" y="5669"/>
                  </a:cubicBezTo>
                  <a:cubicBezTo>
                    <a:pt x="11657" y="3340"/>
                    <a:pt x="13029" y="799"/>
                    <a:pt x="14400" y="163"/>
                  </a:cubicBezTo>
                  <a:cubicBezTo>
                    <a:pt x="15771" y="-472"/>
                    <a:pt x="17143" y="799"/>
                    <a:pt x="18000" y="3128"/>
                  </a:cubicBezTo>
                  <a:cubicBezTo>
                    <a:pt x="18857" y="5457"/>
                    <a:pt x="19200" y="8846"/>
                    <a:pt x="19371" y="11810"/>
                  </a:cubicBezTo>
                  <a:cubicBezTo>
                    <a:pt x="19543" y="14775"/>
                    <a:pt x="19543" y="17316"/>
                    <a:pt x="19886" y="18799"/>
                  </a:cubicBezTo>
                  <a:cubicBezTo>
                    <a:pt x="20229" y="20281"/>
                    <a:pt x="20914" y="20704"/>
                    <a:pt x="21600" y="21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65337" y="3969696"/>
              <a:ext cx="55435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3" h="21061" fill="norm" stroke="1" extrusionOk="0">
                  <a:moveTo>
                    <a:pt x="8624" y="9889"/>
                  </a:moveTo>
                  <a:cubicBezTo>
                    <a:pt x="11710" y="8771"/>
                    <a:pt x="14796" y="7654"/>
                    <a:pt x="17110" y="5792"/>
                  </a:cubicBezTo>
                  <a:cubicBezTo>
                    <a:pt x="19424" y="3930"/>
                    <a:pt x="20967" y="1323"/>
                    <a:pt x="19810" y="392"/>
                  </a:cubicBezTo>
                  <a:cubicBezTo>
                    <a:pt x="18653" y="-539"/>
                    <a:pt x="14796" y="206"/>
                    <a:pt x="10938" y="2440"/>
                  </a:cubicBezTo>
                  <a:cubicBezTo>
                    <a:pt x="7081" y="4675"/>
                    <a:pt x="3224" y="8399"/>
                    <a:pt x="1296" y="11192"/>
                  </a:cubicBezTo>
                  <a:cubicBezTo>
                    <a:pt x="-633" y="13985"/>
                    <a:pt x="-633" y="15847"/>
                    <a:pt x="2838" y="17337"/>
                  </a:cubicBezTo>
                  <a:cubicBezTo>
                    <a:pt x="6310" y="18827"/>
                    <a:pt x="13253" y="19944"/>
                    <a:pt x="20196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59643" y="3962404"/>
              <a:ext cx="77524" cy="10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84" fill="norm" stroke="1" extrusionOk="0">
                  <a:moveTo>
                    <a:pt x="5035" y="4984"/>
                  </a:moveTo>
                  <a:cubicBezTo>
                    <a:pt x="3284" y="7061"/>
                    <a:pt x="1532" y="9138"/>
                    <a:pt x="657" y="11215"/>
                  </a:cubicBezTo>
                  <a:cubicBezTo>
                    <a:pt x="-219" y="13292"/>
                    <a:pt x="-219" y="15369"/>
                    <a:pt x="657" y="14953"/>
                  </a:cubicBezTo>
                  <a:cubicBezTo>
                    <a:pt x="1532" y="14538"/>
                    <a:pt x="3284" y="11630"/>
                    <a:pt x="5035" y="8930"/>
                  </a:cubicBezTo>
                  <a:cubicBezTo>
                    <a:pt x="6786" y="6230"/>
                    <a:pt x="8538" y="3738"/>
                    <a:pt x="10873" y="2076"/>
                  </a:cubicBezTo>
                  <a:cubicBezTo>
                    <a:pt x="13208" y="415"/>
                    <a:pt x="16127" y="-416"/>
                    <a:pt x="18170" y="207"/>
                  </a:cubicBezTo>
                  <a:cubicBezTo>
                    <a:pt x="20213" y="830"/>
                    <a:pt x="21381" y="2907"/>
                    <a:pt x="21381" y="6646"/>
                  </a:cubicBezTo>
                  <a:cubicBezTo>
                    <a:pt x="21381" y="10384"/>
                    <a:pt x="20213" y="15784"/>
                    <a:pt x="19046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96017" y="3822699"/>
              <a:ext cx="53333" cy="23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26" fill="norm" stroke="1" extrusionOk="0">
                  <a:moveTo>
                    <a:pt x="15947" y="0"/>
                  </a:moveTo>
                  <a:cubicBezTo>
                    <a:pt x="10963" y="5059"/>
                    <a:pt x="5978" y="10119"/>
                    <a:pt x="3486" y="13232"/>
                  </a:cubicBezTo>
                  <a:cubicBezTo>
                    <a:pt x="994" y="16346"/>
                    <a:pt x="994" y="17514"/>
                    <a:pt x="578" y="18584"/>
                  </a:cubicBezTo>
                  <a:cubicBezTo>
                    <a:pt x="163" y="19654"/>
                    <a:pt x="-668" y="20627"/>
                    <a:pt x="994" y="21114"/>
                  </a:cubicBezTo>
                  <a:cubicBezTo>
                    <a:pt x="2655" y="21600"/>
                    <a:pt x="6809" y="21600"/>
                    <a:pt x="10547" y="20530"/>
                  </a:cubicBezTo>
                  <a:cubicBezTo>
                    <a:pt x="14286" y="19459"/>
                    <a:pt x="17609" y="17319"/>
                    <a:pt x="20932" y="15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04900" y="3962400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361635" y="3853320"/>
              <a:ext cx="206815" cy="36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12" fill="norm" stroke="1" extrusionOk="0">
                  <a:moveTo>
                    <a:pt x="10191" y="6434"/>
                  </a:moveTo>
                  <a:cubicBezTo>
                    <a:pt x="9318" y="6060"/>
                    <a:pt x="8445" y="5685"/>
                    <a:pt x="6700" y="6122"/>
                  </a:cubicBezTo>
                  <a:cubicBezTo>
                    <a:pt x="4954" y="6559"/>
                    <a:pt x="2336" y="7808"/>
                    <a:pt x="1027" y="8869"/>
                  </a:cubicBezTo>
                  <a:cubicBezTo>
                    <a:pt x="-282" y="9930"/>
                    <a:pt x="-282" y="10804"/>
                    <a:pt x="700" y="11304"/>
                  </a:cubicBezTo>
                  <a:cubicBezTo>
                    <a:pt x="1682" y="11803"/>
                    <a:pt x="3645" y="11928"/>
                    <a:pt x="5391" y="11491"/>
                  </a:cubicBezTo>
                  <a:cubicBezTo>
                    <a:pt x="7136" y="11054"/>
                    <a:pt x="8663" y="10055"/>
                    <a:pt x="9427" y="8932"/>
                  </a:cubicBezTo>
                  <a:cubicBezTo>
                    <a:pt x="10191" y="7808"/>
                    <a:pt x="10191" y="6559"/>
                    <a:pt x="11063" y="5560"/>
                  </a:cubicBezTo>
                  <a:cubicBezTo>
                    <a:pt x="11936" y="4562"/>
                    <a:pt x="13682" y="3813"/>
                    <a:pt x="15100" y="3188"/>
                  </a:cubicBezTo>
                  <a:cubicBezTo>
                    <a:pt x="16518" y="2564"/>
                    <a:pt x="17609" y="2065"/>
                    <a:pt x="18482" y="1440"/>
                  </a:cubicBezTo>
                  <a:cubicBezTo>
                    <a:pt x="19354" y="816"/>
                    <a:pt x="20009" y="67"/>
                    <a:pt x="20118" y="4"/>
                  </a:cubicBezTo>
                  <a:cubicBezTo>
                    <a:pt x="20227" y="-58"/>
                    <a:pt x="19791" y="566"/>
                    <a:pt x="17718" y="2689"/>
                  </a:cubicBezTo>
                  <a:cubicBezTo>
                    <a:pt x="15645" y="4811"/>
                    <a:pt x="11936" y="8432"/>
                    <a:pt x="9536" y="11554"/>
                  </a:cubicBezTo>
                  <a:cubicBezTo>
                    <a:pt x="7136" y="14675"/>
                    <a:pt x="6045" y="17297"/>
                    <a:pt x="5500" y="18920"/>
                  </a:cubicBezTo>
                  <a:cubicBezTo>
                    <a:pt x="4954" y="20543"/>
                    <a:pt x="4954" y="21167"/>
                    <a:pt x="5609" y="21355"/>
                  </a:cubicBezTo>
                  <a:cubicBezTo>
                    <a:pt x="6263" y="21542"/>
                    <a:pt x="7573" y="21292"/>
                    <a:pt x="9318" y="20356"/>
                  </a:cubicBezTo>
                  <a:cubicBezTo>
                    <a:pt x="11063" y="19419"/>
                    <a:pt x="13245" y="17796"/>
                    <a:pt x="14336" y="16610"/>
                  </a:cubicBezTo>
                  <a:cubicBezTo>
                    <a:pt x="15427" y="15424"/>
                    <a:pt x="15427" y="14675"/>
                    <a:pt x="14882" y="13863"/>
                  </a:cubicBezTo>
                  <a:cubicBezTo>
                    <a:pt x="14336" y="13052"/>
                    <a:pt x="13245" y="12178"/>
                    <a:pt x="13682" y="11803"/>
                  </a:cubicBezTo>
                  <a:cubicBezTo>
                    <a:pt x="14118" y="11429"/>
                    <a:pt x="16082" y="11554"/>
                    <a:pt x="17609" y="11616"/>
                  </a:cubicBezTo>
                  <a:cubicBezTo>
                    <a:pt x="19136" y="11678"/>
                    <a:pt x="20227" y="11678"/>
                    <a:pt x="21318" y="11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784350" y="3930649"/>
              <a:ext cx="825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727200" y="3917949"/>
              <a:ext cx="190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1851"/>
                    <a:pt x="16320" y="3703"/>
                    <a:pt x="13200" y="6789"/>
                  </a:cubicBezTo>
                  <a:cubicBezTo>
                    <a:pt x="10080" y="9874"/>
                    <a:pt x="6480" y="14194"/>
                    <a:pt x="4200" y="16869"/>
                  </a:cubicBezTo>
                  <a:cubicBezTo>
                    <a:pt x="1920" y="19543"/>
                    <a:pt x="96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60400" y="5459870"/>
              <a:ext cx="127001" cy="18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2975"/>
                  </a:moveTo>
                  <a:cubicBezTo>
                    <a:pt x="0" y="1551"/>
                    <a:pt x="0" y="126"/>
                    <a:pt x="720" y="8"/>
                  </a:cubicBezTo>
                  <a:cubicBezTo>
                    <a:pt x="1440" y="-111"/>
                    <a:pt x="2880" y="1076"/>
                    <a:pt x="4320" y="4399"/>
                  </a:cubicBezTo>
                  <a:cubicBezTo>
                    <a:pt x="5760" y="7722"/>
                    <a:pt x="7200" y="13181"/>
                    <a:pt x="8280" y="16504"/>
                  </a:cubicBezTo>
                  <a:cubicBezTo>
                    <a:pt x="9360" y="19827"/>
                    <a:pt x="10080" y="21014"/>
                    <a:pt x="11340" y="21252"/>
                  </a:cubicBezTo>
                  <a:cubicBezTo>
                    <a:pt x="12600" y="21489"/>
                    <a:pt x="14400" y="20777"/>
                    <a:pt x="15480" y="19115"/>
                  </a:cubicBezTo>
                  <a:cubicBezTo>
                    <a:pt x="16560" y="17454"/>
                    <a:pt x="16920" y="14843"/>
                    <a:pt x="17820" y="11638"/>
                  </a:cubicBezTo>
                  <a:cubicBezTo>
                    <a:pt x="18720" y="8434"/>
                    <a:pt x="20160" y="4636"/>
                    <a:pt x="21600" y="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19150" y="5426572"/>
              <a:ext cx="95524" cy="26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3" fill="norm" stroke="1" extrusionOk="0">
                  <a:moveTo>
                    <a:pt x="2817" y="219"/>
                  </a:moveTo>
                  <a:cubicBezTo>
                    <a:pt x="5635" y="46"/>
                    <a:pt x="8452" y="-127"/>
                    <a:pt x="10800" y="132"/>
                  </a:cubicBezTo>
                  <a:cubicBezTo>
                    <a:pt x="13148" y="391"/>
                    <a:pt x="15026" y="1083"/>
                    <a:pt x="17139" y="3070"/>
                  </a:cubicBezTo>
                  <a:cubicBezTo>
                    <a:pt x="19252" y="5057"/>
                    <a:pt x="21600" y="8340"/>
                    <a:pt x="21130" y="11364"/>
                  </a:cubicBezTo>
                  <a:cubicBezTo>
                    <a:pt x="20661" y="14388"/>
                    <a:pt x="17374" y="17153"/>
                    <a:pt x="13383" y="18795"/>
                  </a:cubicBezTo>
                  <a:cubicBezTo>
                    <a:pt x="9391" y="20436"/>
                    <a:pt x="4696" y="20955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21426" y="5411142"/>
              <a:ext cx="62775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20" fill="norm" stroke="1" extrusionOk="0">
                  <a:moveTo>
                    <a:pt x="20018" y="1000"/>
                  </a:moveTo>
                  <a:cubicBezTo>
                    <a:pt x="17318" y="460"/>
                    <a:pt x="14618" y="-80"/>
                    <a:pt x="11918" y="10"/>
                  </a:cubicBezTo>
                  <a:cubicBezTo>
                    <a:pt x="9218" y="100"/>
                    <a:pt x="6518" y="820"/>
                    <a:pt x="3818" y="3250"/>
                  </a:cubicBezTo>
                  <a:cubicBezTo>
                    <a:pt x="1118" y="5680"/>
                    <a:pt x="-1582" y="9820"/>
                    <a:pt x="1118" y="13150"/>
                  </a:cubicBezTo>
                  <a:cubicBezTo>
                    <a:pt x="3818" y="16480"/>
                    <a:pt x="11918" y="19000"/>
                    <a:pt x="20018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292812" y="5370749"/>
              <a:ext cx="180389" cy="26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27" fill="norm" stroke="1" extrusionOk="0">
                  <a:moveTo>
                    <a:pt x="19145" y="3097"/>
                  </a:moveTo>
                  <a:cubicBezTo>
                    <a:pt x="18642" y="1934"/>
                    <a:pt x="18140" y="771"/>
                    <a:pt x="17010" y="272"/>
                  </a:cubicBezTo>
                  <a:cubicBezTo>
                    <a:pt x="15879" y="-226"/>
                    <a:pt x="14121" y="-60"/>
                    <a:pt x="11610" y="937"/>
                  </a:cubicBezTo>
                  <a:cubicBezTo>
                    <a:pt x="9098" y="1934"/>
                    <a:pt x="5833" y="3762"/>
                    <a:pt x="3698" y="6171"/>
                  </a:cubicBezTo>
                  <a:cubicBezTo>
                    <a:pt x="1563" y="8580"/>
                    <a:pt x="558" y="11571"/>
                    <a:pt x="182" y="13980"/>
                  </a:cubicBezTo>
                  <a:cubicBezTo>
                    <a:pt x="-195" y="16389"/>
                    <a:pt x="56" y="18217"/>
                    <a:pt x="558" y="19463"/>
                  </a:cubicBezTo>
                  <a:cubicBezTo>
                    <a:pt x="1061" y="20709"/>
                    <a:pt x="1814" y="21374"/>
                    <a:pt x="5331" y="21042"/>
                  </a:cubicBezTo>
                  <a:cubicBezTo>
                    <a:pt x="8847" y="20709"/>
                    <a:pt x="15126" y="19380"/>
                    <a:pt x="21405" y="18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568813" y="5319563"/>
              <a:ext cx="111533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56" fill="norm" stroke="1" extrusionOk="0">
                  <a:moveTo>
                    <a:pt x="1111" y="8110"/>
                  </a:moveTo>
                  <a:cubicBezTo>
                    <a:pt x="1504" y="11957"/>
                    <a:pt x="1897" y="15803"/>
                    <a:pt x="2093" y="18170"/>
                  </a:cubicBezTo>
                  <a:cubicBezTo>
                    <a:pt x="2289" y="20537"/>
                    <a:pt x="2289" y="21425"/>
                    <a:pt x="2093" y="21351"/>
                  </a:cubicBezTo>
                  <a:cubicBezTo>
                    <a:pt x="1897" y="21277"/>
                    <a:pt x="1504" y="20241"/>
                    <a:pt x="1111" y="17283"/>
                  </a:cubicBezTo>
                  <a:cubicBezTo>
                    <a:pt x="718" y="14324"/>
                    <a:pt x="326" y="9441"/>
                    <a:pt x="129" y="6557"/>
                  </a:cubicBezTo>
                  <a:cubicBezTo>
                    <a:pt x="-67" y="3672"/>
                    <a:pt x="-67" y="2784"/>
                    <a:pt x="326" y="1970"/>
                  </a:cubicBezTo>
                  <a:cubicBezTo>
                    <a:pt x="718" y="1157"/>
                    <a:pt x="1504" y="417"/>
                    <a:pt x="2878" y="121"/>
                  </a:cubicBezTo>
                  <a:cubicBezTo>
                    <a:pt x="4253" y="-175"/>
                    <a:pt x="6217" y="-27"/>
                    <a:pt x="9555" y="1674"/>
                  </a:cubicBezTo>
                  <a:cubicBezTo>
                    <a:pt x="12893" y="3376"/>
                    <a:pt x="17606" y="6630"/>
                    <a:pt x="19569" y="9441"/>
                  </a:cubicBezTo>
                  <a:cubicBezTo>
                    <a:pt x="21533" y="12252"/>
                    <a:pt x="20748" y="14620"/>
                    <a:pt x="18588" y="16247"/>
                  </a:cubicBezTo>
                  <a:cubicBezTo>
                    <a:pt x="16428" y="17874"/>
                    <a:pt x="12893" y="18762"/>
                    <a:pt x="10144" y="19132"/>
                  </a:cubicBezTo>
                  <a:cubicBezTo>
                    <a:pt x="7395" y="19502"/>
                    <a:pt x="5431" y="19354"/>
                    <a:pt x="3664" y="18910"/>
                  </a:cubicBezTo>
                  <a:cubicBezTo>
                    <a:pt x="1897" y="18466"/>
                    <a:pt x="326" y="17726"/>
                    <a:pt x="326" y="17135"/>
                  </a:cubicBezTo>
                  <a:cubicBezTo>
                    <a:pt x="326" y="16543"/>
                    <a:pt x="1897" y="16099"/>
                    <a:pt x="3468" y="15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772013" y="5346699"/>
              <a:ext cx="25038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7691" y="4592"/>
                    <a:pt x="14091" y="9184"/>
                    <a:pt x="11391" y="12501"/>
                  </a:cubicBezTo>
                  <a:cubicBezTo>
                    <a:pt x="8691" y="15817"/>
                    <a:pt x="6891" y="17858"/>
                    <a:pt x="5091" y="19304"/>
                  </a:cubicBezTo>
                  <a:cubicBezTo>
                    <a:pt x="3291" y="20750"/>
                    <a:pt x="1491" y="21600"/>
                    <a:pt x="591" y="21600"/>
                  </a:cubicBezTo>
                  <a:cubicBezTo>
                    <a:pt x="-309" y="21600"/>
                    <a:pt x="-309" y="20750"/>
                    <a:pt x="1491" y="19134"/>
                  </a:cubicBezTo>
                  <a:cubicBezTo>
                    <a:pt x="3291" y="17518"/>
                    <a:pt x="6891" y="15137"/>
                    <a:pt x="10491" y="12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784350" y="5321300"/>
              <a:ext cx="171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840"/>
                    <a:pt x="8533" y="10080"/>
                    <a:pt x="12133" y="6480"/>
                  </a:cubicBezTo>
                  <a:cubicBezTo>
                    <a:pt x="15733" y="2880"/>
                    <a:pt x="1866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778000" y="5403850"/>
              <a:ext cx="1841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7760"/>
                    <a:pt x="7945" y="13920"/>
                    <a:pt x="11545" y="10320"/>
                  </a:cubicBezTo>
                  <a:cubicBezTo>
                    <a:pt x="15145" y="6720"/>
                    <a:pt x="18372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197099" y="54165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9200"/>
                    <a:pt x="12218" y="16800"/>
                    <a:pt x="15818" y="13200"/>
                  </a:cubicBezTo>
                  <a:cubicBezTo>
                    <a:pt x="19418" y="9600"/>
                    <a:pt x="2050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260600" y="55245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844799" y="5178187"/>
              <a:ext cx="132318" cy="49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83" fill="norm" stroke="1" extrusionOk="0">
                  <a:moveTo>
                    <a:pt x="0" y="9287"/>
                  </a:moveTo>
                  <a:cubicBezTo>
                    <a:pt x="0" y="13072"/>
                    <a:pt x="0" y="16856"/>
                    <a:pt x="169" y="18979"/>
                  </a:cubicBezTo>
                  <a:cubicBezTo>
                    <a:pt x="337" y="21102"/>
                    <a:pt x="675" y="21564"/>
                    <a:pt x="1012" y="21472"/>
                  </a:cubicBezTo>
                  <a:cubicBezTo>
                    <a:pt x="1350" y="21379"/>
                    <a:pt x="1687" y="20733"/>
                    <a:pt x="1856" y="18426"/>
                  </a:cubicBezTo>
                  <a:cubicBezTo>
                    <a:pt x="2025" y="16118"/>
                    <a:pt x="2025" y="12149"/>
                    <a:pt x="2194" y="9102"/>
                  </a:cubicBezTo>
                  <a:cubicBezTo>
                    <a:pt x="2362" y="6056"/>
                    <a:pt x="2700" y="3933"/>
                    <a:pt x="3206" y="2641"/>
                  </a:cubicBezTo>
                  <a:cubicBezTo>
                    <a:pt x="3712" y="1349"/>
                    <a:pt x="4387" y="887"/>
                    <a:pt x="5569" y="564"/>
                  </a:cubicBezTo>
                  <a:cubicBezTo>
                    <a:pt x="6750" y="241"/>
                    <a:pt x="8437" y="56"/>
                    <a:pt x="10125" y="10"/>
                  </a:cubicBezTo>
                  <a:cubicBezTo>
                    <a:pt x="11812" y="-36"/>
                    <a:pt x="13500" y="56"/>
                    <a:pt x="15525" y="610"/>
                  </a:cubicBezTo>
                  <a:cubicBezTo>
                    <a:pt x="17550" y="1164"/>
                    <a:pt x="19912" y="2179"/>
                    <a:pt x="20756" y="3379"/>
                  </a:cubicBezTo>
                  <a:cubicBezTo>
                    <a:pt x="21600" y="4579"/>
                    <a:pt x="20925" y="5964"/>
                    <a:pt x="18225" y="6933"/>
                  </a:cubicBezTo>
                  <a:cubicBezTo>
                    <a:pt x="15525" y="7902"/>
                    <a:pt x="10800" y="8456"/>
                    <a:pt x="7931" y="8918"/>
                  </a:cubicBezTo>
                  <a:cubicBezTo>
                    <a:pt x="5062" y="9379"/>
                    <a:pt x="4050" y="9749"/>
                    <a:pt x="3037" y="10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956655" y="5384800"/>
              <a:ext cx="116746" cy="20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46" fill="norm" stroke="1" extrusionOk="0">
                  <a:moveTo>
                    <a:pt x="445" y="10800"/>
                  </a:moveTo>
                  <a:cubicBezTo>
                    <a:pt x="60" y="9450"/>
                    <a:pt x="-326" y="8100"/>
                    <a:pt x="445" y="7538"/>
                  </a:cubicBezTo>
                  <a:cubicBezTo>
                    <a:pt x="1217" y="6975"/>
                    <a:pt x="3145" y="7200"/>
                    <a:pt x="5460" y="8438"/>
                  </a:cubicBezTo>
                  <a:cubicBezTo>
                    <a:pt x="7774" y="9675"/>
                    <a:pt x="10474" y="11925"/>
                    <a:pt x="12017" y="13725"/>
                  </a:cubicBezTo>
                  <a:cubicBezTo>
                    <a:pt x="13560" y="15525"/>
                    <a:pt x="13945" y="16875"/>
                    <a:pt x="14138" y="18113"/>
                  </a:cubicBezTo>
                  <a:cubicBezTo>
                    <a:pt x="14331" y="19350"/>
                    <a:pt x="14331" y="20475"/>
                    <a:pt x="13367" y="21037"/>
                  </a:cubicBezTo>
                  <a:cubicBezTo>
                    <a:pt x="12403" y="21600"/>
                    <a:pt x="10474" y="21600"/>
                    <a:pt x="9317" y="20925"/>
                  </a:cubicBezTo>
                  <a:cubicBezTo>
                    <a:pt x="8160" y="20250"/>
                    <a:pt x="7774" y="18900"/>
                    <a:pt x="8160" y="16088"/>
                  </a:cubicBezTo>
                  <a:cubicBezTo>
                    <a:pt x="8545" y="13275"/>
                    <a:pt x="9703" y="9000"/>
                    <a:pt x="11824" y="6188"/>
                  </a:cubicBezTo>
                  <a:cubicBezTo>
                    <a:pt x="13945" y="3375"/>
                    <a:pt x="17031" y="2025"/>
                    <a:pt x="18767" y="1238"/>
                  </a:cubicBezTo>
                  <a:cubicBezTo>
                    <a:pt x="20503" y="450"/>
                    <a:pt x="20888" y="225"/>
                    <a:pt x="21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197966" y="5215094"/>
              <a:ext cx="129435" cy="40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52" fill="norm" stroke="1" extrusionOk="0">
                  <a:moveTo>
                    <a:pt x="19937" y="2885"/>
                  </a:moveTo>
                  <a:cubicBezTo>
                    <a:pt x="19937" y="2333"/>
                    <a:pt x="19937" y="1782"/>
                    <a:pt x="19766" y="1231"/>
                  </a:cubicBezTo>
                  <a:cubicBezTo>
                    <a:pt x="19595" y="680"/>
                    <a:pt x="19252" y="129"/>
                    <a:pt x="18223" y="19"/>
                  </a:cubicBezTo>
                  <a:cubicBezTo>
                    <a:pt x="17195" y="-91"/>
                    <a:pt x="15480" y="240"/>
                    <a:pt x="12566" y="1782"/>
                  </a:cubicBezTo>
                  <a:cubicBezTo>
                    <a:pt x="9652" y="3325"/>
                    <a:pt x="5537" y="6080"/>
                    <a:pt x="2966" y="9001"/>
                  </a:cubicBezTo>
                  <a:cubicBezTo>
                    <a:pt x="395" y="11921"/>
                    <a:pt x="-634" y="15007"/>
                    <a:pt x="395" y="17211"/>
                  </a:cubicBezTo>
                  <a:cubicBezTo>
                    <a:pt x="1423" y="19415"/>
                    <a:pt x="4509" y="20738"/>
                    <a:pt x="8280" y="21123"/>
                  </a:cubicBezTo>
                  <a:cubicBezTo>
                    <a:pt x="12052" y="21509"/>
                    <a:pt x="16509" y="20958"/>
                    <a:pt x="20966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435350" y="5314950"/>
              <a:ext cx="1841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436"/>
                    <a:pt x="5462" y="6873"/>
                    <a:pt x="8441" y="10473"/>
                  </a:cubicBezTo>
                  <a:cubicBezTo>
                    <a:pt x="11421" y="14073"/>
                    <a:pt x="14648" y="17836"/>
                    <a:pt x="16883" y="19718"/>
                  </a:cubicBezTo>
                  <a:cubicBezTo>
                    <a:pt x="19117" y="21600"/>
                    <a:pt x="2035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448050" y="5276850"/>
              <a:ext cx="1778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1152"/>
                    <a:pt x="18514" y="2304"/>
                    <a:pt x="15557" y="5112"/>
                  </a:cubicBezTo>
                  <a:cubicBezTo>
                    <a:pt x="12600" y="7920"/>
                    <a:pt x="8229" y="12384"/>
                    <a:pt x="5400" y="15408"/>
                  </a:cubicBezTo>
                  <a:cubicBezTo>
                    <a:pt x="2571" y="18432"/>
                    <a:pt x="1286" y="20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915504" y="5330735"/>
              <a:ext cx="243747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3" fill="norm" stroke="1" extrusionOk="0">
                  <a:moveTo>
                    <a:pt x="10829" y="1771"/>
                  </a:moveTo>
                  <a:cubicBezTo>
                    <a:pt x="12319" y="832"/>
                    <a:pt x="13809" y="-107"/>
                    <a:pt x="14274" y="10"/>
                  </a:cubicBezTo>
                  <a:cubicBezTo>
                    <a:pt x="14740" y="128"/>
                    <a:pt x="14181" y="1302"/>
                    <a:pt x="12226" y="3415"/>
                  </a:cubicBezTo>
                  <a:cubicBezTo>
                    <a:pt x="10271" y="5528"/>
                    <a:pt x="6919" y="8580"/>
                    <a:pt x="4871" y="10458"/>
                  </a:cubicBezTo>
                  <a:cubicBezTo>
                    <a:pt x="2822" y="12336"/>
                    <a:pt x="2077" y="13041"/>
                    <a:pt x="1333" y="13745"/>
                  </a:cubicBezTo>
                  <a:cubicBezTo>
                    <a:pt x="588" y="14450"/>
                    <a:pt x="-157" y="15154"/>
                    <a:pt x="29" y="15741"/>
                  </a:cubicBezTo>
                  <a:cubicBezTo>
                    <a:pt x="215" y="16328"/>
                    <a:pt x="1333" y="16797"/>
                    <a:pt x="4498" y="17032"/>
                  </a:cubicBezTo>
                  <a:cubicBezTo>
                    <a:pt x="7664" y="17267"/>
                    <a:pt x="12877" y="17267"/>
                    <a:pt x="16043" y="17971"/>
                  </a:cubicBezTo>
                  <a:cubicBezTo>
                    <a:pt x="19209" y="18676"/>
                    <a:pt x="20326" y="20084"/>
                    <a:pt x="21443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943350" y="55689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4318911" y="5270500"/>
              <a:ext cx="22134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0277" y="0"/>
                  </a:moveTo>
                  <a:cubicBezTo>
                    <a:pt x="18014" y="4521"/>
                    <a:pt x="15751" y="9042"/>
                    <a:pt x="13385" y="12223"/>
                  </a:cubicBezTo>
                  <a:cubicBezTo>
                    <a:pt x="11020" y="15405"/>
                    <a:pt x="8551" y="17247"/>
                    <a:pt x="6700" y="18335"/>
                  </a:cubicBezTo>
                  <a:cubicBezTo>
                    <a:pt x="4848" y="19423"/>
                    <a:pt x="3614" y="19758"/>
                    <a:pt x="2585" y="19674"/>
                  </a:cubicBezTo>
                  <a:cubicBezTo>
                    <a:pt x="1557" y="19591"/>
                    <a:pt x="734" y="19088"/>
                    <a:pt x="322" y="18335"/>
                  </a:cubicBezTo>
                  <a:cubicBezTo>
                    <a:pt x="-89" y="17581"/>
                    <a:pt x="-89" y="16577"/>
                    <a:pt x="220" y="15740"/>
                  </a:cubicBezTo>
                  <a:cubicBezTo>
                    <a:pt x="528" y="14902"/>
                    <a:pt x="1145" y="14233"/>
                    <a:pt x="1865" y="13647"/>
                  </a:cubicBezTo>
                  <a:cubicBezTo>
                    <a:pt x="2585" y="13060"/>
                    <a:pt x="3408" y="12558"/>
                    <a:pt x="5362" y="12558"/>
                  </a:cubicBezTo>
                  <a:cubicBezTo>
                    <a:pt x="7317" y="12558"/>
                    <a:pt x="10402" y="13060"/>
                    <a:pt x="13282" y="14651"/>
                  </a:cubicBezTo>
                  <a:cubicBezTo>
                    <a:pt x="16162" y="16242"/>
                    <a:pt x="18837" y="18921"/>
                    <a:pt x="215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591050" y="5175250"/>
              <a:ext cx="123722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7436" y="0"/>
                  </a:moveTo>
                  <a:cubicBezTo>
                    <a:pt x="11685" y="2738"/>
                    <a:pt x="15934" y="5476"/>
                    <a:pt x="18413" y="8113"/>
                  </a:cubicBezTo>
                  <a:cubicBezTo>
                    <a:pt x="20892" y="10749"/>
                    <a:pt x="21600" y="13285"/>
                    <a:pt x="19298" y="15515"/>
                  </a:cubicBezTo>
                  <a:cubicBezTo>
                    <a:pt x="16997" y="17746"/>
                    <a:pt x="11685" y="19673"/>
                    <a:pt x="7967" y="20637"/>
                  </a:cubicBezTo>
                  <a:cubicBezTo>
                    <a:pt x="4249" y="21600"/>
                    <a:pt x="2125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111750" y="5340350"/>
              <a:ext cx="228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00" y="14400"/>
                    <a:pt x="13600" y="7200"/>
                    <a:pt x="17200" y="3600"/>
                  </a:cubicBezTo>
                  <a:cubicBezTo>
                    <a:pt x="20800" y="0"/>
                    <a:pt x="21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194299" y="54419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725583" y="5219700"/>
              <a:ext cx="40218" cy="32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0"/>
                  </a:moveTo>
                  <a:cubicBezTo>
                    <a:pt x="19326" y="3763"/>
                    <a:pt x="17053" y="7525"/>
                    <a:pt x="14211" y="10800"/>
                  </a:cubicBezTo>
                  <a:cubicBezTo>
                    <a:pt x="11368" y="14075"/>
                    <a:pt x="7958" y="16862"/>
                    <a:pt x="5116" y="18743"/>
                  </a:cubicBezTo>
                  <a:cubicBezTo>
                    <a:pt x="2274" y="20625"/>
                    <a:pt x="0" y="21600"/>
                    <a:pt x="0" y="21461"/>
                  </a:cubicBezTo>
                  <a:cubicBezTo>
                    <a:pt x="0" y="21321"/>
                    <a:pt x="2274" y="20067"/>
                    <a:pt x="4547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753100" y="5154188"/>
              <a:ext cx="165373" cy="9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18" fill="norm" stroke="1" extrusionOk="0">
                  <a:moveTo>
                    <a:pt x="0" y="21118"/>
                  </a:moveTo>
                  <a:cubicBezTo>
                    <a:pt x="0" y="18820"/>
                    <a:pt x="0" y="16522"/>
                    <a:pt x="2871" y="13075"/>
                  </a:cubicBezTo>
                  <a:cubicBezTo>
                    <a:pt x="5742" y="9629"/>
                    <a:pt x="11484" y="5033"/>
                    <a:pt x="15311" y="2505"/>
                  </a:cubicBezTo>
                  <a:cubicBezTo>
                    <a:pt x="19139" y="-22"/>
                    <a:pt x="21053" y="-482"/>
                    <a:pt x="21327" y="437"/>
                  </a:cubicBezTo>
                  <a:cubicBezTo>
                    <a:pt x="21600" y="1356"/>
                    <a:pt x="20233" y="3654"/>
                    <a:pt x="18866" y="5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708649" y="531495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120"/>
                    <a:pt x="7714" y="8640"/>
                    <a:pt x="11314" y="5040"/>
                  </a:cubicBezTo>
                  <a:cubicBezTo>
                    <a:pt x="14914" y="1440"/>
                    <a:pt x="18257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841999" y="5480050"/>
              <a:ext cx="1270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"/>
                    <a:pt x="3600" y="960"/>
                    <a:pt x="5760" y="3360"/>
                  </a:cubicBezTo>
                  <a:cubicBezTo>
                    <a:pt x="7920" y="5760"/>
                    <a:pt x="10440" y="10080"/>
                    <a:pt x="12420" y="13200"/>
                  </a:cubicBezTo>
                  <a:cubicBezTo>
                    <a:pt x="14400" y="16320"/>
                    <a:pt x="15840" y="18240"/>
                    <a:pt x="17280" y="19560"/>
                  </a:cubicBezTo>
                  <a:cubicBezTo>
                    <a:pt x="18720" y="20880"/>
                    <a:pt x="20160" y="21600"/>
                    <a:pt x="20880" y="21600"/>
                  </a:cubicBezTo>
                  <a:cubicBezTo>
                    <a:pt x="21600" y="21600"/>
                    <a:pt x="21600" y="2088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839630" y="5435600"/>
              <a:ext cx="135721" cy="25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50" fill="norm" stroke="1" extrusionOk="0">
                  <a:moveTo>
                    <a:pt x="21307" y="0"/>
                  </a:moveTo>
                  <a:cubicBezTo>
                    <a:pt x="17984" y="2302"/>
                    <a:pt x="14661" y="4603"/>
                    <a:pt x="11172" y="7790"/>
                  </a:cubicBezTo>
                  <a:cubicBezTo>
                    <a:pt x="7682" y="10977"/>
                    <a:pt x="4027" y="15049"/>
                    <a:pt x="2033" y="17616"/>
                  </a:cubicBezTo>
                  <a:cubicBezTo>
                    <a:pt x="39" y="20184"/>
                    <a:pt x="-293" y="21246"/>
                    <a:pt x="205" y="21423"/>
                  </a:cubicBezTo>
                  <a:cubicBezTo>
                    <a:pt x="704" y="21600"/>
                    <a:pt x="2033" y="20892"/>
                    <a:pt x="3362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107594" y="5152093"/>
              <a:ext cx="121756" cy="32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60" fill="norm" stroke="1" extrusionOk="0">
                  <a:moveTo>
                    <a:pt x="19188" y="3197"/>
                  </a:moveTo>
                  <a:cubicBezTo>
                    <a:pt x="19932" y="2082"/>
                    <a:pt x="20677" y="967"/>
                    <a:pt x="19932" y="409"/>
                  </a:cubicBezTo>
                  <a:cubicBezTo>
                    <a:pt x="19188" y="-148"/>
                    <a:pt x="16953" y="-148"/>
                    <a:pt x="14346" y="479"/>
                  </a:cubicBezTo>
                  <a:cubicBezTo>
                    <a:pt x="11739" y="1106"/>
                    <a:pt x="8760" y="2360"/>
                    <a:pt x="5781" y="4590"/>
                  </a:cubicBezTo>
                  <a:cubicBezTo>
                    <a:pt x="2801" y="6820"/>
                    <a:pt x="-178" y="10025"/>
                    <a:pt x="8" y="13021"/>
                  </a:cubicBezTo>
                  <a:cubicBezTo>
                    <a:pt x="194" y="16017"/>
                    <a:pt x="3546" y="18804"/>
                    <a:pt x="7643" y="20128"/>
                  </a:cubicBezTo>
                  <a:cubicBezTo>
                    <a:pt x="11739" y="21452"/>
                    <a:pt x="16581" y="21313"/>
                    <a:pt x="21422" y="2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290805" y="5232400"/>
              <a:ext cx="236995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3" fill="norm" stroke="1" extrusionOk="0">
                  <a:moveTo>
                    <a:pt x="17961" y="0"/>
                  </a:moveTo>
                  <a:cubicBezTo>
                    <a:pt x="15667" y="6059"/>
                    <a:pt x="13374" y="12117"/>
                    <a:pt x="11271" y="15805"/>
                  </a:cubicBezTo>
                  <a:cubicBezTo>
                    <a:pt x="9168" y="19493"/>
                    <a:pt x="7257" y="20810"/>
                    <a:pt x="5441" y="20678"/>
                  </a:cubicBezTo>
                  <a:cubicBezTo>
                    <a:pt x="3625" y="20546"/>
                    <a:pt x="1905" y="18966"/>
                    <a:pt x="949" y="17254"/>
                  </a:cubicBezTo>
                  <a:cubicBezTo>
                    <a:pt x="-7" y="15541"/>
                    <a:pt x="-198" y="13698"/>
                    <a:pt x="184" y="12512"/>
                  </a:cubicBezTo>
                  <a:cubicBezTo>
                    <a:pt x="567" y="11327"/>
                    <a:pt x="1522" y="10800"/>
                    <a:pt x="3625" y="11854"/>
                  </a:cubicBezTo>
                  <a:cubicBezTo>
                    <a:pt x="5728" y="12907"/>
                    <a:pt x="8977" y="15541"/>
                    <a:pt x="11653" y="17517"/>
                  </a:cubicBezTo>
                  <a:cubicBezTo>
                    <a:pt x="14329" y="19493"/>
                    <a:pt x="16432" y="20810"/>
                    <a:pt x="17961" y="21205"/>
                  </a:cubicBezTo>
                  <a:cubicBezTo>
                    <a:pt x="19490" y="21600"/>
                    <a:pt x="20446" y="21073"/>
                    <a:pt x="21402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559550" y="5092700"/>
              <a:ext cx="11581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7958" y="0"/>
                  </a:moveTo>
                  <a:cubicBezTo>
                    <a:pt x="8716" y="1376"/>
                    <a:pt x="9474" y="2753"/>
                    <a:pt x="11937" y="4976"/>
                  </a:cubicBezTo>
                  <a:cubicBezTo>
                    <a:pt x="14400" y="7200"/>
                    <a:pt x="18568" y="10271"/>
                    <a:pt x="20084" y="12759"/>
                  </a:cubicBezTo>
                  <a:cubicBezTo>
                    <a:pt x="21600" y="15247"/>
                    <a:pt x="20463" y="17153"/>
                    <a:pt x="16674" y="18529"/>
                  </a:cubicBezTo>
                  <a:cubicBezTo>
                    <a:pt x="12884" y="19906"/>
                    <a:pt x="6442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099300" y="53594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086600" y="549909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667404" y="5194299"/>
              <a:ext cx="435197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8324" y="0"/>
                  </a:moveTo>
                  <a:cubicBezTo>
                    <a:pt x="16967" y="1424"/>
                    <a:pt x="15611" y="2848"/>
                    <a:pt x="13628" y="4213"/>
                  </a:cubicBezTo>
                  <a:cubicBezTo>
                    <a:pt x="11645" y="5578"/>
                    <a:pt x="9037" y="6884"/>
                    <a:pt x="7419" y="7655"/>
                  </a:cubicBezTo>
                  <a:cubicBezTo>
                    <a:pt x="5802" y="8426"/>
                    <a:pt x="5176" y="8664"/>
                    <a:pt x="4654" y="8960"/>
                  </a:cubicBezTo>
                  <a:cubicBezTo>
                    <a:pt x="4132" y="9257"/>
                    <a:pt x="3715" y="9613"/>
                    <a:pt x="3924" y="9969"/>
                  </a:cubicBezTo>
                  <a:cubicBezTo>
                    <a:pt x="4132" y="10325"/>
                    <a:pt x="4967" y="10681"/>
                    <a:pt x="6741" y="11037"/>
                  </a:cubicBezTo>
                  <a:cubicBezTo>
                    <a:pt x="8515" y="11393"/>
                    <a:pt x="11228" y="11749"/>
                    <a:pt x="12793" y="12105"/>
                  </a:cubicBezTo>
                  <a:cubicBezTo>
                    <a:pt x="14358" y="12462"/>
                    <a:pt x="14776" y="12818"/>
                    <a:pt x="14776" y="13233"/>
                  </a:cubicBezTo>
                  <a:cubicBezTo>
                    <a:pt x="14776" y="13648"/>
                    <a:pt x="14358" y="14123"/>
                    <a:pt x="12532" y="15013"/>
                  </a:cubicBezTo>
                  <a:cubicBezTo>
                    <a:pt x="10706" y="15903"/>
                    <a:pt x="7471" y="17209"/>
                    <a:pt x="5228" y="18099"/>
                  </a:cubicBezTo>
                  <a:cubicBezTo>
                    <a:pt x="2984" y="18989"/>
                    <a:pt x="1732" y="19464"/>
                    <a:pt x="950" y="19938"/>
                  </a:cubicBezTo>
                  <a:cubicBezTo>
                    <a:pt x="167" y="20413"/>
                    <a:pt x="-146" y="20888"/>
                    <a:pt x="63" y="21185"/>
                  </a:cubicBezTo>
                  <a:cubicBezTo>
                    <a:pt x="271" y="21481"/>
                    <a:pt x="1002" y="21600"/>
                    <a:pt x="2828" y="21600"/>
                  </a:cubicBezTo>
                  <a:cubicBezTo>
                    <a:pt x="4654" y="21600"/>
                    <a:pt x="7576" y="21481"/>
                    <a:pt x="10863" y="21363"/>
                  </a:cubicBezTo>
                  <a:cubicBezTo>
                    <a:pt x="14150" y="21244"/>
                    <a:pt x="17802" y="21125"/>
                    <a:pt x="21454" y="21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634877" y="5783635"/>
              <a:ext cx="213723" cy="1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23" fill="norm" stroke="1" extrusionOk="0">
                  <a:moveTo>
                    <a:pt x="417" y="1820"/>
                  </a:moveTo>
                  <a:cubicBezTo>
                    <a:pt x="1264" y="990"/>
                    <a:pt x="2111" y="159"/>
                    <a:pt x="3064" y="20"/>
                  </a:cubicBezTo>
                  <a:cubicBezTo>
                    <a:pt x="4017" y="-118"/>
                    <a:pt x="5076" y="436"/>
                    <a:pt x="5923" y="2097"/>
                  </a:cubicBezTo>
                  <a:cubicBezTo>
                    <a:pt x="6770" y="3759"/>
                    <a:pt x="7406" y="6528"/>
                    <a:pt x="7300" y="9297"/>
                  </a:cubicBezTo>
                  <a:cubicBezTo>
                    <a:pt x="7194" y="12067"/>
                    <a:pt x="6347" y="14836"/>
                    <a:pt x="5500" y="16774"/>
                  </a:cubicBezTo>
                  <a:cubicBezTo>
                    <a:pt x="4653" y="18713"/>
                    <a:pt x="3806" y="19820"/>
                    <a:pt x="2853" y="20513"/>
                  </a:cubicBezTo>
                  <a:cubicBezTo>
                    <a:pt x="1900" y="21205"/>
                    <a:pt x="841" y="21482"/>
                    <a:pt x="311" y="20928"/>
                  </a:cubicBezTo>
                  <a:cubicBezTo>
                    <a:pt x="-218" y="20374"/>
                    <a:pt x="-218" y="18990"/>
                    <a:pt x="1476" y="16497"/>
                  </a:cubicBezTo>
                  <a:cubicBezTo>
                    <a:pt x="3170" y="14005"/>
                    <a:pt x="6558" y="10405"/>
                    <a:pt x="8676" y="8190"/>
                  </a:cubicBezTo>
                  <a:cubicBezTo>
                    <a:pt x="10794" y="5974"/>
                    <a:pt x="11641" y="5144"/>
                    <a:pt x="12700" y="3897"/>
                  </a:cubicBezTo>
                  <a:cubicBezTo>
                    <a:pt x="13758" y="2651"/>
                    <a:pt x="15029" y="990"/>
                    <a:pt x="15135" y="436"/>
                  </a:cubicBezTo>
                  <a:cubicBezTo>
                    <a:pt x="15241" y="-118"/>
                    <a:pt x="14182" y="436"/>
                    <a:pt x="13017" y="1820"/>
                  </a:cubicBezTo>
                  <a:cubicBezTo>
                    <a:pt x="11853" y="3205"/>
                    <a:pt x="10582" y="5420"/>
                    <a:pt x="10264" y="7774"/>
                  </a:cubicBezTo>
                  <a:cubicBezTo>
                    <a:pt x="9947" y="10128"/>
                    <a:pt x="10582" y="12620"/>
                    <a:pt x="12594" y="14005"/>
                  </a:cubicBezTo>
                  <a:cubicBezTo>
                    <a:pt x="14606" y="15390"/>
                    <a:pt x="17994" y="15667"/>
                    <a:pt x="21382" y="15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946296" y="5753100"/>
              <a:ext cx="18805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8923" y="1800"/>
                    <a:pt x="16523" y="3600"/>
                    <a:pt x="13523" y="6120"/>
                  </a:cubicBezTo>
                  <a:cubicBezTo>
                    <a:pt x="10523" y="8640"/>
                    <a:pt x="6923" y="11880"/>
                    <a:pt x="4403" y="13860"/>
                  </a:cubicBezTo>
                  <a:cubicBezTo>
                    <a:pt x="1883" y="15840"/>
                    <a:pt x="443" y="16560"/>
                    <a:pt x="83" y="17640"/>
                  </a:cubicBezTo>
                  <a:cubicBezTo>
                    <a:pt x="-277" y="18720"/>
                    <a:pt x="443" y="20160"/>
                    <a:pt x="4163" y="20880"/>
                  </a:cubicBezTo>
                  <a:cubicBezTo>
                    <a:pt x="7883" y="21600"/>
                    <a:pt x="14603" y="21600"/>
                    <a:pt x="21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962900" y="5930900"/>
              <a:ext cx="1206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158530" y="5727700"/>
              <a:ext cx="24252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9266" y="0"/>
                  </a:moveTo>
                  <a:cubicBezTo>
                    <a:pt x="16449" y="4886"/>
                    <a:pt x="13631" y="9771"/>
                    <a:pt x="11002" y="13243"/>
                  </a:cubicBezTo>
                  <a:cubicBezTo>
                    <a:pt x="8372" y="16714"/>
                    <a:pt x="5930" y="18771"/>
                    <a:pt x="4240" y="19929"/>
                  </a:cubicBezTo>
                  <a:cubicBezTo>
                    <a:pt x="2550" y="21086"/>
                    <a:pt x="1610" y="21343"/>
                    <a:pt x="953" y="20829"/>
                  </a:cubicBezTo>
                  <a:cubicBezTo>
                    <a:pt x="296" y="20314"/>
                    <a:pt x="-80" y="19029"/>
                    <a:pt x="14" y="17743"/>
                  </a:cubicBezTo>
                  <a:cubicBezTo>
                    <a:pt x="108" y="16457"/>
                    <a:pt x="671" y="15171"/>
                    <a:pt x="1892" y="14014"/>
                  </a:cubicBezTo>
                  <a:cubicBezTo>
                    <a:pt x="3113" y="12857"/>
                    <a:pt x="4991" y="11829"/>
                    <a:pt x="7151" y="11829"/>
                  </a:cubicBezTo>
                  <a:cubicBezTo>
                    <a:pt x="9311" y="11829"/>
                    <a:pt x="11753" y="12857"/>
                    <a:pt x="14195" y="14657"/>
                  </a:cubicBezTo>
                  <a:cubicBezTo>
                    <a:pt x="16637" y="16457"/>
                    <a:pt x="19078" y="19029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534400" y="5199400"/>
              <a:ext cx="187749" cy="46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826" fill="norm" stroke="1" extrusionOk="0">
                  <a:moveTo>
                    <a:pt x="1424" y="7729"/>
                  </a:moveTo>
                  <a:cubicBezTo>
                    <a:pt x="1187" y="9719"/>
                    <a:pt x="949" y="11708"/>
                    <a:pt x="1305" y="13840"/>
                  </a:cubicBezTo>
                  <a:cubicBezTo>
                    <a:pt x="1662" y="15971"/>
                    <a:pt x="2611" y="18245"/>
                    <a:pt x="3086" y="19619"/>
                  </a:cubicBezTo>
                  <a:cubicBezTo>
                    <a:pt x="3560" y="20992"/>
                    <a:pt x="3560" y="21466"/>
                    <a:pt x="3560" y="19571"/>
                  </a:cubicBezTo>
                  <a:cubicBezTo>
                    <a:pt x="3560" y="17677"/>
                    <a:pt x="3560" y="13413"/>
                    <a:pt x="4273" y="10050"/>
                  </a:cubicBezTo>
                  <a:cubicBezTo>
                    <a:pt x="4985" y="6687"/>
                    <a:pt x="6409" y="4224"/>
                    <a:pt x="7714" y="2708"/>
                  </a:cubicBezTo>
                  <a:cubicBezTo>
                    <a:pt x="9020" y="1192"/>
                    <a:pt x="10207" y="624"/>
                    <a:pt x="11393" y="292"/>
                  </a:cubicBezTo>
                  <a:cubicBezTo>
                    <a:pt x="12580" y="-39"/>
                    <a:pt x="13767" y="-134"/>
                    <a:pt x="15310" y="245"/>
                  </a:cubicBezTo>
                  <a:cubicBezTo>
                    <a:pt x="16853" y="624"/>
                    <a:pt x="18752" y="1477"/>
                    <a:pt x="19938" y="2992"/>
                  </a:cubicBezTo>
                  <a:cubicBezTo>
                    <a:pt x="21125" y="4508"/>
                    <a:pt x="21600" y="6687"/>
                    <a:pt x="20176" y="8250"/>
                  </a:cubicBezTo>
                  <a:cubicBezTo>
                    <a:pt x="18752" y="9813"/>
                    <a:pt x="15429" y="10761"/>
                    <a:pt x="12343" y="11092"/>
                  </a:cubicBezTo>
                  <a:cubicBezTo>
                    <a:pt x="9257" y="11424"/>
                    <a:pt x="6409" y="11140"/>
                    <a:pt x="4391" y="10666"/>
                  </a:cubicBezTo>
                  <a:cubicBezTo>
                    <a:pt x="2374" y="10192"/>
                    <a:pt x="1187" y="9529"/>
                    <a:pt x="0" y="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788400" y="5365750"/>
              <a:ext cx="1143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629"/>
                    <a:pt x="10400" y="9257"/>
                    <a:pt x="14000" y="12857"/>
                  </a:cubicBezTo>
                  <a:cubicBezTo>
                    <a:pt x="17600" y="16457"/>
                    <a:pt x="196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788400" y="5327650"/>
              <a:ext cx="1270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89"/>
                    <a:pt x="18000" y="379"/>
                    <a:pt x="16020" y="1895"/>
                  </a:cubicBezTo>
                  <a:cubicBezTo>
                    <a:pt x="14040" y="3411"/>
                    <a:pt x="11880" y="6253"/>
                    <a:pt x="9180" y="9758"/>
                  </a:cubicBezTo>
                  <a:cubicBezTo>
                    <a:pt x="6480" y="13263"/>
                    <a:pt x="3240" y="17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025721" y="5163246"/>
              <a:ext cx="130980" cy="28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89" fill="norm" stroke="1" extrusionOk="0">
                  <a:moveTo>
                    <a:pt x="20884" y="2330"/>
                  </a:moveTo>
                  <a:cubicBezTo>
                    <a:pt x="20209" y="1377"/>
                    <a:pt x="19534" y="424"/>
                    <a:pt x="18353" y="107"/>
                  </a:cubicBezTo>
                  <a:cubicBezTo>
                    <a:pt x="17172" y="-211"/>
                    <a:pt x="15484" y="107"/>
                    <a:pt x="12447" y="2092"/>
                  </a:cubicBezTo>
                  <a:cubicBezTo>
                    <a:pt x="9409" y="4077"/>
                    <a:pt x="5021" y="7730"/>
                    <a:pt x="2490" y="10748"/>
                  </a:cubicBezTo>
                  <a:cubicBezTo>
                    <a:pt x="-41" y="13765"/>
                    <a:pt x="-716" y="16148"/>
                    <a:pt x="803" y="17815"/>
                  </a:cubicBezTo>
                  <a:cubicBezTo>
                    <a:pt x="2321" y="19483"/>
                    <a:pt x="6034" y="20436"/>
                    <a:pt x="9747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191133" y="5222785"/>
              <a:ext cx="213217" cy="1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79" fill="norm" stroke="1" extrusionOk="0">
                  <a:moveTo>
                    <a:pt x="366" y="1894"/>
                  </a:moveTo>
                  <a:cubicBezTo>
                    <a:pt x="1002" y="890"/>
                    <a:pt x="1637" y="-115"/>
                    <a:pt x="2696" y="11"/>
                  </a:cubicBezTo>
                  <a:cubicBezTo>
                    <a:pt x="3755" y="136"/>
                    <a:pt x="5237" y="1392"/>
                    <a:pt x="6507" y="4029"/>
                  </a:cubicBezTo>
                  <a:cubicBezTo>
                    <a:pt x="7778" y="6666"/>
                    <a:pt x="8837" y="10685"/>
                    <a:pt x="8413" y="13825"/>
                  </a:cubicBezTo>
                  <a:cubicBezTo>
                    <a:pt x="7990" y="16964"/>
                    <a:pt x="6084" y="19225"/>
                    <a:pt x="4390" y="20355"/>
                  </a:cubicBezTo>
                  <a:cubicBezTo>
                    <a:pt x="2696" y="21485"/>
                    <a:pt x="1213" y="21485"/>
                    <a:pt x="472" y="20857"/>
                  </a:cubicBezTo>
                  <a:cubicBezTo>
                    <a:pt x="-269" y="20229"/>
                    <a:pt x="-269" y="18973"/>
                    <a:pt x="1425" y="16085"/>
                  </a:cubicBezTo>
                  <a:cubicBezTo>
                    <a:pt x="3119" y="13197"/>
                    <a:pt x="6507" y="8676"/>
                    <a:pt x="8625" y="6038"/>
                  </a:cubicBezTo>
                  <a:cubicBezTo>
                    <a:pt x="10743" y="3401"/>
                    <a:pt x="11590" y="2648"/>
                    <a:pt x="12543" y="2020"/>
                  </a:cubicBezTo>
                  <a:cubicBezTo>
                    <a:pt x="13496" y="1392"/>
                    <a:pt x="14555" y="890"/>
                    <a:pt x="14978" y="1266"/>
                  </a:cubicBezTo>
                  <a:cubicBezTo>
                    <a:pt x="15402" y="1643"/>
                    <a:pt x="15190" y="2899"/>
                    <a:pt x="14660" y="4908"/>
                  </a:cubicBezTo>
                  <a:cubicBezTo>
                    <a:pt x="14131" y="6918"/>
                    <a:pt x="13284" y="9680"/>
                    <a:pt x="13707" y="11941"/>
                  </a:cubicBezTo>
                  <a:cubicBezTo>
                    <a:pt x="14131" y="14201"/>
                    <a:pt x="15825" y="15959"/>
                    <a:pt x="17307" y="16838"/>
                  </a:cubicBezTo>
                  <a:cubicBezTo>
                    <a:pt x="18790" y="17718"/>
                    <a:pt x="20060" y="17718"/>
                    <a:pt x="21331" y="17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467849" y="5105400"/>
              <a:ext cx="7708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600" fill="norm" stroke="1" extrusionOk="0">
                  <a:moveTo>
                    <a:pt x="0" y="0"/>
                  </a:moveTo>
                  <a:cubicBezTo>
                    <a:pt x="7754" y="2400"/>
                    <a:pt x="15508" y="4800"/>
                    <a:pt x="18554" y="7933"/>
                  </a:cubicBezTo>
                  <a:cubicBezTo>
                    <a:pt x="21600" y="11067"/>
                    <a:pt x="19938" y="14933"/>
                    <a:pt x="16892" y="17333"/>
                  </a:cubicBezTo>
                  <a:cubicBezTo>
                    <a:pt x="13846" y="19733"/>
                    <a:pt x="9415" y="20667"/>
                    <a:pt x="49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778250" y="6731000"/>
              <a:ext cx="88900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2080"/>
                    <a:pt x="18514" y="4160"/>
                    <a:pt x="16971" y="6600"/>
                  </a:cubicBezTo>
                  <a:cubicBezTo>
                    <a:pt x="15429" y="9040"/>
                    <a:pt x="13886" y="11840"/>
                    <a:pt x="11829" y="14160"/>
                  </a:cubicBezTo>
                  <a:cubicBezTo>
                    <a:pt x="9771" y="16480"/>
                    <a:pt x="7200" y="18320"/>
                    <a:pt x="5400" y="19480"/>
                  </a:cubicBezTo>
                  <a:cubicBezTo>
                    <a:pt x="3600" y="20640"/>
                    <a:pt x="2571" y="21120"/>
                    <a:pt x="1800" y="21360"/>
                  </a:cubicBezTo>
                  <a:cubicBezTo>
                    <a:pt x="1029" y="21600"/>
                    <a:pt x="51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879850" y="6711950"/>
              <a:ext cx="3048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7100"/>
                    <a:pt x="4200" y="12600"/>
                    <a:pt x="7800" y="9000"/>
                  </a:cubicBezTo>
                  <a:cubicBezTo>
                    <a:pt x="11400" y="5400"/>
                    <a:pt x="165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822700" y="6985000"/>
              <a:ext cx="254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5600"/>
                    <a:pt x="7560" y="9600"/>
                    <a:pt x="11160" y="6000"/>
                  </a:cubicBezTo>
                  <a:cubicBezTo>
                    <a:pt x="14760" y="2400"/>
                    <a:pt x="1818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013200" y="7162800"/>
              <a:ext cx="1714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800"/>
                    <a:pt x="8533" y="7600"/>
                    <a:pt x="12133" y="11200"/>
                  </a:cubicBezTo>
                  <a:cubicBezTo>
                    <a:pt x="15733" y="14800"/>
                    <a:pt x="18667" y="18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987799" y="7146839"/>
              <a:ext cx="212545" cy="30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31" fill="norm" stroke="1" extrusionOk="0">
                  <a:moveTo>
                    <a:pt x="21172" y="1593"/>
                  </a:moveTo>
                  <a:cubicBezTo>
                    <a:pt x="21386" y="837"/>
                    <a:pt x="21600" y="82"/>
                    <a:pt x="21386" y="7"/>
                  </a:cubicBezTo>
                  <a:cubicBezTo>
                    <a:pt x="21172" y="-69"/>
                    <a:pt x="20531" y="535"/>
                    <a:pt x="18499" y="2952"/>
                  </a:cubicBezTo>
                  <a:cubicBezTo>
                    <a:pt x="16467" y="5369"/>
                    <a:pt x="13046" y="9598"/>
                    <a:pt x="9731" y="12997"/>
                  </a:cubicBezTo>
                  <a:cubicBezTo>
                    <a:pt x="6416" y="16395"/>
                    <a:pt x="3208" y="18963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444584" y="6695026"/>
              <a:ext cx="216317" cy="50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25" fill="norm" stroke="1" extrusionOk="0">
                  <a:moveTo>
                    <a:pt x="21225" y="1265"/>
                  </a:moveTo>
                  <a:cubicBezTo>
                    <a:pt x="20810" y="813"/>
                    <a:pt x="20394" y="361"/>
                    <a:pt x="19563" y="135"/>
                  </a:cubicBezTo>
                  <a:cubicBezTo>
                    <a:pt x="18733" y="-91"/>
                    <a:pt x="17487" y="-91"/>
                    <a:pt x="15617" y="587"/>
                  </a:cubicBezTo>
                  <a:cubicBezTo>
                    <a:pt x="13748" y="1265"/>
                    <a:pt x="11256" y="2620"/>
                    <a:pt x="8556" y="4789"/>
                  </a:cubicBezTo>
                  <a:cubicBezTo>
                    <a:pt x="5856" y="6958"/>
                    <a:pt x="2948" y="9941"/>
                    <a:pt x="1390" y="12607"/>
                  </a:cubicBezTo>
                  <a:cubicBezTo>
                    <a:pt x="-167" y="15273"/>
                    <a:pt x="-375" y="17623"/>
                    <a:pt x="560" y="19069"/>
                  </a:cubicBezTo>
                  <a:cubicBezTo>
                    <a:pt x="1494" y="20515"/>
                    <a:pt x="3571" y="21057"/>
                    <a:pt x="5337" y="21283"/>
                  </a:cubicBezTo>
                  <a:cubicBezTo>
                    <a:pt x="7102" y="21509"/>
                    <a:pt x="8556" y="21419"/>
                    <a:pt x="10010" y="2132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690533" y="6800850"/>
              <a:ext cx="306917" cy="31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4618" y="4784"/>
                  </a:moveTo>
                  <a:cubicBezTo>
                    <a:pt x="4320" y="4059"/>
                    <a:pt x="4022" y="3334"/>
                    <a:pt x="3948" y="2319"/>
                  </a:cubicBezTo>
                  <a:cubicBezTo>
                    <a:pt x="3873" y="1305"/>
                    <a:pt x="4022" y="0"/>
                    <a:pt x="5512" y="0"/>
                  </a:cubicBezTo>
                  <a:cubicBezTo>
                    <a:pt x="7001" y="0"/>
                    <a:pt x="9832" y="1305"/>
                    <a:pt x="11321" y="2899"/>
                  </a:cubicBezTo>
                  <a:cubicBezTo>
                    <a:pt x="12811" y="4494"/>
                    <a:pt x="12960" y="6379"/>
                    <a:pt x="11768" y="8770"/>
                  </a:cubicBezTo>
                  <a:cubicBezTo>
                    <a:pt x="10577" y="11162"/>
                    <a:pt x="8044" y="14062"/>
                    <a:pt x="6108" y="15946"/>
                  </a:cubicBezTo>
                  <a:cubicBezTo>
                    <a:pt x="4171" y="17831"/>
                    <a:pt x="2830" y="18701"/>
                    <a:pt x="1788" y="19426"/>
                  </a:cubicBezTo>
                  <a:cubicBezTo>
                    <a:pt x="745" y="20150"/>
                    <a:pt x="0" y="20730"/>
                    <a:pt x="0" y="21093"/>
                  </a:cubicBezTo>
                  <a:cubicBezTo>
                    <a:pt x="0" y="21455"/>
                    <a:pt x="745" y="21600"/>
                    <a:pt x="3277" y="21528"/>
                  </a:cubicBezTo>
                  <a:cubicBezTo>
                    <a:pt x="5810" y="21455"/>
                    <a:pt x="10130" y="21165"/>
                    <a:pt x="13481" y="20948"/>
                  </a:cubicBezTo>
                  <a:cubicBezTo>
                    <a:pt x="16833" y="20730"/>
                    <a:pt x="19217" y="20585"/>
                    <a:pt x="21600" y="2044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165443" y="6819900"/>
              <a:ext cx="980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270499" y="6654800"/>
              <a:ext cx="126005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4320" y="0"/>
                  </a:moveTo>
                  <a:cubicBezTo>
                    <a:pt x="8280" y="1186"/>
                    <a:pt x="12240" y="2372"/>
                    <a:pt x="15480" y="4066"/>
                  </a:cubicBezTo>
                  <a:cubicBezTo>
                    <a:pt x="18720" y="5760"/>
                    <a:pt x="21240" y="7962"/>
                    <a:pt x="21420" y="10376"/>
                  </a:cubicBezTo>
                  <a:cubicBezTo>
                    <a:pt x="21600" y="12791"/>
                    <a:pt x="19440" y="15416"/>
                    <a:pt x="17280" y="17195"/>
                  </a:cubicBezTo>
                  <a:cubicBezTo>
                    <a:pt x="15120" y="18974"/>
                    <a:pt x="12960" y="19906"/>
                    <a:pt x="10080" y="20499"/>
                  </a:cubicBezTo>
                  <a:cubicBezTo>
                    <a:pt x="7200" y="21092"/>
                    <a:pt x="3600" y="213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759450" y="6838950"/>
              <a:ext cx="260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4400"/>
                    <a:pt x="12293" y="7200"/>
                    <a:pt x="15893" y="3600"/>
                  </a:cubicBezTo>
                  <a:cubicBezTo>
                    <a:pt x="19493" y="0"/>
                    <a:pt x="205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746750" y="6921500"/>
              <a:ext cx="273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6364"/>
                    <a:pt x="8372" y="11127"/>
                    <a:pt x="11972" y="7527"/>
                  </a:cubicBezTo>
                  <a:cubicBezTo>
                    <a:pt x="15572" y="3927"/>
                    <a:pt x="18586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369860" y="6607832"/>
              <a:ext cx="169419" cy="31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92" fill="norm" stroke="1" extrusionOk="0">
                  <a:moveTo>
                    <a:pt x="3060" y="2316"/>
                  </a:moveTo>
                  <a:cubicBezTo>
                    <a:pt x="3587" y="1601"/>
                    <a:pt x="4114" y="885"/>
                    <a:pt x="5826" y="456"/>
                  </a:cubicBezTo>
                  <a:cubicBezTo>
                    <a:pt x="7538" y="27"/>
                    <a:pt x="10436" y="-116"/>
                    <a:pt x="13070" y="99"/>
                  </a:cubicBezTo>
                  <a:cubicBezTo>
                    <a:pt x="15704" y="313"/>
                    <a:pt x="18075" y="885"/>
                    <a:pt x="18997" y="1958"/>
                  </a:cubicBezTo>
                  <a:cubicBezTo>
                    <a:pt x="19919" y="3031"/>
                    <a:pt x="19392" y="4605"/>
                    <a:pt x="18075" y="5963"/>
                  </a:cubicBezTo>
                  <a:cubicBezTo>
                    <a:pt x="16758" y="7322"/>
                    <a:pt x="14651" y="8467"/>
                    <a:pt x="12543" y="9254"/>
                  </a:cubicBezTo>
                  <a:cubicBezTo>
                    <a:pt x="10436" y="10040"/>
                    <a:pt x="8329" y="10469"/>
                    <a:pt x="8065" y="10684"/>
                  </a:cubicBezTo>
                  <a:cubicBezTo>
                    <a:pt x="7802" y="10899"/>
                    <a:pt x="9382" y="10899"/>
                    <a:pt x="11490" y="11256"/>
                  </a:cubicBezTo>
                  <a:cubicBezTo>
                    <a:pt x="13597" y="11614"/>
                    <a:pt x="16231" y="12329"/>
                    <a:pt x="17943" y="12973"/>
                  </a:cubicBezTo>
                  <a:cubicBezTo>
                    <a:pt x="19656" y="13616"/>
                    <a:pt x="20446" y="14189"/>
                    <a:pt x="20841" y="14975"/>
                  </a:cubicBezTo>
                  <a:cubicBezTo>
                    <a:pt x="21236" y="15762"/>
                    <a:pt x="21236" y="16763"/>
                    <a:pt x="20182" y="17693"/>
                  </a:cubicBezTo>
                  <a:cubicBezTo>
                    <a:pt x="19129" y="18623"/>
                    <a:pt x="17021" y="19481"/>
                    <a:pt x="14256" y="20125"/>
                  </a:cubicBezTo>
                  <a:cubicBezTo>
                    <a:pt x="11490" y="20769"/>
                    <a:pt x="8065" y="21198"/>
                    <a:pt x="5695" y="21341"/>
                  </a:cubicBezTo>
                  <a:cubicBezTo>
                    <a:pt x="3324" y="21484"/>
                    <a:pt x="2007" y="21341"/>
                    <a:pt x="1085" y="20697"/>
                  </a:cubicBezTo>
                  <a:cubicBezTo>
                    <a:pt x="163" y="20054"/>
                    <a:pt x="-364" y="18909"/>
                    <a:pt x="295" y="18194"/>
                  </a:cubicBezTo>
                  <a:cubicBezTo>
                    <a:pt x="953" y="17479"/>
                    <a:pt x="2797" y="17193"/>
                    <a:pt x="4641" y="1690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521450" y="6665383"/>
              <a:ext cx="227900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1000" y="1102"/>
                  </a:moveTo>
                  <a:cubicBezTo>
                    <a:pt x="21200" y="551"/>
                    <a:pt x="21400" y="0"/>
                    <a:pt x="21500" y="0"/>
                  </a:cubicBezTo>
                  <a:cubicBezTo>
                    <a:pt x="21600" y="0"/>
                    <a:pt x="21600" y="551"/>
                    <a:pt x="19700" y="2590"/>
                  </a:cubicBezTo>
                  <a:cubicBezTo>
                    <a:pt x="17800" y="4629"/>
                    <a:pt x="14000" y="8155"/>
                    <a:pt x="10400" y="11296"/>
                  </a:cubicBezTo>
                  <a:cubicBezTo>
                    <a:pt x="6800" y="14437"/>
                    <a:pt x="3400" y="17192"/>
                    <a:pt x="1700" y="18845"/>
                  </a:cubicBezTo>
                  <a:cubicBezTo>
                    <a:pt x="0" y="20498"/>
                    <a:pt x="0" y="210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630871" y="6877050"/>
              <a:ext cx="138229" cy="25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71" fill="norm" stroke="1" extrusionOk="0">
                  <a:moveTo>
                    <a:pt x="19120" y="0"/>
                  </a:moveTo>
                  <a:cubicBezTo>
                    <a:pt x="14929" y="4390"/>
                    <a:pt x="10738" y="8780"/>
                    <a:pt x="7675" y="11766"/>
                  </a:cubicBezTo>
                  <a:cubicBezTo>
                    <a:pt x="4612" y="14751"/>
                    <a:pt x="2678" y="16332"/>
                    <a:pt x="1388" y="17737"/>
                  </a:cubicBezTo>
                  <a:cubicBezTo>
                    <a:pt x="99" y="19141"/>
                    <a:pt x="-546" y="20371"/>
                    <a:pt x="582" y="20985"/>
                  </a:cubicBezTo>
                  <a:cubicBezTo>
                    <a:pt x="1711" y="21600"/>
                    <a:pt x="4612" y="21600"/>
                    <a:pt x="8320" y="21161"/>
                  </a:cubicBezTo>
                  <a:cubicBezTo>
                    <a:pt x="12027" y="20722"/>
                    <a:pt x="16541" y="19844"/>
                    <a:pt x="21054" y="189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705600" y="7010400"/>
              <a:ext cx="762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1"/>
                    <a:pt x="14400" y="9483"/>
                    <a:pt x="10800" y="13083"/>
                  </a:cubicBezTo>
                  <a:cubicBezTo>
                    <a:pt x="7200" y="16683"/>
                    <a:pt x="3600" y="191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848350" y="3896349"/>
              <a:ext cx="133350" cy="13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388"/>
                  </a:moveTo>
                  <a:cubicBezTo>
                    <a:pt x="1029" y="3059"/>
                    <a:pt x="2057" y="1730"/>
                    <a:pt x="3429" y="899"/>
                  </a:cubicBezTo>
                  <a:cubicBezTo>
                    <a:pt x="4800" y="68"/>
                    <a:pt x="6514" y="-264"/>
                    <a:pt x="7886" y="234"/>
                  </a:cubicBezTo>
                  <a:cubicBezTo>
                    <a:pt x="9257" y="733"/>
                    <a:pt x="10286" y="2062"/>
                    <a:pt x="9600" y="4721"/>
                  </a:cubicBezTo>
                  <a:cubicBezTo>
                    <a:pt x="8914" y="7379"/>
                    <a:pt x="6514" y="11367"/>
                    <a:pt x="4629" y="13859"/>
                  </a:cubicBezTo>
                  <a:cubicBezTo>
                    <a:pt x="2743" y="16351"/>
                    <a:pt x="1371" y="17348"/>
                    <a:pt x="1371" y="18345"/>
                  </a:cubicBezTo>
                  <a:cubicBezTo>
                    <a:pt x="1371" y="19342"/>
                    <a:pt x="2743" y="20339"/>
                    <a:pt x="5486" y="20505"/>
                  </a:cubicBezTo>
                  <a:cubicBezTo>
                    <a:pt x="8229" y="20671"/>
                    <a:pt x="12343" y="20007"/>
                    <a:pt x="15257" y="20007"/>
                  </a:cubicBezTo>
                  <a:cubicBezTo>
                    <a:pt x="18171" y="20007"/>
                    <a:pt x="19886" y="20671"/>
                    <a:pt x="2160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253759" y="3879850"/>
              <a:ext cx="834429" cy="94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15" fill="norm" stroke="1" extrusionOk="0">
                  <a:moveTo>
                    <a:pt x="842" y="4041"/>
                  </a:moveTo>
                  <a:cubicBezTo>
                    <a:pt x="2202" y="3271"/>
                    <a:pt x="3562" y="2502"/>
                    <a:pt x="4950" y="2020"/>
                  </a:cubicBezTo>
                  <a:cubicBezTo>
                    <a:pt x="6337" y="1539"/>
                    <a:pt x="7752" y="1347"/>
                    <a:pt x="9166" y="1299"/>
                  </a:cubicBezTo>
                  <a:cubicBezTo>
                    <a:pt x="10581" y="1251"/>
                    <a:pt x="11996" y="1347"/>
                    <a:pt x="13165" y="1612"/>
                  </a:cubicBezTo>
                  <a:cubicBezTo>
                    <a:pt x="14335" y="1876"/>
                    <a:pt x="15260" y="2309"/>
                    <a:pt x="16103" y="2790"/>
                  </a:cubicBezTo>
                  <a:cubicBezTo>
                    <a:pt x="16947" y="3271"/>
                    <a:pt x="17708" y="3800"/>
                    <a:pt x="18361" y="4450"/>
                  </a:cubicBezTo>
                  <a:cubicBezTo>
                    <a:pt x="19014" y="5099"/>
                    <a:pt x="19558" y="5869"/>
                    <a:pt x="20075" y="6879"/>
                  </a:cubicBezTo>
                  <a:cubicBezTo>
                    <a:pt x="20592" y="7890"/>
                    <a:pt x="21082" y="9140"/>
                    <a:pt x="21299" y="10415"/>
                  </a:cubicBezTo>
                  <a:cubicBezTo>
                    <a:pt x="21517" y="11690"/>
                    <a:pt x="21463" y="12989"/>
                    <a:pt x="21354" y="14071"/>
                  </a:cubicBezTo>
                  <a:cubicBezTo>
                    <a:pt x="21245" y="15154"/>
                    <a:pt x="21082" y="16020"/>
                    <a:pt x="20674" y="16982"/>
                  </a:cubicBezTo>
                  <a:cubicBezTo>
                    <a:pt x="20266" y="17944"/>
                    <a:pt x="19613" y="19002"/>
                    <a:pt x="18851" y="19772"/>
                  </a:cubicBezTo>
                  <a:cubicBezTo>
                    <a:pt x="18089" y="20542"/>
                    <a:pt x="17219" y="21023"/>
                    <a:pt x="16022" y="21287"/>
                  </a:cubicBezTo>
                  <a:cubicBezTo>
                    <a:pt x="14825" y="21552"/>
                    <a:pt x="13301" y="21600"/>
                    <a:pt x="11724" y="21359"/>
                  </a:cubicBezTo>
                  <a:cubicBezTo>
                    <a:pt x="10146" y="21119"/>
                    <a:pt x="8513" y="20590"/>
                    <a:pt x="7208" y="19964"/>
                  </a:cubicBezTo>
                  <a:cubicBezTo>
                    <a:pt x="5902" y="19339"/>
                    <a:pt x="4923" y="18617"/>
                    <a:pt x="3998" y="17727"/>
                  </a:cubicBezTo>
                  <a:cubicBezTo>
                    <a:pt x="3073" y="16837"/>
                    <a:pt x="2202" y="15779"/>
                    <a:pt x="1522" y="14504"/>
                  </a:cubicBezTo>
                  <a:cubicBezTo>
                    <a:pt x="842" y="13229"/>
                    <a:pt x="352" y="11738"/>
                    <a:pt x="135" y="10175"/>
                  </a:cubicBezTo>
                  <a:cubicBezTo>
                    <a:pt x="-83" y="8611"/>
                    <a:pt x="-29" y="6976"/>
                    <a:pt x="243" y="5580"/>
                  </a:cubicBezTo>
                  <a:cubicBezTo>
                    <a:pt x="515" y="4185"/>
                    <a:pt x="1005" y="3031"/>
                    <a:pt x="1930" y="2141"/>
                  </a:cubicBezTo>
                  <a:cubicBezTo>
                    <a:pt x="2855" y="1251"/>
                    <a:pt x="4215" y="625"/>
                    <a:pt x="55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5" name="Drawing"/>
          <p:cNvGrpSpPr/>
          <p:nvPr/>
        </p:nvGrpSpPr>
        <p:grpSpPr>
          <a:xfrm>
            <a:off x="585931" y="1606550"/>
            <a:ext cx="5587359" cy="3028950"/>
            <a:chOff x="0" y="0"/>
            <a:chExt cx="5587358" cy="3028950"/>
          </a:xfrm>
        </p:grpSpPr>
        <p:sp>
          <p:nvSpPr>
            <p:cNvPr id="1106" name="Line"/>
            <p:cNvSpPr/>
            <p:nvPr/>
          </p:nvSpPr>
          <p:spPr>
            <a:xfrm>
              <a:off x="0" y="179354"/>
              <a:ext cx="172630" cy="28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32" fill="norm" stroke="1" extrusionOk="0">
                  <a:moveTo>
                    <a:pt x="2129" y="6123"/>
                  </a:moveTo>
                  <a:cubicBezTo>
                    <a:pt x="5252" y="6603"/>
                    <a:pt x="8375" y="7083"/>
                    <a:pt x="11238" y="6763"/>
                  </a:cubicBezTo>
                  <a:cubicBezTo>
                    <a:pt x="14100" y="6443"/>
                    <a:pt x="16703" y="5323"/>
                    <a:pt x="18394" y="4443"/>
                  </a:cubicBezTo>
                  <a:cubicBezTo>
                    <a:pt x="20086" y="3563"/>
                    <a:pt x="20867" y="2923"/>
                    <a:pt x="21127" y="2203"/>
                  </a:cubicBezTo>
                  <a:cubicBezTo>
                    <a:pt x="21387" y="1483"/>
                    <a:pt x="21127" y="683"/>
                    <a:pt x="20346" y="283"/>
                  </a:cubicBezTo>
                  <a:cubicBezTo>
                    <a:pt x="19565" y="-117"/>
                    <a:pt x="18264" y="-117"/>
                    <a:pt x="16573" y="443"/>
                  </a:cubicBezTo>
                  <a:cubicBezTo>
                    <a:pt x="14881" y="1003"/>
                    <a:pt x="12799" y="2123"/>
                    <a:pt x="11498" y="3323"/>
                  </a:cubicBezTo>
                  <a:cubicBezTo>
                    <a:pt x="10197" y="4523"/>
                    <a:pt x="9676" y="5803"/>
                    <a:pt x="10197" y="6683"/>
                  </a:cubicBezTo>
                  <a:cubicBezTo>
                    <a:pt x="10717" y="7563"/>
                    <a:pt x="12279" y="8043"/>
                    <a:pt x="13710" y="8283"/>
                  </a:cubicBezTo>
                  <a:cubicBezTo>
                    <a:pt x="15141" y="8523"/>
                    <a:pt x="16442" y="8523"/>
                    <a:pt x="16573" y="8843"/>
                  </a:cubicBezTo>
                  <a:cubicBezTo>
                    <a:pt x="16703" y="9163"/>
                    <a:pt x="15662" y="9803"/>
                    <a:pt x="12929" y="11003"/>
                  </a:cubicBezTo>
                  <a:cubicBezTo>
                    <a:pt x="10197" y="12203"/>
                    <a:pt x="5773" y="13963"/>
                    <a:pt x="3170" y="15243"/>
                  </a:cubicBezTo>
                  <a:cubicBezTo>
                    <a:pt x="568" y="16523"/>
                    <a:pt x="-213" y="17323"/>
                    <a:pt x="47" y="18363"/>
                  </a:cubicBezTo>
                  <a:cubicBezTo>
                    <a:pt x="307" y="19403"/>
                    <a:pt x="1609" y="20683"/>
                    <a:pt x="4992" y="21083"/>
                  </a:cubicBezTo>
                  <a:cubicBezTo>
                    <a:pt x="8375" y="21483"/>
                    <a:pt x="13840" y="21003"/>
                    <a:pt x="19305" y="20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84120" y="297899"/>
              <a:ext cx="207849" cy="15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67" fill="norm" stroke="1" extrusionOk="0">
                  <a:moveTo>
                    <a:pt x="1134" y="4395"/>
                  </a:moveTo>
                  <a:cubicBezTo>
                    <a:pt x="480" y="3243"/>
                    <a:pt x="-175" y="2091"/>
                    <a:pt x="43" y="1227"/>
                  </a:cubicBezTo>
                  <a:cubicBezTo>
                    <a:pt x="261" y="363"/>
                    <a:pt x="1352" y="-213"/>
                    <a:pt x="2661" y="75"/>
                  </a:cubicBezTo>
                  <a:cubicBezTo>
                    <a:pt x="3970" y="363"/>
                    <a:pt x="5498" y="1515"/>
                    <a:pt x="6589" y="4251"/>
                  </a:cubicBezTo>
                  <a:cubicBezTo>
                    <a:pt x="7680" y="6987"/>
                    <a:pt x="8334" y="11307"/>
                    <a:pt x="8225" y="14331"/>
                  </a:cubicBezTo>
                  <a:cubicBezTo>
                    <a:pt x="8116" y="17355"/>
                    <a:pt x="7243" y="19083"/>
                    <a:pt x="6261" y="20091"/>
                  </a:cubicBezTo>
                  <a:cubicBezTo>
                    <a:pt x="5280" y="21099"/>
                    <a:pt x="4189" y="21387"/>
                    <a:pt x="3643" y="20667"/>
                  </a:cubicBezTo>
                  <a:cubicBezTo>
                    <a:pt x="3098" y="19947"/>
                    <a:pt x="3098" y="18219"/>
                    <a:pt x="3970" y="15771"/>
                  </a:cubicBezTo>
                  <a:cubicBezTo>
                    <a:pt x="4843" y="13323"/>
                    <a:pt x="6589" y="10155"/>
                    <a:pt x="8334" y="7563"/>
                  </a:cubicBezTo>
                  <a:cubicBezTo>
                    <a:pt x="10080" y="4971"/>
                    <a:pt x="11825" y="2955"/>
                    <a:pt x="12370" y="2667"/>
                  </a:cubicBezTo>
                  <a:cubicBezTo>
                    <a:pt x="12916" y="2379"/>
                    <a:pt x="12261" y="3819"/>
                    <a:pt x="11716" y="5259"/>
                  </a:cubicBezTo>
                  <a:cubicBezTo>
                    <a:pt x="11170" y="6699"/>
                    <a:pt x="10734" y="8139"/>
                    <a:pt x="10952" y="10299"/>
                  </a:cubicBezTo>
                  <a:cubicBezTo>
                    <a:pt x="11170" y="12459"/>
                    <a:pt x="12043" y="15339"/>
                    <a:pt x="13898" y="16347"/>
                  </a:cubicBezTo>
                  <a:cubicBezTo>
                    <a:pt x="15752" y="17355"/>
                    <a:pt x="18589" y="16491"/>
                    <a:pt x="21425" y="15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544368" y="177799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66"/>
                    <a:pt x="8640" y="11931"/>
                    <a:pt x="12240" y="15531"/>
                  </a:cubicBezTo>
                  <a:cubicBezTo>
                    <a:pt x="15840" y="19131"/>
                    <a:pt x="18720" y="20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4468" y="558799"/>
              <a:ext cx="393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6800"/>
                    <a:pt x="8361" y="12000"/>
                    <a:pt x="11961" y="8400"/>
                  </a:cubicBezTo>
                  <a:cubicBezTo>
                    <a:pt x="15561" y="4800"/>
                    <a:pt x="1858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24901" y="577849"/>
              <a:ext cx="355968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99" fill="norm" stroke="1" extrusionOk="0">
                  <a:moveTo>
                    <a:pt x="4190" y="10800"/>
                  </a:moveTo>
                  <a:cubicBezTo>
                    <a:pt x="2422" y="14400"/>
                    <a:pt x="654" y="18000"/>
                    <a:pt x="148" y="19800"/>
                  </a:cubicBezTo>
                  <a:cubicBezTo>
                    <a:pt x="-357" y="21600"/>
                    <a:pt x="401" y="21600"/>
                    <a:pt x="2864" y="20160"/>
                  </a:cubicBezTo>
                  <a:cubicBezTo>
                    <a:pt x="5327" y="18720"/>
                    <a:pt x="9496" y="15840"/>
                    <a:pt x="12843" y="12240"/>
                  </a:cubicBezTo>
                  <a:cubicBezTo>
                    <a:pt x="16190" y="8640"/>
                    <a:pt x="18717" y="4320"/>
                    <a:pt x="212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677718" y="31114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03118" y="46354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471468" y="177799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284"/>
                    <a:pt x="8550" y="6568"/>
                    <a:pt x="12150" y="10168"/>
                  </a:cubicBezTo>
                  <a:cubicBezTo>
                    <a:pt x="15750" y="13768"/>
                    <a:pt x="18675" y="176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457642" y="165099"/>
              <a:ext cx="242427" cy="40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7" fill="norm" stroke="1" extrusionOk="0">
                  <a:moveTo>
                    <a:pt x="21327" y="0"/>
                  </a:moveTo>
                  <a:cubicBezTo>
                    <a:pt x="20396" y="0"/>
                    <a:pt x="19465" y="0"/>
                    <a:pt x="18255" y="891"/>
                  </a:cubicBezTo>
                  <a:cubicBezTo>
                    <a:pt x="17044" y="1781"/>
                    <a:pt x="15555" y="3563"/>
                    <a:pt x="13041" y="6569"/>
                  </a:cubicBezTo>
                  <a:cubicBezTo>
                    <a:pt x="10527" y="9575"/>
                    <a:pt x="6989" y="13806"/>
                    <a:pt x="4848" y="16200"/>
                  </a:cubicBezTo>
                  <a:cubicBezTo>
                    <a:pt x="2706" y="18594"/>
                    <a:pt x="1961" y="19151"/>
                    <a:pt x="1217" y="19874"/>
                  </a:cubicBezTo>
                  <a:cubicBezTo>
                    <a:pt x="472" y="20598"/>
                    <a:pt x="-273" y="21489"/>
                    <a:pt x="99" y="21544"/>
                  </a:cubicBezTo>
                  <a:cubicBezTo>
                    <a:pt x="472" y="21600"/>
                    <a:pt x="1961" y="20821"/>
                    <a:pt x="3451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858818" y="358335"/>
              <a:ext cx="266701" cy="9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1029" y="21018"/>
                  </a:moveTo>
                  <a:cubicBezTo>
                    <a:pt x="514" y="19218"/>
                    <a:pt x="0" y="17418"/>
                    <a:pt x="0" y="13818"/>
                  </a:cubicBezTo>
                  <a:cubicBezTo>
                    <a:pt x="0" y="10218"/>
                    <a:pt x="514" y="4818"/>
                    <a:pt x="1800" y="2118"/>
                  </a:cubicBezTo>
                  <a:cubicBezTo>
                    <a:pt x="3086" y="-582"/>
                    <a:pt x="5143" y="-582"/>
                    <a:pt x="7029" y="1443"/>
                  </a:cubicBezTo>
                  <a:cubicBezTo>
                    <a:pt x="8914" y="3468"/>
                    <a:pt x="10629" y="7518"/>
                    <a:pt x="11914" y="11343"/>
                  </a:cubicBezTo>
                  <a:cubicBezTo>
                    <a:pt x="13200" y="15168"/>
                    <a:pt x="14057" y="18768"/>
                    <a:pt x="14914" y="19893"/>
                  </a:cubicBezTo>
                  <a:cubicBezTo>
                    <a:pt x="15771" y="21018"/>
                    <a:pt x="16629" y="19668"/>
                    <a:pt x="17743" y="17418"/>
                  </a:cubicBezTo>
                  <a:cubicBezTo>
                    <a:pt x="18857" y="15168"/>
                    <a:pt x="20229" y="12018"/>
                    <a:pt x="21600" y="8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430318" y="234949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57"/>
                    <a:pt x="7200" y="11314"/>
                    <a:pt x="10800" y="14914"/>
                  </a:cubicBezTo>
                  <a:cubicBezTo>
                    <a:pt x="14400" y="18514"/>
                    <a:pt x="180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414354" y="130545"/>
              <a:ext cx="150147" cy="33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77" fill="norm" stroke="1" extrusionOk="0">
                  <a:moveTo>
                    <a:pt x="4828" y="8177"/>
                  </a:moveTo>
                  <a:cubicBezTo>
                    <a:pt x="5412" y="5644"/>
                    <a:pt x="5996" y="3110"/>
                    <a:pt x="6871" y="1644"/>
                  </a:cubicBezTo>
                  <a:cubicBezTo>
                    <a:pt x="7747" y="177"/>
                    <a:pt x="8915" y="-223"/>
                    <a:pt x="11542" y="110"/>
                  </a:cubicBezTo>
                  <a:cubicBezTo>
                    <a:pt x="14169" y="444"/>
                    <a:pt x="18255" y="1510"/>
                    <a:pt x="19861" y="3044"/>
                  </a:cubicBezTo>
                  <a:cubicBezTo>
                    <a:pt x="21466" y="4577"/>
                    <a:pt x="20590" y="6577"/>
                    <a:pt x="18839" y="8177"/>
                  </a:cubicBezTo>
                  <a:cubicBezTo>
                    <a:pt x="17088" y="9777"/>
                    <a:pt x="14461" y="10977"/>
                    <a:pt x="12855" y="11910"/>
                  </a:cubicBezTo>
                  <a:cubicBezTo>
                    <a:pt x="11250" y="12844"/>
                    <a:pt x="10666" y="13510"/>
                    <a:pt x="11104" y="13977"/>
                  </a:cubicBezTo>
                  <a:cubicBezTo>
                    <a:pt x="11542" y="14444"/>
                    <a:pt x="13001" y="14710"/>
                    <a:pt x="14752" y="15044"/>
                  </a:cubicBezTo>
                  <a:cubicBezTo>
                    <a:pt x="16504" y="15377"/>
                    <a:pt x="18547" y="15777"/>
                    <a:pt x="19715" y="16310"/>
                  </a:cubicBezTo>
                  <a:cubicBezTo>
                    <a:pt x="20882" y="16844"/>
                    <a:pt x="21174" y="17510"/>
                    <a:pt x="19131" y="18377"/>
                  </a:cubicBezTo>
                  <a:cubicBezTo>
                    <a:pt x="17088" y="19244"/>
                    <a:pt x="12709" y="20310"/>
                    <a:pt x="9644" y="20844"/>
                  </a:cubicBezTo>
                  <a:cubicBezTo>
                    <a:pt x="6580" y="21377"/>
                    <a:pt x="4828" y="21377"/>
                    <a:pt x="3223" y="21377"/>
                  </a:cubicBezTo>
                  <a:cubicBezTo>
                    <a:pt x="1617" y="21377"/>
                    <a:pt x="158" y="21377"/>
                    <a:pt x="12" y="21110"/>
                  </a:cubicBezTo>
                  <a:cubicBezTo>
                    <a:pt x="-134" y="20844"/>
                    <a:pt x="1034" y="20310"/>
                    <a:pt x="2785" y="19977"/>
                  </a:cubicBezTo>
                  <a:cubicBezTo>
                    <a:pt x="4536" y="19644"/>
                    <a:pt x="6871" y="19510"/>
                    <a:pt x="9207" y="19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596361" y="295990"/>
              <a:ext cx="100658" cy="13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69" fill="norm" stroke="1" extrusionOk="0">
                  <a:moveTo>
                    <a:pt x="6550" y="17605"/>
                  </a:moveTo>
                  <a:cubicBezTo>
                    <a:pt x="5200" y="16254"/>
                    <a:pt x="3850" y="14905"/>
                    <a:pt x="4075" y="13723"/>
                  </a:cubicBezTo>
                  <a:cubicBezTo>
                    <a:pt x="4300" y="12542"/>
                    <a:pt x="6100" y="11530"/>
                    <a:pt x="7900" y="10517"/>
                  </a:cubicBezTo>
                  <a:cubicBezTo>
                    <a:pt x="9700" y="9505"/>
                    <a:pt x="11500" y="8492"/>
                    <a:pt x="12625" y="6805"/>
                  </a:cubicBezTo>
                  <a:cubicBezTo>
                    <a:pt x="13750" y="5117"/>
                    <a:pt x="14200" y="2754"/>
                    <a:pt x="13300" y="1404"/>
                  </a:cubicBezTo>
                  <a:cubicBezTo>
                    <a:pt x="12400" y="54"/>
                    <a:pt x="10150" y="-283"/>
                    <a:pt x="8125" y="223"/>
                  </a:cubicBezTo>
                  <a:cubicBezTo>
                    <a:pt x="6100" y="729"/>
                    <a:pt x="4300" y="2079"/>
                    <a:pt x="2725" y="5117"/>
                  </a:cubicBezTo>
                  <a:cubicBezTo>
                    <a:pt x="1150" y="8155"/>
                    <a:pt x="-200" y="12880"/>
                    <a:pt x="25" y="15917"/>
                  </a:cubicBezTo>
                  <a:cubicBezTo>
                    <a:pt x="250" y="18955"/>
                    <a:pt x="2050" y="20305"/>
                    <a:pt x="5875" y="20811"/>
                  </a:cubicBezTo>
                  <a:cubicBezTo>
                    <a:pt x="9700" y="21317"/>
                    <a:pt x="15550" y="20980"/>
                    <a:pt x="21400" y="20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716068" y="260349"/>
              <a:ext cx="107951" cy="16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154"/>
                  </a:moveTo>
                  <a:cubicBezTo>
                    <a:pt x="2118" y="4431"/>
                    <a:pt x="4235" y="4708"/>
                    <a:pt x="6565" y="6231"/>
                  </a:cubicBezTo>
                  <a:cubicBezTo>
                    <a:pt x="8894" y="7754"/>
                    <a:pt x="11435" y="10523"/>
                    <a:pt x="12918" y="13015"/>
                  </a:cubicBezTo>
                  <a:cubicBezTo>
                    <a:pt x="14400" y="15508"/>
                    <a:pt x="14824" y="17723"/>
                    <a:pt x="14188" y="19246"/>
                  </a:cubicBezTo>
                  <a:cubicBezTo>
                    <a:pt x="13553" y="20769"/>
                    <a:pt x="11859" y="21600"/>
                    <a:pt x="10376" y="21462"/>
                  </a:cubicBezTo>
                  <a:cubicBezTo>
                    <a:pt x="8894" y="21323"/>
                    <a:pt x="7624" y="20215"/>
                    <a:pt x="7200" y="17585"/>
                  </a:cubicBezTo>
                  <a:cubicBezTo>
                    <a:pt x="6776" y="14954"/>
                    <a:pt x="7200" y="10800"/>
                    <a:pt x="9741" y="7615"/>
                  </a:cubicBezTo>
                  <a:cubicBezTo>
                    <a:pt x="12282" y="4431"/>
                    <a:pt x="16941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856297" y="241416"/>
              <a:ext cx="110687" cy="18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41" fill="norm" stroke="1" extrusionOk="0">
                  <a:moveTo>
                    <a:pt x="2343" y="7350"/>
                  </a:moveTo>
                  <a:cubicBezTo>
                    <a:pt x="1528" y="10541"/>
                    <a:pt x="713" y="13732"/>
                    <a:pt x="306" y="15941"/>
                  </a:cubicBezTo>
                  <a:cubicBezTo>
                    <a:pt x="-102" y="18150"/>
                    <a:pt x="-102" y="19377"/>
                    <a:pt x="306" y="19009"/>
                  </a:cubicBezTo>
                  <a:cubicBezTo>
                    <a:pt x="713" y="18641"/>
                    <a:pt x="1528" y="16677"/>
                    <a:pt x="2547" y="13732"/>
                  </a:cubicBezTo>
                  <a:cubicBezTo>
                    <a:pt x="3566" y="10786"/>
                    <a:pt x="4789" y="6859"/>
                    <a:pt x="6215" y="4282"/>
                  </a:cubicBezTo>
                  <a:cubicBezTo>
                    <a:pt x="7641" y="1705"/>
                    <a:pt x="9272" y="477"/>
                    <a:pt x="11106" y="109"/>
                  </a:cubicBezTo>
                  <a:cubicBezTo>
                    <a:pt x="12940" y="-259"/>
                    <a:pt x="14977" y="232"/>
                    <a:pt x="17015" y="2686"/>
                  </a:cubicBezTo>
                  <a:cubicBezTo>
                    <a:pt x="19053" y="5141"/>
                    <a:pt x="21090" y="9559"/>
                    <a:pt x="21294" y="12996"/>
                  </a:cubicBezTo>
                  <a:cubicBezTo>
                    <a:pt x="21498" y="16432"/>
                    <a:pt x="19868" y="18886"/>
                    <a:pt x="18238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029335" y="281119"/>
              <a:ext cx="72160" cy="11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69" fill="norm" stroke="1" extrusionOk="0">
                  <a:moveTo>
                    <a:pt x="10491" y="4316"/>
                  </a:moveTo>
                  <a:cubicBezTo>
                    <a:pt x="10491" y="2387"/>
                    <a:pt x="10491" y="458"/>
                    <a:pt x="8949" y="73"/>
                  </a:cubicBezTo>
                  <a:cubicBezTo>
                    <a:pt x="7406" y="-313"/>
                    <a:pt x="4320" y="844"/>
                    <a:pt x="2469" y="3544"/>
                  </a:cubicBezTo>
                  <a:cubicBezTo>
                    <a:pt x="617" y="6244"/>
                    <a:pt x="0" y="10487"/>
                    <a:pt x="0" y="13573"/>
                  </a:cubicBezTo>
                  <a:cubicBezTo>
                    <a:pt x="0" y="16658"/>
                    <a:pt x="617" y="18587"/>
                    <a:pt x="2469" y="19744"/>
                  </a:cubicBezTo>
                  <a:cubicBezTo>
                    <a:pt x="4320" y="20901"/>
                    <a:pt x="7406" y="21287"/>
                    <a:pt x="10800" y="20323"/>
                  </a:cubicBezTo>
                  <a:cubicBezTo>
                    <a:pt x="14194" y="19358"/>
                    <a:pt x="17897" y="17044"/>
                    <a:pt x="19749" y="14537"/>
                  </a:cubicBezTo>
                  <a:cubicBezTo>
                    <a:pt x="21600" y="12030"/>
                    <a:pt x="21600" y="9330"/>
                    <a:pt x="18823" y="7401"/>
                  </a:cubicBezTo>
                  <a:cubicBezTo>
                    <a:pt x="16046" y="5473"/>
                    <a:pt x="10491" y="4316"/>
                    <a:pt x="4937" y="3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162685" y="69424"/>
              <a:ext cx="336824" cy="34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08" fill="norm" stroke="1" extrusionOk="0">
                  <a:moveTo>
                    <a:pt x="675" y="15436"/>
                  </a:moveTo>
                  <a:cubicBezTo>
                    <a:pt x="540" y="14778"/>
                    <a:pt x="405" y="14119"/>
                    <a:pt x="338" y="13461"/>
                  </a:cubicBezTo>
                  <a:cubicBezTo>
                    <a:pt x="270" y="12802"/>
                    <a:pt x="270" y="12143"/>
                    <a:pt x="203" y="12275"/>
                  </a:cubicBezTo>
                  <a:cubicBezTo>
                    <a:pt x="135" y="12407"/>
                    <a:pt x="0" y="13329"/>
                    <a:pt x="0" y="14580"/>
                  </a:cubicBezTo>
                  <a:cubicBezTo>
                    <a:pt x="0" y="15831"/>
                    <a:pt x="135" y="17412"/>
                    <a:pt x="405" y="18531"/>
                  </a:cubicBezTo>
                  <a:cubicBezTo>
                    <a:pt x="675" y="19651"/>
                    <a:pt x="1080" y="20309"/>
                    <a:pt x="1553" y="20441"/>
                  </a:cubicBezTo>
                  <a:cubicBezTo>
                    <a:pt x="2025" y="20573"/>
                    <a:pt x="2565" y="20178"/>
                    <a:pt x="3038" y="19322"/>
                  </a:cubicBezTo>
                  <a:cubicBezTo>
                    <a:pt x="3510" y="18465"/>
                    <a:pt x="3915" y="17148"/>
                    <a:pt x="4118" y="16029"/>
                  </a:cubicBezTo>
                  <a:cubicBezTo>
                    <a:pt x="4320" y="14909"/>
                    <a:pt x="4320" y="13987"/>
                    <a:pt x="4320" y="13856"/>
                  </a:cubicBezTo>
                  <a:cubicBezTo>
                    <a:pt x="4320" y="13724"/>
                    <a:pt x="4320" y="14383"/>
                    <a:pt x="4388" y="15041"/>
                  </a:cubicBezTo>
                  <a:cubicBezTo>
                    <a:pt x="4455" y="15700"/>
                    <a:pt x="4590" y="16358"/>
                    <a:pt x="4860" y="16951"/>
                  </a:cubicBezTo>
                  <a:cubicBezTo>
                    <a:pt x="5130" y="17543"/>
                    <a:pt x="5535" y="18070"/>
                    <a:pt x="6075" y="18400"/>
                  </a:cubicBezTo>
                  <a:cubicBezTo>
                    <a:pt x="6615" y="18729"/>
                    <a:pt x="7290" y="18861"/>
                    <a:pt x="8235" y="17873"/>
                  </a:cubicBezTo>
                  <a:cubicBezTo>
                    <a:pt x="9180" y="16885"/>
                    <a:pt x="10395" y="14778"/>
                    <a:pt x="11475" y="12078"/>
                  </a:cubicBezTo>
                  <a:cubicBezTo>
                    <a:pt x="12555" y="9378"/>
                    <a:pt x="13500" y="6085"/>
                    <a:pt x="14040" y="3846"/>
                  </a:cubicBezTo>
                  <a:cubicBezTo>
                    <a:pt x="14580" y="1607"/>
                    <a:pt x="14715" y="422"/>
                    <a:pt x="14580" y="92"/>
                  </a:cubicBezTo>
                  <a:cubicBezTo>
                    <a:pt x="14445" y="-237"/>
                    <a:pt x="14040" y="290"/>
                    <a:pt x="13365" y="2331"/>
                  </a:cubicBezTo>
                  <a:cubicBezTo>
                    <a:pt x="12690" y="4373"/>
                    <a:pt x="11745" y="7929"/>
                    <a:pt x="11205" y="10958"/>
                  </a:cubicBezTo>
                  <a:cubicBezTo>
                    <a:pt x="10665" y="13987"/>
                    <a:pt x="10530" y="16490"/>
                    <a:pt x="10598" y="18136"/>
                  </a:cubicBezTo>
                  <a:cubicBezTo>
                    <a:pt x="10665" y="19783"/>
                    <a:pt x="10935" y="20573"/>
                    <a:pt x="11408" y="20968"/>
                  </a:cubicBezTo>
                  <a:cubicBezTo>
                    <a:pt x="11880" y="21363"/>
                    <a:pt x="12555" y="21363"/>
                    <a:pt x="13568" y="20243"/>
                  </a:cubicBezTo>
                  <a:cubicBezTo>
                    <a:pt x="14580" y="19124"/>
                    <a:pt x="15930" y="16885"/>
                    <a:pt x="17280" y="13790"/>
                  </a:cubicBezTo>
                  <a:cubicBezTo>
                    <a:pt x="18630" y="10695"/>
                    <a:pt x="19980" y="6743"/>
                    <a:pt x="20723" y="4175"/>
                  </a:cubicBezTo>
                  <a:cubicBezTo>
                    <a:pt x="21465" y="1607"/>
                    <a:pt x="21600" y="422"/>
                    <a:pt x="21397" y="92"/>
                  </a:cubicBezTo>
                  <a:cubicBezTo>
                    <a:pt x="21195" y="-237"/>
                    <a:pt x="20655" y="290"/>
                    <a:pt x="20048" y="2068"/>
                  </a:cubicBezTo>
                  <a:cubicBezTo>
                    <a:pt x="19440" y="3846"/>
                    <a:pt x="18765" y="6875"/>
                    <a:pt x="18428" y="9641"/>
                  </a:cubicBezTo>
                  <a:cubicBezTo>
                    <a:pt x="18090" y="12407"/>
                    <a:pt x="18090" y="14909"/>
                    <a:pt x="18157" y="16490"/>
                  </a:cubicBezTo>
                  <a:cubicBezTo>
                    <a:pt x="18225" y="18070"/>
                    <a:pt x="18360" y="18729"/>
                    <a:pt x="18765" y="18992"/>
                  </a:cubicBezTo>
                  <a:cubicBezTo>
                    <a:pt x="19170" y="19256"/>
                    <a:pt x="19845" y="19124"/>
                    <a:pt x="20520" y="18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535218" y="279399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573318" y="171449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858818" y="901699"/>
              <a:ext cx="361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21" y="4800"/>
                    <a:pt x="8842" y="9600"/>
                    <a:pt x="12442" y="13200"/>
                  </a:cubicBezTo>
                  <a:cubicBezTo>
                    <a:pt x="16042" y="16800"/>
                    <a:pt x="18821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877868" y="939799"/>
              <a:ext cx="292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130" y="9257"/>
                    <a:pt x="6261" y="18514"/>
                    <a:pt x="9861" y="20057"/>
                  </a:cubicBezTo>
                  <a:cubicBezTo>
                    <a:pt x="13461" y="21600"/>
                    <a:pt x="1753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811525" y="1148221"/>
              <a:ext cx="142544" cy="35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70" fill="norm" stroke="1" extrusionOk="0">
                  <a:moveTo>
                    <a:pt x="18532" y="12797"/>
                  </a:moveTo>
                  <a:cubicBezTo>
                    <a:pt x="17262" y="12411"/>
                    <a:pt x="15991" y="12026"/>
                    <a:pt x="13291" y="12347"/>
                  </a:cubicBezTo>
                  <a:cubicBezTo>
                    <a:pt x="10591" y="12669"/>
                    <a:pt x="6462" y="13697"/>
                    <a:pt x="3920" y="14983"/>
                  </a:cubicBezTo>
                  <a:cubicBezTo>
                    <a:pt x="1379" y="16269"/>
                    <a:pt x="426" y="17811"/>
                    <a:pt x="109" y="18904"/>
                  </a:cubicBezTo>
                  <a:cubicBezTo>
                    <a:pt x="-209" y="19997"/>
                    <a:pt x="109" y="20640"/>
                    <a:pt x="1856" y="21026"/>
                  </a:cubicBezTo>
                  <a:cubicBezTo>
                    <a:pt x="3603" y="21411"/>
                    <a:pt x="6779" y="21540"/>
                    <a:pt x="9797" y="19869"/>
                  </a:cubicBezTo>
                  <a:cubicBezTo>
                    <a:pt x="12815" y="18197"/>
                    <a:pt x="15673" y="14726"/>
                    <a:pt x="17579" y="11383"/>
                  </a:cubicBezTo>
                  <a:cubicBezTo>
                    <a:pt x="19485" y="8040"/>
                    <a:pt x="20438" y="4826"/>
                    <a:pt x="20597" y="2833"/>
                  </a:cubicBezTo>
                  <a:cubicBezTo>
                    <a:pt x="20756" y="840"/>
                    <a:pt x="20120" y="69"/>
                    <a:pt x="19803" y="4"/>
                  </a:cubicBezTo>
                  <a:cubicBezTo>
                    <a:pt x="19485" y="-60"/>
                    <a:pt x="19485" y="583"/>
                    <a:pt x="19485" y="3154"/>
                  </a:cubicBezTo>
                  <a:cubicBezTo>
                    <a:pt x="19485" y="5726"/>
                    <a:pt x="19485" y="10226"/>
                    <a:pt x="19644" y="12797"/>
                  </a:cubicBezTo>
                  <a:cubicBezTo>
                    <a:pt x="19803" y="15369"/>
                    <a:pt x="20120" y="16011"/>
                    <a:pt x="20279" y="16654"/>
                  </a:cubicBezTo>
                  <a:cubicBezTo>
                    <a:pt x="20438" y="17297"/>
                    <a:pt x="20438" y="17940"/>
                    <a:pt x="20597" y="18261"/>
                  </a:cubicBezTo>
                  <a:cubicBezTo>
                    <a:pt x="20756" y="18583"/>
                    <a:pt x="21073" y="18583"/>
                    <a:pt x="21391" y="18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004868" y="1358899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011218" y="130174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086865" y="1271673"/>
              <a:ext cx="70404" cy="19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034" fill="norm" stroke="1" extrusionOk="0">
                  <a:moveTo>
                    <a:pt x="20527" y="3832"/>
                  </a:moveTo>
                  <a:cubicBezTo>
                    <a:pt x="19293" y="2719"/>
                    <a:pt x="18058" y="1605"/>
                    <a:pt x="15281" y="826"/>
                  </a:cubicBezTo>
                  <a:cubicBezTo>
                    <a:pt x="12504" y="46"/>
                    <a:pt x="8184" y="-399"/>
                    <a:pt x="4790" y="492"/>
                  </a:cubicBezTo>
                  <a:cubicBezTo>
                    <a:pt x="1396" y="1382"/>
                    <a:pt x="-1073" y="3609"/>
                    <a:pt x="470" y="6170"/>
                  </a:cubicBezTo>
                  <a:cubicBezTo>
                    <a:pt x="2013" y="8731"/>
                    <a:pt x="7567" y="11626"/>
                    <a:pt x="11270" y="13519"/>
                  </a:cubicBezTo>
                  <a:cubicBezTo>
                    <a:pt x="14973" y="15411"/>
                    <a:pt x="16824" y="16302"/>
                    <a:pt x="18058" y="17415"/>
                  </a:cubicBezTo>
                  <a:cubicBezTo>
                    <a:pt x="19293" y="18529"/>
                    <a:pt x="19910" y="19865"/>
                    <a:pt x="18058" y="20533"/>
                  </a:cubicBezTo>
                  <a:cubicBezTo>
                    <a:pt x="16207" y="21201"/>
                    <a:pt x="11887" y="21201"/>
                    <a:pt x="9110" y="20533"/>
                  </a:cubicBezTo>
                  <a:cubicBezTo>
                    <a:pt x="6333" y="19865"/>
                    <a:pt x="5098" y="18529"/>
                    <a:pt x="4790" y="17304"/>
                  </a:cubicBezTo>
                  <a:cubicBezTo>
                    <a:pt x="4481" y="16079"/>
                    <a:pt x="5098" y="14966"/>
                    <a:pt x="5716" y="13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233973" y="1136649"/>
              <a:ext cx="75696" cy="3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7" fill="norm" stroke="1" extrusionOk="0">
                  <a:moveTo>
                    <a:pt x="12457" y="0"/>
                  </a:moveTo>
                  <a:cubicBezTo>
                    <a:pt x="10057" y="2147"/>
                    <a:pt x="7657" y="4293"/>
                    <a:pt x="5857" y="7111"/>
                  </a:cubicBezTo>
                  <a:cubicBezTo>
                    <a:pt x="4057" y="9928"/>
                    <a:pt x="2857" y="13416"/>
                    <a:pt x="1957" y="15563"/>
                  </a:cubicBezTo>
                  <a:cubicBezTo>
                    <a:pt x="1057" y="17709"/>
                    <a:pt x="457" y="18514"/>
                    <a:pt x="157" y="19319"/>
                  </a:cubicBezTo>
                  <a:cubicBezTo>
                    <a:pt x="-143" y="20124"/>
                    <a:pt x="-143" y="20929"/>
                    <a:pt x="1357" y="21265"/>
                  </a:cubicBezTo>
                  <a:cubicBezTo>
                    <a:pt x="2857" y="21600"/>
                    <a:pt x="5857" y="21466"/>
                    <a:pt x="9457" y="20929"/>
                  </a:cubicBezTo>
                  <a:cubicBezTo>
                    <a:pt x="13057" y="20393"/>
                    <a:pt x="17257" y="19453"/>
                    <a:pt x="21457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220768" y="13207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335068" y="1308099"/>
              <a:ext cx="63501" cy="13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3600" y="322"/>
                    <a:pt x="7200" y="645"/>
                    <a:pt x="10800" y="3224"/>
                  </a:cubicBezTo>
                  <a:cubicBezTo>
                    <a:pt x="14400" y="5803"/>
                    <a:pt x="18000" y="10639"/>
                    <a:pt x="19080" y="13863"/>
                  </a:cubicBezTo>
                  <a:cubicBezTo>
                    <a:pt x="20160" y="17087"/>
                    <a:pt x="18720" y="18699"/>
                    <a:pt x="16200" y="19827"/>
                  </a:cubicBezTo>
                  <a:cubicBezTo>
                    <a:pt x="13680" y="20955"/>
                    <a:pt x="10080" y="21600"/>
                    <a:pt x="7920" y="21116"/>
                  </a:cubicBezTo>
                  <a:cubicBezTo>
                    <a:pt x="5760" y="20633"/>
                    <a:pt x="5040" y="19021"/>
                    <a:pt x="6120" y="16119"/>
                  </a:cubicBezTo>
                  <a:cubicBezTo>
                    <a:pt x="7200" y="13218"/>
                    <a:pt x="10080" y="9027"/>
                    <a:pt x="12960" y="6448"/>
                  </a:cubicBezTo>
                  <a:cubicBezTo>
                    <a:pt x="15840" y="3869"/>
                    <a:pt x="18720" y="2901"/>
                    <a:pt x="21600" y="1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443018" y="132714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443018" y="12826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488411" y="1136649"/>
              <a:ext cx="105420" cy="31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56" fill="norm" stroke="1" extrusionOk="0">
                  <a:moveTo>
                    <a:pt x="11246" y="0"/>
                  </a:moveTo>
                  <a:cubicBezTo>
                    <a:pt x="9976" y="2481"/>
                    <a:pt x="8705" y="4962"/>
                    <a:pt x="7435" y="8100"/>
                  </a:cubicBezTo>
                  <a:cubicBezTo>
                    <a:pt x="6164" y="11238"/>
                    <a:pt x="4893" y="15032"/>
                    <a:pt x="3835" y="17295"/>
                  </a:cubicBezTo>
                  <a:cubicBezTo>
                    <a:pt x="2776" y="19557"/>
                    <a:pt x="1929" y="20286"/>
                    <a:pt x="1717" y="20214"/>
                  </a:cubicBezTo>
                  <a:cubicBezTo>
                    <a:pt x="1505" y="20141"/>
                    <a:pt x="1929" y="19265"/>
                    <a:pt x="2987" y="18024"/>
                  </a:cubicBezTo>
                  <a:cubicBezTo>
                    <a:pt x="4046" y="16784"/>
                    <a:pt x="5740" y="15178"/>
                    <a:pt x="7223" y="14084"/>
                  </a:cubicBezTo>
                  <a:cubicBezTo>
                    <a:pt x="8705" y="12989"/>
                    <a:pt x="9976" y="12405"/>
                    <a:pt x="11458" y="12332"/>
                  </a:cubicBezTo>
                  <a:cubicBezTo>
                    <a:pt x="12940" y="12259"/>
                    <a:pt x="14635" y="12697"/>
                    <a:pt x="16329" y="13646"/>
                  </a:cubicBezTo>
                  <a:cubicBezTo>
                    <a:pt x="18023" y="14595"/>
                    <a:pt x="19717" y="16054"/>
                    <a:pt x="20564" y="17149"/>
                  </a:cubicBezTo>
                  <a:cubicBezTo>
                    <a:pt x="21411" y="18243"/>
                    <a:pt x="21411" y="18973"/>
                    <a:pt x="19293" y="19703"/>
                  </a:cubicBezTo>
                  <a:cubicBezTo>
                    <a:pt x="17176" y="20432"/>
                    <a:pt x="12940" y="21162"/>
                    <a:pt x="9764" y="21381"/>
                  </a:cubicBezTo>
                  <a:cubicBezTo>
                    <a:pt x="6587" y="21600"/>
                    <a:pt x="4470" y="21308"/>
                    <a:pt x="2776" y="20870"/>
                  </a:cubicBezTo>
                  <a:cubicBezTo>
                    <a:pt x="1082" y="20432"/>
                    <a:pt x="-189" y="19849"/>
                    <a:pt x="23" y="19338"/>
                  </a:cubicBezTo>
                  <a:cubicBezTo>
                    <a:pt x="235" y="18827"/>
                    <a:pt x="1929" y="18389"/>
                    <a:pt x="3623" y="17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615648" y="1161789"/>
              <a:ext cx="209592" cy="30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6" fill="norm" stroke="1" extrusionOk="0">
                  <a:moveTo>
                    <a:pt x="2472" y="13425"/>
                  </a:moveTo>
                  <a:cubicBezTo>
                    <a:pt x="1608" y="14915"/>
                    <a:pt x="744" y="16404"/>
                    <a:pt x="312" y="17596"/>
                  </a:cubicBezTo>
                  <a:cubicBezTo>
                    <a:pt x="-120" y="18788"/>
                    <a:pt x="-120" y="19681"/>
                    <a:pt x="420" y="20054"/>
                  </a:cubicBezTo>
                  <a:cubicBezTo>
                    <a:pt x="960" y="20426"/>
                    <a:pt x="2040" y="20277"/>
                    <a:pt x="3012" y="19532"/>
                  </a:cubicBezTo>
                  <a:cubicBezTo>
                    <a:pt x="3984" y="18788"/>
                    <a:pt x="4848" y="17447"/>
                    <a:pt x="5604" y="16404"/>
                  </a:cubicBezTo>
                  <a:cubicBezTo>
                    <a:pt x="6360" y="15361"/>
                    <a:pt x="7008" y="14617"/>
                    <a:pt x="7548" y="14617"/>
                  </a:cubicBezTo>
                  <a:cubicBezTo>
                    <a:pt x="8088" y="14617"/>
                    <a:pt x="8520" y="15361"/>
                    <a:pt x="8844" y="16330"/>
                  </a:cubicBezTo>
                  <a:cubicBezTo>
                    <a:pt x="9168" y="17298"/>
                    <a:pt x="9384" y="18490"/>
                    <a:pt x="10032" y="18862"/>
                  </a:cubicBezTo>
                  <a:cubicBezTo>
                    <a:pt x="10680" y="19235"/>
                    <a:pt x="11760" y="18788"/>
                    <a:pt x="13164" y="16851"/>
                  </a:cubicBezTo>
                  <a:cubicBezTo>
                    <a:pt x="14568" y="14915"/>
                    <a:pt x="16296" y="11488"/>
                    <a:pt x="17592" y="8807"/>
                  </a:cubicBezTo>
                  <a:cubicBezTo>
                    <a:pt x="18888" y="6126"/>
                    <a:pt x="19752" y="4189"/>
                    <a:pt x="20400" y="2699"/>
                  </a:cubicBezTo>
                  <a:cubicBezTo>
                    <a:pt x="21048" y="1210"/>
                    <a:pt x="21480" y="167"/>
                    <a:pt x="21372" y="18"/>
                  </a:cubicBezTo>
                  <a:cubicBezTo>
                    <a:pt x="21264" y="-131"/>
                    <a:pt x="20616" y="614"/>
                    <a:pt x="19752" y="2774"/>
                  </a:cubicBezTo>
                  <a:cubicBezTo>
                    <a:pt x="18888" y="4934"/>
                    <a:pt x="17808" y="8509"/>
                    <a:pt x="17160" y="11488"/>
                  </a:cubicBezTo>
                  <a:cubicBezTo>
                    <a:pt x="16512" y="14468"/>
                    <a:pt x="16296" y="16851"/>
                    <a:pt x="16188" y="18415"/>
                  </a:cubicBezTo>
                  <a:cubicBezTo>
                    <a:pt x="16080" y="19979"/>
                    <a:pt x="16080" y="20724"/>
                    <a:pt x="16620" y="21097"/>
                  </a:cubicBezTo>
                  <a:cubicBezTo>
                    <a:pt x="17160" y="21469"/>
                    <a:pt x="18240" y="21469"/>
                    <a:pt x="19104" y="21097"/>
                  </a:cubicBezTo>
                  <a:cubicBezTo>
                    <a:pt x="19968" y="20724"/>
                    <a:pt x="20616" y="19979"/>
                    <a:pt x="21264" y="19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754168" y="1333499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844677" y="1086990"/>
              <a:ext cx="289987" cy="36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30" fill="norm" stroke="1" extrusionOk="0">
                  <a:moveTo>
                    <a:pt x="2680" y="15202"/>
                  </a:moveTo>
                  <a:cubicBezTo>
                    <a:pt x="3301" y="14830"/>
                    <a:pt x="3923" y="14457"/>
                    <a:pt x="3845" y="14271"/>
                  </a:cubicBezTo>
                  <a:cubicBezTo>
                    <a:pt x="3767" y="14085"/>
                    <a:pt x="2990" y="14085"/>
                    <a:pt x="2291" y="14395"/>
                  </a:cubicBezTo>
                  <a:cubicBezTo>
                    <a:pt x="1592" y="14706"/>
                    <a:pt x="970" y="15326"/>
                    <a:pt x="504" y="15947"/>
                  </a:cubicBezTo>
                  <a:cubicBezTo>
                    <a:pt x="38" y="16568"/>
                    <a:pt x="-273" y="17188"/>
                    <a:pt x="349" y="17809"/>
                  </a:cubicBezTo>
                  <a:cubicBezTo>
                    <a:pt x="970" y="18430"/>
                    <a:pt x="2524" y="19050"/>
                    <a:pt x="4777" y="18802"/>
                  </a:cubicBezTo>
                  <a:cubicBezTo>
                    <a:pt x="7031" y="18554"/>
                    <a:pt x="9983" y="17437"/>
                    <a:pt x="11770" y="16630"/>
                  </a:cubicBezTo>
                  <a:cubicBezTo>
                    <a:pt x="13557" y="15823"/>
                    <a:pt x="14179" y="15326"/>
                    <a:pt x="14101" y="15078"/>
                  </a:cubicBezTo>
                  <a:cubicBezTo>
                    <a:pt x="14023" y="14830"/>
                    <a:pt x="13246" y="14830"/>
                    <a:pt x="12003" y="15512"/>
                  </a:cubicBezTo>
                  <a:cubicBezTo>
                    <a:pt x="10760" y="16195"/>
                    <a:pt x="9051" y="17561"/>
                    <a:pt x="8041" y="18678"/>
                  </a:cubicBezTo>
                  <a:cubicBezTo>
                    <a:pt x="7031" y="19795"/>
                    <a:pt x="6720" y="20664"/>
                    <a:pt x="7031" y="21037"/>
                  </a:cubicBezTo>
                  <a:cubicBezTo>
                    <a:pt x="7341" y="21409"/>
                    <a:pt x="8274" y="21285"/>
                    <a:pt x="9672" y="20292"/>
                  </a:cubicBezTo>
                  <a:cubicBezTo>
                    <a:pt x="11071" y="19299"/>
                    <a:pt x="12936" y="17437"/>
                    <a:pt x="14878" y="14581"/>
                  </a:cubicBezTo>
                  <a:cubicBezTo>
                    <a:pt x="16821" y="11726"/>
                    <a:pt x="18841" y="7878"/>
                    <a:pt x="19928" y="5643"/>
                  </a:cubicBezTo>
                  <a:cubicBezTo>
                    <a:pt x="21016" y="3409"/>
                    <a:pt x="21172" y="2788"/>
                    <a:pt x="21249" y="2043"/>
                  </a:cubicBezTo>
                  <a:cubicBezTo>
                    <a:pt x="21327" y="1299"/>
                    <a:pt x="21327" y="430"/>
                    <a:pt x="20939" y="119"/>
                  </a:cubicBezTo>
                  <a:cubicBezTo>
                    <a:pt x="20550" y="-191"/>
                    <a:pt x="19773" y="57"/>
                    <a:pt x="18608" y="1423"/>
                  </a:cubicBezTo>
                  <a:cubicBezTo>
                    <a:pt x="17442" y="2788"/>
                    <a:pt x="15888" y="5271"/>
                    <a:pt x="15033" y="7630"/>
                  </a:cubicBezTo>
                  <a:cubicBezTo>
                    <a:pt x="14179" y="9988"/>
                    <a:pt x="14023" y="12223"/>
                    <a:pt x="14023" y="13712"/>
                  </a:cubicBezTo>
                  <a:cubicBezTo>
                    <a:pt x="14023" y="15202"/>
                    <a:pt x="14179" y="15947"/>
                    <a:pt x="14645" y="16443"/>
                  </a:cubicBezTo>
                  <a:cubicBezTo>
                    <a:pt x="15111" y="16940"/>
                    <a:pt x="15888" y="17188"/>
                    <a:pt x="16665" y="17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310088" y="1290604"/>
              <a:ext cx="142581" cy="9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69" fill="norm" stroke="1" extrusionOk="0">
                  <a:moveTo>
                    <a:pt x="12821" y="6420"/>
                  </a:moveTo>
                  <a:cubicBezTo>
                    <a:pt x="12503" y="4170"/>
                    <a:pt x="12185" y="1920"/>
                    <a:pt x="11232" y="795"/>
                  </a:cubicBezTo>
                  <a:cubicBezTo>
                    <a:pt x="10279" y="-330"/>
                    <a:pt x="8691" y="-330"/>
                    <a:pt x="6785" y="1245"/>
                  </a:cubicBezTo>
                  <a:cubicBezTo>
                    <a:pt x="4879" y="2820"/>
                    <a:pt x="2656" y="5970"/>
                    <a:pt x="1385" y="8895"/>
                  </a:cubicBezTo>
                  <a:cubicBezTo>
                    <a:pt x="115" y="11820"/>
                    <a:pt x="-203" y="14520"/>
                    <a:pt x="115" y="16770"/>
                  </a:cubicBezTo>
                  <a:cubicBezTo>
                    <a:pt x="432" y="19020"/>
                    <a:pt x="1385" y="20820"/>
                    <a:pt x="2656" y="21045"/>
                  </a:cubicBezTo>
                  <a:cubicBezTo>
                    <a:pt x="3926" y="21270"/>
                    <a:pt x="5515" y="19920"/>
                    <a:pt x="6785" y="18345"/>
                  </a:cubicBezTo>
                  <a:cubicBezTo>
                    <a:pt x="8056" y="16770"/>
                    <a:pt x="9009" y="14970"/>
                    <a:pt x="9803" y="12945"/>
                  </a:cubicBezTo>
                  <a:cubicBezTo>
                    <a:pt x="10597" y="10920"/>
                    <a:pt x="11232" y="8670"/>
                    <a:pt x="12185" y="9120"/>
                  </a:cubicBezTo>
                  <a:cubicBezTo>
                    <a:pt x="13138" y="9570"/>
                    <a:pt x="14409" y="12720"/>
                    <a:pt x="15997" y="14520"/>
                  </a:cubicBezTo>
                  <a:cubicBezTo>
                    <a:pt x="17585" y="16320"/>
                    <a:pt x="19491" y="16770"/>
                    <a:pt x="21397" y="17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465368" y="1289041"/>
              <a:ext cx="55414" cy="12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878" fill="norm" stroke="1" extrusionOk="0">
                  <a:moveTo>
                    <a:pt x="14400" y="4394"/>
                  </a:moveTo>
                  <a:cubicBezTo>
                    <a:pt x="14400" y="2564"/>
                    <a:pt x="14400" y="733"/>
                    <a:pt x="12400" y="184"/>
                  </a:cubicBezTo>
                  <a:cubicBezTo>
                    <a:pt x="10400" y="-365"/>
                    <a:pt x="6400" y="367"/>
                    <a:pt x="4400" y="1649"/>
                  </a:cubicBezTo>
                  <a:cubicBezTo>
                    <a:pt x="2400" y="2930"/>
                    <a:pt x="2400" y="4760"/>
                    <a:pt x="3600" y="6774"/>
                  </a:cubicBezTo>
                  <a:cubicBezTo>
                    <a:pt x="4800" y="8788"/>
                    <a:pt x="7200" y="10984"/>
                    <a:pt x="10400" y="12632"/>
                  </a:cubicBezTo>
                  <a:cubicBezTo>
                    <a:pt x="13600" y="14279"/>
                    <a:pt x="17600" y="15377"/>
                    <a:pt x="19600" y="16842"/>
                  </a:cubicBezTo>
                  <a:cubicBezTo>
                    <a:pt x="21600" y="18306"/>
                    <a:pt x="21600" y="20137"/>
                    <a:pt x="18000" y="20686"/>
                  </a:cubicBezTo>
                  <a:cubicBezTo>
                    <a:pt x="14400" y="21235"/>
                    <a:pt x="7200" y="20503"/>
                    <a:pt x="0" y="19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770826" y="59164"/>
              <a:ext cx="132693" cy="32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191" fill="norm" stroke="1" extrusionOk="0">
                  <a:moveTo>
                    <a:pt x="15847" y="3192"/>
                  </a:moveTo>
                  <a:cubicBezTo>
                    <a:pt x="16180" y="1945"/>
                    <a:pt x="16512" y="699"/>
                    <a:pt x="15847" y="215"/>
                  </a:cubicBezTo>
                  <a:cubicBezTo>
                    <a:pt x="15183" y="-270"/>
                    <a:pt x="13521" y="7"/>
                    <a:pt x="10697" y="1668"/>
                  </a:cubicBezTo>
                  <a:cubicBezTo>
                    <a:pt x="7872" y="3330"/>
                    <a:pt x="3884" y="6376"/>
                    <a:pt x="1724" y="9422"/>
                  </a:cubicBezTo>
                  <a:cubicBezTo>
                    <a:pt x="-436" y="12468"/>
                    <a:pt x="-768" y="15515"/>
                    <a:pt x="1890" y="17522"/>
                  </a:cubicBezTo>
                  <a:cubicBezTo>
                    <a:pt x="4549" y="19530"/>
                    <a:pt x="10198" y="20499"/>
                    <a:pt x="13854" y="20915"/>
                  </a:cubicBezTo>
                  <a:cubicBezTo>
                    <a:pt x="17509" y="21330"/>
                    <a:pt x="19170" y="21192"/>
                    <a:pt x="20832" y="21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989449" y="113804"/>
              <a:ext cx="101485" cy="43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92" fill="norm" stroke="1" extrusionOk="0">
                  <a:moveTo>
                    <a:pt x="3264" y="6535"/>
                  </a:moveTo>
                  <a:cubicBezTo>
                    <a:pt x="2823" y="9326"/>
                    <a:pt x="2382" y="12116"/>
                    <a:pt x="2602" y="14287"/>
                  </a:cubicBezTo>
                  <a:cubicBezTo>
                    <a:pt x="2823" y="16457"/>
                    <a:pt x="3704" y="18007"/>
                    <a:pt x="3925" y="19196"/>
                  </a:cubicBezTo>
                  <a:cubicBezTo>
                    <a:pt x="4145" y="20384"/>
                    <a:pt x="3704" y="21211"/>
                    <a:pt x="3043" y="21366"/>
                  </a:cubicBezTo>
                  <a:cubicBezTo>
                    <a:pt x="2382" y="21521"/>
                    <a:pt x="1500" y="21004"/>
                    <a:pt x="839" y="19041"/>
                  </a:cubicBezTo>
                  <a:cubicBezTo>
                    <a:pt x="178" y="17077"/>
                    <a:pt x="-263" y="13666"/>
                    <a:pt x="178" y="10721"/>
                  </a:cubicBezTo>
                  <a:cubicBezTo>
                    <a:pt x="619" y="7776"/>
                    <a:pt x="1941" y="5295"/>
                    <a:pt x="3043" y="3745"/>
                  </a:cubicBezTo>
                  <a:cubicBezTo>
                    <a:pt x="4145" y="2195"/>
                    <a:pt x="5027" y="1575"/>
                    <a:pt x="6129" y="1058"/>
                  </a:cubicBezTo>
                  <a:cubicBezTo>
                    <a:pt x="7231" y="541"/>
                    <a:pt x="8553" y="128"/>
                    <a:pt x="10317" y="24"/>
                  </a:cubicBezTo>
                  <a:cubicBezTo>
                    <a:pt x="12080" y="-79"/>
                    <a:pt x="14284" y="128"/>
                    <a:pt x="16488" y="1058"/>
                  </a:cubicBezTo>
                  <a:cubicBezTo>
                    <a:pt x="18692" y="1988"/>
                    <a:pt x="20896" y="3642"/>
                    <a:pt x="21117" y="5140"/>
                  </a:cubicBezTo>
                  <a:cubicBezTo>
                    <a:pt x="21337" y="6639"/>
                    <a:pt x="19574" y="7982"/>
                    <a:pt x="17590" y="8861"/>
                  </a:cubicBezTo>
                  <a:cubicBezTo>
                    <a:pt x="15606" y="9739"/>
                    <a:pt x="13402" y="10153"/>
                    <a:pt x="10757" y="10359"/>
                  </a:cubicBezTo>
                  <a:cubicBezTo>
                    <a:pt x="8113" y="10566"/>
                    <a:pt x="5027" y="10566"/>
                    <a:pt x="3484" y="9998"/>
                  </a:cubicBezTo>
                  <a:cubicBezTo>
                    <a:pt x="1941" y="9429"/>
                    <a:pt x="1941" y="8292"/>
                    <a:pt x="1941" y="7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100368" y="0"/>
              <a:ext cx="13370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1600" fill="norm" stroke="1" extrusionOk="0">
                  <a:moveTo>
                    <a:pt x="5718" y="0"/>
                  </a:moveTo>
                  <a:cubicBezTo>
                    <a:pt x="9529" y="1889"/>
                    <a:pt x="13341" y="3777"/>
                    <a:pt x="16359" y="5961"/>
                  </a:cubicBezTo>
                  <a:cubicBezTo>
                    <a:pt x="19376" y="8144"/>
                    <a:pt x="21600" y="10623"/>
                    <a:pt x="18741" y="13279"/>
                  </a:cubicBezTo>
                  <a:cubicBezTo>
                    <a:pt x="15882" y="15934"/>
                    <a:pt x="7941" y="18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065318" y="2457182"/>
              <a:ext cx="539751" cy="41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179"/>
                  </a:moveTo>
                  <a:cubicBezTo>
                    <a:pt x="2626" y="21071"/>
                    <a:pt x="5252" y="20962"/>
                    <a:pt x="6776" y="20908"/>
                  </a:cubicBezTo>
                  <a:cubicBezTo>
                    <a:pt x="8301" y="20854"/>
                    <a:pt x="8725" y="20854"/>
                    <a:pt x="9318" y="20908"/>
                  </a:cubicBezTo>
                  <a:cubicBezTo>
                    <a:pt x="9911" y="20962"/>
                    <a:pt x="10673" y="21071"/>
                    <a:pt x="10969" y="20854"/>
                  </a:cubicBezTo>
                  <a:cubicBezTo>
                    <a:pt x="11266" y="20637"/>
                    <a:pt x="11096" y="20094"/>
                    <a:pt x="10546" y="18574"/>
                  </a:cubicBezTo>
                  <a:cubicBezTo>
                    <a:pt x="9995" y="17055"/>
                    <a:pt x="9064" y="14558"/>
                    <a:pt x="8386" y="12116"/>
                  </a:cubicBezTo>
                  <a:cubicBezTo>
                    <a:pt x="7708" y="9674"/>
                    <a:pt x="7285" y="7286"/>
                    <a:pt x="7158" y="5441"/>
                  </a:cubicBezTo>
                  <a:cubicBezTo>
                    <a:pt x="7031" y="3595"/>
                    <a:pt x="7200" y="2293"/>
                    <a:pt x="7708" y="1370"/>
                  </a:cubicBezTo>
                  <a:cubicBezTo>
                    <a:pt x="8216" y="448"/>
                    <a:pt x="9064" y="-95"/>
                    <a:pt x="10461" y="14"/>
                  </a:cubicBezTo>
                  <a:cubicBezTo>
                    <a:pt x="11859" y="122"/>
                    <a:pt x="13807" y="882"/>
                    <a:pt x="15247" y="2239"/>
                  </a:cubicBezTo>
                  <a:cubicBezTo>
                    <a:pt x="16687" y="3595"/>
                    <a:pt x="17619" y="5549"/>
                    <a:pt x="17788" y="7666"/>
                  </a:cubicBezTo>
                  <a:cubicBezTo>
                    <a:pt x="17958" y="9782"/>
                    <a:pt x="17365" y="12062"/>
                    <a:pt x="16687" y="14016"/>
                  </a:cubicBezTo>
                  <a:cubicBezTo>
                    <a:pt x="16009" y="15969"/>
                    <a:pt x="15247" y="17597"/>
                    <a:pt x="14781" y="18683"/>
                  </a:cubicBezTo>
                  <a:cubicBezTo>
                    <a:pt x="14315" y="19768"/>
                    <a:pt x="14146" y="20311"/>
                    <a:pt x="14231" y="20745"/>
                  </a:cubicBezTo>
                  <a:cubicBezTo>
                    <a:pt x="14315" y="21179"/>
                    <a:pt x="14654" y="21505"/>
                    <a:pt x="15332" y="21505"/>
                  </a:cubicBezTo>
                  <a:cubicBezTo>
                    <a:pt x="16009" y="21505"/>
                    <a:pt x="17026" y="21179"/>
                    <a:pt x="18127" y="21071"/>
                  </a:cubicBezTo>
                  <a:cubicBezTo>
                    <a:pt x="19228" y="20962"/>
                    <a:pt x="20414" y="21071"/>
                    <a:pt x="21600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668568" y="2749549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4255"/>
                    <a:pt x="12800" y="8509"/>
                    <a:pt x="16400" y="12109"/>
                  </a:cubicBezTo>
                  <a:cubicBezTo>
                    <a:pt x="20000" y="15709"/>
                    <a:pt x="20800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674918" y="2794000"/>
              <a:ext cx="1587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97"/>
                    <a:pt x="12960" y="7395"/>
                    <a:pt x="9360" y="10995"/>
                  </a:cubicBezTo>
                  <a:cubicBezTo>
                    <a:pt x="5760" y="14595"/>
                    <a:pt x="2880" y="180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954318" y="2667942"/>
              <a:ext cx="127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80" y="6132"/>
                    <a:pt x="9360" y="-1068"/>
                    <a:pt x="12960" y="132"/>
                  </a:cubicBezTo>
                  <a:cubicBezTo>
                    <a:pt x="16560" y="1332"/>
                    <a:pt x="1908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922568" y="27940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246432" y="2378010"/>
              <a:ext cx="184137" cy="60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89" fill="norm" stroke="1" extrusionOk="0">
                  <a:moveTo>
                    <a:pt x="21113" y="1935"/>
                  </a:moveTo>
                  <a:cubicBezTo>
                    <a:pt x="19414" y="1253"/>
                    <a:pt x="17715" y="571"/>
                    <a:pt x="16259" y="230"/>
                  </a:cubicBezTo>
                  <a:cubicBezTo>
                    <a:pt x="14803" y="-111"/>
                    <a:pt x="13589" y="-111"/>
                    <a:pt x="10920" y="495"/>
                  </a:cubicBezTo>
                  <a:cubicBezTo>
                    <a:pt x="8250" y="1102"/>
                    <a:pt x="4124" y="2314"/>
                    <a:pt x="1940" y="3110"/>
                  </a:cubicBezTo>
                  <a:cubicBezTo>
                    <a:pt x="-244" y="3906"/>
                    <a:pt x="-487" y="4285"/>
                    <a:pt x="726" y="4929"/>
                  </a:cubicBezTo>
                  <a:cubicBezTo>
                    <a:pt x="1940" y="5573"/>
                    <a:pt x="4610" y="6483"/>
                    <a:pt x="6673" y="7051"/>
                  </a:cubicBezTo>
                  <a:cubicBezTo>
                    <a:pt x="8735" y="7620"/>
                    <a:pt x="10192" y="7847"/>
                    <a:pt x="11162" y="8150"/>
                  </a:cubicBezTo>
                  <a:cubicBezTo>
                    <a:pt x="12133" y="8453"/>
                    <a:pt x="12619" y="8832"/>
                    <a:pt x="12497" y="9173"/>
                  </a:cubicBezTo>
                  <a:cubicBezTo>
                    <a:pt x="12376" y="9514"/>
                    <a:pt x="11648" y="9817"/>
                    <a:pt x="10677" y="10045"/>
                  </a:cubicBezTo>
                  <a:cubicBezTo>
                    <a:pt x="9706" y="10272"/>
                    <a:pt x="8493" y="10424"/>
                    <a:pt x="7158" y="10575"/>
                  </a:cubicBezTo>
                  <a:cubicBezTo>
                    <a:pt x="5823" y="10727"/>
                    <a:pt x="4367" y="10878"/>
                    <a:pt x="3639" y="11144"/>
                  </a:cubicBezTo>
                  <a:cubicBezTo>
                    <a:pt x="2911" y="11409"/>
                    <a:pt x="2911" y="11788"/>
                    <a:pt x="3639" y="12356"/>
                  </a:cubicBezTo>
                  <a:cubicBezTo>
                    <a:pt x="4367" y="12925"/>
                    <a:pt x="5823" y="13683"/>
                    <a:pt x="6187" y="14706"/>
                  </a:cubicBezTo>
                  <a:cubicBezTo>
                    <a:pt x="6551" y="15729"/>
                    <a:pt x="5823" y="17017"/>
                    <a:pt x="5338" y="17851"/>
                  </a:cubicBezTo>
                  <a:cubicBezTo>
                    <a:pt x="4852" y="18685"/>
                    <a:pt x="4610" y="19064"/>
                    <a:pt x="5338" y="19594"/>
                  </a:cubicBezTo>
                  <a:cubicBezTo>
                    <a:pt x="6066" y="20125"/>
                    <a:pt x="7765" y="20807"/>
                    <a:pt x="9585" y="21148"/>
                  </a:cubicBezTo>
                  <a:cubicBezTo>
                    <a:pt x="11405" y="21489"/>
                    <a:pt x="13347" y="21489"/>
                    <a:pt x="15288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599186" y="2566349"/>
              <a:ext cx="157685" cy="25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21" fill="norm" stroke="1" extrusionOk="0">
                  <a:moveTo>
                    <a:pt x="16365" y="1514"/>
                  </a:moveTo>
                  <a:cubicBezTo>
                    <a:pt x="15523" y="806"/>
                    <a:pt x="14682" y="98"/>
                    <a:pt x="13559" y="10"/>
                  </a:cubicBezTo>
                  <a:cubicBezTo>
                    <a:pt x="12437" y="-79"/>
                    <a:pt x="11035" y="452"/>
                    <a:pt x="8791" y="2842"/>
                  </a:cubicBezTo>
                  <a:cubicBezTo>
                    <a:pt x="6546" y="5232"/>
                    <a:pt x="3461" y="9482"/>
                    <a:pt x="1778" y="12669"/>
                  </a:cubicBezTo>
                  <a:cubicBezTo>
                    <a:pt x="95" y="15855"/>
                    <a:pt x="-186" y="17980"/>
                    <a:pt x="95" y="19396"/>
                  </a:cubicBezTo>
                  <a:cubicBezTo>
                    <a:pt x="375" y="20813"/>
                    <a:pt x="1217" y="21521"/>
                    <a:pt x="3741" y="21521"/>
                  </a:cubicBezTo>
                  <a:cubicBezTo>
                    <a:pt x="6266" y="21521"/>
                    <a:pt x="10474" y="20813"/>
                    <a:pt x="13840" y="18954"/>
                  </a:cubicBezTo>
                  <a:cubicBezTo>
                    <a:pt x="17206" y="17095"/>
                    <a:pt x="19731" y="14085"/>
                    <a:pt x="20572" y="11252"/>
                  </a:cubicBezTo>
                  <a:cubicBezTo>
                    <a:pt x="21414" y="8419"/>
                    <a:pt x="20572" y="5764"/>
                    <a:pt x="18609" y="4436"/>
                  </a:cubicBezTo>
                  <a:cubicBezTo>
                    <a:pt x="16645" y="3108"/>
                    <a:pt x="13559" y="3108"/>
                    <a:pt x="11596" y="3462"/>
                  </a:cubicBezTo>
                  <a:cubicBezTo>
                    <a:pt x="9632" y="3816"/>
                    <a:pt x="8791" y="4524"/>
                    <a:pt x="8791" y="5675"/>
                  </a:cubicBezTo>
                  <a:cubicBezTo>
                    <a:pt x="8791" y="6826"/>
                    <a:pt x="9632" y="8419"/>
                    <a:pt x="10474" y="10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817918" y="286385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334385" y="2533650"/>
              <a:ext cx="423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00"/>
                    <a:pt x="0" y="10200"/>
                    <a:pt x="0" y="13800"/>
                  </a:cubicBezTo>
                  <a:cubicBezTo>
                    <a:pt x="0" y="17400"/>
                    <a:pt x="10800" y="19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465618" y="2387599"/>
              <a:ext cx="12174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4393" y="2184"/>
                  </a:moveTo>
                  <a:cubicBezTo>
                    <a:pt x="4027" y="1618"/>
                    <a:pt x="3661" y="1052"/>
                    <a:pt x="4210" y="647"/>
                  </a:cubicBezTo>
                  <a:cubicBezTo>
                    <a:pt x="4759" y="243"/>
                    <a:pt x="6224" y="0"/>
                    <a:pt x="8786" y="0"/>
                  </a:cubicBezTo>
                  <a:cubicBezTo>
                    <a:pt x="11349" y="0"/>
                    <a:pt x="15010" y="243"/>
                    <a:pt x="17573" y="1213"/>
                  </a:cubicBezTo>
                  <a:cubicBezTo>
                    <a:pt x="20136" y="2184"/>
                    <a:pt x="21600" y="3883"/>
                    <a:pt x="20868" y="5461"/>
                  </a:cubicBezTo>
                  <a:cubicBezTo>
                    <a:pt x="20136" y="7038"/>
                    <a:pt x="17207" y="8494"/>
                    <a:pt x="15193" y="9708"/>
                  </a:cubicBezTo>
                  <a:cubicBezTo>
                    <a:pt x="13180" y="10921"/>
                    <a:pt x="12081" y="11892"/>
                    <a:pt x="12264" y="12782"/>
                  </a:cubicBezTo>
                  <a:cubicBezTo>
                    <a:pt x="12447" y="13672"/>
                    <a:pt x="13912" y="14481"/>
                    <a:pt x="15925" y="15694"/>
                  </a:cubicBezTo>
                  <a:cubicBezTo>
                    <a:pt x="17939" y="16908"/>
                    <a:pt x="20502" y="18526"/>
                    <a:pt x="18854" y="19578"/>
                  </a:cubicBezTo>
                  <a:cubicBezTo>
                    <a:pt x="17207" y="20629"/>
                    <a:pt x="11349" y="21115"/>
                    <a:pt x="7505" y="21357"/>
                  </a:cubicBezTo>
                  <a:cubicBezTo>
                    <a:pt x="3661" y="21600"/>
                    <a:pt x="183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10" name="Drawing"/>
          <p:cNvGrpSpPr/>
          <p:nvPr/>
        </p:nvGrpSpPr>
        <p:grpSpPr>
          <a:xfrm>
            <a:off x="768350" y="1047749"/>
            <a:ext cx="12211050" cy="7285759"/>
            <a:chOff x="0" y="0"/>
            <a:chExt cx="12211050" cy="7285757"/>
          </a:xfrm>
        </p:grpSpPr>
        <p:sp>
          <p:nvSpPr>
            <p:cNvPr id="1156" name="Line"/>
            <p:cNvSpPr/>
            <p:nvPr/>
          </p:nvSpPr>
          <p:spPr>
            <a:xfrm>
              <a:off x="7454900" y="850900"/>
              <a:ext cx="209550" cy="33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3709" y="2970"/>
                    <a:pt x="7418" y="5940"/>
                    <a:pt x="10255" y="9045"/>
                  </a:cubicBezTo>
                  <a:cubicBezTo>
                    <a:pt x="13091" y="12150"/>
                    <a:pt x="15055" y="15390"/>
                    <a:pt x="16473" y="17618"/>
                  </a:cubicBezTo>
                  <a:cubicBezTo>
                    <a:pt x="17891" y="19845"/>
                    <a:pt x="18764" y="21060"/>
                    <a:pt x="19527" y="21330"/>
                  </a:cubicBezTo>
                  <a:cubicBezTo>
                    <a:pt x="20291" y="21600"/>
                    <a:pt x="20945" y="20925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463631" y="829587"/>
              <a:ext cx="245269" cy="37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2" fill="norm" stroke="1" extrusionOk="0">
                  <a:moveTo>
                    <a:pt x="21392" y="128"/>
                  </a:moveTo>
                  <a:cubicBezTo>
                    <a:pt x="20469" y="8"/>
                    <a:pt x="19546" y="-112"/>
                    <a:pt x="18807" y="188"/>
                  </a:cubicBezTo>
                  <a:cubicBezTo>
                    <a:pt x="18069" y="488"/>
                    <a:pt x="17515" y="1208"/>
                    <a:pt x="15669" y="3608"/>
                  </a:cubicBezTo>
                  <a:cubicBezTo>
                    <a:pt x="13823" y="6008"/>
                    <a:pt x="10684" y="10088"/>
                    <a:pt x="8007" y="13088"/>
                  </a:cubicBezTo>
                  <a:cubicBezTo>
                    <a:pt x="5330" y="16088"/>
                    <a:pt x="3115" y="18008"/>
                    <a:pt x="1730" y="19328"/>
                  </a:cubicBezTo>
                  <a:cubicBezTo>
                    <a:pt x="346" y="20648"/>
                    <a:pt x="-208" y="21368"/>
                    <a:pt x="69" y="21428"/>
                  </a:cubicBezTo>
                  <a:cubicBezTo>
                    <a:pt x="346" y="21488"/>
                    <a:pt x="1454" y="20888"/>
                    <a:pt x="2561" y="20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848600" y="9588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861300" y="106045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378645" y="544088"/>
              <a:ext cx="200206" cy="82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2" fill="norm" stroke="1" extrusionOk="0">
                  <a:moveTo>
                    <a:pt x="18582" y="719"/>
                  </a:moveTo>
                  <a:cubicBezTo>
                    <a:pt x="18132" y="442"/>
                    <a:pt x="17682" y="164"/>
                    <a:pt x="15207" y="53"/>
                  </a:cubicBezTo>
                  <a:cubicBezTo>
                    <a:pt x="12732" y="-58"/>
                    <a:pt x="8232" y="-2"/>
                    <a:pt x="5194" y="303"/>
                  </a:cubicBezTo>
                  <a:cubicBezTo>
                    <a:pt x="2157" y="608"/>
                    <a:pt x="582" y="1164"/>
                    <a:pt x="132" y="1747"/>
                  </a:cubicBezTo>
                  <a:cubicBezTo>
                    <a:pt x="-318" y="2330"/>
                    <a:pt x="357" y="2940"/>
                    <a:pt x="2607" y="3746"/>
                  </a:cubicBezTo>
                  <a:cubicBezTo>
                    <a:pt x="4857" y="4551"/>
                    <a:pt x="8682" y="5550"/>
                    <a:pt x="10482" y="6466"/>
                  </a:cubicBezTo>
                  <a:cubicBezTo>
                    <a:pt x="12282" y="7383"/>
                    <a:pt x="12057" y="8216"/>
                    <a:pt x="11157" y="8882"/>
                  </a:cubicBezTo>
                  <a:cubicBezTo>
                    <a:pt x="10257" y="9548"/>
                    <a:pt x="8682" y="10048"/>
                    <a:pt x="6994" y="10381"/>
                  </a:cubicBezTo>
                  <a:cubicBezTo>
                    <a:pt x="5307" y="10714"/>
                    <a:pt x="3507" y="10881"/>
                    <a:pt x="2494" y="10825"/>
                  </a:cubicBezTo>
                  <a:cubicBezTo>
                    <a:pt x="1482" y="10770"/>
                    <a:pt x="1257" y="10492"/>
                    <a:pt x="1707" y="10242"/>
                  </a:cubicBezTo>
                  <a:cubicBezTo>
                    <a:pt x="2157" y="9992"/>
                    <a:pt x="3282" y="9770"/>
                    <a:pt x="4632" y="9659"/>
                  </a:cubicBezTo>
                  <a:cubicBezTo>
                    <a:pt x="5982" y="9548"/>
                    <a:pt x="7557" y="9548"/>
                    <a:pt x="8682" y="9659"/>
                  </a:cubicBezTo>
                  <a:cubicBezTo>
                    <a:pt x="9807" y="9770"/>
                    <a:pt x="10482" y="9992"/>
                    <a:pt x="10932" y="10520"/>
                  </a:cubicBezTo>
                  <a:cubicBezTo>
                    <a:pt x="11382" y="11047"/>
                    <a:pt x="11607" y="11880"/>
                    <a:pt x="10369" y="13130"/>
                  </a:cubicBezTo>
                  <a:cubicBezTo>
                    <a:pt x="9132" y="14379"/>
                    <a:pt x="6432" y="16045"/>
                    <a:pt x="4519" y="17377"/>
                  </a:cubicBezTo>
                  <a:cubicBezTo>
                    <a:pt x="2607" y="18710"/>
                    <a:pt x="1482" y="19710"/>
                    <a:pt x="1032" y="20348"/>
                  </a:cubicBezTo>
                  <a:cubicBezTo>
                    <a:pt x="582" y="20987"/>
                    <a:pt x="807" y="21264"/>
                    <a:pt x="1482" y="21403"/>
                  </a:cubicBezTo>
                  <a:cubicBezTo>
                    <a:pt x="2157" y="21542"/>
                    <a:pt x="3282" y="21542"/>
                    <a:pt x="6657" y="21542"/>
                  </a:cubicBezTo>
                  <a:cubicBezTo>
                    <a:pt x="10032" y="21542"/>
                    <a:pt x="15657" y="21542"/>
                    <a:pt x="21282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118963" y="381000"/>
              <a:ext cx="31388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8" fill="norm" stroke="1" extrusionOk="0">
                  <a:moveTo>
                    <a:pt x="4073" y="0"/>
                  </a:moveTo>
                  <a:cubicBezTo>
                    <a:pt x="2633" y="5283"/>
                    <a:pt x="1193" y="10567"/>
                    <a:pt x="473" y="13830"/>
                  </a:cubicBezTo>
                  <a:cubicBezTo>
                    <a:pt x="-247" y="17094"/>
                    <a:pt x="-247" y="18337"/>
                    <a:pt x="1193" y="19424"/>
                  </a:cubicBezTo>
                  <a:cubicBezTo>
                    <a:pt x="2633" y="20512"/>
                    <a:pt x="5513" y="21445"/>
                    <a:pt x="9113" y="21522"/>
                  </a:cubicBezTo>
                  <a:cubicBezTo>
                    <a:pt x="12713" y="21600"/>
                    <a:pt x="17033" y="20823"/>
                    <a:pt x="21353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062974" y="1232842"/>
              <a:ext cx="190194" cy="27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81" fill="norm" stroke="1" extrusionOk="0">
                  <a:moveTo>
                    <a:pt x="18343" y="3390"/>
                  </a:moveTo>
                  <a:cubicBezTo>
                    <a:pt x="18343" y="2565"/>
                    <a:pt x="18343" y="1741"/>
                    <a:pt x="17869" y="1081"/>
                  </a:cubicBezTo>
                  <a:cubicBezTo>
                    <a:pt x="17394" y="422"/>
                    <a:pt x="16444" y="-73"/>
                    <a:pt x="14427" y="9"/>
                  </a:cubicBezTo>
                  <a:cubicBezTo>
                    <a:pt x="12409" y="92"/>
                    <a:pt x="9324" y="751"/>
                    <a:pt x="6713" y="2565"/>
                  </a:cubicBezTo>
                  <a:cubicBezTo>
                    <a:pt x="4102" y="4379"/>
                    <a:pt x="1965" y="7347"/>
                    <a:pt x="897" y="10315"/>
                  </a:cubicBezTo>
                  <a:cubicBezTo>
                    <a:pt x="-171" y="13283"/>
                    <a:pt x="-171" y="16251"/>
                    <a:pt x="304" y="18064"/>
                  </a:cubicBezTo>
                  <a:cubicBezTo>
                    <a:pt x="778" y="19878"/>
                    <a:pt x="1728" y="20538"/>
                    <a:pt x="3508" y="20950"/>
                  </a:cubicBezTo>
                  <a:cubicBezTo>
                    <a:pt x="5288" y="21362"/>
                    <a:pt x="7899" y="21527"/>
                    <a:pt x="10748" y="20620"/>
                  </a:cubicBezTo>
                  <a:cubicBezTo>
                    <a:pt x="13596" y="19713"/>
                    <a:pt x="16682" y="17735"/>
                    <a:pt x="18581" y="15261"/>
                  </a:cubicBezTo>
                  <a:cubicBezTo>
                    <a:pt x="20480" y="12788"/>
                    <a:pt x="21192" y="9820"/>
                    <a:pt x="21310" y="7842"/>
                  </a:cubicBezTo>
                  <a:cubicBezTo>
                    <a:pt x="21429" y="5863"/>
                    <a:pt x="20954" y="4874"/>
                    <a:pt x="19886" y="3802"/>
                  </a:cubicBezTo>
                  <a:cubicBezTo>
                    <a:pt x="18818" y="2730"/>
                    <a:pt x="17156" y="1576"/>
                    <a:pt x="15495" y="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9966912" y="507999"/>
              <a:ext cx="156984" cy="12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928" fill="norm" stroke="1" extrusionOk="0">
                  <a:moveTo>
                    <a:pt x="2905" y="0"/>
                  </a:moveTo>
                  <a:cubicBezTo>
                    <a:pt x="1768" y="1062"/>
                    <a:pt x="632" y="2125"/>
                    <a:pt x="205" y="4603"/>
                  </a:cubicBezTo>
                  <a:cubicBezTo>
                    <a:pt x="-221" y="7082"/>
                    <a:pt x="63" y="10977"/>
                    <a:pt x="632" y="13633"/>
                  </a:cubicBezTo>
                  <a:cubicBezTo>
                    <a:pt x="1200" y="16289"/>
                    <a:pt x="2053" y="17705"/>
                    <a:pt x="3047" y="17882"/>
                  </a:cubicBezTo>
                  <a:cubicBezTo>
                    <a:pt x="4042" y="18059"/>
                    <a:pt x="5179" y="16997"/>
                    <a:pt x="5747" y="15580"/>
                  </a:cubicBezTo>
                  <a:cubicBezTo>
                    <a:pt x="6316" y="14164"/>
                    <a:pt x="6316" y="12393"/>
                    <a:pt x="6742" y="12216"/>
                  </a:cubicBezTo>
                  <a:cubicBezTo>
                    <a:pt x="7168" y="12039"/>
                    <a:pt x="8021" y="13456"/>
                    <a:pt x="8732" y="15049"/>
                  </a:cubicBezTo>
                  <a:cubicBezTo>
                    <a:pt x="9442" y="16643"/>
                    <a:pt x="10011" y="18413"/>
                    <a:pt x="11005" y="19652"/>
                  </a:cubicBezTo>
                  <a:cubicBezTo>
                    <a:pt x="12000" y="20892"/>
                    <a:pt x="13421" y="21600"/>
                    <a:pt x="15268" y="20007"/>
                  </a:cubicBezTo>
                  <a:cubicBezTo>
                    <a:pt x="17116" y="18413"/>
                    <a:pt x="19390" y="14518"/>
                    <a:pt x="20384" y="11508"/>
                  </a:cubicBezTo>
                  <a:cubicBezTo>
                    <a:pt x="21379" y="8498"/>
                    <a:pt x="21095" y="6374"/>
                    <a:pt x="20811" y="4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0185400" y="5842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255250" y="448390"/>
              <a:ext cx="130440" cy="23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416" fill="norm" stroke="1" extrusionOk="0">
                  <a:moveTo>
                    <a:pt x="6271" y="7478"/>
                  </a:moveTo>
                  <a:cubicBezTo>
                    <a:pt x="5923" y="13065"/>
                    <a:pt x="5574" y="18651"/>
                    <a:pt x="5052" y="20047"/>
                  </a:cubicBezTo>
                  <a:cubicBezTo>
                    <a:pt x="4529" y="21444"/>
                    <a:pt x="3832" y="18651"/>
                    <a:pt x="3658" y="15299"/>
                  </a:cubicBezTo>
                  <a:cubicBezTo>
                    <a:pt x="3484" y="11947"/>
                    <a:pt x="3832" y="8037"/>
                    <a:pt x="5226" y="5430"/>
                  </a:cubicBezTo>
                  <a:cubicBezTo>
                    <a:pt x="6619" y="2823"/>
                    <a:pt x="9058" y="1520"/>
                    <a:pt x="11148" y="775"/>
                  </a:cubicBezTo>
                  <a:cubicBezTo>
                    <a:pt x="13239" y="30"/>
                    <a:pt x="14981" y="-156"/>
                    <a:pt x="16548" y="123"/>
                  </a:cubicBezTo>
                  <a:cubicBezTo>
                    <a:pt x="18116" y="403"/>
                    <a:pt x="19510" y="1147"/>
                    <a:pt x="20381" y="1985"/>
                  </a:cubicBezTo>
                  <a:cubicBezTo>
                    <a:pt x="21252" y="2823"/>
                    <a:pt x="21600" y="3754"/>
                    <a:pt x="21426" y="4685"/>
                  </a:cubicBezTo>
                  <a:cubicBezTo>
                    <a:pt x="21252" y="5616"/>
                    <a:pt x="20555" y="6547"/>
                    <a:pt x="16897" y="7758"/>
                  </a:cubicBezTo>
                  <a:cubicBezTo>
                    <a:pt x="13239" y="8968"/>
                    <a:pt x="6619" y="10458"/>
                    <a:pt x="0" y="11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445750" y="5524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0960100" y="430770"/>
              <a:ext cx="146203" cy="33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98" fill="norm" stroke="1" extrusionOk="0">
                  <a:moveTo>
                    <a:pt x="4563" y="7665"/>
                  </a:moveTo>
                  <a:cubicBezTo>
                    <a:pt x="4563" y="10998"/>
                    <a:pt x="4563" y="14331"/>
                    <a:pt x="4563" y="16398"/>
                  </a:cubicBezTo>
                  <a:cubicBezTo>
                    <a:pt x="4563" y="18465"/>
                    <a:pt x="4563" y="19265"/>
                    <a:pt x="4411" y="19998"/>
                  </a:cubicBezTo>
                  <a:cubicBezTo>
                    <a:pt x="4259" y="20731"/>
                    <a:pt x="3955" y="21398"/>
                    <a:pt x="3651" y="21398"/>
                  </a:cubicBezTo>
                  <a:cubicBezTo>
                    <a:pt x="3346" y="21398"/>
                    <a:pt x="3042" y="20731"/>
                    <a:pt x="3346" y="17865"/>
                  </a:cubicBezTo>
                  <a:cubicBezTo>
                    <a:pt x="3651" y="14998"/>
                    <a:pt x="4563" y="9931"/>
                    <a:pt x="5780" y="6598"/>
                  </a:cubicBezTo>
                  <a:cubicBezTo>
                    <a:pt x="6997" y="3265"/>
                    <a:pt x="8518" y="1665"/>
                    <a:pt x="10192" y="798"/>
                  </a:cubicBezTo>
                  <a:cubicBezTo>
                    <a:pt x="11865" y="-69"/>
                    <a:pt x="13690" y="-202"/>
                    <a:pt x="15515" y="265"/>
                  </a:cubicBezTo>
                  <a:cubicBezTo>
                    <a:pt x="17341" y="731"/>
                    <a:pt x="19166" y="1798"/>
                    <a:pt x="20231" y="2798"/>
                  </a:cubicBezTo>
                  <a:cubicBezTo>
                    <a:pt x="21296" y="3798"/>
                    <a:pt x="21600" y="4731"/>
                    <a:pt x="19014" y="5665"/>
                  </a:cubicBezTo>
                  <a:cubicBezTo>
                    <a:pt x="16428" y="6598"/>
                    <a:pt x="10952" y="7531"/>
                    <a:pt x="7301" y="7931"/>
                  </a:cubicBezTo>
                  <a:cubicBezTo>
                    <a:pt x="3651" y="8331"/>
                    <a:pt x="1825" y="8198"/>
                    <a:pt x="0" y="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0027592" y="1390650"/>
              <a:ext cx="197127" cy="18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11" fill="norm" stroke="1" extrusionOk="0">
                  <a:moveTo>
                    <a:pt x="1966" y="0"/>
                  </a:moveTo>
                  <a:cubicBezTo>
                    <a:pt x="1047" y="3155"/>
                    <a:pt x="128" y="6310"/>
                    <a:pt x="13" y="9587"/>
                  </a:cubicBezTo>
                  <a:cubicBezTo>
                    <a:pt x="-102" y="12863"/>
                    <a:pt x="587" y="16261"/>
                    <a:pt x="1392" y="18445"/>
                  </a:cubicBezTo>
                  <a:cubicBezTo>
                    <a:pt x="2196" y="20629"/>
                    <a:pt x="3115" y="21600"/>
                    <a:pt x="4034" y="21236"/>
                  </a:cubicBezTo>
                  <a:cubicBezTo>
                    <a:pt x="4953" y="20872"/>
                    <a:pt x="5872" y="19173"/>
                    <a:pt x="6447" y="17717"/>
                  </a:cubicBezTo>
                  <a:cubicBezTo>
                    <a:pt x="7021" y="16261"/>
                    <a:pt x="7251" y="15047"/>
                    <a:pt x="7596" y="13834"/>
                  </a:cubicBezTo>
                  <a:cubicBezTo>
                    <a:pt x="7941" y="12620"/>
                    <a:pt x="8400" y="11407"/>
                    <a:pt x="8860" y="11407"/>
                  </a:cubicBezTo>
                  <a:cubicBezTo>
                    <a:pt x="9319" y="11407"/>
                    <a:pt x="9779" y="12620"/>
                    <a:pt x="11043" y="14198"/>
                  </a:cubicBezTo>
                  <a:cubicBezTo>
                    <a:pt x="12307" y="15775"/>
                    <a:pt x="14375" y="17717"/>
                    <a:pt x="16098" y="18688"/>
                  </a:cubicBezTo>
                  <a:cubicBezTo>
                    <a:pt x="17821" y="19658"/>
                    <a:pt x="19200" y="19658"/>
                    <a:pt x="20119" y="19052"/>
                  </a:cubicBezTo>
                  <a:cubicBezTo>
                    <a:pt x="21038" y="18445"/>
                    <a:pt x="21498" y="17231"/>
                    <a:pt x="21383" y="14562"/>
                  </a:cubicBezTo>
                  <a:cubicBezTo>
                    <a:pt x="21268" y="11892"/>
                    <a:pt x="20579" y="7766"/>
                    <a:pt x="19775" y="4975"/>
                  </a:cubicBezTo>
                  <a:cubicBezTo>
                    <a:pt x="18970" y="2184"/>
                    <a:pt x="18051" y="728"/>
                    <a:pt x="18166" y="849"/>
                  </a:cubicBezTo>
                  <a:cubicBezTo>
                    <a:pt x="18281" y="971"/>
                    <a:pt x="19430" y="2670"/>
                    <a:pt x="20579" y="4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0287000" y="15049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0350500" y="1356349"/>
              <a:ext cx="115049" cy="37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46" fill="norm" stroke="1" extrusionOk="0">
                  <a:moveTo>
                    <a:pt x="12729" y="6737"/>
                  </a:moveTo>
                  <a:cubicBezTo>
                    <a:pt x="10800" y="9300"/>
                    <a:pt x="8871" y="11862"/>
                    <a:pt x="7907" y="14120"/>
                  </a:cubicBezTo>
                  <a:cubicBezTo>
                    <a:pt x="6943" y="16378"/>
                    <a:pt x="6943" y="18330"/>
                    <a:pt x="6557" y="19611"/>
                  </a:cubicBezTo>
                  <a:cubicBezTo>
                    <a:pt x="6171" y="20893"/>
                    <a:pt x="5400" y="21503"/>
                    <a:pt x="4821" y="21442"/>
                  </a:cubicBezTo>
                  <a:cubicBezTo>
                    <a:pt x="4243" y="21381"/>
                    <a:pt x="3857" y="20649"/>
                    <a:pt x="3279" y="17781"/>
                  </a:cubicBezTo>
                  <a:cubicBezTo>
                    <a:pt x="2700" y="14913"/>
                    <a:pt x="1929" y="9910"/>
                    <a:pt x="2121" y="6798"/>
                  </a:cubicBezTo>
                  <a:cubicBezTo>
                    <a:pt x="2314" y="3686"/>
                    <a:pt x="3471" y="2466"/>
                    <a:pt x="5014" y="1611"/>
                  </a:cubicBezTo>
                  <a:cubicBezTo>
                    <a:pt x="6557" y="757"/>
                    <a:pt x="8486" y="269"/>
                    <a:pt x="10607" y="86"/>
                  </a:cubicBezTo>
                  <a:cubicBezTo>
                    <a:pt x="12729" y="-97"/>
                    <a:pt x="15043" y="25"/>
                    <a:pt x="16779" y="330"/>
                  </a:cubicBezTo>
                  <a:cubicBezTo>
                    <a:pt x="18514" y="635"/>
                    <a:pt x="19671" y="1123"/>
                    <a:pt x="20443" y="1978"/>
                  </a:cubicBezTo>
                  <a:cubicBezTo>
                    <a:pt x="21214" y="2832"/>
                    <a:pt x="21600" y="4052"/>
                    <a:pt x="18129" y="5272"/>
                  </a:cubicBezTo>
                  <a:cubicBezTo>
                    <a:pt x="14657" y="6493"/>
                    <a:pt x="7329" y="7713"/>
                    <a:pt x="0" y="8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528300" y="1466850"/>
              <a:ext cx="25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934767" y="1288567"/>
              <a:ext cx="124603" cy="27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14" fill="norm" stroke="1" extrusionOk="0">
                  <a:moveTo>
                    <a:pt x="19110" y="6323"/>
                  </a:moveTo>
                  <a:cubicBezTo>
                    <a:pt x="20173" y="4227"/>
                    <a:pt x="21235" y="2132"/>
                    <a:pt x="20704" y="1004"/>
                  </a:cubicBezTo>
                  <a:cubicBezTo>
                    <a:pt x="20173" y="-125"/>
                    <a:pt x="18048" y="-286"/>
                    <a:pt x="15038" y="439"/>
                  </a:cubicBezTo>
                  <a:cubicBezTo>
                    <a:pt x="12028" y="1165"/>
                    <a:pt x="8133" y="2777"/>
                    <a:pt x="5301" y="5839"/>
                  </a:cubicBezTo>
                  <a:cubicBezTo>
                    <a:pt x="2468" y="8902"/>
                    <a:pt x="697" y="13415"/>
                    <a:pt x="166" y="16075"/>
                  </a:cubicBezTo>
                  <a:cubicBezTo>
                    <a:pt x="-365" y="18735"/>
                    <a:pt x="343" y="19541"/>
                    <a:pt x="2822" y="20105"/>
                  </a:cubicBezTo>
                  <a:cubicBezTo>
                    <a:pt x="5301" y="20669"/>
                    <a:pt x="9550" y="20992"/>
                    <a:pt x="13799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1103156" y="1365249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75"/>
                    <a:pt x="3818" y="12150"/>
                    <a:pt x="1118" y="15750"/>
                  </a:cubicBezTo>
                  <a:cubicBezTo>
                    <a:pt x="-1582" y="19350"/>
                    <a:pt x="1118" y="2047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1188699" y="14287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1366499" y="1333024"/>
              <a:ext cx="144170" cy="38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55" fill="norm" stroke="1" extrusionOk="0">
                  <a:moveTo>
                    <a:pt x="10330" y="5630"/>
                  </a:moveTo>
                  <a:cubicBezTo>
                    <a:pt x="8452" y="7381"/>
                    <a:pt x="6574" y="9133"/>
                    <a:pt x="5322" y="11526"/>
                  </a:cubicBezTo>
                  <a:cubicBezTo>
                    <a:pt x="4070" y="13920"/>
                    <a:pt x="3443" y="16955"/>
                    <a:pt x="2817" y="18824"/>
                  </a:cubicBezTo>
                  <a:cubicBezTo>
                    <a:pt x="2191" y="20692"/>
                    <a:pt x="1565" y="21392"/>
                    <a:pt x="1096" y="21451"/>
                  </a:cubicBezTo>
                  <a:cubicBezTo>
                    <a:pt x="626" y="21509"/>
                    <a:pt x="313" y="20925"/>
                    <a:pt x="626" y="18590"/>
                  </a:cubicBezTo>
                  <a:cubicBezTo>
                    <a:pt x="939" y="16255"/>
                    <a:pt x="1878" y="12168"/>
                    <a:pt x="3287" y="8841"/>
                  </a:cubicBezTo>
                  <a:cubicBezTo>
                    <a:pt x="4696" y="5513"/>
                    <a:pt x="6574" y="2945"/>
                    <a:pt x="8452" y="1544"/>
                  </a:cubicBezTo>
                  <a:cubicBezTo>
                    <a:pt x="10330" y="143"/>
                    <a:pt x="12209" y="-91"/>
                    <a:pt x="13774" y="26"/>
                  </a:cubicBezTo>
                  <a:cubicBezTo>
                    <a:pt x="15339" y="143"/>
                    <a:pt x="16591" y="610"/>
                    <a:pt x="17843" y="1368"/>
                  </a:cubicBezTo>
                  <a:cubicBezTo>
                    <a:pt x="19096" y="2127"/>
                    <a:pt x="20348" y="3178"/>
                    <a:pt x="20974" y="4054"/>
                  </a:cubicBezTo>
                  <a:cubicBezTo>
                    <a:pt x="21600" y="4930"/>
                    <a:pt x="21600" y="5630"/>
                    <a:pt x="19096" y="6506"/>
                  </a:cubicBezTo>
                  <a:cubicBezTo>
                    <a:pt x="16591" y="7381"/>
                    <a:pt x="11583" y="8432"/>
                    <a:pt x="8139" y="8958"/>
                  </a:cubicBezTo>
                  <a:cubicBezTo>
                    <a:pt x="4696" y="9483"/>
                    <a:pt x="2817" y="9483"/>
                    <a:pt x="1722" y="9016"/>
                  </a:cubicBezTo>
                  <a:cubicBezTo>
                    <a:pt x="626" y="8549"/>
                    <a:pt x="313" y="7615"/>
                    <a:pt x="0" y="6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1480800" y="1270000"/>
              <a:ext cx="12717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3810" y="0"/>
                  </a:moveTo>
                  <a:cubicBezTo>
                    <a:pt x="17351" y="3940"/>
                    <a:pt x="20892" y="7879"/>
                    <a:pt x="21246" y="11072"/>
                  </a:cubicBezTo>
                  <a:cubicBezTo>
                    <a:pt x="21600" y="14264"/>
                    <a:pt x="18767" y="16709"/>
                    <a:pt x="14695" y="18340"/>
                  </a:cubicBezTo>
                  <a:cubicBezTo>
                    <a:pt x="10623" y="19970"/>
                    <a:pt x="5311" y="207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086600" y="235384"/>
              <a:ext cx="5118100" cy="181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448"/>
                  </a:moveTo>
                  <a:cubicBezTo>
                    <a:pt x="18" y="322"/>
                    <a:pt x="36" y="196"/>
                    <a:pt x="67" y="108"/>
                  </a:cubicBezTo>
                  <a:cubicBezTo>
                    <a:pt x="98" y="20"/>
                    <a:pt x="143" y="-30"/>
                    <a:pt x="170" y="20"/>
                  </a:cubicBezTo>
                  <a:cubicBezTo>
                    <a:pt x="197" y="71"/>
                    <a:pt x="205" y="221"/>
                    <a:pt x="214" y="712"/>
                  </a:cubicBezTo>
                  <a:cubicBezTo>
                    <a:pt x="223" y="1202"/>
                    <a:pt x="232" y="2032"/>
                    <a:pt x="246" y="2887"/>
                  </a:cubicBezTo>
                  <a:cubicBezTo>
                    <a:pt x="259" y="3742"/>
                    <a:pt x="277" y="4622"/>
                    <a:pt x="286" y="5552"/>
                  </a:cubicBezTo>
                  <a:cubicBezTo>
                    <a:pt x="295" y="6483"/>
                    <a:pt x="295" y="7463"/>
                    <a:pt x="304" y="8431"/>
                  </a:cubicBezTo>
                  <a:cubicBezTo>
                    <a:pt x="313" y="9400"/>
                    <a:pt x="331" y="10355"/>
                    <a:pt x="348" y="11285"/>
                  </a:cubicBezTo>
                  <a:cubicBezTo>
                    <a:pt x="366" y="12216"/>
                    <a:pt x="384" y="13121"/>
                    <a:pt x="398" y="14039"/>
                  </a:cubicBezTo>
                  <a:cubicBezTo>
                    <a:pt x="411" y="14957"/>
                    <a:pt x="420" y="15887"/>
                    <a:pt x="424" y="16817"/>
                  </a:cubicBezTo>
                  <a:cubicBezTo>
                    <a:pt x="429" y="17748"/>
                    <a:pt x="429" y="18678"/>
                    <a:pt x="424" y="19345"/>
                  </a:cubicBezTo>
                  <a:cubicBezTo>
                    <a:pt x="420" y="20011"/>
                    <a:pt x="411" y="20413"/>
                    <a:pt x="406" y="20677"/>
                  </a:cubicBezTo>
                  <a:cubicBezTo>
                    <a:pt x="402" y="20941"/>
                    <a:pt x="402" y="21067"/>
                    <a:pt x="424" y="21143"/>
                  </a:cubicBezTo>
                  <a:cubicBezTo>
                    <a:pt x="447" y="21218"/>
                    <a:pt x="491" y="21243"/>
                    <a:pt x="643" y="21231"/>
                  </a:cubicBezTo>
                  <a:cubicBezTo>
                    <a:pt x="795" y="21218"/>
                    <a:pt x="1054" y="21168"/>
                    <a:pt x="1335" y="21180"/>
                  </a:cubicBezTo>
                  <a:cubicBezTo>
                    <a:pt x="1617" y="21193"/>
                    <a:pt x="1921" y="21268"/>
                    <a:pt x="2238" y="21344"/>
                  </a:cubicBezTo>
                  <a:cubicBezTo>
                    <a:pt x="2555" y="21419"/>
                    <a:pt x="2885" y="21495"/>
                    <a:pt x="3238" y="21532"/>
                  </a:cubicBezTo>
                  <a:cubicBezTo>
                    <a:pt x="3591" y="21570"/>
                    <a:pt x="3966" y="21570"/>
                    <a:pt x="4341" y="21570"/>
                  </a:cubicBezTo>
                  <a:cubicBezTo>
                    <a:pt x="4717" y="21570"/>
                    <a:pt x="5092" y="21570"/>
                    <a:pt x="5436" y="21557"/>
                  </a:cubicBezTo>
                  <a:cubicBezTo>
                    <a:pt x="5780" y="21545"/>
                    <a:pt x="6092" y="21520"/>
                    <a:pt x="6400" y="21495"/>
                  </a:cubicBezTo>
                  <a:cubicBezTo>
                    <a:pt x="6709" y="21469"/>
                    <a:pt x="7012" y="21444"/>
                    <a:pt x="7330" y="21419"/>
                  </a:cubicBezTo>
                  <a:cubicBezTo>
                    <a:pt x="7647" y="21394"/>
                    <a:pt x="7977" y="21369"/>
                    <a:pt x="8339" y="21356"/>
                  </a:cubicBezTo>
                  <a:cubicBezTo>
                    <a:pt x="8701" y="21344"/>
                    <a:pt x="9094" y="21344"/>
                    <a:pt x="9442" y="21356"/>
                  </a:cubicBezTo>
                  <a:cubicBezTo>
                    <a:pt x="9791" y="21369"/>
                    <a:pt x="10094" y="21394"/>
                    <a:pt x="10411" y="21419"/>
                  </a:cubicBezTo>
                  <a:cubicBezTo>
                    <a:pt x="10729" y="21444"/>
                    <a:pt x="11059" y="21469"/>
                    <a:pt x="11390" y="21482"/>
                  </a:cubicBezTo>
                  <a:cubicBezTo>
                    <a:pt x="11720" y="21495"/>
                    <a:pt x="12051" y="21495"/>
                    <a:pt x="12381" y="21482"/>
                  </a:cubicBezTo>
                  <a:cubicBezTo>
                    <a:pt x="12712" y="21469"/>
                    <a:pt x="13042" y="21444"/>
                    <a:pt x="13373" y="21407"/>
                  </a:cubicBezTo>
                  <a:cubicBezTo>
                    <a:pt x="13703" y="21369"/>
                    <a:pt x="14034" y="21319"/>
                    <a:pt x="14360" y="21281"/>
                  </a:cubicBezTo>
                  <a:cubicBezTo>
                    <a:pt x="14686" y="21243"/>
                    <a:pt x="15007" y="21218"/>
                    <a:pt x="15356" y="21180"/>
                  </a:cubicBezTo>
                  <a:cubicBezTo>
                    <a:pt x="15704" y="21143"/>
                    <a:pt x="16079" y="21092"/>
                    <a:pt x="16441" y="21055"/>
                  </a:cubicBezTo>
                  <a:cubicBezTo>
                    <a:pt x="16803" y="21017"/>
                    <a:pt x="17151" y="20992"/>
                    <a:pt x="17495" y="20954"/>
                  </a:cubicBezTo>
                  <a:cubicBezTo>
                    <a:pt x="17839" y="20916"/>
                    <a:pt x="18179" y="20866"/>
                    <a:pt x="18509" y="20828"/>
                  </a:cubicBezTo>
                  <a:cubicBezTo>
                    <a:pt x="18840" y="20790"/>
                    <a:pt x="19161" y="20765"/>
                    <a:pt x="19483" y="20740"/>
                  </a:cubicBezTo>
                  <a:cubicBezTo>
                    <a:pt x="19804" y="20715"/>
                    <a:pt x="20126" y="20690"/>
                    <a:pt x="20443" y="20627"/>
                  </a:cubicBezTo>
                  <a:cubicBezTo>
                    <a:pt x="20760" y="20564"/>
                    <a:pt x="21073" y="20464"/>
                    <a:pt x="21265" y="20376"/>
                  </a:cubicBezTo>
                  <a:cubicBezTo>
                    <a:pt x="21457" y="20288"/>
                    <a:pt x="21529" y="20212"/>
                    <a:pt x="21600" y="20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2149566" y="1028700"/>
              <a:ext cx="61484" cy="79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21600"/>
                  </a:moveTo>
                  <a:cubicBezTo>
                    <a:pt x="13714" y="19930"/>
                    <a:pt x="6514" y="18259"/>
                    <a:pt x="2914" y="16358"/>
                  </a:cubicBezTo>
                  <a:cubicBezTo>
                    <a:pt x="-686" y="14458"/>
                    <a:pt x="-686" y="12326"/>
                    <a:pt x="1474" y="10195"/>
                  </a:cubicBezTo>
                  <a:cubicBezTo>
                    <a:pt x="3634" y="8064"/>
                    <a:pt x="7954" y="5933"/>
                    <a:pt x="11554" y="4234"/>
                  </a:cubicBezTo>
                  <a:cubicBezTo>
                    <a:pt x="15154" y="2534"/>
                    <a:pt x="18034" y="1267"/>
                    <a:pt x="209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200900" y="0"/>
              <a:ext cx="5010150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545" y="19573"/>
                    <a:pt x="21490" y="17546"/>
                    <a:pt x="21445" y="15553"/>
                  </a:cubicBezTo>
                  <a:cubicBezTo>
                    <a:pt x="21399" y="13561"/>
                    <a:pt x="21363" y="11604"/>
                    <a:pt x="21317" y="9821"/>
                  </a:cubicBezTo>
                  <a:cubicBezTo>
                    <a:pt x="21271" y="8039"/>
                    <a:pt x="21217" y="6431"/>
                    <a:pt x="21157" y="5383"/>
                  </a:cubicBezTo>
                  <a:cubicBezTo>
                    <a:pt x="21098" y="4334"/>
                    <a:pt x="21034" y="3845"/>
                    <a:pt x="20865" y="3565"/>
                  </a:cubicBezTo>
                  <a:cubicBezTo>
                    <a:pt x="20697" y="3285"/>
                    <a:pt x="20423" y="3216"/>
                    <a:pt x="20122" y="3076"/>
                  </a:cubicBezTo>
                  <a:cubicBezTo>
                    <a:pt x="19821" y="2936"/>
                    <a:pt x="19492" y="2726"/>
                    <a:pt x="19159" y="2551"/>
                  </a:cubicBezTo>
                  <a:cubicBezTo>
                    <a:pt x="18826" y="2377"/>
                    <a:pt x="18488" y="2237"/>
                    <a:pt x="18160" y="2097"/>
                  </a:cubicBezTo>
                  <a:cubicBezTo>
                    <a:pt x="17831" y="1957"/>
                    <a:pt x="17512" y="1817"/>
                    <a:pt x="17174" y="1678"/>
                  </a:cubicBezTo>
                  <a:cubicBezTo>
                    <a:pt x="16837" y="1538"/>
                    <a:pt x="16481" y="1398"/>
                    <a:pt x="16111" y="1293"/>
                  </a:cubicBezTo>
                  <a:cubicBezTo>
                    <a:pt x="15741" y="1188"/>
                    <a:pt x="15358" y="1118"/>
                    <a:pt x="15002" y="1014"/>
                  </a:cubicBezTo>
                  <a:cubicBezTo>
                    <a:pt x="14646" y="909"/>
                    <a:pt x="14318" y="769"/>
                    <a:pt x="13994" y="629"/>
                  </a:cubicBezTo>
                  <a:cubicBezTo>
                    <a:pt x="13670" y="489"/>
                    <a:pt x="13351" y="350"/>
                    <a:pt x="12999" y="245"/>
                  </a:cubicBezTo>
                  <a:cubicBezTo>
                    <a:pt x="12648" y="140"/>
                    <a:pt x="12265" y="70"/>
                    <a:pt x="11890" y="35"/>
                  </a:cubicBezTo>
                  <a:cubicBezTo>
                    <a:pt x="11516" y="0"/>
                    <a:pt x="11151" y="0"/>
                    <a:pt x="10782" y="0"/>
                  </a:cubicBezTo>
                  <a:cubicBezTo>
                    <a:pt x="10412" y="0"/>
                    <a:pt x="10038" y="0"/>
                    <a:pt x="9673" y="35"/>
                  </a:cubicBezTo>
                  <a:cubicBezTo>
                    <a:pt x="9308" y="70"/>
                    <a:pt x="8952" y="140"/>
                    <a:pt x="8596" y="280"/>
                  </a:cubicBezTo>
                  <a:cubicBezTo>
                    <a:pt x="8240" y="419"/>
                    <a:pt x="7884" y="629"/>
                    <a:pt x="7533" y="804"/>
                  </a:cubicBezTo>
                  <a:cubicBezTo>
                    <a:pt x="7182" y="979"/>
                    <a:pt x="6835" y="1118"/>
                    <a:pt x="6488" y="1293"/>
                  </a:cubicBezTo>
                  <a:cubicBezTo>
                    <a:pt x="6141" y="1468"/>
                    <a:pt x="5795" y="1678"/>
                    <a:pt x="5457" y="1887"/>
                  </a:cubicBezTo>
                  <a:cubicBezTo>
                    <a:pt x="5119" y="2097"/>
                    <a:pt x="4791" y="2307"/>
                    <a:pt x="4449" y="2517"/>
                  </a:cubicBezTo>
                  <a:cubicBezTo>
                    <a:pt x="4106" y="2726"/>
                    <a:pt x="3751" y="2936"/>
                    <a:pt x="3354" y="3181"/>
                  </a:cubicBezTo>
                  <a:cubicBezTo>
                    <a:pt x="2957" y="3425"/>
                    <a:pt x="2519" y="3705"/>
                    <a:pt x="2149" y="3915"/>
                  </a:cubicBezTo>
                  <a:cubicBezTo>
                    <a:pt x="1779" y="4124"/>
                    <a:pt x="1478" y="4264"/>
                    <a:pt x="1132" y="4544"/>
                  </a:cubicBezTo>
                  <a:cubicBezTo>
                    <a:pt x="785" y="4823"/>
                    <a:pt x="392" y="5243"/>
                    <a:pt x="0" y="5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976544" y="2668797"/>
              <a:ext cx="180362" cy="59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66" fill="norm" stroke="1" extrusionOk="0">
                  <a:moveTo>
                    <a:pt x="2100" y="8149"/>
                  </a:moveTo>
                  <a:cubicBezTo>
                    <a:pt x="2836" y="11039"/>
                    <a:pt x="3573" y="13929"/>
                    <a:pt x="3941" y="15907"/>
                  </a:cubicBezTo>
                  <a:cubicBezTo>
                    <a:pt x="4309" y="17884"/>
                    <a:pt x="4309" y="18949"/>
                    <a:pt x="4064" y="19824"/>
                  </a:cubicBezTo>
                  <a:cubicBezTo>
                    <a:pt x="3818" y="20698"/>
                    <a:pt x="3327" y="21383"/>
                    <a:pt x="2959" y="21459"/>
                  </a:cubicBezTo>
                  <a:cubicBezTo>
                    <a:pt x="2591" y="21535"/>
                    <a:pt x="2346" y="21003"/>
                    <a:pt x="1732" y="19520"/>
                  </a:cubicBezTo>
                  <a:cubicBezTo>
                    <a:pt x="1118" y="18036"/>
                    <a:pt x="136" y="15603"/>
                    <a:pt x="14" y="13055"/>
                  </a:cubicBezTo>
                  <a:cubicBezTo>
                    <a:pt x="-109" y="10507"/>
                    <a:pt x="627" y="7845"/>
                    <a:pt x="1977" y="5791"/>
                  </a:cubicBezTo>
                  <a:cubicBezTo>
                    <a:pt x="3327" y="3738"/>
                    <a:pt x="5291" y="2293"/>
                    <a:pt x="6641" y="1418"/>
                  </a:cubicBezTo>
                  <a:cubicBezTo>
                    <a:pt x="7991" y="543"/>
                    <a:pt x="8727" y="239"/>
                    <a:pt x="9709" y="87"/>
                  </a:cubicBezTo>
                  <a:cubicBezTo>
                    <a:pt x="10691" y="-65"/>
                    <a:pt x="11918" y="-65"/>
                    <a:pt x="14005" y="467"/>
                  </a:cubicBezTo>
                  <a:cubicBezTo>
                    <a:pt x="16091" y="1000"/>
                    <a:pt x="19036" y="2065"/>
                    <a:pt x="20264" y="3281"/>
                  </a:cubicBezTo>
                  <a:cubicBezTo>
                    <a:pt x="21491" y="4498"/>
                    <a:pt x="21000" y="5867"/>
                    <a:pt x="18668" y="6932"/>
                  </a:cubicBezTo>
                  <a:cubicBezTo>
                    <a:pt x="16336" y="7997"/>
                    <a:pt x="12164" y="8758"/>
                    <a:pt x="9464" y="9062"/>
                  </a:cubicBezTo>
                  <a:cubicBezTo>
                    <a:pt x="6764" y="9366"/>
                    <a:pt x="5536" y="9214"/>
                    <a:pt x="4309" y="9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197850" y="2882900"/>
              <a:ext cx="1016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503"/>
                    <a:pt x="10800" y="13006"/>
                    <a:pt x="14400" y="16606"/>
                  </a:cubicBezTo>
                  <a:cubicBezTo>
                    <a:pt x="18000" y="20206"/>
                    <a:pt x="19800" y="209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216900" y="2844800"/>
              <a:ext cx="1206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89"/>
                    <a:pt x="17811" y="379"/>
                    <a:pt x="15158" y="2463"/>
                  </a:cubicBezTo>
                  <a:cubicBezTo>
                    <a:pt x="12505" y="4547"/>
                    <a:pt x="9095" y="8526"/>
                    <a:pt x="6442" y="12032"/>
                  </a:cubicBezTo>
                  <a:cubicBezTo>
                    <a:pt x="3789" y="15537"/>
                    <a:pt x="1895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428804" y="2656224"/>
              <a:ext cx="99247" cy="31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04" fill="norm" stroke="1" extrusionOk="0">
                  <a:moveTo>
                    <a:pt x="21099" y="2445"/>
                  </a:moveTo>
                  <a:cubicBezTo>
                    <a:pt x="20649" y="1587"/>
                    <a:pt x="20199" y="728"/>
                    <a:pt x="18624" y="299"/>
                  </a:cubicBezTo>
                  <a:cubicBezTo>
                    <a:pt x="17049" y="-130"/>
                    <a:pt x="14349" y="-130"/>
                    <a:pt x="11424" y="514"/>
                  </a:cubicBezTo>
                  <a:cubicBezTo>
                    <a:pt x="8499" y="1157"/>
                    <a:pt x="5349" y="2445"/>
                    <a:pt x="3099" y="5234"/>
                  </a:cubicBezTo>
                  <a:cubicBezTo>
                    <a:pt x="849" y="8024"/>
                    <a:pt x="-501" y="12315"/>
                    <a:pt x="174" y="15319"/>
                  </a:cubicBezTo>
                  <a:cubicBezTo>
                    <a:pt x="849" y="18323"/>
                    <a:pt x="3549" y="20040"/>
                    <a:pt x="7374" y="20755"/>
                  </a:cubicBezTo>
                  <a:cubicBezTo>
                    <a:pt x="11199" y="21470"/>
                    <a:pt x="16149" y="21184"/>
                    <a:pt x="21099" y="20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559800" y="2739209"/>
              <a:ext cx="165100" cy="18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5617"/>
                  </a:moveTo>
                  <a:cubicBezTo>
                    <a:pt x="0" y="3653"/>
                    <a:pt x="0" y="1690"/>
                    <a:pt x="692" y="708"/>
                  </a:cubicBezTo>
                  <a:cubicBezTo>
                    <a:pt x="1385" y="-274"/>
                    <a:pt x="2769" y="-274"/>
                    <a:pt x="4292" y="953"/>
                  </a:cubicBezTo>
                  <a:cubicBezTo>
                    <a:pt x="5815" y="2181"/>
                    <a:pt x="7477" y="4635"/>
                    <a:pt x="8169" y="7826"/>
                  </a:cubicBezTo>
                  <a:cubicBezTo>
                    <a:pt x="8862" y="11017"/>
                    <a:pt x="8585" y="14944"/>
                    <a:pt x="7615" y="17521"/>
                  </a:cubicBezTo>
                  <a:cubicBezTo>
                    <a:pt x="6646" y="20099"/>
                    <a:pt x="4985" y="21326"/>
                    <a:pt x="4015" y="21326"/>
                  </a:cubicBezTo>
                  <a:cubicBezTo>
                    <a:pt x="3046" y="21326"/>
                    <a:pt x="2769" y="20099"/>
                    <a:pt x="3046" y="18258"/>
                  </a:cubicBezTo>
                  <a:cubicBezTo>
                    <a:pt x="3323" y="16417"/>
                    <a:pt x="4154" y="13962"/>
                    <a:pt x="5815" y="11631"/>
                  </a:cubicBezTo>
                  <a:cubicBezTo>
                    <a:pt x="7477" y="9299"/>
                    <a:pt x="9969" y="7090"/>
                    <a:pt x="11769" y="5617"/>
                  </a:cubicBezTo>
                  <a:cubicBezTo>
                    <a:pt x="13569" y="4144"/>
                    <a:pt x="14677" y="3408"/>
                    <a:pt x="14954" y="3776"/>
                  </a:cubicBezTo>
                  <a:cubicBezTo>
                    <a:pt x="15231" y="4144"/>
                    <a:pt x="14677" y="5617"/>
                    <a:pt x="14123" y="8194"/>
                  </a:cubicBezTo>
                  <a:cubicBezTo>
                    <a:pt x="13569" y="10771"/>
                    <a:pt x="13015" y="14453"/>
                    <a:pt x="14262" y="16785"/>
                  </a:cubicBezTo>
                  <a:cubicBezTo>
                    <a:pt x="15508" y="19117"/>
                    <a:pt x="18554" y="20099"/>
                    <a:pt x="21600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794750" y="2647950"/>
              <a:ext cx="9051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600" fill="norm" stroke="1" extrusionOk="0">
                  <a:moveTo>
                    <a:pt x="0" y="0"/>
                  </a:moveTo>
                  <a:cubicBezTo>
                    <a:pt x="6240" y="2057"/>
                    <a:pt x="12480" y="4114"/>
                    <a:pt x="16320" y="6686"/>
                  </a:cubicBezTo>
                  <a:cubicBezTo>
                    <a:pt x="20160" y="9257"/>
                    <a:pt x="21600" y="12343"/>
                    <a:pt x="19680" y="14914"/>
                  </a:cubicBezTo>
                  <a:cubicBezTo>
                    <a:pt x="17760" y="17486"/>
                    <a:pt x="12480" y="19543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029699" y="2718594"/>
              <a:ext cx="7620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600" y="13860"/>
                    <a:pt x="1200" y="6660"/>
                    <a:pt x="3300" y="3060"/>
                  </a:cubicBezTo>
                  <a:cubicBezTo>
                    <a:pt x="5400" y="-540"/>
                    <a:pt x="9000" y="-540"/>
                    <a:pt x="12300" y="900"/>
                  </a:cubicBezTo>
                  <a:cubicBezTo>
                    <a:pt x="15600" y="2340"/>
                    <a:pt x="18600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016999" y="28448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395512" y="2421117"/>
              <a:ext cx="231088" cy="71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3" fill="norm" stroke="1" extrusionOk="0">
                  <a:moveTo>
                    <a:pt x="14958" y="1476"/>
                  </a:moveTo>
                  <a:cubicBezTo>
                    <a:pt x="14762" y="1157"/>
                    <a:pt x="14565" y="839"/>
                    <a:pt x="13387" y="520"/>
                  </a:cubicBezTo>
                  <a:cubicBezTo>
                    <a:pt x="12209" y="202"/>
                    <a:pt x="10049" y="-117"/>
                    <a:pt x="8183" y="42"/>
                  </a:cubicBezTo>
                  <a:cubicBezTo>
                    <a:pt x="6318" y="202"/>
                    <a:pt x="4747" y="839"/>
                    <a:pt x="3962" y="1476"/>
                  </a:cubicBezTo>
                  <a:cubicBezTo>
                    <a:pt x="3176" y="2113"/>
                    <a:pt x="3176" y="2750"/>
                    <a:pt x="4060" y="3579"/>
                  </a:cubicBezTo>
                  <a:cubicBezTo>
                    <a:pt x="4943" y="4407"/>
                    <a:pt x="6711" y="5426"/>
                    <a:pt x="7594" y="6318"/>
                  </a:cubicBezTo>
                  <a:cubicBezTo>
                    <a:pt x="8478" y="7210"/>
                    <a:pt x="8478" y="7975"/>
                    <a:pt x="8085" y="8485"/>
                  </a:cubicBezTo>
                  <a:cubicBezTo>
                    <a:pt x="7693" y="8995"/>
                    <a:pt x="6907" y="9249"/>
                    <a:pt x="6220" y="9504"/>
                  </a:cubicBezTo>
                  <a:cubicBezTo>
                    <a:pt x="5533" y="9759"/>
                    <a:pt x="4943" y="10014"/>
                    <a:pt x="4158" y="10173"/>
                  </a:cubicBezTo>
                  <a:cubicBezTo>
                    <a:pt x="3373" y="10333"/>
                    <a:pt x="2391" y="10396"/>
                    <a:pt x="1998" y="10269"/>
                  </a:cubicBezTo>
                  <a:cubicBezTo>
                    <a:pt x="1605" y="10141"/>
                    <a:pt x="1802" y="9823"/>
                    <a:pt x="2391" y="9568"/>
                  </a:cubicBezTo>
                  <a:cubicBezTo>
                    <a:pt x="2980" y="9313"/>
                    <a:pt x="3962" y="9122"/>
                    <a:pt x="5042" y="9026"/>
                  </a:cubicBezTo>
                  <a:cubicBezTo>
                    <a:pt x="6122" y="8931"/>
                    <a:pt x="7300" y="8931"/>
                    <a:pt x="8183" y="9058"/>
                  </a:cubicBezTo>
                  <a:cubicBezTo>
                    <a:pt x="9067" y="9186"/>
                    <a:pt x="9656" y="9441"/>
                    <a:pt x="9951" y="9950"/>
                  </a:cubicBezTo>
                  <a:cubicBezTo>
                    <a:pt x="10245" y="10460"/>
                    <a:pt x="10245" y="11225"/>
                    <a:pt x="8871" y="12435"/>
                  </a:cubicBezTo>
                  <a:cubicBezTo>
                    <a:pt x="7496" y="13646"/>
                    <a:pt x="4747" y="15302"/>
                    <a:pt x="2980" y="16704"/>
                  </a:cubicBezTo>
                  <a:cubicBezTo>
                    <a:pt x="1213" y="18106"/>
                    <a:pt x="427" y="19253"/>
                    <a:pt x="133" y="19986"/>
                  </a:cubicBezTo>
                  <a:cubicBezTo>
                    <a:pt x="-162" y="20718"/>
                    <a:pt x="34" y="21037"/>
                    <a:pt x="722" y="21228"/>
                  </a:cubicBezTo>
                  <a:cubicBezTo>
                    <a:pt x="1409" y="21419"/>
                    <a:pt x="2587" y="21483"/>
                    <a:pt x="5434" y="21483"/>
                  </a:cubicBezTo>
                  <a:cubicBezTo>
                    <a:pt x="8282" y="21483"/>
                    <a:pt x="12798" y="21419"/>
                    <a:pt x="15743" y="21324"/>
                  </a:cubicBezTo>
                  <a:cubicBezTo>
                    <a:pt x="18689" y="21228"/>
                    <a:pt x="20063" y="21101"/>
                    <a:pt x="21438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883486" y="2338172"/>
              <a:ext cx="146399" cy="35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56" fill="norm" stroke="1" extrusionOk="0">
                  <a:moveTo>
                    <a:pt x="1391" y="5317"/>
                  </a:moveTo>
                  <a:cubicBezTo>
                    <a:pt x="1691" y="8788"/>
                    <a:pt x="1991" y="12260"/>
                    <a:pt x="2141" y="14638"/>
                  </a:cubicBezTo>
                  <a:cubicBezTo>
                    <a:pt x="2291" y="17017"/>
                    <a:pt x="2291" y="18303"/>
                    <a:pt x="1991" y="19396"/>
                  </a:cubicBezTo>
                  <a:cubicBezTo>
                    <a:pt x="1691" y="20488"/>
                    <a:pt x="1091" y="21388"/>
                    <a:pt x="791" y="21453"/>
                  </a:cubicBezTo>
                  <a:cubicBezTo>
                    <a:pt x="491" y="21517"/>
                    <a:pt x="491" y="20746"/>
                    <a:pt x="341" y="18367"/>
                  </a:cubicBezTo>
                  <a:cubicBezTo>
                    <a:pt x="191" y="15988"/>
                    <a:pt x="-109" y="12003"/>
                    <a:pt x="41" y="9110"/>
                  </a:cubicBezTo>
                  <a:cubicBezTo>
                    <a:pt x="191" y="6217"/>
                    <a:pt x="791" y="4417"/>
                    <a:pt x="1991" y="3067"/>
                  </a:cubicBezTo>
                  <a:cubicBezTo>
                    <a:pt x="3191" y="1717"/>
                    <a:pt x="4991" y="817"/>
                    <a:pt x="6641" y="367"/>
                  </a:cubicBezTo>
                  <a:cubicBezTo>
                    <a:pt x="8291" y="-83"/>
                    <a:pt x="9791" y="-83"/>
                    <a:pt x="12041" y="174"/>
                  </a:cubicBezTo>
                  <a:cubicBezTo>
                    <a:pt x="14291" y="431"/>
                    <a:pt x="17291" y="946"/>
                    <a:pt x="19091" y="1781"/>
                  </a:cubicBezTo>
                  <a:cubicBezTo>
                    <a:pt x="20891" y="2617"/>
                    <a:pt x="21491" y="3774"/>
                    <a:pt x="19541" y="4996"/>
                  </a:cubicBezTo>
                  <a:cubicBezTo>
                    <a:pt x="17591" y="6217"/>
                    <a:pt x="13091" y="7503"/>
                    <a:pt x="9941" y="8017"/>
                  </a:cubicBezTo>
                  <a:cubicBezTo>
                    <a:pt x="6791" y="8531"/>
                    <a:pt x="4991" y="8274"/>
                    <a:pt x="3191" y="8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553700" y="24130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572749" y="229870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598150" y="2199278"/>
              <a:ext cx="101600" cy="32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2396"/>
                  </a:moveTo>
                  <a:cubicBezTo>
                    <a:pt x="21150" y="1549"/>
                    <a:pt x="20700" y="702"/>
                    <a:pt x="19125" y="279"/>
                  </a:cubicBezTo>
                  <a:cubicBezTo>
                    <a:pt x="17550" y="-145"/>
                    <a:pt x="14850" y="-145"/>
                    <a:pt x="12150" y="702"/>
                  </a:cubicBezTo>
                  <a:cubicBezTo>
                    <a:pt x="9450" y="1549"/>
                    <a:pt x="6750" y="3243"/>
                    <a:pt x="4950" y="6067"/>
                  </a:cubicBezTo>
                  <a:cubicBezTo>
                    <a:pt x="3150" y="8890"/>
                    <a:pt x="2250" y="12843"/>
                    <a:pt x="1575" y="15596"/>
                  </a:cubicBezTo>
                  <a:cubicBezTo>
                    <a:pt x="900" y="18349"/>
                    <a:pt x="450" y="19902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598149" y="2391272"/>
              <a:ext cx="95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910435" y="2312342"/>
              <a:ext cx="163966" cy="17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19" fill="norm" stroke="1" extrusionOk="0">
                  <a:moveTo>
                    <a:pt x="674" y="1445"/>
                  </a:moveTo>
                  <a:cubicBezTo>
                    <a:pt x="1767" y="665"/>
                    <a:pt x="2861" y="-116"/>
                    <a:pt x="4091" y="14"/>
                  </a:cubicBezTo>
                  <a:cubicBezTo>
                    <a:pt x="5322" y="144"/>
                    <a:pt x="6689" y="1185"/>
                    <a:pt x="7919" y="3788"/>
                  </a:cubicBezTo>
                  <a:cubicBezTo>
                    <a:pt x="9150" y="6390"/>
                    <a:pt x="10243" y="10554"/>
                    <a:pt x="9696" y="13677"/>
                  </a:cubicBezTo>
                  <a:cubicBezTo>
                    <a:pt x="9150" y="16800"/>
                    <a:pt x="6962" y="18882"/>
                    <a:pt x="5185" y="20053"/>
                  </a:cubicBezTo>
                  <a:cubicBezTo>
                    <a:pt x="3408" y="21224"/>
                    <a:pt x="2041" y="21484"/>
                    <a:pt x="1084" y="20964"/>
                  </a:cubicBezTo>
                  <a:cubicBezTo>
                    <a:pt x="127" y="20443"/>
                    <a:pt x="-420" y="19142"/>
                    <a:pt x="400" y="17190"/>
                  </a:cubicBezTo>
                  <a:cubicBezTo>
                    <a:pt x="1221" y="15238"/>
                    <a:pt x="3408" y="12636"/>
                    <a:pt x="6142" y="10294"/>
                  </a:cubicBezTo>
                  <a:cubicBezTo>
                    <a:pt x="8876" y="7951"/>
                    <a:pt x="12157" y="5870"/>
                    <a:pt x="14618" y="4438"/>
                  </a:cubicBezTo>
                  <a:cubicBezTo>
                    <a:pt x="17079" y="3007"/>
                    <a:pt x="18719" y="2226"/>
                    <a:pt x="19129" y="2486"/>
                  </a:cubicBezTo>
                  <a:cubicBezTo>
                    <a:pt x="19539" y="2747"/>
                    <a:pt x="18719" y="4048"/>
                    <a:pt x="17899" y="5349"/>
                  </a:cubicBezTo>
                  <a:cubicBezTo>
                    <a:pt x="17079" y="6650"/>
                    <a:pt x="16258" y="7951"/>
                    <a:pt x="15848" y="9513"/>
                  </a:cubicBezTo>
                  <a:cubicBezTo>
                    <a:pt x="15438" y="11074"/>
                    <a:pt x="15438" y="12896"/>
                    <a:pt x="16395" y="14067"/>
                  </a:cubicBezTo>
                  <a:cubicBezTo>
                    <a:pt x="17352" y="15238"/>
                    <a:pt x="19266" y="15759"/>
                    <a:pt x="21180" y="16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226799" y="23241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201399" y="24384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474450" y="2254250"/>
              <a:ext cx="19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00"/>
                    <a:pt x="16800" y="10400"/>
                    <a:pt x="13200" y="14000"/>
                  </a:cubicBezTo>
                  <a:cubicBezTo>
                    <a:pt x="9600" y="17600"/>
                    <a:pt x="48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794208" y="2879989"/>
              <a:ext cx="118143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4" fill="norm" stroke="1" extrusionOk="0">
                  <a:moveTo>
                    <a:pt x="21151" y="3050"/>
                  </a:moveTo>
                  <a:cubicBezTo>
                    <a:pt x="21151" y="2118"/>
                    <a:pt x="21151" y="1187"/>
                    <a:pt x="20204" y="629"/>
                  </a:cubicBezTo>
                  <a:cubicBezTo>
                    <a:pt x="19256" y="70"/>
                    <a:pt x="17362" y="-116"/>
                    <a:pt x="15656" y="70"/>
                  </a:cubicBezTo>
                  <a:cubicBezTo>
                    <a:pt x="13951" y="256"/>
                    <a:pt x="12435" y="815"/>
                    <a:pt x="9783" y="3236"/>
                  </a:cubicBezTo>
                  <a:cubicBezTo>
                    <a:pt x="7130" y="5656"/>
                    <a:pt x="3340" y="9939"/>
                    <a:pt x="1446" y="13105"/>
                  </a:cubicBezTo>
                  <a:cubicBezTo>
                    <a:pt x="-449" y="16270"/>
                    <a:pt x="-449" y="18318"/>
                    <a:pt x="1256" y="19529"/>
                  </a:cubicBezTo>
                  <a:cubicBezTo>
                    <a:pt x="2962" y="20739"/>
                    <a:pt x="6372" y="21112"/>
                    <a:pt x="9783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954683" y="294640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09"/>
                    <a:pt x="0" y="10017"/>
                    <a:pt x="0" y="13617"/>
                  </a:cubicBezTo>
                  <a:cubicBezTo>
                    <a:pt x="0" y="17217"/>
                    <a:pt x="10800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001249" y="30162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102850" y="2902894"/>
              <a:ext cx="98515" cy="33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40" fill="norm" stroke="1" extrusionOk="0">
                  <a:moveTo>
                    <a:pt x="6894" y="5575"/>
                  </a:moveTo>
                  <a:cubicBezTo>
                    <a:pt x="6434" y="9465"/>
                    <a:pt x="5974" y="13356"/>
                    <a:pt x="5745" y="15704"/>
                  </a:cubicBezTo>
                  <a:cubicBezTo>
                    <a:pt x="5515" y="18052"/>
                    <a:pt x="5515" y="18857"/>
                    <a:pt x="5285" y="19729"/>
                  </a:cubicBezTo>
                  <a:cubicBezTo>
                    <a:pt x="5055" y="20601"/>
                    <a:pt x="4596" y="21540"/>
                    <a:pt x="4366" y="21540"/>
                  </a:cubicBezTo>
                  <a:cubicBezTo>
                    <a:pt x="4136" y="21540"/>
                    <a:pt x="4136" y="20601"/>
                    <a:pt x="4366" y="17649"/>
                  </a:cubicBezTo>
                  <a:cubicBezTo>
                    <a:pt x="4596" y="14698"/>
                    <a:pt x="5055" y="9734"/>
                    <a:pt x="5515" y="6581"/>
                  </a:cubicBezTo>
                  <a:cubicBezTo>
                    <a:pt x="5974" y="3428"/>
                    <a:pt x="6434" y="2087"/>
                    <a:pt x="7583" y="1215"/>
                  </a:cubicBezTo>
                  <a:cubicBezTo>
                    <a:pt x="8732" y="342"/>
                    <a:pt x="10570" y="-60"/>
                    <a:pt x="12409" y="7"/>
                  </a:cubicBezTo>
                  <a:cubicBezTo>
                    <a:pt x="14247" y="74"/>
                    <a:pt x="16085" y="611"/>
                    <a:pt x="17923" y="1952"/>
                  </a:cubicBezTo>
                  <a:cubicBezTo>
                    <a:pt x="19762" y="3294"/>
                    <a:pt x="21600" y="5441"/>
                    <a:pt x="21370" y="6983"/>
                  </a:cubicBezTo>
                  <a:cubicBezTo>
                    <a:pt x="21140" y="8526"/>
                    <a:pt x="18843" y="9465"/>
                    <a:pt x="15166" y="9801"/>
                  </a:cubicBezTo>
                  <a:cubicBezTo>
                    <a:pt x="11489" y="10136"/>
                    <a:pt x="6434" y="9868"/>
                    <a:pt x="3677" y="9398"/>
                  </a:cubicBezTo>
                  <a:cubicBezTo>
                    <a:pt x="919" y="8929"/>
                    <a:pt x="460" y="8258"/>
                    <a:pt x="0" y="7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223500" y="2806700"/>
              <a:ext cx="73115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0" fill="norm" stroke="1" extrusionOk="0">
                  <a:moveTo>
                    <a:pt x="5554" y="0"/>
                  </a:moveTo>
                  <a:cubicBezTo>
                    <a:pt x="8640" y="177"/>
                    <a:pt x="11726" y="354"/>
                    <a:pt x="14811" y="1770"/>
                  </a:cubicBezTo>
                  <a:cubicBezTo>
                    <a:pt x="17897" y="3187"/>
                    <a:pt x="20983" y="5843"/>
                    <a:pt x="21291" y="8941"/>
                  </a:cubicBezTo>
                  <a:cubicBezTo>
                    <a:pt x="21600" y="12039"/>
                    <a:pt x="19131" y="15580"/>
                    <a:pt x="16663" y="17793"/>
                  </a:cubicBezTo>
                  <a:cubicBezTo>
                    <a:pt x="14194" y="20007"/>
                    <a:pt x="11726" y="20892"/>
                    <a:pt x="8949" y="21246"/>
                  </a:cubicBezTo>
                  <a:cubicBezTo>
                    <a:pt x="6171" y="21600"/>
                    <a:pt x="3086" y="21423"/>
                    <a:pt x="0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629900" y="29464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636249" y="2796893"/>
              <a:ext cx="6350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0" y="15620"/>
                    <a:pt x="0" y="9985"/>
                    <a:pt x="1800" y="6229"/>
                  </a:cubicBezTo>
                  <a:cubicBezTo>
                    <a:pt x="3600" y="2472"/>
                    <a:pt x="7200" y="594"/>
                    <a:pt x="10800" y="125"/>
                  </a:cubicBezTo>
                  <a:cubicBezTo>
                    <a:pt x="14400" y="-345"/>
                    <a:pt x="18000" y="594"/>
                    <a:pt x="21600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699749" y="2709117"/>
              <a:ext cx="88901" cy="35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307"/>
                  </a:moveTo>
                  <a:cubicBezTo>
                    <a:pt x="20057" y="789"/>
                    <a:pt x="18514" y="272"/>
                    <a:pt x="16457" y="78"/>
                  </a:cubicBezTo>
                  <a:cubicBezTo>
                    <a:pt x="14400" y="-116"/>
                    <a:pt x="11829" y="13"/>
                    <a:pt x="9257" y="919"/>
                  </a:cubicBezTo>
                  <a:cubicBezTo>
                    <a:pt x="6686" y="1824"/>
                    <a:pt x="4114" y="3506"/>
                    <a:pt x="2829" y="6416"/>
                  </a:cubicBezTo>
                  <a:cubicBezTo>
                    <a:pt x="1543" y="9326"/>
                    <a:pt x="1543" y="13465"/>
                    <a:pt x="1286" y="16181"/>
                  </a:cubicBezTo>
                  <a:cubicBezTo>
                    <a:pt x="1029" y="18897"/>
                    <a:pt x="514" y="20191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650701" y="2914650"/>
              <a:ext cx="15699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354" y="21600"/>
                  </a:moveTo>
                  <a:cubicBezTo>
                    <a:pt x="1490" y="18514"/>
                    <a:pt x="626" y="15429"/>
                    <a:pt x="194" y="12343"/>
                  </a:cubicBezTo>
                  <a:cubicBezTo>
                    <a:pt x="-238" y="9257"/>
                    <a:pt x="-238" y="6171"/>
                    <a:pt x="3362" y="4114"/>
                  </a:cubicBezTo>
                  <a:cubicBezTo>
                    <a:pt x="6962" y="2057"/>
                    <a:pt x="14162" y="1029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974531" y="2825750"/>
              <a:ext cx="233220" cy="17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1" fill="norm" stroke="1" extrusionOk="0">
                  <a:moveTo>
                    <a:pt x="2176" y="0"/>
                  </a:moveTo>
                  <a:cubicBezTo>
                    <a:pt x="3733" y="2107"/>
                    <a:pt x="5290" y="4215"/>
                    <a:pt x="6165" y="7112"/>
                  </a:cubicBezTo>
                  <a:cubicBezTo>
                    <a:pt x="7041" y="10010"/>
                    <a:pt x="7236" y="13698"/>
                    <a:pt x="6457" y="16332"/>
                  </a:cubicBezTo>
                  <a:cubicBezTo>
                    <a:pt x="5679" y="18966"/>
                    <a:pt x="3927" y="20546"/>
                    <a:pt x="2565" y="21073"/>
                  </a:cubicBezTo>
                  <a:cubicBezTo>
                    <a:pt x="1203" y="21600"/>
                    <a:pt x="230" y="21073"/>
                    <a:pt x="36" y="19493"/>
                  </a:cubicBezTo>
                  <a:cubicBezTo>
                    <a:pt x="-159" y="17912"/>
                    <a:pt x="425" y="15278"/>
                    <a:pt x="2371" y="12380"/>
                  </a:cubicBezTo>
                  <a:cubicBezTo>
                    <a:pt x="4317" y="9483"/>
                    <a:pt x="7625" y="6322"/>
                    <a:pt x="9863" y="4478"/>
                  </a:cubicBezTo>
                  <a:cubicBezTo>
                    <a:pt x="12100" y="2634"/>
                    <a:pt x="13268" y="2107"/>
                    <a:pt x="13560" y="2371"/>
                  </a:cubicBezTo>
                  <a:cubicBezTo>
                    <a:pt x="13852" y="2634"/>
                    <a:pt x="13268" y="3688"/>
                    <a:pt x="12490" y="5137"/>
                  </a:cubicBezTo>
                  <a:cubicBezTo>
                    <a:pt x="11711" y="6585"/>
                    <a:pt x="10738" y="8429"/>
                    <a:pt x="10641" y="10668"/>
                  </a:cubicBezTo>
                  <a:cubicBezTo>
                    <a:pt x="10544" y="12907"/>
                    <a:pt x="11322" y="15541"/>
                    <a:pt x="13268" y="16595"/>
                  </a:cubicBezTo>
                  <a:cubicBezTo>
                    <a:pt x="15214" y="17649"/>
                    <a:pt x="18327" y="17122"/>
                    <a:pt x="21441" y="16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296649" y="287020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400"/>
                    <a:pt x="9000" y="4800"/>
                    <a:pt x="12600" y="8400"/>
                  </a:cubicBezTo>
                  <a:cubicBezTo>
                    <a:pt x="16200" y="12000"/>
                    <a:pt x="189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258549" y="29781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494703" y="2876550"/>
              <a:ext cx="141892" cy="14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113" fill="norm" stroke="1" extrusionOk="0">
                  <a:moveTo>
                    <a:pt x="17168" y="0"/>
                  </a:moveTo>
                  <a:cubicBezTo>
                    <a:pt x="13517" y="600"/>
                    <a:pt x="9867" y="1200"/>
                    <a:pt x="6672" y="3750"/>
                  </a:cubicBezTo>
                  <a:cubicBezTo>
                    <a:pt x="3478" y="6300"/>
                    <a:pt x="740" y="10800"/>
                    <a:pt x="131" y="14250"/>
                  </a:cubicBezTo>
                  <a:cubicBezTo>
                    <a:pt x="-477" y="17700"/>
                    <a:pt x="1044" y="20100"/>
                    <a:pt x="4391" y="20850"/>
                  </a:cubicBezTo>
                  <a:cubicBezTo>
                    <a:pt x="7737" y="21600"/>
                    <a:pt x="12909" y="20700"/>
                    <a:pt x="16255" y="18750"/>
                  </a:cubicBezTo>
                  <a:cubicBezTo>
                    <a:pt x="19602" y="16800"/>
                    <a:pt x="21123" y="13800"/>
                    <a:pt x="20058" y="10950"/>
                  </a:cubicBezTo>
                  <a:cubicBezTo>
                    <a:pt x="18993" y="8100"/>
                    <a:pt x="15343" y="5400"/>
                    <a:pt x="12605" y="3750"/>
                  </a:cubicBezTo>
                  <a:cubicBezTo>
                    <a:pt x="9867" y="2100"/>
                    <a:pt x="8041" y="1500"/>
                    <a:pt x="6216" y="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959181" y="3413910"/>
              <a:ext cx="159155" cy="21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05" fill="norm" stroke="1" extrusionOk="0">
                  <a:moveTo>
                    <a:pt x="13990" y="3350"/>
                  </a:moveTo>
                  <a:cubicBezTo>
                    <a:pt x="13149" y="2519"/>
                    <a:pt x="12307" y="1688"/>
                    <a:pt x="11185" y="1065"/>
                  </a:cubicBezTo>
                  <a:cubicBezTo>
                    <a:pt x="10063" y="442"/>
                    <a:pt x="8661" y="27"/>
                    <a:pt x="6697" y="1377"/>
                  </a:cubicBezTo>
                  <a:cubicBezTo>
                    <a:pt x="4733" y="2727"/>
                    <a:pt x="2209" y="5842"/>
                    <a:pt x="946" y="9269"/>
                  </a:cubicBezTo>
                  <a:cubicBezTo>
                    <a:pt x="-316" y="12696"/>
                    <a:pt x="-316" y="16434"/>
                    <a:pt x="946" y="18615"/>
                  </a:cubicBezTo>
                  <a:cubicBezTo>
                    <a:pt x="2209" y="20796"/>
                    <a:pt x="4733" y="21419"/>
                    <a:pt x="8240" y="20484"/>
                  </a:cubicBezTo>
                  <a:cubicBezTo>
                    <a:pt x="11746" y="19550"/>
                    <a:pt x="16235" y="17057"/>
                    <a:pt x="18619" y="13734"/>
                  </a:cubicBezTo>
                  <a:cubicBezTo>
                    <a:pt x="21003" y="10411"/>
                    <a:pt x="21284" y="6257"/>
                    <a:pt x="21003" y="3765"/>
                  </a:cubicBezTo>
                  <a:cubicBezTo>
                    <a:pt x="20723" y="1273"/>
                    <a:pt x="19881" y="442"/>
                    <a:pt x="18759" y="131"/>
                  </a:cubicBezTo>
                  <a:cubicBezTo>
                    <a:pt x="17637" y="-181"/>
                    <a:pt x="16235" y="27"/>
                    <a:pt x="14832" y="1169"/>
                  </a:cubicBezTo>
                  <a:cubicBezTo>
                    <a:pt x="13429" y="2311"/>
                    <a:pt x="12027" y="4388"/>
                    <a:pt x="10624" y="6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676062" y="3256418"/>
              <a:ext cx="385638" cy="40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66" fill="norm" stroke="1" extrusionOk="0">
                  <a:moveTo>
                    <a:pt x="3800" y="13086"/>
                  </a:moveTo>
                  <a:cubicBezTo>
                    <a:pt x="3800" y="12529"/>
                    <a:pt x="3800" y="11973"/>
                    <a:pt x="3564" y="11973"/>
                  </a:cubicBezTo>
                  <a:cubicBezTo>
                    <a:pt x="3328" y="11973"/>
                    <a:pt x="2856" y="12529"/>
                    <a:pt x="2207" y="13587"/>
                  </a:cubicBezTo>
                  <a:cubicBezTo>
                    <a:pt x="1557" y="14645"/>
                    <a:pt x="731" y="16204"/>
                    <a:pt x="318" y="17261"/>
                  </a:cubicBezTo>
                  <a:cubicBezTo>
                    <a:pt x="-95" y="18319"/>
                    <a:pt x="-95" y="18876"/>
                    <a:pt x="259" y="19154"/>
                  </a:cubicBezTo>
                  <a:cubicBezTo>
                    <a:pt x="613" y="19433"/>
                    <a:pt x="1321" y="19433"/>
                    <a:pt x="2502" y="18653"/>
                  </a:cubicBezTo>
                  <a:cubicBezTo>
                    <a:pt x="3682" y="17874"/>
                    <a:pt x="5335" y="16315"/>
                    <a:pt x="6279" y="14923"/>
                  </a:cubicBezTo>
                  <a:cubicBezTo>
                    <a:pt x="7223" y="13532"/>
                    <a:pt x="7459" y="12307"/>
                    <a:pt x="7341" y="11527"/>
                  </a:cubicBezTo>
                  <a:cubicBezTo>
                    <a:pt x="7223" y="10748"/>
                    <a:pt x="6751" y="10414"/>
                    <a:pt x="5984" y="10358"/>
                  </a:cubicBezTo>
                  <a:cubicBezTo>
                    <a:pt x="5216" y="10303"/>
                    <a:pt x="4154" y="10525"/>
                    <a:pt x="3623" y="10971"/>
                  </a:cubicBezTo>
                  <a:cubicBezTo>
                    <a:pt x="3092" y="11416"/>
                    <a:pt x="3092" y="12084"/>
                    <a:pt x="3446" y="12474"/>
                  </a:cubicBezTo>
                  <a:cubicBezTo>
                    <a:pt x="3800" y="12863"/>
                    <a:pt x="4508" y="12975"/>
                    <a:pt x="5571" y="12529"/>
                  </a:cubicBezTo>
                  <a:cubicBezTo>
                    <a:pt x="6633" y="12084"/>
                    <a:pt x="8049" y="11082"/>
                    <a:pt x="9466" y="9356"/>
                  </a:cubicBezTo>
                  <a:cubicBezTo>
                    <a:pt x="10882" y="7630"/>
                    <a:pt x="12298" y="5181"/>
                    <a:pt x="13125" y="3678"/>
                  </a:cubicBezTo>
                  <a:cubicBezTo>
                    <a:pt x="13951" y="2175"/>
                    <a:pt x="14187" y="1618"/>
                    <a:pt x="14482" y="1061"/>
                  </a:cubicBezTo>
                  <a:cubicBezTo>
                    <a:pt x="14777" y="505"/>
                    <a:pt x="15131" y="-52"/>
                    <a:pt x="15131" y="4"/>
                  </a:cubicBezTo>
                  <a:cubicBezTo>
                    <a:pt x="15131" y="59"/>
                    <a:pt x="14777" y="727"/>
                    <a:pt x="13833" y="3121"/>
                  </a:cubicBezTo>
                  <a:cubicBezTo>
                    <a:pt x="12889" y="5515"/>
                    <a:pt x="11354" y="9635"/>
                    <a:pt x="10587" y="12696"/>
                  </a:cubicBezTo>
                  <a:cubicBezTo>
                    <a:pt x="9820" y="15758"/>
                    <a:pt x="9820" y="17762"/>
                    <a:pt x="9997" y="18987"/>
                  </a:cubicBezTo>
                  <a:cubicBezTo>
                    <a:pt x="10174" y="20212"/>
                    <a:pt x="10528" y="20657"/>
                    <a:pt x="11000" y="20991"/>
                  </a:cubicBezTo>
                  <a:cubicBezTo>
                    <a:pt x="11472" y="21325"/>
                    <a:pt x="12062" y="21548"/>
                    <a:pt x="12535" y="21437"/>
                  </a:cubicBezTo>
                  <a:cubicBezTo>
                    <a:pt x="13007" y="21325"/>
                    <a:pt x="13361" y="20880"/>
                    <a:pt x="13656" y="19655"/>
                  </a:cubicBezTo>
                  <a:cubicBezTo>
                    <a:pt x="13951" y="18430"/>
                    <a:pt x="14187" y="16426"/>
                    <a:pt x="13892" y="14923"/>
                  </a:cubicBezTo>
                  <a:cubicBezTo>
                    <a:pt x="13597" y="13420"/>
                    <a:pt x="12771" y="12418"/>
                    <a:pt x="12062" y="11806"/>
                  </a:cubicBezTo>
                  <a:cubicBezTo>
                    <a:pt x="11354" y="11193"/>
                    <a:pt x="10764" y="10971"/>
                    <a:pt x="10764" y="10748"/>
                  </a:cubicBezTo>
                  <a:cubicBezTo>
                    <a:pt x="10764" y="10525"/>
                    <a:pt x="11354" y="10303"/>
                    <a:pt x="12653" y="9523"/>
                  </a:cubicBezTo>
                  <a:cubicBezTo>
                    <a:pt x="13951" y="8744"/>
                    <a:pt x="15957" y="7408"/>
                    <a:pt x="17197" y="6294"/>
                  </a:cubicBezTo>
                  <a:cubicBezTo>
                    <a:pt x="18436" y="5181"/>
                    <a:pt x="18908" y="4290"/>
                    <a:pt x="19203" y="3511"/>
                  </a:cubicBezTo>
                  <a:cubicBezTo>
                    <a:pt x="19498" y="2732"/>
                    <a:pt x="19616" y="2063"/>
                    <a:pt x="19498" y="2119"/>
                  </a:cubicBezTo>
                  <a:cubicBezTo>
                    <a:pt x="19380" y="2175"/>
                    <a:pt x="19026" y="2954"/>
                    <a:pt x="18200" y="5515"/>
                  </a:cubicBezTo>
                  <a:cubicBezTo>
                    <a:pt x="17374" y="8076"/>
                    <a:pt x="16075" y="12418"/>
                    <a:pt x="15308" y="14868"/>
                  </a:cubicBezTo>
                  <a:cubicBezTo>
                    <a:pt x="14541" y="17317"/>
                    <a:pt x="14305" y="17874"/>
                    <a:pt x="14010" y="18430"/>
                  </a:cubicBezTo>
                  <a:cubicBezTo>
                    <a:pt x="13715" y="18987"/>
                    <a:pt x="13361" y="19544"/>
                    <a:pt x="13243" y="19544"/>
                  </a:cubicBezTo>
                  <a:cubicBezTo>
                    <a:pt x="13125" y="19544"/>
                    <a:pt x="13243" y="18987"/>
                    <a:pt x="13951" y="17874"/>
                  </a:cubicBezTo>
                  <a:cubicBezTo>
                    <a:pt x="14659" y="16760"/>
                    <a:pt x="15957" y="15090"/>
                    <a:pt x="17020" y="14255"/>
                  </a:cubicBezTo>
                  <a:cubicBezTo>
                    <a:pt x="18082" y="13420"/>
                    <a:pt x="18908" y="13420"/>
                    <a:pt x="19498" y="13699"/>
                  </a:cubicBezTo>
                  <a:cubicBezTo>
                    <a:pt x="20089" y="13977"/>
                    <a:pt x="20443" y="14534"/>
                    <a:pt x="20738" y="15146"/>
                  </a:cubicBezTo>
                  <a:cubicBezTo>
                    <a:pt x="21033" y="15758"/>
                    <a:pt x="21269" y="16426"/>
                    <a:pt x="21505" y="17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083365" y="3480360"/>
              <a:ext cx="92635" cy="13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824" fill="norm" stroke="1" extrusionOk="0">
                  <a:moveTo>
                    <a:pt x="2287" y="14641"/>
                  </a:moveTo>
                  <a:cubicBezTo>
                    <a:pt x="8047" y="11368"/>
                    <a:pt x="13807" y="8095"/>
                    <a:pt x="16927" y="5477"/>
                  </a:cubicBezTo>
                  <a:cubicBezTo>
                    <a:pt x="20047" y="2859"/>
                    <a:pt x="20527" y="895"/>
                    <a:pt x="18847" y="241"/>
                  </a:cubicBezTo>
                  <a:cubicBezTo>
                    <a:pt x="17167" y="-414"/>
                    <a:pt x="13327" y="241"/>
                    <a:pt x="9727" y="2531"/>
                  </a:cubicBezTo>
                  <a:cubicBezTo>
                    <a:pt x="6127" y="4822"/>
                    <a:pt x="2767" y="8750"/>
                    <a:pt x="1087" y="12186"/>
                  </a:cubicBezTo>
                  <a:cubicBezTo>
                    <a:pt x="-593" y="15622"/>
                    <a:pt x="-593" y="18568"/>
                    <a:pt x="3007" y="19877"/>
                  </a:cubicBezTo>
                  <a:cubicBezTo>
                    <a:pt x="6607" y="21186"/>
                    <a:pt x="13807" y="20859"/>
                    <a:pt x="21007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220449" y="3479800"/>
              <a:ext cx="275962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8" fill="norm" stroke="1" extrusionOk="0">
                  <a:moveTo>
                    <a:pt x="0" y="0"/>
                  </a:moveTo>
                  <a:cubicBezTo>
                    <a:pt x="824" y="292"/>
                    <a:pt x="1649" y="584"/>
                    <a:pt x="2473" y="2919"/>
                  </a:cubicBezTo>
                  <a:cubicBezTo>
                    <a:pt x="3298" y="5254"/>
                    <a:pt x="4122" y="9632"/>
                    <a:pt x="4369" y="12697"/>
                  </a:cubicBezTo>
                  <a:cubicBezTo>
                    <a:pt x="4617" y="15762"/>
                    <a:pt x="4287" y="17514"/>
                    <a:pt x="3792" y="18827"/>
                  </a:cubicBezTo>
                  <a:cubicBezTo>
                    <a:pt x="3298" y="20141"/>
                    <a:pt x="2638" y="21016"/>
                    <a:pt x="2226" y="20724"/>
                  </a:cubicBezTo>
                  <a:cubicBezTo>
                    <a:pt x="1814" y="20432"/>
                    <a:pt x="1649" y="18973"/>
                    <a:pt x="1979" y="16784"/>
                  </a:cubicBezTo>
                  <a:cubicBezTo>
                    <a:pt x="2308" y="14595"/>
                    <a:pt x="3133" y="11676"/>
                    <a:pt x="3875" y="9632"/>
                  </a:cubicBezTo>
                  <a:cubicBezTo>
                    <a:pt x="4617" y="7589"/>
                    <a:pt x="5276" y="6422"/>
                    <a:pt x="6018" y="5546"/>
                  </a:cubicBezTo>
                  <a:cubicBezTo>
                    <a:pt x="6760" y="4670"/>
                    <a:pt x="7585" y="4086"/>
                    <a:pt x="8079" y="4524"/>
                  </a:cubicBezTo>
                  <a:cubicBezTo>
                    <a:pt x="8574" y="4962"/>
                    <a:pt x="8739" y="6422"/>
                    <a:pt x="8409" y="8611"/>
                  </a:cubicBezTo>
                  <a:cubicBezTo>
                    <a:pt x="8079" y="10800"/>
                    <a:pt x="7255" y="13719"/>
                    <a:pt x="6760" y="15908"/>
                  </a:cubicBezTo>
                  <a:cubicBezTo>
                    <a:pt x="6266" y="18097"/>
                    <a:pt x="6101" y="19557"/>
                    <a:pt x="6431" y="20432"/>
                  </a:cubicBezTo>
                  <a:cubicBezTo>
                    <a:pt x="6760" y="21308"/>
                    <a:pt x="7585" y="21600"/>
                    <a:pt x="8327" y="21308"/>
                  </a:cubicBezTo>
                  <a:cubicBezTo>
                    <a:pt x="9069" y="21016"/>
                    <a:pt x="9728" y="20141"/>
                    <a:pt x="10718" y="18243"/>
                  </a:cubicBezTo>
                  <a:cubicBezTo>
                    <a:pt x="11707" y="16346"/>
                    <a:pt x="13026" y="13427"/>
                    <a:pt x="13933" y="11384"/>
                  </a:cubicBezTo>
                  <a:cubicBezTo>
                    <a:pt x="14840" y="9341"/>
                    <a:pt x="15334" y="8173"/>
                    <a:pt x="15417" y="8319"/>
                  </a:cubicBezTo>
                  <a:cubicBezTo>
                    <a:pt x="15499" y="8465"/>
                    <a:pt x="15169" y="9924"/>
                    <a:pt x="14922" y="11384"/>
                  </a:cubicBezTo>
                  <a:cubicBezTo>
                    <a:pt x="14675" y="12843"/>
                    <a:pt x="14510" y="14303"/>
                    <a:pt x="14345" y="15762"/>
                  </a:cubicBezTo>
                  <a:cubicBezTo>
                    <a:pt x="14180" y="17222"/>
                    <a:pt x="14015" y="18681"/>
                    <a:pt x="14345" y="19703"/>
                  </a:cubicBezTo>
                  <a:cubicBezTo>
                    <a:pt x="14675" y="20724"/>
                    <a:pt x="15499" y="21308"/>
                    <a:pt x="16324" y="21162"/>
                  </a:cubicBezTo>
                  <a:cubicBezTo>
                    <a:pt x="17148" y="21016"/>
                    <a:pt x="17973" y="20141"/>
                    <a:pt x="18797" y="19265"/>
                  </a:cubicBezTo>
                  <a:cubicBezTo>
                    <a:pt x="19621" y="18389"/>
                    <a:pt x="20446" y="17514"/>
                    <a:pt x="20940" y="16200"/>
                  </a:cubicBezTo>
                  <a:cubicBezTo>
                    <a:pt x="21435" y="14886"/>
                    <a:pt x="21600" y="13135"/>
                    <a:pt x="21435" y="11968"/>
                  </a:cubicBezTo>
                  <a:cubicBezTo>
                    <a:pt x="21270" y="10800"/>
                    <a:pt x="20776" y="10216"/>
                    <a:pt x="20281" y="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1569700" y="3530600"/>
              <a:ext cx="254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1588750" y="3486150"/>
              <a:ext cx="25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1652684" y="3477312"/>
              <a:ext cx="56716" cy="16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249" fill="norm" stroke="1" extrusionOk="0">
                  <a:moveTo>
                    <a:pt x="20670" y="2782"/>
                  </a:moveTo>
                  <a:cubicBezTo>
                    <a:pt x="18356" y="1688"/>
                    <a:pt x="16041" y="594"/>
                    <a:pt x="12956" y="184"/>
                  </a:cubicBezTo>
                  <a:cubicBezTo>
                    <a:pt x="9870" y="-226"/>
                    <a:pt x="6013" y="47"/>
                    <a:pt x="3313" y="1004"/>
                  </a:cubicBezTo>
                  <a:cubicBezTo>
                    <a:pt x="613" y="1961"/>
                    <a:pt x="-930" y="3602"/>
                    <a:pt x="613" y="5652"/>
                  </a:cubicBezTo>
                  <a:cubicBezTo>
                    <a:pt x="2156" y="7703"/>
                    <a:pt x="6784" y="10164"/>
                    <a:pt x="10256" y="12351"/>
                  </a:cubicBezTo>
                  <a:cubicBezTo>
                    <a:pt x="13727" y="14539"/>
                    <a:pt x="16041" y="16452"/>
                    <a:pt x="16427" y="18093"/>
                  </a:cubicBezTo>
                  <a:cubicBezTo>
                    <a:pt x="16813" y="19733"/>
                    <a:pt x="15270" y="21101"/>
                    <a:pt x="13341" y="21237"/>
                  </a:cubicBezTo>
                  <a:cubicBezTo>
                    <a:pt x="11413" y="21374"/>
                    <a:pt x="9099" y="20280"/>
                    <a:pt x="6784" y="19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1783982" y="3471468"/>
              <a:ext cx="124209" cy="17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323" fill="norm" stroke="1" extrusionOk="0">
                  <a:moveTo>
                    <a:pt x="5492" y="8051"/>
                  </a:moveTo>
                  <a:cubicBezTo>
                    <a:pt x="8627" y="8051"/>
                    <a:pt x="11763" y="8051"/>
                    <a:pt x="14202" y="7270"/>
                  </a:cubicBezTo>
                  <a:cubicBezTo>
                    <a:pt x="16640" y="6489"/>
                    <a:pt x="18382" y="4928"/>
                    <a:pt x="19427" y="3496"/>
                  </a:cubicBezTo>
                  <a:cubicBezTo>
                    <a:pt x="20473" y="2065"/>
                    <a:pt x="20821" y="764"/>
                    <a:pt x="19950" y="243"/>
                  </a:cubicBezTo>
                  <a:cubicBezTo>
                    <a:pt x="19079" y="-277"/>
                    <a:pt x="16989" y="-17"/>
                    <a:pt x="13679" y="1545"/>
                  </a:cubicBezTo>
                  <a:cubicBezTo>
                    <a:pt x="10369" y="3106"/>
                    <a:pt x="5840" y="5969"/>
                    <a:pt x="3053" y="8701"/>
                  </a:cubicBezTo>
                  <a:cubicBezTo>
                    <a:pt x="266" y="11434"/>
                    <a:pt x="-779" y="14036"/>
                    <a:pt x="615" y="15988"/>
                  </a:cubicBezTo>
                  <a:cubicBezTo>
                    <a:pt x="2008" y="17940"/>
                    <a:pt x="5840" y="19241"/>
                    <a:pt x="9498" y="20022"/>
                  </a:cubicBezTo>
                  <a:cubicBezTo>
                    <a:pt x="13156" y="20803"/>
                    <a:pt x="16640" y="21063"/>
                    <a:pt x="20124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0" y="4159249"/>
              <a:ext cx="112395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34"/>
                  </a:moveTo>
                  <a:cubicBezTo>
                    <a:pt x="37" y="11314"/>
                    <a:pt x="73" y="10594"/>
                    <a:pt x="157" y="10183"/>
                  </a:cubicBezTo>
                  <a:cubicBezTo>
                    <a:pt x="240" y="9771"/>
                    <a:pt x="370" y="9669"/>
                    <a:pt x="513" y="9566"/>
                  </a:cubicBezTo>
                  <a:cubicBezTo>
                    <a:pt x="655" y="9463"/>
                    <a:pt x="809" y="9360"/>
                    <a:pt x="968" y="9103"/>
                  </a:cubicBezTo>
                  <a:cubicBezTo>
                    <a:pt x="1127" y="8846"/>
                    <a:pt x="1289" y="8434"/>
                    <a:pt x="1446" y="8074"/>
                  </a:cubicBezTo>
                  <a:cubicBezTo>
                    <a:pt x="1603" y="7714"/>
                    <a:pt x="1753" y="7406"/>
                    <a:pt x="1910" y="7097"/>
                  </a:cubicBezTo>
                  <a:cubicBezTo>
                    <a:pt x="2066" y="6789"/>
                    <a:pt x="2229" y="6480"/>
                    <a:pt x="2372" y="6171"/>
                  </a:cubicBezTo>
                  <a:cubicBezTo>
                    <a:pt x="2514" y="5863"/>
                    <a:pt x="2636" y="5554"/>
                    <a:pt x="2766" y="5246"/>
                  </a:cubicBezTo>
                  <a:cubicBezTo>
                    <a:pt x="2896" y="4937"/>
                    <a:pt x="3035" y="4629"/>
                    <a:pt x="3179" y="4320"/>
                  </a:cubicBezTo>
                  <a:cubicBezTo>
                    <a:pt x="3323" y="4011"/>
                    <a:pt x="3474" y="3703"/>
                    <a:pt x="3626" y="3446"/>
                  </a:cubicBezTo>
                  <a:cubicBezTo>
                    <a:pt x="3779" y="3189"/>
                    <a:pt x="3934" y="2983"/>
                    <a:pt x="4090" y="2777"/>
                  </a:cubicBezTo>
                  <a:cubicBezTo>
                    <a:pt x="4247" y="2571"/>
                    <a:pt x="4405" y="2366"/>
                    <a:pt x="4568" y="2160"/>
                  </a:cubicBezTo>
                  <a:cubicBezTo>
                    <a:pt x="4731" y="1954"/>
                    <a:pt x="4898" y="1749"/>
                    <a:pt x="5064" y="1594"/>
                  </a:cubicBezTo>
                  <a:cubicBezTo>
                    <a:pt x="5231" y="1440"/>
                    <a:pt x="5398" y="1337"/>
                    <a:pt x="5569" y="1183"/>
                  </a:cubicBezTo>
                  <a:cubicBezTo>
                    <a:pt x="5740" y="1029"/>
                    <a:pt x="5915" y="823"/>
                    <a:pt x="6049" y="669"/>
                  </a:cubicBezTo>
                  <a:cubicBezTo>
                    <a:pt x="6183" y="514"/>
                    <a:pt x="6277" y="411"/>
                    <a:pt x="6413" y="309"/>
                  </a:cubicBezTo>
                  <a:cubicBezTo>
                    <a:pt x="6549" y="206"/>
                    <a:pt x="6728" y="103"/>
                    <a:pt x="6862" y="51"/>
                  </a:cubicBezTo>
                  <a:cubicBezTo>
                    <a:pt x="6997" y="0"/>
                    <a:pt x="7086" y="0"/>
                    <a:pt x="7180" y="0"/>
                  </a:cubicBezTo>
                  <a:cubicBezTo>
                    <a:pt x="7273" y="0"/>
                    <a:pt x="7371" y="0"/>
                    <a:pt x="7464" y="0"/>
                  </a:cubicBezTo>
                  <a:cubicBezTo>
                    <a:pt x="7558" y="0"/>
                    <a:pt x="7647" y="0"/>
                    <a:pt x="7743" y="0"/>
                  </a:cubicBezTo>
                  <a:cubicBezTo>
                    <a:pt x="7839" y="0"/>
                    <a:pt x="7940" y="0"/>
                    <a:pt x="8040" y="0"/>
                  </a:cubicBezTo>
                  <a:cubicBezTo>
                    <a:pt x="8140" y="0"/>
                    <a:pt x="8237" y="0"/>
                    <a:pt x="8343" y="0"/>
                  </a:cubicBezTo>
                  <a:cubicBezTo>
                    <a:pt x="8449" y="0"/>
                    <a:pt x="8563" y="0"/>
                    <a:pt x="8664" y="0"/>
                  </a:cubicBezTo>
                  <a:cubicBezTo>
                    <a:pt x="8766" y="0"/>
                    <a:pt x="8856" y="0"/>
                    <a:pt x="8961" y="0"/>
                  </a:cubicBezTo>
                  <a:cubicBezTo>
                    <a:pt x="9067" y="0"/>
                    <a:pt x="9189" y="0"/>
                    <a:pt x="9303" y="51"/>
                  </a:cubicBezTo>
                  <a:cubicBezTo>
                    <a:pt x="9417" y="103"/>
                    <a:pt x="9523" y="206"/>
                    <a:pt x="9626" y="309"/>
                  </a:cubicBezTo>
                  <a:cubicBezTo>
                    <a:pt x="9730" y="411"/>
                    <a:pt x="9832" y="514"/>
                    <a:pt x="9938" y="566"/>
                  </a:cubicBezTo>
                  <a:cubicBezTo>
                    <a:pt x="10043" y="617"/>
                    <a:pt x="10153" y="617"/>
                    <a:pt x="10261" y="617"/>
                  </a:cubicBezTo>
                  <a:cubicBezTo>
                    <a:pt x="10369" y="617"/>
                    <a:pt x="10475" y="617"/>
                    <a:pt x="10588" y="669"/>
                  </a:cubicBezTo>
                  <a:cubicBezTo>
                    <a:pt x="10702" y="720"/>
                    <a:pt x="10824" y="823"/>
                    <a:pt x="10942" y="874"/>
                  </a:cubicBezTo>
                  <a:cubicBezTo>
                    <a:pt x="11060" y="926"/>
                    <a:pt x="11174" y="926"/>
                    <a:pt x="11276" y="977"/>
                  </a:cubicBezTo>
                  <a:cubicBezTo>
                    <a:pt x="11378" y="1029"/>
                    <a:pt x="11467" y="1131"/>
                    <a:pt x="11571" y="1183"/>
                  </a:cubicBezTo>
                  <a:cubicBezTo>
                    <a:pt x="11675" y="1234"/>
                    <a:pt x="11793" y="1234"/>
                    <a:pt x="11911" y="1286"/>
                  </a:cubicBezTo>
                  <a:cubicBezTo>
                    <a:pt x="12028" y="1337"/>
                    <a:pt x="12146" y="1440"/>
                    <a:pt x="12260" y="1543"/>
                  </a:cubicBezTo>
                  <a:cubicBezTo>
                    <a:pt x="12374" y="1646"/>
                    <a:pt x="12484" y="1749"/>
                    <a:pt x="12584" y="1851"/>
                  </a:cubicBezTo>
                  <a:cubicBezTo>
                    <a:pt x="12683" y="1954"/>
                    <a:pt x="12773" y="2057"/>
                    <a:pt x="12881" y="2160"/>
                  </a:cubicBezTo>
                  <a:cubicBezTo>
                    <a:pt x="12988" y="2263"/>
                    <a:pt x="13115" y="2366"/>
                    <a:pt x="13233" y="2469"/>
                  </a:cubicBezTo>
                  <a:cubicBezTo>
                    <a:pt x="13351" y="2571"/>
                    <a:pt x="13460" y="2674"/>
                    <a:pt x="13564" y="2777"/>
                  </a:cubicBezTo>
                  <a:cubicBezTo>
                    <a:pt x="13668" y="2880"/>
                    <a:pt x="13765" y="2983"/>
                    <a:pt x="13869" y="3086"/>
                  </a:cubicBezTo>
                  <a:cubicBezTo>
                    <a:pt x="13973" y="3189"/>
                    <a:pt x="14083" y="3291"/>
                    <a:pt x="14191" y="3394"/>
                  </a:cubicBezTo>
                  <a:cubicBezTo>
                    <a:pt x="14298" y="3497"/>
                    <a:pt x="14404" y="3600"/>
                    <a:pt x="14516" y="3754"/>
                  </a:cubicBezTo>
                  <a:cubicBezTo>
                    <a:pt x="14628" y="3909"/>
                    <a:pt x="14746" y="4114"/>
                    <a:pt x="14858" y="4269"/>
                  </a:cubicBezTo>
                  <a:cubicBezTo>
                    <a:pt x="14969" y="4423"/>
                    <a:pt x="15075" y="4526"/>
                    <a:pt x="15173" y="4680"/>
                  </a:cubicBezTo>
                  <a:cubicBezTo>
                    <a:pt x="15271" y="4834"/>
                    <a:pt x="15360" y="5040"/>
                    <a:pt x="15462" y="5246"/>
                  </a:cubicBezTo>
                  <a:cubicBezTo>
                    <a:pt x="15563" y="5451"/>
                    <a:pt x="15677" y="5657"/>
                    <a:pt x="15785" y="5811"/>
                  </a:cubicBezTo>
                  <a:cubicBezTo>
                    <a:pt x="15893" y="5966"/>
                    <a:pt x="15995" y="6069"/>
                    <a:pt x="16151" y="6326"/>
                  </a:cubicBezTo>
                  <a:cubicBezTo>
                    <a:pt x="16308" y="6583"/>
                    <a:pt x="16519" y="6994"/>
                    <a:pt x="16684" y="7303"/>
                  </a:cubicBezTo>
                  <a:cubicBezTo>
                    <a:pt x="16849" y="7611"/>
                    <a:pt x="16967" y="7817"/>
                    <a:pt x="17073" y="8023"/>
                  </a:cubicBezTo>
                  <a:cubicBezTo>
                    <a:pt x="17178" y="8229"/>
                    <a:pt x="17272" y="8434"/>
                    <a:pt x="17372" y="8640"/>
                  </a:cubicBezTo>
                  <a:cubicBezTo>
                    <a:pt x="17471" y="8846"/>
                    <a:pt x="17577" y="9051"/>
                    <a:pt x="17683" y="9309"/>
                  </a:cubicBezTo>
                  <a:cubicBezTo>
                    <a:pt x="17788" y="9566"/>
                    <a:pt x="17894" y="9874"/>
                    <a:pt x="17996" y="10131"/>
                  </a:cubicBezTo>
                  <a:cubicBezTo>
                    <a:pt x="18098" y="10389"/>
                    <a:pt x="18195" y="10594"/>
                    <a:pt x="18350" y="11006"/>
                  </a:cubicBezTo>
                  <a:cubicBezTo>
                    <a:pt x="18504" y="11417"/>
                    <a:pt x="18716" y="12034"/>
                    <a:pt x="18913" y="12600"/>
                  </a:cubicBezTo>
                  <a:cubicBezTo>
                    <a:pt x="19111" y="13166"/>
                    <a:pt x="19294" y="13680"/>
                    <a:pt x="19479" y="14246"/>
                  </a:cubicBezTo>
                  <a:cubicBezTo>
                    <a:pt x="19664" y="14811"/>
                    <a:pt x="19851" y="15429"/>
                    <a:pt x="20034" y="16046"/>
                  </a:cubicBezTo>
                  <a:cubicBezTo>
                    <a:pt x="20217" y="16663"/>
                    <a:pt x="20396" y="17280"/>
                    <a:pt x="20612" y="18051"/>
                  </a:cubicBezTo>
                  <a:cubicBezTo>
                    <a:pt x="20827" y="18823"/>
                    <a:pt x="21079" y="19749"/>
                    <a:pt x="21250" y="20366"/>
                  </a:cubicBezTo>
                  <a:cubicBezTo>
                    <a:pt x="21421" y="20983"/>
                    <a:pt x="21511" y="21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74650" y="46990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74650" y="45910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79127" y="4629150"/>
              <a:ext cx="6377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20993" y="0"/>
                  </a:moveTo>
                  <a:cubicBezTo>
                    <a:pt x="17509" y="0"/>
                    <a:pt x="14025" y="0"/>
                    <a:pt x="9845" y="1700"/>
                  </a:cubicBezTo>
                  <a:cubicBezTo>
                    <a:pt x="5664" y="3400"/>
                    <a:pt x="787" y="6800"/>
                    <a:pt x="90" y="10100"/>
                  </a:cubicBezTo>
                  <a:cubicBezTo>
                    <a:pt x="-607" y="13400"/>
                    <a:pt x="2877" y="16600"/>
                    <a:pt x="6361" y="18500"/>
                  </a:cubicBezTo>
                  <a:cubicBezTo>
                    <a:pt x="9845" y="20400"/>
                    <a:pt x="13328" y="21000"/>
                    <a:pt x="16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50850" y="4648200"/>
              <a:ext cx="55971" cy="19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36" fill="norm" stroke="1" extrusionOk="0">
                  <a:moveTo>
                    <a:pt x="12000" y="0"/>
                  </a:moveTo>
                  <a:cubicBezTo>
                    <a:pt x="15200" y="3252"/>
                    <a:pt x="18400" y="6503"/>
                    <a:pt x="20000" y="9290"/>
                  </a:cubicBezTo>
                  <a:cubicBezTo>
                    <a:pt x="21600" y="12077"/>
                    <a:pt x="21600" y="14400"/>
                    <a:pt x="19600" y="16490"/>
                  </a:cubicBezTo>
                  <a:cubicBezTo>
                    <a:pt x="17600" y="18581"/>
                    <a:pt x="13600" y="20439"/>
                    <a:pt x="10000" y="21019"/>
                  </a:cubicBezTo>
                  <a:cubicBezTo>
                    <a:pt x="6400" y="21600"/>
                    <a:pt x="3200" y="20903"/>
                    <a:pt x="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17550" y="4565649"/>
              <a:ext cx="146050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97"/>
                  </a:moveTo>
                  <a:cubicBezTo>
                    <a:pt x="2191" y="5858"/>
                    <a:pt x="4383" y="9519"/>
                    <a:pt x="5948" y="12356"/>
                  </a:cubicBezTo>
                  <a:cubicBezTo>
                    <a:pt x="7513" y="15193"/>
                    <a:pt x="8452" y="17207"/>
                    <a:pt x="9391" y="18763"/>
                  </a:cubicBezTo>
                  <a:cubicBezTo>
                    <a:pt x="10330" y="20319"/>
                    <a:pt x="11270" y="21417"/>
                    <a:pt x="12209" y="21508"/>
                  </a:cubicBezTo>
                  <a:cubicBezTo>
                    <a:pt x="13148" y="21600"/>
                    <a:pt x="14087" y="20685"/>
                    <a:pt x="15026" y="17939"/>
                  </a:cubicBezTo>
                  <a:cubicBezTo>
                    <a:pt x="15965" y="15193"/>
                    <a:pt x="16904" y="10617"/>
                    <a:pt x="17530" y="7871"/>
                  </a:cubicBezTo>
                  <a:cubicBezTo>
                    <a:pt x="18157" y="5125"/>
                    <a:pt x="18470" y="4210"/>
                    <a:pt x="18626" y="3203"/>
                  </a:cubicBezTo>
                  <a:cubicBezTo>
                    <a:pt x="18783" y="2197"/>
                    <a:pt x="18783" y="1098"/>
                    <a:pt x="19252" y="549"/>
                  </a:cubicBezTo>
                  <a:cubicBezTo>
                    <a:pt x="19722" y="0"/>
                    <a:pt x="2066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864779" y="4665927"/>
              <a:ext cx="119471" cy="10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14" fill="norm" stroke="1" extrusionOk="0">
                  <a:moveTo>
                    <a:pt x="15705" y="5454"/>
                  </a:moveTo>
                  <a:cubicBezTo>
                    <a:pt x="14568" y="3726"/>
                    <a:pt x="13431" y="1998"/>
                    <a:pt x="11726" y="918"/>
                  </a:cubicBezTo>
                  <a:cubicBezTo>
                    <a:pt x="10021" y="-162"/>
                    <a:pt x="7747" y="-594"/>
                    <a:pt x="5663" y="1350"/>
                  </a:cubicBezTo>
                  <a:cubicBezTo>
                    <a:pt x="3578" y="3294"/>
                    <a:pt x="1684" y="7614"/>
                    <a:pt x="736" y="10854"/>
                  </a:cubicBezTo>
                  <a:cubicBezTo>
                    <a:pt x="-211" y="14094"/>
                    <a:pt x="-211" y="16254"/>
                    <a:pt x="547" y="17982"/>
                  </a:cubicBezTo>
                  <a:cubicBezTo>
                    <a:pt x="1305" y="19710"/>
                    <a:pt x="2821" y="21006"/>
                    <a:pt x="4336" y="20790"/>
                  </a:cubicBezTo>
                  <a:cubicBezTo>
                    <a:pt x="5852" y="20574"/>
                    <a:pt x="7368" y="18846"/>
                    <a:pt x="8505" y="16470"/>
                  </a:cubicBezTo>
                  <a:cubicBezTo>
                    <a:pt x="9642" y="14094"/>
                    <a:pt x="10400" y="11070"/>
                    <a:pt x="11536" y="11286"/>
                  </a:cubicBezTo>
                  <a:cubicBezTo>
                    <a:pt x="12673" y="11502"/>
                    <a:pt x="14189" y="14958"/>
                    <a:pt x="15894" y="16902"/>
                  </a:cubicBezTo>
                  <a:cubicBezTo>
                    <a:pt x="17600" y="18846"/>
                    <a:pt x="19494" y="19278"/>
                    <a:pt x="21389" y="19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27477" y="4533900"/>
              <a:ext cx="1392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00"/>
                    <a:pt x="1783" y="11600"/>
                    <a:pt x="240" y="15200"/>
                  </a:cubicBezTo>
                  <a:cubicBezTo>
                    <a:pt x="-1303" y="18800"/>
                    <a:pt x="4868" y="202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71927" y="4679949"/>
              <a:ext cx="1392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400"/>
                    <a:pt x="1783" y="4800"/>
                    <a:pt x="240" y="8400"/>
                  </a:cubicBezTo>
                  <a:cubicBezTo>
                    <a:pt x="-1303" y="12000"/>
                    <a:pt x="4868" y="168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85850" y="462280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127782" y="4494091"/>
              <a:ext cx="106706" cy="27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070" fill="norm" stroke="1" extrusionOk="0">
                  <a:moveTo>
                    <a:pt x="15448" y="12799"/>
                  </a:moveTo>
                  <a:cubicBezTo>
                    <a:pt x="15032" y="11987"/>
                    <a:pt x="14617" y="11175"/>
                    <a:pt x="13578" y="10525"/>
                  </a:cubicBezTo>
                  <a:cubicBezTo>
                    <a:pt x="12540" y="9876"/>
                    <a:pt x="10878" y="9388"/>
                    <a:pt x="9217" y="9470"/>
                  </a:cubicBezTo>
                  <a:cubicBezTo>
                    <a:pt x="7555" y="9551"/>
                    <a:pt x="5894" y="10200"/>
                    <a:pt x="4232" y="11906"/>
                  </a:cubicBezTo>
                  <a:cubicBezTo>
                    <a:pt x="2571" y="13611"/>
                    <a:pt x="909" y="16372"/>
                    <a:pt x="286" y="18158"/>
                  </a:cubicBezTo>
                  <a:cubicBezTo>
                    <a:pt x="-337" y="19945"/>
                    <a:pt x="78" y="20757"/>
                    <a:pt x="1325" y="21000"/>
                  </a:cubicBezTo>
                  <a:cubicBezTo>
                    <a:pt x="2571" y="21244"/>
                    <a:pt x="4648" y="20919"/>
                    <a:pt x="7348" y="18970"/>
                  </a:cubicBezTo>
                  <a:cubicBezTo>
                    <a:pt x="10048" y="17021"/>
                    <a:pt x="13371" y="13449"/>
                    <a:pt x="15655" y="10688"/>
                  </a:cubicBezTo>
                  <a:cubicBezTo>
                    <a:pt x="17940" y="7927"/>
                    <a:pt x="19186" y="5978"/>
                    <a:pt x="20017" y="4191"/>
                  </a:cubicBezTo>
                  <a:cubicBezTo>
                    <a:pt x="20848" y="2405"/>
                    <a:pt x="21263" y="781"/>
                    <a:pt x="20640" y="212"/>
                  </a:cubicBezTo>
                  <a:cubicBezTo>
                    <a:pt x="20017" y="-356"/>
                    <a:pt x="18355" y="131"/>
                    <a:pt x="16901" y="2730"/>
                  </a:cubicBezTo>
                  <a:cubicBezTo>
                    <a:pt x="15448" y="5328"/>
                    <a:pt x="14201" y="10038"/>
                    <a:pt x="14201" y="12799"/>
                  </a:cubicBezTo>
                  <a:cubicBezTo>
                    <a:pt x="14201" y="15560"/>
                    <a:pt x="15448" y="16372"/>
                    <a:pt x="16694" y="17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257300" y="4616449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137"/>
                    <a:pt x="10080" y="2274"/>
                    <a:pt x="6480" y="5874"/>
                  </a:cubicBezTo>
                  <a:cubicBezTo>
                    <a:pt x="2880" y="9474"/>
                    <a:pt x="1440" y="155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270000" y="4552950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346705" y="4457700"/>
              <a:ext cx="50296" cy="29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12" fill="norm" stroke="1" extrusionOk="0">
                  <a:moveTo>
                    <a:pt x="13285" y="0"/>
                  </a:moveTo>
                  <a:cubicBezTo>
                    <a:pt x="8785" y="3346"/>
                    <a:pt x="4285" y="6693"/>
                    <a:pt x="2035" y="9583"/>
                  </a:cubicBezTo>
                  <a:cubicBezTo>
                    <a:pt x="-215" y="12473"/>
                    <a:pt x="-215" y="14907"/>
                    <a:pt x="235" y="16885"/>
                  </a:cubicBezTo>
                  <a:cubicBezTo>
                    <a:pt x="685" y="18862"/>
                    <a:pt x="1585" y="20383"/>
                    <a:pt x="4285" y="20992"/>
                  </a:cubicBezTo>
                  <a:cubicBezTo>
                    <a:pt x="6985" y="21600"/>
                    <a:pt x="11485" y="21296"/>
                    <a:pt x="14635" y="20459"/>
                  </a:cubicBezTo>
                  <a:cubicBezTo>
                    <a:pt x="17785" y="19623"/>
                    <a:pt x="19585" y="18254"/>
                    <a:pt x="21385" y="16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313318" y="4616450"/>
              <a:ext cx="174952" cy="27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97" fill="norm" stroke="1" extrusionOk="0">
                  <a:moveTo>
                    <a:pt x="2451" y="0"/>
                  </a:moveTo>
                  <a:cubicBezTo>
                    <a:pt x="1166" y="166"/>
                    <a:pt x="-120" y="332"/>
                    <a:pt x="9" y="582"/>
                  </a:cubicBezTo>
                  <a:cubicBezTo>
                    <a:pt x="137" y="831"/>
                    <a:pt x="1680" y="1163"/>
                    <a:pt x="3994" y="1163"/>
                  </a:cubicBezTo>
                  <a:cubicBezTo>
                    <a:pt x="6309" y="1163"/>
                    <a:pt x="9394" y="831"/>
                    <a:pt x="11580" y="665"/>
                  </a:cubicBezTo>
                  <a:cubicBezTo>
                    <a:pt x="13766" y="498"/>
                    <a:pt x="15051" y="498"/>
                    <a:pt x="15437" y="997"/>
                  </a:cubicBezTo>
                  <a:cubicBezTo>
                    <a:pt x="15823" y="1495"/>
                    <a:pt x="15309" y="2492"/>
                    <a:pt x="15566" y="2742"/>
                  </a:cubicBezTo>
                  <a:cubicBezTo>
                    <a:pt x="15823" y="2991"/>
                    <a:pt x="16851" y="2492"/>
                    <a:pt x="17494" y="2658"/>
                  </a:cubicBezTo>
                  <a:cubicBezTo>
                    <a:pt x="18137" y="2825"/>
                    <a:pt x="18394" y="3655"/>
                    <a:pt x="19037" y="5400"/>
                  </a:cubicBezTo>
                  <a:cubicBezTo>
                    <a:pt x="19680" y="7145"/>
                    <a:pt x="20709" y="9803"/>
                    <a:pt x="21094" y="12212"/>
                  </a:cubicBezTo>
                  <a:cubicBezTo>
                    <a:pt x="21480" y="14622"/>
                    <a:pt x="21223" y="16782"/>
                    <a:pt x="19680" y="18360"/>
                  </a:cubicBezTo>
                  <a:cubicBezTo>
                    <a:pt x="18137" y="19938"/>
                    <a:pt x="15309" y="20935"/>
                    <a:pt x="13251" y="21268"/>
                  </a:cubicBezTo>
                  <a:cubicBezTo>
                    <a:pt x="11194" y="21600"/>
                    <a:pt x="9909" y="21268"/>
                    <a:pt x="9137" y="20520"/>
                  </a:cubicBezTo>
                  <a:cubicBezTo>
                    <a:pt x="8366" y="19772"/>
                    <a:pt x="8109" y="18609"/>
                    <a:pt x="7851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882515" y="4442554"/>
              <a:ext cx="54236" cy="33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50" fill="norm" stroke="1" extrusionOk="0">
                  <a:moveTo>
                    <a:pt x="8825" y="972"/>
                  </a:moveTo>
                  <a:cubicBezTo>
                    <a:pt x="11318" y="428"/>
                    <a:pt x="13810" y="-115"/>
                    <a:pt x="15056" y="21"/>
                  </a:cubicBezTo>
                  <a:cubicBezTo>
                    <a:pt x="16302" y="157"/>
                    <a:pt x="16302" y="972"/>
                    <a:pt x="14225" y="3213"/>
                  </a:cubicBezTo>
                  <a:cubicBezTo>
                    <a:pt x="12149" y="5455"/>
                    <a:pt x="7995" y="9123"/>
                    <a:pt x="5087" y="12111"/>
                  </a:cubicBezTo>
                  <a:cubicBezTo>
                    <a:pt x="2179" y="15100"/>
                    <a:pt x="518" y="17410"/>
                    <a:pt x="102" y="18904"/>
                  </a:cubicBezTo>
                  <a:cubicBezTo>
                    <a:pt x="-313" y="20398"/>
                    <a:pt x="518" y="21077"/>
                    <a:pt x="3010" y="21281"/>
                  </a:cubicBezTo>
                  <a:cubicBezTo>
                    <a:pt x="5502" y="21485"/>
                    <a:pt x="9656" y="21213"/>
                    <a:pt x="12979" y="20738"/>
                  </a:cubicBezTo>
                  <a:cubicBezTo>
                    <a:pt x="16302" y="20262"/>
                    <a:pt x="18795" y="19583"/>
                    <a:pt x="21287" y="18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854200" y="4622800"/>
              <a:ext cx="50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963853" y="4611472"/>
              <a:ext cx="68148" cy="11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885" fill="norm" stroke="1" extrusionOk="0">
                  <a:moveTo>
                    <a:pt x="5364" y="7992"/>
                  </a:moveTo>
                  <a:cubicBezTo>
                    <a:pt x="8637" y="7992"/>
                    <a:pt x="11909" y="7992"/>
                    <a:pt x="14528" y="6618"/>
                  </a:cubicBezTo>
                  <a:cubicBezTo>
                    <a:pt x="17146" y="5243"/>
                    <a:pt x="19109" y="2494"/>
                    <a:pt x="18455" y="1120"/>
                  </a:cubicBezTo>
                  <a:cubicBezTo>
                    <a:pt x="17800" y="-255"/>
                    <a:pt x="14528" y="-255"/>
                    <a:pt x="11582" y="530"/>
                  </a:cubicBezTo>
                  <a:cubicBezTo>
                    <a:pt x="8637" y="1316"/>
                    <a:pt x="6018" y="2887"/>
                    <a:pt x="3728" y="5440"/>
                  </a:cubicBezTo>
                  <a:cubicBezTo>
                    <a:pt x="1437" y="7992"/>
                    <a:pt x="-527" y="11527"/>
                    <a:pt x="128" y="14472"/>
                  </a:cubicBezTo>
                  <a:cubicBezTo>
                    <a:pt x="782" y="17418"/>
                    <a:pt x="4055" y="19774"/>
                    <a:pt x="7982" y="20560"/>
                  </a:cubicBezTo>
                  <a:cubicBezTo>
                    <a:pt x="11909" y="21345"/>
                    <a:pt x="16491" y="20560"/>
                    <a:pt x="21073" y="1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052762" y="4591607"/>
              <a:ext cx="68138" cy="17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13" fill="norm" stroke="1" extrusionOk="0">
                  <a:moveTo>
                    <a:pt x="21071" y="695"/>
                  </a:moveTo>
                  <a:cubicBezTo>
                    <a:pt x="17798" y="441"/>
                    <a:pt x="14526" y="187"/>
                    <a:pt x="10926" y="60"/>
                  </a:cubicBezTo>
                  <a:cubicBezTo>
                    <a:pt x="7326" y="-67"/>
                    <a:pt x="3398" y="-67"/>
                    <a:pt x="1435" y="822"/>
                  </a:cubicBezTo>
                  <a:cubicBezTo>
                    <a:pt x="-529" y="1712"/>
                    <a:pt x="-529" y="3491"/>
                    <a:pt x="1762" y="5524"/>
                  </a:cubicBezTo>
                  <a:cubicBezTo>
                    <a:pt x="4053" y="7557"/>
                    <a:pt x="8635" y="9844"/>
                    <a:pt x="11253" y="12385"/>
                  </a:cubicBezTo>
                  <a:cubicBezTo>
                    <a:pt x="13871" y="14926"/>
                    <a:pt x="14526" y="17721"/>
                    <a:pt x="12889" y="19373"/>
                  </a:cubicBezTo>
                  <a:cubicBezTo>
                    <a:pt x="11253" y="21025"/>
                    <a:pt x="7326" y="21533"/>
                    <a:pt x="5362" y="21025"/>
                  </a:cubicBezTo>
                  <a:cubicBezTo>
                    <a:pt x="3398" y="20517"/>
                    <a:pt x="3398" y="18992"/>
                    <a:pt x="3398" y="17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215610" y="4400550"/>
              <a:ext cx="64041" cy="3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34" fill="norm" stroke="1" extrusionOk="0">
                  <a:moveTo>
                    <a:pt x="14810" y="0"/>
                  </a:moveTo>
                  <a:cubicBezTo>
                    <a:pt x="10629" y="3828"/>
                    <a:pt x="6449" y="7656"/>
                    <a:pt x="3662" y="10458"/>
                  </a:cubicBezTo>
                  <a:cubicBezTo>
                    <a:pt x="875" y="13261"/>
                    <a:pt x="-519" y="15038"/>
                    <a:pt x="178" y="16747"/>
                  </a:cubicBezTo>
                  <a:cubicBezTo>
                    <a:pt x="875" y="18456"/>
                    <a:pt x="3662" y="20096"/>
                    <a:pt x="7494" y="20848"/>
                  </a:cubicBezTo>
                  <a:cubicBezTo>
                    <a:pt x="11326" y="21600"/>
                    <a:pt x="16204" y="21463"/>
                    <a:pt x="21081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165350" y="4578350"/>
              <a:ext cx="146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429"/>
                    <a:pt x="7513" y="9257"/>
                    <a:pt x="11113" y="5657"/>
                  </a:cubicBezTo>
                  <a:cubicBezTo>
                    <a:pt x="14713" y="2057"/>
                    <a:pt x="1815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487583" y="2523877"/>
              <a:ext cx="1157817" cy="23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987" y="1456"/>
                  </a:moveTo>
                  <a:cubicBezTo>
                    <a:pt x="790" y="1265"/>
                    <a:pt x="592" y="1074"/>
                    <a:pt x="395" y="787"/>
                  </a:cubicBezTo>
                  <a:cubicBezTo>
                    <a:pt x="197" y="500"/>
                    <a:pt x="0" y="118"/>
                    <a:pt x="0" y="23"/>
                  </a:cubicBezTo>
                  <a:cubicBezTo>
                    <a:pt x="0" y="-73"/>
                    <a:pt x="197" y="118"/>
                    <a:pt x="849" y="978"/>
                  </a:cubicBezTo>
                  <a:cubicBezTo>
                    <a:pt x="1501" y="1839"/>
                    <a:pt x="2606" y="3368"/>
                    <a:pt x="3850" y="4801"/>
                  </a:cubicBezTo>
                  <a:cubicBezTo>
                    <a:pt x="5094" y="6235"/>
                    <a:pt x="6476" y="7573"/>
                    <a:pt x="7878" y="9007"/>
                  </a:cubicBezTo>
                  <a:cubicBezTo>
                    <a:pt x="9280" y="10440"/>
                    <a:pt x="10701" y="11969"/>
                    <a:pt x="12103" y="13499"/>
                  </a:cubicBezTo>
                  <a:cubicBezTo>
                    <a:pt x="13505" y="15028"/>
                    <a:pt x="14887" y="16557"/>
                    <a:pt x="16190" y="17800"/>
                  </a:cubicBezTo>
                  <a:cubicBezTo>
                    <a:pt x="17493" y="19042"/>
                    <a:pt x="18717" y="19998"/>
                    <a:pt x="19606" y="20571"/>
                  </a:cubicBezTo>
                  <a:cubicBezTo>
                    <a:pt x="20494" y="21145"/>
                    <a:pt x="21047" y="21336"/>
                    <a:pt x="2160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486650" y="2603500"/>
              <a:ext cx="16023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0" y="0"/>
                  </a:moveTo>
                  <a:cubicBezTo>
                    <a:pt x="3008" y="1728"/>
                    <a:pt x="6015" y="3456"/>
                    <a:pt x="9433" y="5328"/>
                  </a:cubicBezTo>
                  <a:cubicBezTo>
                    <a:pt x="12851" y="7200"/>
                    <a:pt x="16678" y="9216"/>
                    <a:pt x="18866" y="10944"/>
                  </a:cubicBezTo>
                  <a:cubicBezTo>
                    <a:pt x="21053" y="12672"/>
                    <a:pt x="21600" y="14112"/>
                    <a:pt x="18729" y="15840"/>
                  </a:cubicBezTo>
                  <a:cubicBezTo>
                    <a:pt x="15858" y="17568"/>
                    <a:pt x="9570" y="19584"/>
                    <a:pt x="32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463800" y="458469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489200" y="46926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508286" y="4499717"/>
              <a:ext cx="333465" cy="3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1" fill="norm" stroke="1" extrusionOk="0">
                  <a:moveTo>
                    <a:pt x="14975" y="1919"/>
                  </a:moveTo>
                  <a:cubicBezTo>
                    <a:pt x="15659" y="1044"/>
                    <a:pt x="16342" y="168"/>
                    <a:pt x="16479" y="22"/>
                  </a:cubicBezTo>
                  <a:cubicBezTo>
                    <a:pt x="16615" y="-124"/>
                    <a:pt x="16205" y="460"/>
                    <a:pt x="14223" y="1919"/>
                  </a:cubicBezTo>
                  <a:cubicBezTo>
                    <a:pt x="12241" y="3379"/>
                    <a:pt x="8686" y="5714"/>
                    <a:pt x="6226" y="7319"/>
                  </a:cubicBezTo>
                  <a:cubicBezTo>
                    <a:pt x="3765" y="8925"/>
                    <a:pt x="2398" y="9800"/>
                    <a:pt x="1441" y="10530"/>
                  </a:cubicBezTo>
                  <a:cubicBezTo>
                    <a:pt x="484" y="11260"/>
                    <a:pt x="-63" y="11844"/>
                    <a:pt x="5" y="12135"/>
                  </a:cubicBezTo>
                  <a:cubicBezTo>
                    <a:pt x="74" y="12427"/>
                    <a:pt x="757" y="12427"/>
                    <a:pt x="2808" y="12354"/>
                  </a:cubicBezTo>
                  <a:cubicBezTo>
                    <a:pt x="4859" y="12281"/>
                    <a:pt x="8276" y="12135"/>
                    <a:pt x="10327" y="12062"/>
                  </a:cubicBezTo>
                  <a:cubicBezTo>
                    <a:pt x="12378" y="11990"/>
                    <a:pt x="13061" y="11990"/>
                    <a:pt x="13334" y="12354"/>
                  </a:cubicBezTo>
                  <a:cubicBezTo>
                    <a:pt x="13608" y="12719"/>
                    <a:pt x="13471" y="13449"/>
                    <a:pt x="11831" y="14617"/>
                  </a:cubicBezTo>
                  <a:cubicBezTo>
                    <a:pt x="10190" y="15784"/>
                    <a:pt x="7046" y="17390"/>
                    <a:pt x="5132" y="18338"/>
                  </a:cubicBezTo>
                  <a:cubicBezTo>
                    <a:pt x="3218" y="19287"/>
                    <a:pt x="2534" y="19579"/>
                    <a:pt x="1783" y="19944"/>
                  </a:cubicBezTo>
                  <a:cubicBezTo>
                    <a:pt x="1031" y="20308"/>
                    <a:pt x="210" y="20746"/>
                    <a:pt x="142" y="21038"/>
                  </a:cubicBezTo>
                  <a:cubicBezTo>
                    <a:pt x="74" y="21330"/>
                    <a:pt x="757" y="21476"/>
                    <a:pt x="3286" y="21403"/>
                  </a:cubicBezTo>
                  <a:cubicBezTo>
                    <a:pt x="5815" y="21330"/>
                    <a:pt x="10190" y="21038"/>
                    <a:pt x="13540" y="20673"/>
                  </a:cubicBezTo>
                  <a:cubicBezTo>
                    <a:pt x="16889" y="20308"/>
                    <a:pt x="19213" y="19871"/>
                    <a:pt x="21537" y="19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070350" y="4461264"/>
              <a:ext cx="141817" cy="57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4836" y="10471"/>
                  </a:moveTo>
                  <a:cubicBezTo>
                    <a:pt x="4191" y="12827"/>
                    <a:pt x="3546" y="15184"/>
                    <a:pt x="3224" y="16794"/>
                  </a:cubicBezTo>
                  <a:cubicBezTo>
                    <a:pt x="2901" y="18404"/>
                    <a:pt x="2901" y="19268"/>
                    <a:pt x="2579" y="20014"/>
                  </a:cubicBezTo>
                  <a:cubicBezTo>
                    <a:pt x="2257" y="20761"/>
                    <a:pt x="1612" y="21389"/>
                    <a:pt x="1128" y="21467"/>
                  </a:cubicBezTo>
                  <a:cubicBezTo>
                    <a:pt x="645" y="21546"/>
                    <a:pt x="322" y="21075"/>
                    <a:pt x="161" y="19386"/>
                  </a:cubicBezTo>
                  <a:cubicBezTo>
                    <a:pt x="0" y="17697"/>
                    <a:pt x="0" y="14791"/>
                    <a:pt x="806" y="11846"/>
                  </a:cubicBezTo>
                  <a:cubicBezTo>
                    <a:pt x="1612" y="8900"/>
                    <a:pt x="3224" y="5915"/>
                    <a:pt x="4836" y="4030"/>
                  </a:cubicBezTo>
                  <a:cubicBezTo>
                    <a:pt x="6448" y="2145"/>
                    <a:pt x="8060" y="1360"/>
                    <a:pt x="9510" y="849"/>
                  </a:cubicBezTo>
                  <a:cubicBezTo>
                    <a:pt x="10961" y="339"/>
                    <a:pt x="12251" y="103"/>
                    <a:pt x="13701" y="25"/>
                  </a:cubicBezTo>
                  <a:cubicBezTo>
                    <a:pt x="15152" y="-54"/>
                    <a:pt x="16764" y="25"/>
                    <a:pt x="18376" y="692"/>
                  </a:cubicBezTo>
                  <a:cubicBezTo>
                    <a:pt x="19988" y="1360"/>
                    <a:pt x="21600" y="2617"/>
                    <a:pt x="21600" y="3755"/>
                  </a:cubicBezTo>
                  <a:cubicBezTo>
                    <a:pt x="21600" y="4894"/>
                    <a:pt x="19988" y="5915"/>
                    <a:pt x="16119" y="6701"/>
                  </a:cubicBezTo>
                  <a:cubicBezTo>
                    <a:pt x="12251" y="7486"/>
                    <a:pt x="6125" y="8036"/>
                    <a:pt x="0" y="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229100" y="4660899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184"/>
                    <a:pt x="11859" y="10368"/>
                    <a:pt x="15459" y="13968"/>
                  </a:cubicBezTo>
                  <a:cubicBezTo>
                    <a:pt x="19059" y="17568"/>
                    <a:pt x="20329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233005" y="4660899"/>
              <a:ext cx="1230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799" y="4320"/>
                    <a:pt x="10308" y="8640"/>
                    <a:pt x="6647" y="12000"/>
                  </a:cubicBezTo>
                  <a:cubicBezTo>
                    <a:pt x="2986" y="15360"/>
                    <a:pt x="1155" y="17760"/>
                    <a:pt x="423" y="19200"/>
                  </a:cubicBezTo>
                  <a:cubicBezTo>
                    <a:pt x="-309" y="20640"/>
                    <a:pt x="57" y="21120"/>
                    <a:pt x="4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432299" y="4495006"/>
              <a:ext cx="127001" cy="2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3101"/>
                  </a:moveTo>
                  <a:cubicBezTo>
                    <a:pt x="20880" y="2089"/>
                    <a:pt x="20160" y="1076"/>
                    <a:pt x="18360" y="485"/>
                  </a:cubicBezTo>
                  <a:cubicBezTo>
                    <a:pt x="16560" y="-105"/>
                    <a:pt x="13680" y="-274"/>
                    <a:pt x="10800" y="654"/>
                  </a:cubicBezTo>
                  <a:cubicBezTo>
                    <a:pt x="7920" y="1582"/>
                    <a:pt x="5040" y="3607"/>
                    <a:pt x="3060" y="6476"/>
                  </a:cubicBezTo>
                  <a:cubicBezTo>
                    <a:pt x="1080" y="9345"/>
                    <a:pt x="0" y="13057"/>
                    <a:pt x="0" y="15673"/>
                  </a:cubicBezTo>
                  <a:cubicBezTo>
                    <a:pt x="0" y="18289"/>
                    <a:pt x="1080" y="19807"/>
                    <a:pt x="2880" y="20567"/>
                  </a:cubicBezTo>
                  <a:cubicBezTo>
                    <a:pt x="4680" y="21326"/>
                    <a:pt x="7200" y="21326"/>
                    <a:pt x="9720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558083" y="4548250"/>
              <a:ext cx="185367" cy="17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83" fill="norm" stroke="1" extrusionOk="0">
                  <a:moveTo>
                    <a:pt x="1596" y="3614"/>
                  </a:moveTo>
                  <a:cubicBezTo>
                    <a:pt x="1110" y="2343"/>
                    <a:pt x="625" y="1073"/>
                    <a:pt x="1110" y="437"/>
                  </a:cubicBezTo>
                  <a:cubicBezTo>
                    <a:pt x="1596" y="-198"/>
                    <a:pt x="3052" y="-198"/>
                    <a:pt x="4629" y="818"/>
                  </a:cubicBezTo>
                  <a:cubicBezTo>
                    <a:pt x="6207" y="1835"/>
                    <a:pt x="7906" y="3868"/>
                    <a:pt x="7906" y="7044"/>
                  </a:cubicBezTo>
                  <a:cubicBezTo>
                    <a:pt x="7906" y="10221"/>
                    <a:pt x="6207" y="14541"/>
                    <a:pt x="4508" y="17336"/>
                  </a:cubicBezTo>
                  <a:cubicBezTo>
                    <a:pt x="2809" y="20131"/>
                    <a:pt x="1110" y="21402"/>
                    <a:pt x="382" y="21275"/>
                  </a:cubicBezTo>
                  <a:cubicBezTo>
                    <a:pt x="-346" y="21148"/>
                    <a:pt x="-103" y="19623"/>
                    <a:pt x="1717" y="16447"/>
                  </a:cubicBezTo>
                  <a:cubicBezTo>
                    <a:pt x="3537" y="13270"/>
                    <a:pt x="6935" y="8442"/>
                    <a:pt x="9241" y="5520"/>
                  </a:cubicBezTo>
                  <a:cubicBezTo>
                    <a:pt x="11546" y="2597"/>
                    <a:pt x="12760" y="1581"/>
                    <a:pt x="13609" y="1708"/>
                  </a:cubicBezTo>
                  <a:cubicBezTo>
                    <a:pt x="14458" y="1835"/>
                    <a:pt x="14944" y="3106"/>
                    <a:pt x="14944" y="4503"/>
                  </a:cubicBezTo>
                  <a:cubicBezTo>
                    <a:pt x="14944" y="5901"/>
                    <a:pt x="14458" y="7426"/>
                    <a:pt x="14216" y="9331"/>
                  </a:cubicBezTo>
                  <a:cubicBezTo>
                    <a:pt x="13973" y="11237"/>
                    <a:pt x="13973" y="13524"/>
                    <a:pt x="15187" y="14795"/>
                  </a:cubicBezTo>
                  <a:cubicBezTo>
                    <a:pt x="16400" y="16066"/>
                    <a:pt x="18827" y="16320"/>
                    <a:pt x="21254" y="16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800599" y="4470399"/>
              <a:ext cx="4708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400"/>
                    <a:pt x="16200" y="4800"/>
                    <a:pt x="18900" y="8400"/>
                  </a:cubicBezTo>
                  <a:cubicBezTo>
                    <a:pt x="21600" y="12000"/>
                    <a:pt x="18900" y="168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3594100" y="4914899"/>
              <a:ext cx="222250" cy="14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700"/>
                  </a:moveTo>
                  <a:cubicBezTo>
                    <a:pt x="1029" y="3000"/>
                    <a:pt x="2057" y="3300"/>
                    <a:pt x="3189" y="5100"/>
                  </a:cubicBezTo>
                  <a:cubicBezTo>
                    <a:pt x="4320" y="6900"/>
                    <a:pt x="5554" y="10200"/>
                    <a:pt x="6171" y="12900"/>
                  </a:cubicBezTo>
                  <a:cubicBezTo>
                    <a:pt x="6789" y="15600"/>
                    <a:pt x="6789" y="17700"/>
                    <a:pt x="6377" y="19200"/>
                  </a:cubicBezTo>
                  <a:cubicBezTo>
                    <a:pt x="5966" y="20700"/>
                    <a:pt x="5143" y="21600"/>
                    <a:pt x="4629" y="21000"/>
                  </a:cubicBezTo>
                  <a:cubicBezTo>
                    <a:pt x="4114" y="20400"/>
                    <a:pt x="3909" y="18300"/>
                    <a:pt x="5349" y="14850"/>
                  </a:cubicBezTo>
                  <a:cubicBezTo>
                    <a:pt x="6789" y="11400"/>
                    <a:pt x="9874" y="6600"/>
                    <a:pt x="11829" y="3750"/>
                  </a:cubicBezTo>
                  <a:cubicBezTo>
                    <a:pt x="13783" y="900"/>
                    <a:pt x="14606" y="0"/>
                    <a:pt x="14606" y="0"/>
                  </a:cubicBezTo>
                  <a:cubicBezTo>
                    <a:pt x="14606" y="0"/>
                    <a:pt x="13783" y="900"/>
                    <a:pt x="12549" y="3000"/>
                  </a:cubicBezTo>
                  <a:cubicBezTo>
                    <a:pt x="11314" y="5100"/>
                    <a:pt x="9669" y="8400"/>
                    <a:pt x="8846" y="11100"/>
                  </a:cubicBezTo>
                  <a:cubicBezTo>
                    <a:pt x="8023" y="13800"/>
                    <a:pt x="8023" y="15900"/>
                    <a:pt x="10286" y="17100"/>
                  </a:cubicBezTo>
                  <a:cubicBezTo>
                    <a:pt x="12549" y="18300"/>
                    <a:pt x="17074" y="18600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219700" y="45974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200650" y="4686299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693687" y="4527549"/>
              <a:ext cx="340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145"/>
                    <a:pt x="5170" y="8291"/>
                    <a:pt x="1993" y="11891"/>
                  </a:cubicBezTo>
                  <a:cubicBezTo>
                    <a:pt x="-1183" y="15491"/>
                    <a:pt x="88" y="18545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236487" y="4165070"/>
              <a:ext cx="143027" cy="24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59" fill="norm" stroke="1" extrusionOk="0">
                  <a:moveTo>
                    <a:pt x="330" y="5118"/>
                  </a:moveTo>
                  <a:cubicBezTo>
                    <a:pt x="22" y="3616"/>
                    <a:pt x="-287" y="2113"/>
                    <a:pt x="484" y="1174"/>
                  </a:cubicBezTo>
                  <a:cubicBezTo>
                    <a:pt x="1256" y="235"/>
                    <a:pt x="3107" y="-141"/>
                    <a:pt x="6347" y="47"/>
                  </a:cubicBezTo>
                  <a:cubicBezTo>
                    <a:pt x="9587" y="235"/>
                    <a:pt x="14216" y="986"/>
                    <a:pt x="17147" y="2676"/>
                  </a:cubicBezTo>
                  <a:cubicBezTo>
                    <a:pt x="20079" y="4367"/>
                    <a:pt x="21313" y="6996"/>
                    <a:pt x="20696" y="9344"/>
                  </a:cubicBezTo>
                  <a:cubicBezTo>
                    <a:pt x="20079" y="11692"/>
                    <a:pt x="17610" y="13758"/>
                    <a:pt x="15604" y="15730"/>
                  </a:cubicBezTo>
                  <a:cubicBezTo>
                    <a:pt x="13599" y="17702"/>
                    <a:pt x="12056" y="19581"/>
                    <a:pt x="10513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308600" y="452754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137150" y="5410200"/>
              <a:ext cx="222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156200" y="55435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641719" y="5333340"/>
              <a:ext cx="184648" cy="40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782" fill="norm" stroke="1" extrusionOk="0">
                  <a:moveTo>
                    <a:pt x="4762" y="10402"/>
                  </a:moveTo>
                  <a:cubicBezTo>
                    <a:pt x="3306" y="13642"/>
                    <a:pt x="1850" y="16882"/>
                    <a:pt x="1000" y="18826"/>
                  </a:cubicBezTo>
                  <a:cubicBezTo>
                    <a:pt x="151" y="20770"/>
                    <a:pt x="-92" y="21418"/>
                    <a:pt x="29" y="20068"/>
                  </a:cubicBezTo>
                  <a:cubicBezTo>
                    <a:pt x="151" y="18718"/>
                    <a:pt x="636" y="15370"/>
                    <a:pt x="1243" y="12130"/>
                  </a:cubicBezTo>
                  <a:cubicBezTo>
                    <a:pt x="1850" y="8890"/>
                    <a:pt x="2578" y="5758"/>
                    <a:pt x="3427" y="3706"/>
                  </a:cubicBezTo>
                  <a:cubicBezTo>
                    <a:pt x="4277" y="1654"/>
                    <a:pt x="5247" y="682"/>
                    <a:pt x="7189" y="250"/>
                  </a:cubicBezTo>
                  <a:cubicBezTo>
                    <a:pt x="9130" y="-182"/>
                    <a:pt x="12043" y="-74"/>
                    <a:pt x="14591" y="736"/>
                  </a:cubicBezTo>
                  <a:cubicBezTo>
                    <a:pt x="17139" y="1546"/>
                    <a:pt x="19324" y="3058"/>
                    <a:pt x="20416" y="4084"/>
                  </a:cubicBezTo>
                  <a:cubicBezTo>
                    <a:pt x="21508" y="5110"/>
                    <a:pt x="21508" y="5650"/>
                    <a:pt x="19809" y="6352"/>
                  </a:cubicBezTo>
                  <a:cubicBezTo>
                    <a:pt x="18110" y="7054"/>
                    <a:pt x="14712" y="7918"/>
                    <a:pt x="12164" y="8404"/>
                  </a:cubicBezTo>
                  <a:cubicBezTo>
                    <a:pt x="9616" y="8890"/>
                    <a:pt x="7917" y="8998"/>
                    <a:pt x="7553" y="8944"/>
                  </a:cubicBezTo>
                  <a:cubicBezTo>
                    <a:pt x="7189" y="8890"/>
                    <a:pt x="8160" y="8674"/>
                    <a:pt x="9130" y="8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019800" y="5435599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108700" y="5334000"/>
              <a:ext cx="444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0" y="15459"/>
                  </a:cubicBezTo>
                  <a:cubicBezTo>
                    <a:pt x="0" y="19059"/>
                    <a:pt x="0" y="20329"/>
                    <a:pt x="3600" y="20965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334866" y="5291666"/>
              <a:ext cx="148484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1261"/>
                  </a:moveTo>
                  <a:cubicBezTo>
                    <a:pt x="20124" y="631"/>
                    <a:pt x="18907" y="0"/>
                    <a:pt x="16017" y="0"/>
                  </a:cubicBezTo>
                  <a:cubicBezTo>
                    <a:pt x="13127" y="0"/>
                    <a:pt x="8564" y="631"/>
                    <a:pt x="5369" y="2128"/>
                  </a:cubicBezTo>
                  <a:cubicBezTo>
                    <a:pt x="2175" y="3626"/>
                    <a:pt x="349" y="5991"/>
                    <a:pt x="45" y="8750"/>
                  </a:cubicBezTo>
                  <a:cubicBezTo>
                    <a:pt x="-259" y="11509"/>
                    <a:pt x="958" y="14663"/>
                    <a:pt x="3848" y="16870"/>
                  </a:cubicBezTo>
                  <a:cubicBezTo>
                    <a:pt x="6738" y="19077"/>
                    <a:pt x="11302" y="20339"/>
                    <a:pt x="158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535092" y="5397500"/>
              <a:ext cx="1810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733"/>
                    <a:pt x="1332" y="7467"/>
                    <a:pt x="132" y="11067"/>
                  </a:cubicBezTo>
                  <a:cubicBezTo>
                    <a:pt x="-1068" y="14667"/>
                    <a:pt x="6132" y="18133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591300" y="5352499"/>
              <a:ext cx="285362" cy="40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8" fill="norm" stroke="1" extrusionOk="0">
                  <a:moveTo>
                    <a:pt x="0" y="7044"/>
                  </a:moveTo>
                  <a:cubicBezTo>
                    <a:pt x="2700" y="6710"/>
                    <a:pt x="5400" y="6376"/>
                    <a:pt x="7465" y="6097"/>
                  </a:cubicBezTo>
                  <a:cubicBezTo>
                    <a:pt x="9529" y="5819"/>
                    <a:pt x="10959" y="5596"/>
                    <a:pt x="12071" y="5429"/>
                  </a:cubicBezTo>
                  <a:cubicBezTo>
                    <a:pt x="13182" y="5262"/>
                    <a:pt x="13976" y="5151"/>
                    <a:pt x="14135" y="5374"/>
                  </a:cubicBezTo>
                  <a:cubicBezTo>
                    <a:pt x="14294" y="5596"/>
                    <a:pt x="13818" y="6153"/>
                    <a:pt x="13262" y="7990"/>
                  </a:cubicBezTo>
                  <a:cubicBezTo>
                    <a:pt x="12706" y="9827"/>
                    <a:pt x="12071" y="12945"/>
                    <a:pt x="11594" y="15227"/>
                  </a:cubicBezTo>
                  <a:cubicBezTo>
                    <a:pt x="11118" y="17510"/>
                    <a:pt x="10800" y="18957"/>
                    <a:pt x="10482" y="19959"/>
                  </a:cubicBezTo>
                  <a:cubicBezTo>
                    <a:pt x="10165" y="20961"/>
                    <a:pt x="9847" y="21518"/>
                    <a:pt x="9768" y="21518"/>
                  </a:cubicBezTo>
                  <a:cubicBezTo>
                    <a:pt x="9688" y="21518"/>
                    <a:pt x="9847" y="20961"/>
                    <a:pt x="10562" y="18400"/>
                  </a:cubicBezTo>
                  <a:cubicBezTo>
                    <a:pt x="11276" y="15840"/>
                    <a:pt x="12547" y="11275"/>
                    <a:pt x="13500" y="8157"/>
                  </a:cubicBezTo>
                  <a:cubicBezTo>
                    <a:pt x="14453" y="5040"/>
                    <a:pt x="15088" y="3370"/>
                    <a:pt x="15644" y="2312"/>
                  </a:cubicBezTo>
                  <a:cubicBezTo>
                    <a:pt x="16200" y="1254"/>
                    <a:pt x="16676" y="809"/>
                    <a:pt x="17312" y="475"/>
                  </a:cubicBezTo>
                  <a:cubicBezTo>
                    <a:pt x="17947" y="141"/>
                    <a:pt x="18741" y="-82"/>
                    <a:pt x="19376" y="29"/>
                  </a:cubicBezTo>
                  <a:cubicBezTo>
                    <a:pt x="20012" y="141"/>
                    <a:pt x="20488" y="586"/>
                    <a:pt x="20885" y="1755"/>
                  </a:cubicBezTo>
                  <a:cubicBezTo>
                    <a:pt x="21282" y="2924"/>
                    <a:pt x="21600" y="4817"/>
                    <a:pt x="21282" y="6209"/>
                  </a:cubicBezTo>
                  <a:cubicBezTo>
                    <a:pt x="20965" y="7600"/>
                    <a:pt x="20012" y="8491"/>
                    <a:pt x="18424" y="8992"/>
                  </a:cubicBezTo>
                  <a:cubicBezTo>
                    <a:pt x="16835" y="9493"/>
                    <a:pt x="14612" y="9605"/>
                    <a:pt x="13262" y="9326"/>
                  </a:cubicBezTo>
                  <a:cubicBezTo>
                    <a:pt x="11912" y="9048"/>
                    <a:pt x="11435" y="8380"/>
                    <a:pt x="10959" y="7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870700" y="5308600"/>
              <a:ext cx="12719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0452" y="0"/>
                  </a:moveTo>
                  <a:cubicBezTo>
                    <a:pt x="14284" y="1252"/>
                    <a:pt x="18116" y="2504"/>
                    <a:pt x="19858" y="4617"/>
                  </a:cubicBezTo>
                  <a:cubicBezTo>
                    <a:pt x="21600" y="6730"/>
                    <a:pt x="21252" y="9704"/>
                    <a:pt x="18639" y="12522"/>
                  </a:cubicBezTo>
                  <a:cubicBezTo>
                    <a:pt x="16026" y="15339"/>
                    <a:pt x="11148" y="18000"/>
                    <a:pt x="7665" y="19487"/>
                  </a:cubicBezTo>
                  <a:cubicBezTo>
                    <a:pt x="4181" y="20974"/>
                    <a:pt x="2090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181850" y="546435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131049" y="55626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467600" y="5397500"/>
              <a:ext cx="254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96"/>
                    <a:pt x="10800" y="9391"/>
                    <a:pt x="7200" y="12991"/>
                  </a:cubicBezTo>
                  <a:cubicBezTo>
                    <a:pt x="3600" y="16591"/>
                    <a:pt x="1800" y="190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92100" y="669290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17500" y="65659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74650" y="669290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81000" y="6559550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57200" y="6559550"/>
              <a:ext cx="12821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3086" y="0"/>
                  </a:moveTo>
                  <a:cubicBezTo>
                    <a:pt x="9257" y="1991"/>
                    <a:pt x="15429" y="3983"/>
                    <a:pt x="18514" y="6434"/>
                  </a:cubicBezTo>
                  <a:cubicBezTo>
                    <a:pt x="21600" y="8885"/>
                    <a:pt x="21600" y="11796"/>
                    <a:pt x="18000" y="14400"/>
                  </a:cubicBezTo>
                  <a:cubicBezTo>
                    <a:pt x="14400" y="17004"/>
                    <a:pt x="7200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21806" y="6613906"/>
              <a:ext cx="208395" cy="24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90" fill="norm" stroke="1" extrusionOk="0">
                  <a:moveTo>
                    <a:pt x="6362" y="3567"/>
                  </a:moveTo>
                  <a:cubicBezTo>
                    <a:pt x="5714" y="2090"/>
                    <a:pt x="5066" y="613"/>
                    <a:pt x="4310" y="152"/>
                  </a:cubicBezTo>
                  <a:cubicBezTo>
                    <a:pt x="3554" y="-310"/>
                    <a:pt x="2690" y="244"/>
                    <a:pt x="1718" y="2367"/>
                  </a:cubicBezTo>
                  <a:cubicBezTo>
                    <a:pt x="746" y="4490"/>
                    <a:pt x="-334" y="8182"/>
                    <a:pt x="98" y="11413"/>
                  </a:cubicBezTo>
                  <a:cubicBezTo>
                    <a:pt x="530" y="14644"/>
                    <a:pt x="2474" y="17413"/>
                    <a:pt x="6254" y="18982"/>
                  </a:cubicBezTo>
                  <a:cubicBezTo>
                    <a:pt x="10034" y="20552"/>
                    <a:pt x="15650" y="20921"/>
                    <a:pt x="21266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83739" y="6482223"/>
              <a:ext cx="202111" cy="34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42" fill="norm" stroke="1" extrusionOk="0">
                  <a:moveTo>
                    <a:pt x="21484" y="850"/>
                  </a:moveTo>
                  <a:cubicBezTo>
                    <a:pt x="16984" y="329"/>
                    <a:pt x="12484" y="-191"/>
                    <a:pt x="9334" y="69"/>
                  </a:cubicBezTo>
                  <a:cubicBezTo>
                    <a:pt x="6184" y="329"/>
                    <a:pt x="4384" y="1370"/>
                    <a:pt x="3372" y="3387"/>
                  </a:cubicBezTo>
                  <a:cubicBezTo>
                    <a:pt x="2359" y="5404"/>
                    <a:pt x="2134" y="8397"/>
                    <a:pt x="1684" y="11195"/>
                  </a:cubicBezTo>
                  <a:cubicBezTo>
                    <a:pt x="1234" y="13992"/>
                    <a:pt x="559" y="16595"/>
                    <a:pt x="222" y="18221"/>
                  </a:cubicBezTo>
                  <a:cubicBezTo>
                    <a:pt x="-116" y="19848"/>
                    <a:pt x="-116" y="20498"/>
                    <a:pt x="559" y="20889"/>
                  </a:cubicBezTo>
                  <a:cubicBezTo>
                    <a:pt x="1234" y="21279"/>
                    <a:pt x="2584" y="21409"/>
                    <a:pt x="5734" y="20954"/>
                  </a:cubicBezTo>
                  <a:cubicBezTo>
                    <a:pt x="8884" y="20498"/>
                    <a:pt x="13834" y="19457"/>
                    <a:pt x="18784" y="18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01700" y="665480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156879" y="6435435"/>
              <a:ext cx="202021" cy="40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9" fill="norm" stroke="1" extrusionOk="0">
                  <a:moveTo>
                    <a:pt x="21475" y="2175"/>
                  </a:moveTo>
                  <a:cubicBezTo>
                    <a:pt x="21475" y="1621"/>
                    <a:pt x="21475" y="1067"/>
                    <a:pt x="21025" y="624"/>
                  </a:cubicBezTo>
                  <a:cubicBezTo>
                    <a:pt x="20575" y="181"/>
                    <a:pt x="19675" y="-151"/>
                    <a:pt x="17875" y="71"/>
                  </a:cubicBezTo>
                  <a:cubicBezTo>
                    <a:pt x="16075" y="292"/>
                    <a:pt x="13375" y="1067"/>
                    <a:pt x="11575" y="1954"/>
                  </a:cubicBezTo>
                  <a:cubicBezTo>
                    <a:pt x="9775" y="2840"/>
                    <a:pt x="8875" y="3837"/>
                    <a:pt x="7637" y="5720"/>
                  </a:cubicBezTo>
                  <a:cubicBezTo>
                    <a:pt x="6400" y="7603"/>
                    <a:pt x="4825" y="10372"/>
                    <a:pt x="3475" y="12698"/>
                  </a:cubicBezTo>
                  <a:cubicBezTo>
                    <a:pt x="2125" y="15024"/>
                    <a:pt x="1000" y="16907"/>
                    <a:pt x="438" y="18181"/>
                  </a:cubicBezTo>
                  <a:cubicBezTo>
                    <a:pt x="-125" y="19455"/>
                    <a:pt x="-125" y="20120"/>
                    <a:pt x="325" y="20618"/>
                  </a:cubicBezTo>
                  <a:cubicBezTo>
                    <a:pt x="775" y="21117"/>
                    <a:pt x="1675" y="21449"/>
                    <a:pt x="4825" y="21449"/>
                  </a:cubicBezTo>
                  <a:cubicBezTo>
                    <a:pt x="7975" y="21449"/>
                    <a:pt x="13375" y="21117"/>
                    <a:pt x="18775" y="20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384300" y="6565900"/>
              <a:ext cx="1206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640"/>
                    <a:pt x="11368" y="9280"/>
                    <a:pt x="14779" y="12800"/>
                  </a:cubicBezTo>
                  <a:cubicBezTo>
                    <a:pt x="18189" y="16320"/>
                    <a:pt x="19326" y="18720"/>
                    <a:pt x="20084" y="20000"/>
                  </a:cubicBezTo>
                  <a:cubicBezTo>
                    <a:pt x="20842" y="21280"/>
                    <a:pt x="21221" y="21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352962" y="6581281"/>
              <a:ext cx="177388" cy="27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13" fill="norm" stroke="1" extrusionOk="0">
                  <a:moveTo>
                    <a:pt x="21296" y="1757"/>
                  </a:moveTo>
                  <a:cubicBezTo>
                    <a:pt x="21042" y="775"/>
                    <a:pt x="20788" y="-207"/>
                    <a:pt x="20025" y="38"/>
                  </a:cubicBezTo>
                  <a:cubicBezTo>
                    <a:pt x="19263" y="284"/>
                    <a:pt x="17992" y="1757"/>
                    <a:pt x="15197" y="4620"/>
                  </a:cubicBezTo>
                  <a:cubicBezTo>
                    <a:pt x="12402" y="7484"/>
                    <a:pt x="8082" y="11738"/>
                    <a:pt x="5414" y="14357"/>
                  </a:cubicBezTo>
                  <a:cubicBezTo>
                    <a:pt x="2745" y="16975"/>
                    <a:pt x="1729" y="17957"/>
                    <a:pt x="967" y="18938"/>
                  </a:cubicBezTo>
                  <a:cubicBezTo>
                    <a:pt x="204" y="19920"/>
                    <a:pt x="-304" y="20902"/>
                    <a:pt x="204" y="21148"/>
                  </a:cubicBezTo>
                  <a:cubicBezTo>
                    <a:pt x="712" y="21393"/>
                    <a:pt x="2237" y="20902"/>
                    <a:pt x="3762" y="20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625600" y="6470649"/>
              <a:ext cx="175457" cy="46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47" fill="norm" stroke="1" extrusionOk="0">
                  <a:moveTo>
                    <a:pt x="0" y="1168"/>
                  </a:moveTo>
                  <a:cubicBezTo>
                    <a:pt x="771" y="778"/>
                    <a:pt x="1543" y="389"/>
                    <a:pt x="4243" y="195"/>
                  </a:cubicBezTo>
                  <a:cubicBezTo>
                    <a:pt x="6943" y="0"/>
                    <a:pt x="11571" y="0"/>
                    <a:pt x="14529" y="0"/>
                  </a:cubicBezTo>
                  <a:cubicBezTo>
                    <a:pt x="17486" y="0"/>
                    <a:pt x="18771" y="0"/>
                    <a:pt x="19800" y="195"/>
                  </a:cubicBezTo>
                  <a:cubicBezTo>
                    <a:pt x="20829" y="389"/>
                    <a:pt x="21600" y="778"/>
                    <a:pt x="21214" y="1605"/>
                  </a:cubicBezTo>
                  <a:cubicBezTo>
                    <a:pt x="20829" y="2432"/>
                    <a:pt x="19286" y="3697"/>
                    <a:pt x="18257" y="5838"/>
                  </a:cubicBezTo>
                  <a:cubicBezTo>
                    <a:pt x="17229" y="7978"/>
                    <a:pt x="16714" y="10995"/>
                    <a:pt x="16843" y="13427"/>
                  </a:cubicBezTo>
                  <a:cubicBezTo>
                    <a:pt x="16971" y="15859"/>
                    <a:pt x="17743" y="17708"/>
                    <a:pt x="18771" y="18973"/>
                  </a:cubicBezTo>
                  <a:cubicBezTo>
                    <a:pt x="19800" y="20238"/>
                    <a:pt x="21086" y="20919"/>
                    <a:pt x="21086" y="21259"/>
                  </a:cubicBezTo>
                  <a:cubicBezTo>
                    <a:pt x="21086" y="21600"/>
                    <a:pt x="19800" y="21600"/>
                    <a:pt x="16586" y="21454"/>
                  </a:cubicBezTo>
                  <a:cubicBezTo>
                    <a:pt x="13371" y="21308"/>
                    <a:pt x="8229" y="21016"/>
                    <a:pt x="5143" y="20676"/>
                  </a:cubicBezTo>
                  <a:cubicBezTo>
                    <a:pt x="2057" y="20335"/>
                    <a:pt x="1029" y="19946"/>
                    <a:pt x="0" y="19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203450" y="6711950"/>
              <a:ext cx="1841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198801" y="6832600"/>
              <a:ext cx="23960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373" fill="norm" stroke="1" extrusionOk="0">
                  <a:moveTo>
                    <a:pt x="985" y="0"/>
                  </a:moveTo>
                  <a:cubicBezTo>
                    <a:pt x="416" y="6171"/>
                    <a:pt x="-152" y="12343"/>
                    <a:pt x="37" y="16200"/>
                  </a:cubicBezTo>
                  <a:cubicBezTo>
                    <a:pt x="227" y="20057"/>
                    <a:pt x="1174" y="21600"/>
                    <a:pt x="4869" y="19286"/>
                  </a:cubicBezTo>
                  <a:cubicBezTo>
                    <a:pt x="8564" y="16971"/>
                    <a:pt x="15006" y="10800"/>
                    <a:pt x="21448" y="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923971" y="6546850"/>
              <a:ext cx="41613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5229" y="686"/>
                  </a:moveTo>
                  <a:cubicBezTo>
                    <a:pt x="15883" y="343"/>
                    <a:pt x="16538" y="0"/>
                    <a:pt x="16592" y="0"/>
                  </a:cubicBezTo>
                  <a:cubicBezTo>
                    <a:pt x="16647" y="0"/>
                    <a:pt x="16102" y="343"/>
                    <a:pt x="14356" y="1314"/>
                  </a:cubicBezTo>
                  <a:cubicBezTo>
                    <a:pt x="12611" y="2286"/>
                    <a:pt x="9665" y="3886"/>
                    <a:pt x="7920" y="4857"/>
                  </a:cubicBezTo>
                  <a:cubicBezTo>
                    <a:pt x="6174" y="5829"/>
                    <a:pt x="5629" y="6171"/>
                    <a:pt x="5083" y="6629"/>
                  </a:cubicBezTo>
                  <a:cubicBezTo>
                    <a:pt x="4538" y="7086"/>
                    <a:pt x="3992" y="7657"/>
                    <a:pt x="3774" y="8229"/>
                  </a:cubicBezTo>
                  <a:cubicBezTo>
                    <a:pt x="3556" y="8800"/>
                    <a:pt x="3665" y="9371"/>
                    <a:pt x="4102" y="9714"/>
                  </a:cubicBezTo>
                  <a:cubicBezTo>
                    <a:pt x="4538" y="10057"/>
                    <a:pt x="5302" y="10171"/>
                    <a:pt x="6556" y="10286"/>
                  </a:cubicBezTo>
                  <a:cubicBezTo>
                    <a:pt x="7811" y="10400"/>
                    <a:pt x="9556" y="10514"/>
                    <a:pt x="10756" y="10571"/>
                  </a:cubicBezTo>
                  <a:cubicBezTo>
                    <a:pt x="11956" y="10629"/>
                    <a:pt x="12611" y="10629"/>
                    <a:pt x="13156" y="10800"/>
                  </a:cubicBezTo>
                  <a:cubicBezTo>
                    <a:pt x="13702" y="10971"/>
                    <a:pt x="14138" y="11314"/>
                    <a:pt x="14192" y="11714"/>
                  </a:cubicBezTo>
                  <a:cubicBezTo>
                    <a:pt x="14247" y="12114"/>
                    <a:pt x="13920" y="12571"/>
                    <a:pt x="12338" y="13543"/>
                  </a:cubicBezTo>
                  <a:cubicBezTo>
                    <a:pt x="10756" y="14514"/>
                    <a:pt x="7920" y="16000"/>
                    <a:pt x="5738" y="17143"/>
                  </a:cubicBezTo>
                  <a:cubicBezTo>
                    <a:pt x="3556" y="18286"/>
                    <a:pt x="2029" y="19086"/>
                    <a:pt x="1102" y="19714"/>
                  </a:cubicBezTo>
                  <a:cubicBezTo>
                    <a:pt x="174" y="20343"/>
                    <a:pt x="-153" y="20800"/>
                    <a:pt x="65" y="21086"/>
                  </a:cubicBezTo>
                  <a:cubicBezTo>
                    <a:pt x="283" y="21371"/>
                    <a:pt x="1047" y="21486"/>
                    <a:pt x="3611" y="21486"/>
                  </a:cubicBezTo>
                  <a:cubicBezTo>
                    <a:pt x="6174" y="21486"/>
                    <a:pt x="10538" y="21371"/>
                    <a:pt x="13811" y="21371"/>
                  </a:cubicBezTo>
                  <a:cubicBezTo>
                    <a:pt x="17083" y="21371"/>
                    <a:pt x="19265" y="21486"/>
                    <a:pt x="214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003550" y="7105130"/>
              <a:ext cx="254000" cy="18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296"/>
                  </a:moveTo>
                  <a:cubicBezTo>
                    <a:pt x="1980" y="2047"/>
                    <a:pt x="3960" y="1799"/>
                    <a:pt x="5670" y="2544"/>
                  </a:cubicBezTo>
                  <a:cubicBezTo>
                    <a:pt x="7380" y="3289"/>
                    <a:pt x="8820" y="5027"/>
                    <a:pt x="8910" y="7882"/>
                  </a:cubicBezTo>
                  <a:cubicBezTo>
                    <a:pt x="9000" y="10737"/>
                    <a:pt x="7740" y="14710"/>
                    <a:pt x="6660" y="17068"/>
                  </a:cubicBezTo>
                  <a:cubicBezTo>
                    <a:pt x="5580" y="19427"/>
                    <a:pt x="4680" y="20172"/>
                    <a:pt x="3600" y="20668"/>
                  </a:cubicBezTo>
                  <a:cubicBezTo>
                    <a:pt x="2520" y="21165"/>
                    <a:pt x="1260" y="21413"/>
                    <a:pt x="630" y="20916"/>
                  </a:cubicBezTo>
                  <a:cubicBezTo>
                    <a:pt x="0" y="20420"/>
                    <a:pt x="0" y="19179"/>
                    <a:pt x="1440" y="17192"/>
                  </a:cubicBezTo>
                  <a:cubicBezTo>
                    <a:pt x="2880" y="15206"/>
                    <a:pt x="5760" y="12475"/>
                    <a:pt x="8550" y="9868"/>
                  </a:cubicBezTo>
                  <a:cubicBezTo>
                    <a:pt x="11340" y="7261"/>
                    <a:pt x="14040" y="4779"/>
                    <a:pt x="15840" y="3041"/>
                  </a:cubicBezTo>
                  <a:cubicBezTo>
                    <a:pt x="17640" y="1303"/>
                    <a:pt x="18540" y="310"/>
                    <a:pt x="18540" y="61"/>
                  </a:cubicBezTo>
                  <a:cubicBezTo>
                    <a:pt x="18540" y="-187"/>
                    <a:pt x="17640" y="310"/>
                    <a:pt x="16560" y="1799"/>
                  </a:cubicBezTo>
                  <a:cubicBezTo>
                    <a:pt x="15480" y="3289"/>
                    <a:pt x="14220" y="5772"/>
                    <a:pt x="13590" y="8006"/>
                  </a:cubicBezTo>
                  <a:cubicBezTo>
                    <a:pt x="12960" y="10241"/>
                    <a:pt x="12960" y="12227"/>
                    <a:pt x="14400" y="13344"/>
                  </a:cubicBezTo>
                  <a:cubicBezTo>
                    <a:pt x="15840" y="14461"/>
                    <a:pt x="18720" y="14710"/>
                    <a:pt x="21600" y="14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581399" y="6603009"/>
              <a:ext cx="138110" cy="50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83" fill="norm" stroke="1" extrusionOk="0">
                  <a:moveTo>
                    <a:pt x="4836" y="5982"/>
                  </a:moveTo>
                  <a:cubicBezTo>
                    <a:pt x="3546" y="7152"/>
                    <a:pt x="2257" y="8322"/>
                    <a:pt x="1934" y="10122"/>
                  </a:cubicBezTo>
                  <a:cubicBezTo>
                    <a:pt x="1612" y="11922"/>
                    <a:pt x="2257" y="14352"/>
                    <a:pt x="2579" y="16197"/>
                  </a:cubicBezTo>
                  <a:cubicBezTo>
                    <a:pt x="2901" y="18042"/>
                    <a:pt x="2901" y="19302"/>
                    <a:pt x="2740" y="20157"/>
                  </a:cubicBezTo>
                  <a:cubicBezTo>
                    <a:pt x="2579" y="21012"/>
                    <a:pt x="2257" y="21462"/>
                    <a:pt x="2096" y="21372"/>
                  </a:cubicBezTo>
                  <a:cubicBezTo>
                    <a:pt x="1934" y="21282"/>
                    <a:pt x="1934" y="20652"/>
                    <a:pt x="1934" y="18582"/>
                  </a:cubicBezTo>
                  <a:cubicBezTo>
                    <a:pt x="1934" y="16512"/>
                    <a:pt x="1934" y="13002"/>
                    <a:pt x="2257" y="10077"/>
                  </a:cubicBezTo>
                  <a:cubicBezTo>
                    <a:pt x="2579" y="7152"/>
                    <a:pt x="3224" y="4812"/>
                    <a:pt x="4352" y="3237"/>
                  </a:cubicBezTo>
                  <a:cubicBezTo>
                    <a:pt x="5481" y="1662"/>
                    <a:pt x="7093" y="852"/>
                    <a:pt x="8866" y="402"/>
                  </a:cubicBezTo>
                  <a:cubicBezTo>
                    <a:pt x="10639" y="-48"/>
                    <a:pt x="12573" y="-138"/>
                    <a:pt x="14830" y="222"/>
                  </a:cubicBezTo>
                  <a:cubicBezTo>
                    <a:pt x="17087" y="582"/>
                    <a:pt x="19666" y="1392"/>
                    <a:pt x="20633" y="2562"/>
                  </a:cubicBezTo>
                  <a:cubicBezTo>
                    <a:pt x="21600" y="3732"/>
                    <a:pt x="20955" y="5262"/>
                    <a:pt x="17248" y="6432"/>
                  </a:cubicBezTo>
                  <a:cubicBezTo>
                    <a:pt x="13540" y="7602"/>
                    <a:pt x="6770" y="8412"/>
                    <a:pt x="0" y="9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740150" y="6781800"/>
              <a:ext cx="825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009"/>
                    <a:pt x="12185" y="10017"/>
                    <a:pt x="15785" y="13617"/>
                  </a:cubicBezTo>
                  <a:cubicBezTo>
                    <a:pt x="19385" y="17217"/>
                    <a:pt x="20492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740150" y="6781800"/>
              <a:ext cx="1079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035" y="1636"/>
                  </a:cubicBezTo>
                  <a:cubicBezTo>
                    <a:pt x="12706" y="3273"/>
                    <a:pt x="10165" y="6545"/>
                    <a:pt x="7624" y="10145"/>
                  </a:cubicBezTo>
                  <a:cubicBezTo>
                    <a:pt x="5082" y="13745"/>
                    <a:pt x="2541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910513" y="6584950"/>
              <a:ext cx="11538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1027" y="0"/>
                  </a:moveTo>
                  <a:cubicBezTo>
                    <a:pt x="16784" y="1005"/>
                    <a:pt x="12541" y="2009"/>
                    <a:pt x="8877" y="4353"/>
                  </a:cubicBezTo>
                  <a:cubicBezTo>
                    <a:pt x="5213" y="6698"/>
                    <a:pt x="2127" y="10381"/>
                    <a:pt x="777" y="13228"/>
                  </a:cubicBezTo>
                  <a:cubicBezTo>
                    <a:pt x="-573" y="16074"/>
                    <a:pt x="-187" y="18084"/>
                    <a:pt x="2127" y="19340"/>
                  </a:cubicBezTo>
                  <a:cubicBezTo>
                    <a:pt x="4441" y="20595"/>
                    <a:pt x="8684" y="21098"/>
                    <a:pt x="12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002854" y="6654800"/>
              <a:ext cx="188147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3333" y="0"/>
                  </a:moveTo>
                  <a:cubicBezTo>
                    <a:pt x="5733" y="2763"/>
                    <a:pt x="8133" y="5526"/>
                    <a:pt x="8613" y="8791"/>
                  </a:cubicBezTo>
                  <a:cubicBezTo>
                    <a:pt x="9093" y="12056"/>
                    <a:pt x="7653" y="15823"/>
                    <a:pt x="6093" y="18209"/>
                  </a:cubicBezTo>
                  <a:cubicBezTo>
                    <a:pt x="4533" y="20595"/>
                    <a:pt x="2853" y="21600"/>
                    <a:pt x="1653" y="21600"/>
                  </a:cubicBezTo>
                  <a:cubicBezTo>
                    <a:pt x="453" y="21600"/>
                    <a:pt x="-267" y="20595"/>
                    <a:pt x="93" y="18963"/>
                  </a:cubicBezTo>
                  <a:cubicBezTo>
                    <a:pt x="453" y="17330"/>
                    <a:pt x="1893" y="15070"/>
                    <a:pt x="4293" y="12558"/>
                  </a:cubicBezTo>
                  <a:cubicBezTo>
                    <a:pt x="6693" y="10047"/>
                    <a:pt x="10053" y="7284"/>
                    <a:pt x="12333" y="5651"/>
                  </a:cubicBezTo>
                  <a:cubicBezTo>
                    <a:pt x="14613" y="4019"/>
                    <a:pt x="15813" y="3516"/>
                    <a:pt x="16173" y="4521"/>
                  </a:cubicBezTo>
                  <a:cubicBezTo>
                    <a:pt x="16533" y="5526"/>
                    <a:pt x="16053" y="8037"/>
                    <a:pt x="15813" y="9921"/>
                  </a:cubicBezTo>
                  <a:cubicBezTo>
                    <a:pt x="15573" y="11805"/>
                    <a:pt x="15573" y="13060"/>
                    <a:pt x="15933" y="14191"/>
                  </a:cubicBezTo>
                  <a:cubicBezTo>
                    <a:pt x="16293" y="15321"/>
                    <a:pt x="17013" y="16326"/>
                    <a:pt x="17973" y="16828"/>
                  </a:cubicBezTo>
                  <a:cubicBezTo>
                    <a:pt x="18933" y="17330"/>
                    <a:pt x="20133" y="17330"/>
                    <a:pt x="21333" y="17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189047" y="6521450"/>
              <a:ext cx="8191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3" h="21600" fill="norm" stroke="1" extrusionOk="0">
                  <a:moveTo>
                    <a:pt x="6646" y="0"/>
                  </a:moveTo>
                  <a:cubicBezTo>
                    <a:pt x="4075" y="0"/>
                    <a:pt x="1503" y="0"/>
                    <a:pt x="475" y="340"/>
                  </a:cubicBezTo>
                  <a:cubicBezTo>
                    <a:pt x="-554" y="679"/>
                    <a:pt x="-40" y="1358"/>
                    <a:pt x="3303" y="2853"/>
                  </a:cubicBezTo>
                  <a:cubicBezTo>
                    <a:pt x="6646" y="4347"/>
                    <a:pt x="12817" y="6657"/>
                    <a:pt x="16417" y="9102"/>
                  </a:cubicBezTo>
                  <a:cubicBezTo>
                    <a:pt x="20017" y="11547"/>
                    <a:pt x="21046" y="14128"/>
                    <a:pt x="18475" y="16234"/>
                  </a:cubicBezTo>
                  <a:cubicBezTo>
                    <a:pt x="15903" y="18340"/>
                    <a:pt x="9732" y="19970"/>
                    <a:pt x="35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330699" y="68199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655391" y="6635750"/>
              <a:ext cx="246810" cy="24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30" fill="norm" stroke="1" extrusionOk="0">
                  <a:moveTo>
                    <a:pt x="1025" y="0"/>
                  </a:moveTo>
                  <a:cubicBezTo>
                    <a:pt x="1941" y="0"/>
                    <a:pt x="2856" y="0"/>
                    <a:pt x="4229" y="1361"/>
                  </a:cubicBezTo>
                  <a:cubicBezTo>
                    <a:pt x="5602" y="2723"/>
                    <a:pt x="7432" y="5445"/>
                    <a:pt x="7798" y="8622"/>
                  </a:cubicBezTo>
                  <a:cubicBezTo>
                    <a:pt x="8164" y="11798"/>
                    <a:pt x="7066" y="15429"/>
                    <a:pt x="6151" y="17607"/>
                  </a:cubicBezTo>
                  <a:cubicBezTo>
                    <a:pt x="5236" y="19785"/>
                    <a:pt x="4503" y="20511"/>
                    <a:pt x="3588" y="20965"/>
                  </a:cubicBezTo>
                  <a:cubicBezTo>
                    <a:pt x="2673" y="21418"/>
                    <a:pt x="1575" y="21600"/>
                    <a:pt x="842" y="21237"/>
                  </a:cubicBezTo>
                  <a:cubicBezTo>
                    <a:pt x="110" y="20874"/>
                    <a:pt x="-256" y="19966"/>
                    <a:pt x="202" y="18696"/>
                  </a:cubicBezTo>
                  <a:cubicBezTo>
                    <a:pt x="659" y="17425"/>
                    <a:pt x="1941" y="15792"/>
                    <a:pt x="4229" y="13704"/>
                  </a:cubicBezTo>
                  <a:cubicBezTo>
                    <a:pt x="6517" y="11617"/>
                    <a:pt x="9812" y="9076"/>
                    <a:pt x="11917" y="7170"/>
                  </a:cubicBezTo>
                  <a:cubicBezTo>
                    <a:pt x="14022" y="5264"/>
                    <a:pt x="14937" y="3993"/>
                    <a:pt x="14937" y="3630"/>
                  </a:cubicBezTo>
                  <a:cubicBezTo>
                    <a:pt x="14937" y="3267"/>
                    <a:pt x="14022" y="3812"/>
                    <a:pt x="13290" y="5355"/>
                  </a:cubicBezTo>
                  <a:cubicBezTo>
                    <a:pt x="12558" y="6897"/>
                    <a:pt x="12008" y="9439"/>
                    <a:pt x="13381" y="11798"/>
                  </a:cubicBezTo>
                  <a:cubicBezTo>
                    <a:pt x="14754" y="14158"/>
                    <a:pt x="18049" y="16336"/>
                    <a:pt x="21344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505450" y="6692900"/>
              <a:ext cx="241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543550" y="680085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156043" y="6535072"/>
              <a:ext cx="147790" cy="55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5" fill="norm" stroke="1" extrusionOk="0">
                  <a:moveTo>
                    <a:pt x="2322" y="5344"/>
                  </a:moveTo>
                  <a:cubicBezTo>
                    <a:pt x="2930" y="8605"/>
                    <a:pt x="3539" y="11865"/>
                    <a:pt x="3843" y="14351"/>
                  </a:cubicBezTo>
                  <a:cubicBezTo>
                    <a:pt x="4147" y="16837"/>
                    <a:pt x="4147" y="18549"/>
                    <a:pt x="3691" y="19690"/>
                  </a:cubicBezTo>
                  <a:cubicBezTo>
                    <a:pt x="3234" y="20831"/>
                    <a:pt x="2322" y="21401"/>
                    <a:pt x="1713" y="21442"/>
                  </a:cubicBezTo>
                  <a:cubicBezTo>
                    <a:pt x="1105" y="21483"/>
                    <a:pt x="801" y="20994"/>
                    <a:pt x="496" y="19119"/>
                  </a:cubicBezTo>
                  <a:cubicBezTo>
                    <a:pt x="192" y="17245"/>
                    <a:pt x="-112" y="13984"/>
                    <a:pt x="40" y="10968"/>
                  </a:cubicBezTo>
                  <a:cubicBezTo>
                    <a:pt x="192" y="7952"/>
                    <a:pt x="801" y="5181"/>
                    <a:pt x="1865" y="3429"/>
                  </a:cubicBezTo>
                  <a:cubicBezTo>
                    <a:pt x="2930" y="1676"/>
                    <a:pt x="4451" y="943"/>
                    <a:pt x="5973" y="494"/>
                  </a:cubicBezTo>
                  <a:cubicBezTo>
                    <a:pt x="7494" y="46"/>
                    <a:pt x="9015" y="-117"/>
                    <a:pt x="11296" y="87"/>
                  </a:cubicBezTo>
                  <a:cubicBezTo>
                    <a:pt x="13578" y="291"/>
                    <a:pt x="16620" y="861"/>
                    <a:pt x="18598" y="1798"/>
                  </a:cubicBezTo>
                  <a:cubicBezTo>
                    <a:pt x="20575" y="2736"/>
                    <a:pt x="21488" y="4040"/>
                    <a:pt x="21184" y="5018"/>
                  </a:cubicBezTo>
                  <a:cubicBezTo>
                    <a:pt x="20880" y="5996"/>
                    <a:pt x="19358" y="6648"/>
                    <a:pt x="16773" y="7056"/>
                  </a:cubicBezTo>
                  <a:cubicBezTo>
                    <a:pt x="14187" y="7463"/>
                    <a:pt x="10536" y="7626"/>
                    <a:pt x="6885" y="7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407150" y="66802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623050" y="6413500"/>
              <a:ext cx="1569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71"/>
                    <a:pt x="21600" y="8743"/>
                    <a:pt x="18900" y="12343"/>
                  </a:cubicBezTo>
                  <a:cubicBezTo>
                    <a:pt x="16200" y="15943"/>
                    <a:pt x="8100" y="18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934200" y="6623050"/>
              <a:ext cx="2159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6800"/>
                    <a:pt x="1271" y="12000"/>
                    <a:pt x="3918" y="10200"/>
                  </a:cubicBezTo>
                  <a:cubicBezTo>
                    <a:pt x="6565" y="8400"/>
                    <a:pt x="11224" y="9600"/>
                    <a:pt x="14506" y="8400"/>
                  </a:cubicBezTo>
                  <a:cubicBezTo>
                    <a:pt x="17788" y="7200"/>
                    <a:pt x="1969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042150" y="6515100"/>
              <a:ext cx="63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438795" y="6416102"/>
              <a:ext cx="143105" cy="32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64" fill="norm" stroke="1" extrusionOk="0">
                  <a:moveTo>
                    <a:pt x="21164" y="4428"/>
                  </a:moveTo>
                  <a:cubicBezTo>
                    <a:pt x="20538" y="3731"/>
                    <a:pt x="19912" y="3034"/>
                    <a:pt x="19129" y="2268"/>
                  </a:cubicBezTo>
                  <a:cubicBezTo>
                    <a:pt x="18347" y="1501"/>
                    <a:pt x="17407" y="665"/>
                    <a:pt x="16155" y="247"/>
                  </a:cubicBezTo>
                  <a:cubicBezTo>
                    <a:pt x="14903" y="-171"/>
                    <a:pt x="13338" y="-171"/>
                    <a:pt x="10834" y="1153"/>
                  </a:cubicBezTo>
                  <a:cubicBezTo>
                    <a:pt x="8329" y="2477"/>
                    <a:pt x="4886" y="5124"/>
                    <a:pt x="2694" y="7981"/>
                  </a:cubicBezTo>
                  <a:cubicBezTo>
                    <a:pt x="503" y="10838"/>
                    <a:pt x="-436" y="13904"/>
                    <a:pt x="190" y="16203"/>
                  </a:cubicBezTo>
                  <a:cubicBezTo>
                    <a:pt x="816" y="18503"/>
                    <a:pt x="3007" y="20035"/>
                    <a:pt x="6138" y="20732"/>
                  </a:cubicBezTo>
                  <a:cubicBezTo>
                    <a:pt x="9268" y="21429"/>
                    <a:pt x="13338" y="21290"/>
                    <a:pt x="17407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629243" y="6515100"/>
              <a:ext cx="980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721600" y="65786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895955" y="6452779"/>
              <a:ext cx="150846" cy="3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88" fill="norm" stroke="1" extrusionOk="0">
                  <a:moveTo>
                    <a:pt x="5808" y="6274"/>
                  </a:moveTo>
                  <a:cubicBezTo>
                    <a:pt x="5512" y="9796"/>
                    <a:pt x="5216" y="13318"/>
                    <a:pt x="4772" y="15489"/>
                  </a:cubicBezTo>
                  <a:cubicBezTo>
                    <a:pt x="4328" y="17661"/>
                    <a:pt x="3737" y="18483"/>
                    <a:pt x="2997" y="19363"/>
                  </a:cubicBezTo>
                  <a:cubicBezTo>
                    <a:pt x="2257" y="20244"/>
                    <a:pt x="1369" y="21183"/>
                    <a:pt x="778" y="21359"/>
                  </a:cubicBezTo>
                  <a:cubicBezTo>
                    <a:pt x="186" y="21535"/>
                    <a:pt x="-110" y="20948"/>
                    <a:pt x="38" y="18659"/>
                  </a:cubicBezTo>
                  <a:cubicBezTo>
                    <a:pt x="186" y="16370"/>
                    <a:pt x="778" y="12378"/>
                    <a:pt x="2109" y="9209"/>
                  </a:cubicBezTo>
                  <a:cubicBezTo>
                    <a:pt x="3441" y="6039"/>
                    <a:pt x="5512" y="3692"/>
                    <a:pt x="7287" y="2283"/>
                  </a:cubicBezTo>
                  <a:cubicBezTo>
                    <a:pt x="9063" y="874"/>
                    <a:pt x="10542" y="405"/>
                    <a:pt x="12022" y="170"/>
                  </a:cubicBezTo>
                  <a:cubicBezTo>
                    <a:pt x="13501" y="-65"/>
                    <a:pt x="14980" y="-65"/>
                    <a:pt x="16460" y="228"/>
                  </a:cubicBezTo>
                  <a:cubicBezTo>
                    <a:pt x="17939" y="522"/>
                    <a:pt x="19419" y="1109"/>
                    <a:pt x="20306" y="2048"/>
                  </a:cubicBezTo>
                  <a:cubicBezTo>
                    <a:pt x="21194" y="2987"/>
                    <a:pt x="21490" y="4278"/>
                    <a:pt x="20306" y="5335"/>
                  </a:cubicBezTo>
                  <a:cubicBezTo>
                    <a:pt x="19123" y="6392"/>
                    <a:pt x="16460" y="7213"/>
                    <a:pt x="14389" y="7683"/>
                  </a:cubicBezTo>
                  <a:cubicBezTo>
                    <a:pt x="12317" y="8152"/>
                    <a:pt x="10838" y="8270"/>
                    <a:pt x="9950" y="7859"/>
                  </a:cubicBezTo>
                  <a:cubicBezTo>
                    <a:pt x="9063" y="7448"/>
                    <a:pt x="8767" y="6509"/>
                    <a:pt x="8471" y="5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070850" y="6367449"/>
              <a:ext cx="106980" cy="29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40" fill="norm" stroke="1" extrusionOk="0">
                  <a:moveTo>
                    <a:pt x="0" y="114"/>
                  </a:moveTo>
                  <a:cubicBezTo>
                    <a:pt x="2077" y="-37"/>
                    <a:pt x="4154" y="-188"/>
                    <a:pt x="7477" y="718"/>
                  </a:cubicBezTo>
                  <a:cubicBezTo>
                    <a:pt x="10800" y="1625"/>
                    <a:pt x="15369" y="3588"/>
                    <a:pt x="18069" y="6081"/>
                  </a:cubicBezTo>
                  <a:cubicBezTo>
                    <a:pt x="20769" y="8573"/>
                    <a:pt x="21600" y="11594"/>
                    <a:pt x="20562" y="14011"/>
                  </a:cubicBezTo>
                  <a:cubicBezTo>
                    <a:pt x="19523" y="16427"/>
                    <a:pt x="16615" y="18240"/>
                    <a:pt x="14123" y="19373"/>
                  </a:cubicBezTo>
                  <a:cubicBezTo>
                    <a:pt x="11631" y="20506"/>
                    <a:pt x="9554" y="20959"/>
                    <a:pt x="7477" y="21185"/>
                  </a:cubicBezTo>
                  <a:cubicBezTo>
                    <a:pt x="5400" y="21412"/>
                    <a:pt x="3323" y="21412"/>
                    <a:pt x="2077" y="21034"/>
                  </a:cubicBezTo>
                  <a:cubicBezTo>
                    <a:pt x="831" y="20657"/>
                    <a:pt x="415" y="19902"/>
                    <a:pt x="0" y="19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248650" y="65659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422116" y="6417426"/>
              <a:ext cx="142752" cy="23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344" fill="norm" stroke="1" extrusionOk="0">
                  <a:moveTo>
                    <a:pt x="10514" y="5428"/>
                  </a:moveTo>
                  <a:cubicBezTo>
                    <a:pt x="11114" y="4464"/>
                    <a:pt x="11714" y="3499"/>
                    <a:pt x="12314" y="2439"/>
                  </a:cubicBezTo>
                  <a:cubicBezTo>
                    <a:pt x="12914" y="1378"/>
                    <a:pt x="13514" y="221"/>
                    <a:pt x="12914" y="28"/>
                  </a:cubicBezTo>
                  <a:cubicBezTo>
                    <a:pt x="12314" y="-165"/>
                    <a:pt x="10514" y="606"/>
                    <a:pt x="8114" y="3403"/>
                  </a:cubicBezTo>
                  <a:cubicBezTo>
                    <a:pt x="5714" y="6199"/>
                    <a:pt x="2714" y="11021"/>
                    <a:pt x="1214" y="13914"/>
                  </a:cubicBezTo>
                  <a:cubicBezTo>
                    <a:pt x="-286" y="16806"/>
                    <a:pt x="-286" y="17771"/>
                    <a:pt x="614" y="18928"/>
                  </a:cubicBezTo>
                  <a:cubicBezTo>
                    <a:pt x="1514" y="20085"/>
                    <a:pt x="3314" y="21435"/>
                    <a:pt x="6314" y="21339"/>
                  </a:cubicBezTo>
                  <a:cubicBezTo>
                    <a:pt x="9314" y="21242"/>
                    <a:pt x="13514" y="19699"/>
                    <a:pt x="16514" y="16517"/>
                  </a:cubicBezTo>
                  <a:cubicBezTo>
                    <a:pt x="19514" y="13335"/>
                    <a:pt x="21314" y="8514"/>
                    <a:pt x="19514" y="5524"/>
                  </a:cubicBezTo>
                  <a:cubicBezTo>
                    <a:pt x="17714" y="2535"/>
                    <a:pt x="12314" y="1378"/>
                    <a:pt x="8864" y="992"/>
                  </a:cubicBezTo>
                  <a:cubicBezTo>
                    <a:pt x="5414" y="606"/>
                    <a:pt x="3914" y="992"/>
                    <a:pt x="2414" y="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067799" y="6521450"/>
              <a:ext cx="203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074150" y="664210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417050" y="6392730"/>
              <a:ext cx="250250" cy="59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73" fill="norm" stroke="1" extrusionOk="0">
                  <a:moveTo>
                    <a:pt x="8100" y="7415"/>
                  </a:moveTo>
                  <a:cubicBezTo>
                    <a:pt x="7200" y="8871"/>
                    <a:pt x="6300" y="10326"/>
                    <a:pt x="5670" y="12318"/>
                  </a:cubicBezTo>
                  <a:cubicBezTo>
                    <a:pt x="5040" y="14309"/>
                    <a:pt x="4680" y="16837"/>
                    <a:pt x="4410" y="18330"/>
                  </a:cubicBezTo>
                  <a:cubicBezTo>
                    <a:pt x="4140" y="19824"/>
                    <a:pt x="3960" y="20283"/>
                    <a:pt x="3690" y="20705"/>
                  </a:cubicBezTo>
                  <a:cubicBezTo>
                    <a:pt x="3420" y="21126"/>
                    <a:pt x="3060" y="21509"/>
                    <a:pt x="2880" y="21471"/>
                  </a:cubicBezTo>
                  <a:cubicBezTo>
                    <a:pt x="2700" y="21432"/>
                    <a:pt x="2700" y="20973"/>
                    <a:pt x="3060" y="19518"/>
                  </a:cubicBezTo>
                  <a:cubicBezTo>
                    <a:pt x="3420" y="18062"/>
                    <a:pt x="4140" y="15611"/>
                    <a:pt x="4950" y="13275"/>
                  </a:cubicBezTo>
                  <a:cubicBezTo>
                    <a:pt x="5760" y="10939"/>
                    <a:pt x="6660" y="8718"/>
                    <a:pt x="7560" y="6688"/>
                  </a:cubicBezTo>
                  <a:cubicBezTo>
                    <a:pt x="8460" y="4658"/>
                    <a:pt x="9360" y="2820"/>
                    <a:pt x="10080" y="1709"/>
                  </a:cubicBezTo>
                  <a:cubicBezTo>
                    <a:pt x="10800" y="598"/>
                    <a:pt x="11340" y="215"/>
                    <a:pt x="12150" y="62"/>
                  </a:cubicBezTo>
                  <a:cubicBezTo>
                    <a:pt x="12960" y="-91"/>
                    <a:pt x="14040" y="-14"/>
                    <a:pt x="15660" y="905"/>
                  </a:cubicBezTo>
                  <a:cubicBezTo>
                    <a:pt x="17280" y="1824"/>
                    <a:pt x="19440" y="3586"/>
                    <a:pt x="20520" y="4849"/>
                  </a:cubicBezTo>
                  <a:cubicBezTo>
                    <a:pt x="21600" y="6113"/>
                    <a:pt x="21600" y="6879"/>
                    <a:pt x="20070" y="7645"/>
                  </a:cubicBezTo>
                  <a:cubicBezTo>
                    <a:pt x="18540" y="8411"/>
                    <a:pt x="15480" y="9177"/>
                    <a:pt x="11880" y="9330"/>
                  </a:cubicBezTo>
                  <a:cubicBezTo>
                    <a:pt x="8280" y="9483"/>
                    <a:pt x="4140" y="9024"/>
                    <a:pt x="0" y="8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6" name="Drawing"/>
          <p:cNvGrpSpPr/>
          <p:nvPr/>
        </p:nvGrpSpPr>
        <p:grpSpPr>
          <a:xfrm>
            <a:off x="2926805" y="1674242"/>
            <a:ext cx="5405731" cy="4924240"/>
            <a:chOff x="0" y="0"/>
            <a:chExt cx="5405730" cy="4924238"/>
          </a:xfrm>
        </p:grpSpPr>
        <p:sp>
          <p:nvSpPr>
            <p:cNvPr id="1312" name="Line"/>
            <p:cNvSpPr/>
            <p:nvPr/>
          </p:nvSpPr>
          <p:spPr>
            <a:xfrm>
              <a:off x="0" y="661947"/>
              <a:ext cx="162383" cy="65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48" fill="norm" stroke="1" extrusionOk="0">
                  <a:moveTo>
                    <a:pt x="3310" y="8743"/>
                  </a:moveTo>
                  <a:cubicBezTo>
                    <a:pt x="4390" y="10266"/>
                    <a:pt x="5470" y="11789"/>
                    <a:pt x="6010" y="13727"/>
                  </a:cubicBezTo>
                  <a:cubicBezTo>
                    <a:pt x="6550" y="15666"/>
                    <a:pt x="6550" y="18019"/>
                    <a:pt x="6550" y="19473"/>
                  </a:cubicBezTo>
                  <a:cubicBezTo>
                    <a:pt x="6550" y="20927"/>
                    <a:pt x="6550" y="21481"/>
                    <a:pt x="6280" y="21446"/>
                  </a:cubicBezTo>
                  <a:cubicBezTo>
                    <a:pt x="6010" y="21412"/>
                    <a:pt x="5470" y="20789"/>
                    <a:pt x="4525" y="19369"/>
                  </a:cubicBezTo>
                  <a:cubicBezTo>
                    <a:pt x="3580" y="17950"/>
                    <a:pt x="2230" y="15735"/>
                    <a:pt x="1285" y="13277"/>
                  </a:cubicBezTo>
                  <a:cubicBezTo>
                    <a:pt x="340" y="10819"/>
                    <a:pt x="-200" y="8119"/>
                    <a:pt x="70" y="6043"/>
                  </a:cubicBezTo>
                  <a:cubicBezTo>
                    <a:pt x="340" y="3966"/>
                    <a:pt x="1420" y="2512"/>
                    <a:pt x="2635" y="1612"/>
                  </a:cubicBezTo>
                  <a:cubicBezTo>
                    <a:pt x="3850" y="712"/>
                    <a:pt x="5200" y="366"/>
                    <a:pt x="6550" y="158"/>
                  </a:cubicBezTo>
                  <a:cubicBezTo>
                    <a:pt x="7900" y="-50"/>
                    <a:pt x="9250" y="-119"/>
                    <a:pt x="11815" y="366"/>
                  </a:cubicBezTo>
                  <a:cubicBezTo>
                    <a:pt x="14380" y="850"/>
                    <a:pt x="18160" y="1889"/>
                    <a:pt x="19780" y="2962"/>
                  </a:cubicBezTo>
                  <a:cubicBezTo>
                    <a:pt x="21400" y="4035"/>
                    <a:pt x="20860" y="5143"/>
                    <a:pt x="18565" y="6008"/>
                  </a:cubicBezTo>
                  <a:cubicBezTo>
                    <a:pt x="16270" y="6873"/>
                    <a:pt x="12220" y="7496"/>
                    <a:pt x="9385" y="7843"/>
                  </a:cubicBezTo>
                  <a:cubicBezTo>
                    <a:pt x="6550" y="8189"/>
                    <a:pt x="4930" y="8258"/>
                    <a:pt x="3310" y="8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84694" y="916557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700"/>
                    <a:pt x="12960" y="11400"/>
                    <a:pt x="16560" y="15000"/>
                  </a:cubicBezTo>
                  <a:cubicBezTo>
                    <a:pt x="20160" y="18600"/>
                    <a:pt x="2088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23059" y="884807"/>
              <a:ext cx="10133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1544" y="0"/>
                  </a:moveTo>
                  <a:cubicBezTo>
                    <a:pt x="14794" y="5018"/>
                    <a:pt x="8044" y="10036"/>
                    <a:pt x="4444" y="13091"/>
                  </a:cubicBezTo>
                  <a:cubicBezTo>
                    <a:pt x="844" y="16145"/>
                    <a:pt x="394" y="17236"/>
                    <a:pt x="169" y="18327"/>
                  </a:cubicBezTo>
                  <a:cubicBezTo>
                    <a:pt x="-56" y="19418"/>
                    <a:pt x="-56" y="20509"/>
                    <a:pt x="169" y="21055"/>
                  </a:cubicBezTo>
                  <a:cubicBezTo>
                    <a:pt x="394" y="21600"/>
                    <a:pt x="844" y="21600"/>
                    <a:pt x="1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01591" y="693744"/>
              <a:ext cx="94254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5" fill="norm" stroke="1" extrusionOk="0">
                  <a:moveTo>
                    <a:pt x="21374" y="467"/>
                  </a:moveTo>
                  <a:cubicBezTo>
                    <a:pt x="18014" y="181"/>
                    <a:pt x="14654" y="-105"/>
                    <a:pt x="12254" y="38"/>
                  </a:cubicBezTo>
                  <a:cubicBezTo>
                    <a:pt x="9854" y="181"/>
                    <a:pt x="8414" y="753"/>
                    <a:pt x="6014" y="2827"/>
                  </a:cubicBezTo>
                  <a:cubicBezTo>
                    <a:pt x="3614" y="4902"/>
                    <a:pt x="254" y="8478"/>
                    <a:pt x="14" y="11839"/>
                  </a:cubicBezTo>
                  <a:cubicBezTo>
                    <a:pt x="-226" y="15201"/>
                    <a:pt x="2654" y="18348"/>
                    <a:pt x="5534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33944" y="747456"/>
              <a:ext cx="165101" cy="18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59"/>
                  </a:moveTo>
                  <a:cubicBezTo>
                    <a:pt x="3323" y="2401"/>
                    <a:pt x="6646" y="4342"/>
                    <a:pt x="8585" y="6769"/>
                  </a:cubicBezTo>
                  <a:cubicBezTo>
                    <a:pt x="10523" y="9196"/>
                    <a:pt x="11077" y="12109"/>
                    <a:pt x="10800" y="14293"/>
                  </a:cubicBezTo>
                  <a:cubicBezTo>
                    <a:pt x="10523" y="16477"/>
                    <a:pt x="9415" y="17933"/>
                    <a:pt x="8169" y="19147"/>
                  </a:cubicBezTo>
                  <a:cubicBezTo>
                    <a:pt x="6923" y="20360"/>
                    <a:pt x="5538" y="21331"/>
                    <a:pt x="4569" y="21210"/>
                  </a:cubicBezTo>
                  <a:cubicBezTo>
                    <a:pt x="3600" y="21088"/>
                    <a:pt x="3046" y="19875"/>
                    <a:pt x="3738" y="17084"/>
                  </a:cubicBezTo>
                  <a:cubicBezTo>
                    <a:pt x="4431" y="14293"/>
                    <a:pt x="6369" y="9924"/>
                    <a:pt x="8169" y="7012"/>
                  </a:cubicBezTo>
                  <a:cubicBezTo>
                    <a:pt x="9969" y="4100"/>
                    <a:pt x="11631" y="2643"/>
                    <a:pt x="13292" y="1551"/>
                  </a:cubicBezTo>
                  <a:cubicBezTo>
                    <a:pt x="14954" y="459"/>
                    <a:pt x="16615" y="-269"/>
                    <a:pt x="17308" y="95"/>
                  </a:cubicBezTo>
                  <a:cubicBezTo>
                    <a:pt x="18000" y="459"/>
                    <a:pt x="17723" y="1915"/>
                    <a:pt x="17169" y="3978"/>
                  </a:cubicBezTo>
                  <a:cubicBezTo>
                    <a:pt x="16615" y="6041"/>
                    <a:pt x="15785" y="8711"/>
                    <a:pt x="15785" y="11259"/>
                  </a:cubicBezTo>
                  <a:cubicBezTo>
                    <a:pt x="15785" y="13807"/>
                    <a:pt x="16615" y="16234"/>
                    <a:pt x="17723" y="17569"/>
                  </a:cubicBezTo>
                  <a:cubicBezTo>
                    <a:pt x="18831" y="18904"/>
                    <a:pt x="20215" y="19147"/>
                    <a:pt x="21600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00644" y="643507"/>
              <a:ext cx="8852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600" fill="norm" stroke="1" extrusionOk="0">
                  <a:moveTo>
                    <a:pt x="1440" y="0"/>
                  </a:moveTo>
                  <a:cubicBezTo>
                    <a:pt x="9120" y="2824"/>
                    <a:pt x="16800" y="5647"/>
                    <a:pt x="19200" y="8682"/>
                  </a:cubicBezTo>
                  <a:cubicBezTo>
                    <a:pt x="21600" y="11718"/>
                    <a:pt x="18720" y="14965"/>
                    <a:pt x="14640" y="17153"/>
                  </a:cubicBezTo>
                  <a:cubicBezTo>
                    <a:pt x="10560" y="19341"/>
                    <a:pt x="5280" y="204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92744" y="726057"/>
              <a:ext cx="76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80044" y="89115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843232" y="341480"/>
              <a:ext cx="233763" cy="92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1" fill="norm" stroke="1" extrusionOk="0">
                  <a:moveTo>
                    <a:pt x="12508" y="1562"/>
                  </a:moveTo>
                  <a:cubicBezTo>
                    <a:pt x="10597" y="1020"/>
                    <a:pt x="8685" y="477"/>
                    <a:pt x="7252" y="206"/>
                  </a:cubicBezTo>
                  <a:cubicBezTo>
                    <a:pt x="5818" y="-65"/>
                    <a:pt x="4862" y="-65"/>
                    <a:pt x="3715" y="182"/>
                  </a:cubicBezTo>
                  <a:cubicBezTo>
                    <a:pt x="2568" y="428"/>
                    <a:pt x="1230" y="921"/>
                    <a:pt x="657" y="1538"/>
                  </a:cubicBezTo>
                  <a:cubicBezTo>
                    <a:pt x="83" y="2154"/>
                    <a:pt x="275" y="2894"/>
                    <a:pt x="1995" y="3806"/>
                  </a:cubicBezTo>
                  <a:cubicBezTo>
                    <a:pt x="3715" y="4719"/>
                    <a:pt x="6965" y="5803"/>
                    <a:pt x="9068" y="6691"/>
                  </a:cubicBezTo>
                  <a:cubicBezTo>
                    <a:pt x="11170" y="7579"/>
                    <a:pt x="12126" y="8269"/>
                    <a:pt x="11648" y="8812"/>
                  </a:cubicBezTo>
                  <a:cubicBezTo>
                    <a:pt x="11170" y="9354"/>
                    <a:pt x="9259" y="9749"/>
                    <a:pt x="7729" y="9946"/>
                  </a:cubicBezTo>
                  <a:cubicBezTo>
                    <a:pt x="6200" y="10143"/>
                    <a:pt x="5053" y="10143"/>
                    <a:pt x="4002" y="10119"/>
                  </a:cubicBezTo>
                  <a:cubicBezTo>
                    <a:pt x="2951" y="10094"/>
                    <a:pt x="1995" y="10045"/>
                    <a:pt x="1326" y="9897"/>
                  </a:cubicBezTo>
                  <a:cubicBezTo>
                    <a:pt x="657" y="9749"/>
                    <a:pt x="275" y="9502"/>
                    <a:pt x="657" y="9354"/>
                  </a:cubicBezTo>
                  <a:cubicBezTo>
                    <a:pt x="1039" y="9206"/>
                    <a:pt x="2186" y="9157"/>
                    <a:pt x="3620" y="9330"/>
                  </a:cubicBezTo>
                  <a:cubicBezTo>
                    <a:pt x="5053" y="9502"/>
                    <a:pt x="6774" y="9897"/>
                    <a:pt x="7443" y="10612"/>
                  </a:cubicBezTo>
                  <a:cubicBezTo>
                    <a:pt x="8112" y="11327"/>
                    <a:pt x="7729" y="12362"/>
                    <a:pt x="6296" y="13694"/>
                  </a:cubicBezTo>
                  <a:cubicBezTo>
                    <a:pt x="4862" y="15025"/>
                    <a:pt x="2377" y="16653"/>
                    <a:pt x="1039" y="17960"/>
                  </a:cubicBezTo>
                  <a:cubicBezTo>
                    <a:pt x="-299" y="19267"/>
                    <a:pt x="-490" y="20253"/>
                    <a:pt x="1326" y="20820"/>
                  </a:cubicBezTo>
                  <a:cubicBezTo>
                    <a:pt x="3142" y="21387"/>
                    <a:pt x="6965" y="21535"/>
                    <a:pt x="10597" y="21387"/>
                  </a:cubicBezTo>
                  <a:cubicBezTo>
                    <a:pt x="14229" y="21239"/>
                    <a:pt x="17669" y="20795"/>
                    <a:pt x="21110" y="20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521494" y="215668"/>
              <a:ext cx="139600" cy="30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515" fill="norm" stroke="1" extrusionOk="0">
                  <a:moveTo>
                    <a:pt x="0" y="7783"/>
                  </a:moveTo>
                  <a:cubicBezTo>
                    <a:pt x="0" y="12724"/>
                    <a:pt x="0" y="17665"/>
                    <a:pt x="0" y="19571"/>
                  </a:cubicBezTo>
                  <a:cubicBezTo>
                    <a:pt x="0" y="21477"/>
                    <a:pt x="0" y="20348"/>
                    <a:pt x="484" y="17524"/>
                  </a:cubicBezTo>
                  <a:cubicBezTo>
                    <a:pt x="967" y="14701"/>
                    <a:pt x="1934" y="10183"/>
                    <a:pt x="3063" y="7218"/>
                  </a:cubicBezTo>
                  <a:cubicBezTo>
                    <a:pt x="4191" y="4253"/>
                    <a:pt x="5481" y="2842"/>
                    <a:pt x="6770" y="1853"/>
                  </a:cubicBezTo>
                  <a:cubicBezTo>
                    <a:pt x="8060" y="865"/>
                    <a:pt x="9349" y="301"/>
                    <a:pt x="11122" y="89"/>
                  </a:cubicBezTo>
                  <a:cubicBezTo>
                    <a:pt x="12896" y="-123"/>
                    <a:pt x="15152" y="18"/>
                    <a:pt x="17087" y="795"/>
                  </a:cubicBezTo>
                  <a:cubicBezTo>
                    <a:pt x="19021" y="1571"/>
                    <a:pt x="20633" y="2983"/>
                    <a:pt x="21116" y="4748"/>
                  </a:cubicBezTo>
                  <a:cubicBezTo>
                    <a:pt x="21600" y="6512"/>
                    <a:pt x="20955" y="8630"/>
                    <a:pt x="18054" y="10536"/>
                  </a:cubicBezTo>
                  <a:cubicBezTo>
                    <a:pt x="15152" y="12442"/>
                    <a:pt x="9994" y="14136"/>
                    <a:pt x="6770" y="14912"/>
                  </a:cubicBezTo>
                  <a:cubicBezTo>
                    <a:pt x="3546" y="15689"/>
                    <a:pt x="2257" y="15548"/>
                    <a:pt x="967" y="15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495531" y="465707"/>
              <a:ext cx="1382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600" fill="norm" stroke="1" extrusionOk="0">
                  <a:moveTo>
                    <a:pt x="8818" y="0"/>
                  </a:moveTo>
                  <a:cubicBezTo>
                    <a:pt x="14218" y="1091"/>
                    <a:pt x="19618" y="2182"/>
                    <a:pt x="16918" y="5127"/>
                  </a:cubicBezTo>
                  <a:cubicBezTo>
                    <a:pt x="14218" y="8073"/>
                    <a:pt x="3418" y="12873"/>
                    <a:pt x="718" y="15927"/>
                  </a:cubicBezTo>
                  <a:cubicBezTo>
                    <a:pt x="-1982" y="18982"/>
                    <a:pt x="3418" y="20291"/>
                    <a:pt x="8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569244" y="224407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575594" y="12915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699138" y="0"/>
              <a:ext cx="98707" cy="41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2" fill="norm" stroke="1" extrusionOk="0">
                  <a:moveTo>
                    <a:pt x="21431" y="5703"/>
                  </a:moveTo>
                  <a:cubicBezTo>
                    <a:pt x="20512" y="4497"/>
                    <a:pt x="19593" y="3291"/>
                    <a:pt x="18444" y="2359"/>
                  </a:cubicBezTo>
                  <a:cubicBezTo>
                    <a:pt x="17295" y="1427"/>
                    <a:pt x="15916" y="769"/>
                    <a:pt x="14078" y="385"/>
                  </a:cubicBezTo>
                  <a:cubicBezTo>
                    <a:pt x="12240" y="2"/>
                    <a:pt x="9942" y="-108"/>
                    <a:pt x="7874" y="111"/>
                  </a:cubicBezTo>
                  <a:cubicBezTo>
                    <a:pt x="5805" y="331"/>
                    <a:pt x="3967" y="879"/>
                    <a:pt x="2588" y="2798"/>
                  </a:cubicBezTo>
                  <a:cubicBezTo>
                    <a:pt x="1210" y="4716"/>
                    <a:pt x="291" y="8006"/>
                    <a:pt x="61" y="11021"/>
                  </a:cubicBezTo>
                  <a:cubicBezTo>
                    <a:pt x="-169" y="14036"/>
                    <a:pt x="291" y="16777"/>
                    <a:pt x="750" y="18477"/>
                  </a:cubicBezTo>
                  <a:cubicBezTo>
                    <a:pt x="1210" y="20176"/>
                    <a:pt x="1669" y="20834"/>
                    <a:pt x="2129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658144" y="237107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5709"/>
                    <a:pt x="4032" y="9818"/>
                    <a:pt x="7632" y="6218"/>
                  </a:cubicBezTo>
                  <a:cubicBezTo>
                    <a:pt x="11232" y="2618"/>
                    <a:pt x="16416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553494" y="167257"/>
              <a:ext cx="215901" cy="19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1379"/>
                  </a:moveTo>
                  <a:cubicBezTo>
                    <a:pt x="847" y="689"/>
                    <a:pt x="1694" y="0"/>
                    <a:pt x="3494" y="919"/>
                  </a:cubicBezTo>
                  <a:cubicBezTo>
                    <a:pt x="5294" y="1838"/>
                    <a:pt x="8047" y="4366"/>
                    <a:pt x="9106" y="7468"/>
                  </a:cubicBezTo>
                  <a:cubicBezTo>
                    <a:pt x="10165" y="10570"/>
                    <a:pt x="9529" y="14247"/>
                    <a:pt x="8788" y="16545"/>
                  </a:cubicBezTo>
                  <a:cubicBezTo>
                    <a:pt x="8047" y="18843"/>
                    <a:pt x="7200" y="19762"/>
                    <a:pt x="6035" y="20451"/>
                  </a:cubicBezTo>
                  <a:cubicBezTo>
                    <a:pt x="4871" y="21140"/>
                    <a:pt x="3388" y="21600"/>
                    <a:pt x="2859" y="19991"/>
                  </a:cubicBezTo>
                  <a:cubicBezTo>
                    <a:pt x="2329" y="18383"/>
                    <a:pt x="2753" y="14706"/>
                    <a:pt x="5294" y="11260"/>
                  </a:cubicBezTo>
                  <a:cubicBezTo>
                    <a:pt x="7835" y="7813"/>
                    <a:pt x="12494" y="4596"/>
                    <a:pt x="15353" y="2643"/>
                  </a:cubicBezTo>
                  <a:cubicBezTo>
                    <a:pt x="18212" y="689"/>
                    <a:pt x="19271" y="0"/>
                    <a:pt x="19271" y="0"/>
                  </a:cubicBezTo>
                  <a:cubicBezTo>
                    <a:pt x="19271" y="0"/>
                    <a:pt x="18212" y="689"/>
                    <a:pt x="16624" y="2987"/>
                  </a:cubicBezTo>
                  <a:cubicBezTo>
                    <a:pt x="15035" y="5285"/>
                    <a:pt x="12918" y="9191"/>
                    <a:pt x="11965" y="11719"/>
                  </a:cubicBezTo>
                  <a:cubicBezTo>
                    <a:pt x="11012" y="14247"/>
                    <a:pt x="11224" y="15396"/>
                    <a:pt x="11859" y="16085"/>
                  </a:cubicBezTo>
                  <a:cubicBezTo>
                    <a:pt x="12494" y="16774"/>
                    <a:pt x="13553" y="17004"/>
                    <a:pt x="15247" y="16889"/>
                  </a:cubicBezTo>
                  <a:cubicBezTo>
                    <a:pt x="16941" y="16774"/>
                    <a:pt x="19271" y="16315"/>
                    <a:pt x="21600" y="15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940844" y="218057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883694" y="313307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163094" y="186307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778"/>
                    <a:pt x="10800" y="1557"/>
                    <a:pt x="7200" y="5157"/>
                  </a:cubicBezTo>
                  <a:cubicBezTo>
                    <a:pt x="3600" y="8757"/>
                    <a:pt x="1800" y="151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417505" y="946326"/>
              <a:ext cx="97640" cy="31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46" fill="norm" stroke="1" extrusionOk="0">
                  <a:moveTo>
                    <a:pt x="21200" y="1876"/>
                  </a:moveTo>
                  <a:cubicBezTo>
                    <a:pt x="20740" y="1151"/>
                    <a:pt x="20281" y="426"/>
                    <a:pt x="18902" y="136"/>
                  </a:cubicBezTo>
                  <a:cubicBezTo>
                    <a:pt x="17523" y="-154"/>
                    <a:pt x="15226" y="-9"/>
                    <a:pt x="12698" y="861"/>
                  </a:cubicBezTo>
                  <a:cubicBezTo>
                    <a:pt x="10170" y="1731"/>
                    <a:pt x="7413" y="3325"/>
                    <a:pt x="5115" y="5935"/>
                  </a:cubicBezTo>
                  <a:cubicBezTo>
                    <a:pt x="2817" y="8544"/>
                    <a:pt x="979" y="12168"/>
                    <a:pt x="289" y="14705"/>
                  </a:cubicBezTo>
                  <a:cubicBezTo>
                    <a:pt x="-400" y="17242"/>
                    <a:pt x="60" y="18692"/>
                    <a:pt x="2587" y="19634"/>
                  </a:cubicBezTo>
                  <a:cubicBezTo>
                    <a:pt x="5115" y="20576"/>
                    <a:pt x="9711" y="21011"/>
                    <a:pt x="14306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604044" y="1030857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3600" y="14073"/>
                  </a:cubicBezTo>
                  <a:cubicBezTo>
                    <a:pt x="7200" y="17673"/>
                    <a:pt x="144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699294" y="1107057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560"/>
                    <a:pt x="5760" y="11520"/>
                    <a:pt x="9360" y="7920"/>
                  </a:cubicBezTo>
                  <a:cubicBezTo>
                    <a:pt x="12960" y="4320"/>
                    <a:pt x="1728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858408" y="971455"/>
              <a:ext cx="120827" cy="45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16" fill="norm" stroke="1" extrusionOk="0">
                  <a:moveTo>
                    <a:pt x="5522" y="4628"/>
                  </a:moveTo>
                  <a:cubicBezTo>
                    <a:pt x="4033" y="6235"/>
                    <a:pt x="2543" y="7843"/>
                    <a:pt x="1798" y="10354"/>
                  </a:cubicBezTo>
                  <a:cubicBezTo>
                    <a:pt x="1053" y="12866"/>
                    <a:pt x="1053" y="16282"/>
                    <a:pt x="867" y="18392"/>
                  </a:cubicBezTo>
                  <a:cubicBezTo>
                    <a:pt x="681" y="20501"/>
                    <a:pt x="308" y="21305"/>
                    <a:pt x="122" y="21406"/>
                  </a:cubicBezTo>
                  <a:cubicBezTo>
                    <a:pt x="-64" y="21506"/>
                    <a:pt x="-64" y="20903"/>
                    <a:pt x="308" y="18743"/>
                  </a:cubicBezTo>
                  <a:cubicBezTo>
                    <a:pt x="681" y="16583"/>
                    <a:pt x="1426" y="12866"/>
                    <a:pt x="2543" y="9701"/>
                  </a:cubicBezTo>
                  <a:cubicBezTo>
                    <a:pt x="3660" y="6537"/>
                    <a:pt x="5150" y="3925"/>
                    <a:pt x="6639" y="2418"/>
                  </a:cubicBezTo>
                  <a:cubicBezTo>
                    <a:pt x="8129" y="911"/>
                    <a:pt x="9619" y="509"/>
                    <a:pt x="11481" y="258"/>
                  </a:cubicBezTo>
                  <a:cubicBezTo>
                    <a:pt x="13343" y="6"/>
                    <a:pt x="15577" y="-94"/>
                    <a:pt x="17439" y="107"/>
                  </a:cubicBezTo>
                  <a:cubicBezTo>
                    <a:pt x="19302" y="308"/>
                    <a:pt x="20791" y="810"/>
                    <a:pt x="21164" y="2016"/>
                  </a:cubicBezTo>
                  <a:cubicBezTo>
                    <a:pt x="21536" y="3221"/>
                    <a:pt x="20791" y="5130"/>
                    <a:pt x="19302" y="6486"/>
                  </a:cubicBezTo>
                  <a:cubicBezTo>
                    <a:pt x="17812" y="7843"/>
                    <a:pt x="15577" y="8646"/>
                    <a:pt x="13529" y="9199"/>
                  </a:cubicBezTo>
                  <a:cubicBezTo>
                    <a:pt x="11481" y="9752"/>
                    <a:pt x="9619" y="10053"/>
                    <a:pt x="7943" y="10053"/>
                  </a:cubicBezTo>
                  <a:cubicBezTo>
                    <a:pt x="6267" y="10053"/>
                    <a:pt x="4777" y="9752"/>
                    <a:pt x="3288" y="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029494" y="859407"/>
              <a:ext cx="10709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0" y="0"/>
                  </a:moveTo>
                  <a:cubicBezTo>
                    <a:pt x="6928" y="1636"/>
                    <a:pt x="13857" y="3273"/>
                    <a:pt x="17525" y="5564"/>
                  </a:cubicBezTo>
                  <a:cubicBezTo>
                    <a:pt x="21192" y="7855"/>
                    <a:pt x="21600" y="10800"/>
                    <a:pt x="18747" y="13582"/>
                  </a:cubicBezTo>
                  <a:cubicBezTo>
                    <a:pt x="15894" y="16364"/>
                    <a:pt x="9781" y="18982"/>
                    <a:pt x="36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702594" y="1056257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72"/>
                    <a:pt x="0" y="10944"/>
                    <a:pt x="3600" y="14544"/>
                  </a:cubicBezTo>
                  <a:cubicBezTo>
                    <a:pt x="7200" y="18144"/>
                    <a:pt x="1440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715294" y="94830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797844" y="812702"/>
              <a:ext cx="101601" cy="43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2628"/>
                  </a:moveTo>
                  <a:cubicBezTo>
                    <a:pt x="20700" y="2104"/>
                    <a:pt x="19800" y="1580"/>
                    <a:pt x="18225" y="1108"/>
                  </a:cubicBezTo>
                  <a:cubicBezTo>
                    <a:pt x="16650" y="636"/>
                    <a:pt x="14400" y="217"/>
                    <a:pt x="12150" y="59"/>
                  </a:cubicBezTo>
                  <a:cubicBezTo>
                    <a:pt x="9900" y="-98"/>
                    <a:pt x="7650" y="7"/>
                    <a:pt x="5400" y="1003"/>
                  </a:cubicBezTo>
                  <a:cubicBezTo>
                    <a:pt x="3150" y="1999"/>
                    <a:pt x="900" y="3886"/>
                    <a:pt x="450" y="6613"/>
                  </a:cubicBezTo>
                  <a:cubicBezTo>
                    <a:pt x="0" y="9339"/>
                    <a:pt x="1350" y="12904"/>
                    <a:pt x="1575" y="15525"/>
                  </a:cubicBezTo>
                  <a:cubicBezTo>
                    <a:pt x="1800" y="18147"/>
                    <a:pt x="900" y="19824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765541" y="1056257"/>
              <a:ext cx="21645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1301" y="21600"/>
                  </a:moveTo>
                  <a:cubicBezTo>
                    <a:pt x="885" y="19059"/>
                    <a:pt x="470" y="16518"/>
                    <a:pt x="158" y="13976"/>
                  </a:cubicBezTo>
                  <a:cubicBezTo>
                    <a:pt x="-153" y="11435"/>
                    <a:pt x="-361" y="8894"/>
                    <a:pt x="3170" y="6565"/>
                  </a:cubicBezTo>
                  <a:cubicBezTo>
                    <a:pt x="6701" y="4235"/>
                    <a:pt x="13970" y="2118"/>
                    <a:pt x="212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553494" y="1053979"/>
              <a:ext cx="234951" cy="19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908"/>
                  </a:moveTo>
                  <a:cubicBezTo>
                    <a:pt x="778" y="240"/>
                    <a:pt x="1557" y="-428"/>
                    <a:pt x="3308" y="351"/>
                  </a:cubicBezTo>
                  <a:cubicBezTo>
                    <a:pt x="5059" y="1131"/>
                    <a:pt x="7784" y="3358"/>
                    <a:pt x="8465" y="6475"/>
                  </a:cubicBezTo>
                  <a:cubicBezTo>
                    <a:pt x="9146" y="9593"/>
                    <a:pt x="7784" y="13601"/>
                    <a:pt x="6616" y="16050"/>
                  </a:cubicBezTo>
                  <a:cubicBezTo>
                    <a:pt x="5449" y="18500"/>
                    <a:pt x="4476" y="19391"/>
                    <a:pt x="3405" y="20059"/>
                  </a:cubicBezTo>
                  <a:cubicBezTo>
                    <a:pt x="2335" y="20727"/>
                    <a:pt x="1168" y="21172"/>
                    <a:pt x="584" y="20727"/>
                  </a:cubicBezTo>
                  <a:cubicBezTo>
                    <a:pt x="0" y="20281"/>
                    <a:pt x="0" y="18945"/>
                    <a:pt x="1557" y="16162"/>
                  </a:cubicBezTo>
                  <a:cubicBezTo>
                    <a:pt x="3114" y="13378"/>
                    <a:pt x="6227" y="9147"/>
                    <a:pt x="8173" y="6698"/>
                  </a:cubicBezTo>
                  <a:cubicBezTo>
                    <a:pt x="10119" y="4248"/>
                    <a:pt x="10897" y="3580"/>
                    <a:pt x="12162" y="2690"/>
                  </a:cubicBezTo>
                  <a:cubicBezTo>
                    <a:pt x="13427" y="1799"/>
                    <a:pt x="15178" y="685"/>
                    <a:pt x="15859" y="685"/>
                  </a:cubicBezTo>
                  <a:cubicBezTo>
                    <a:pt x="16541" y="685"/>
                    <a:pt x="16151" y="1799"/>
                    <a:pt x="15373" y="3580"/>
                  </a:cubicBezTo>
                  <a:cubicBezTo>
                    <a:pt x="14595" y="5362"/>
                    <a:pt x="13427" y="7811"/>
                    <a:pt x="12843" y="9704"/>
                  </a:cubicBezTo>
                  <a:cubicBezTo>
                    <a:pt x="12259" y="11597"/>
                    <a:pt x="12259" y="12933"/>
                    <a:pt x="12357" y="14158"/>
                  </a:cubicBezTo>
                  <a:cubicBezTo>
                    <a:pt x="12454" y="15382"/>
                    <a:pt x="12649" y="16496"/>
                    <a:pt x="14205" y="16830"/>
                  </a:cubicBezTo>
                  <a:cubicBezTo>
                    <a:pt x="15762" y="17164"/>
                    <a:pt x="18681" y="16718"/>
                    <a:pt x="21600" y="16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934494" y="1094357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934494" y="1189607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239003" y="1054951"/>
              <a:ext cx="166728" cy="19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540" fill="norm" stroke="1" extrusionOk="0">
                  <a:moveTo>
                    <a:pt x="13308" y="141"/>
                  </a:moveTo>
                  <a:cubicBezTo>
                    <a:pt x="11226" y="-87"/>
                    <a:pt x="9144" y="-314"/>
                    <a:pt x="6802" y="1846"/>
                  </a:cubicBezTo>
                  <a:cubicBezTo>
                    <a:pt x="4460" y="4006"/>
                    <a:pt x="1857" y="8553"/>
                    <a:pt x="686" y="11964"/>
                  </a:cubicBezTo>
                  <a:cubicBezTo>
                    <a:pt x="-485" y="15374"/>
                    <a:pt x="-225" y="17648"/>
                    <a:pt x="1987" y="19126"/>
                  </a:cubicBezTo>
                  <a:cubicBezTo>
                    <a:pt x="4199" y="20604"/>
                    <a:pt x="8363" y="21286"/>
                    <a:pt x="12007" y="19353"/>
                  </a:cubicBezTo>
                  <a:cubicBezTo>
                    <a:pt x="15650" y="17421"/>
                    <a:pt x="18773" y="12873"/>
                    <a:pt x="19944" y="9349"/>
                  </a:cubicBezTo>
                  <a:cubicBezTo>
                    <a:pt x="21115" y="5825"/>
                    <a:pt x="20334" y="3324"/>
                    <a:pt x="18513" y="1960"/>
                  </a:cubicBezTo>
                  <a:cubicBezTo>
                    <a:pt x="16691" y="595"/>
                    <a:pt x="13828" y="368"/>
                    <a:pt x="10966" y="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26044" y="2600250"/>
              <a:ext cx="162685" cy="47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20" fill="norm" stroke="1" extrusionOk="0">
                  <a:moveTo>
                    <a:pt x="4922" y="5926"/>
                  </a:moveTo>
                  <a:cubicBezTo>
                    <a:pt x="4375" y="8863"/>
                    <a:pt x="3828" y="11800"/>
                    <a:pt x="3828" y="14784"/>
                  </a:cubicBezTo>
                  <a:cubicBezTo>
                    <a:pt x="3828" y="17769"/>
                    <a:pt x="4375" y="20800"/>
                    <a:pt x="4375" y="21179"/>
                  </a:cubicBezTo>
                  <a:cubicBezTo>
                    <a:pt x="4375" y="21558"/>
                    <a:pt x="3828" y="19284"/>
                    <a:pt x="3008" y="16490"/>
                  </a:cubicBezTo>
                  <a:cubicBezTo>
                    <a:pt x="2187" y="13695"/>
                    <a:pt x="1094" y="10379"/>
                    <a:pt x="547" y="7869"/>
                  </a:cubicBezTo>
                  <a:cubicBezTo>
                    <a:pt x="0" y="5358"/>
                    <a:pt x="0" y="3653"/>
                    <a:pt x="0" y="2563"/>
                  </a:cubicBezTo>
                  <a:cubicBezTo>
                    <a:pt x="0" y="1474"/>
                    <a:pt x="0" y="1000"/>
                    <a:pt x="547" y="621"/>
                  </a:cubicBezTo>
                  <a:cubicBezTo>
                    <a:pt x="1094" y="242"/>
                    <a:pt x="2187" y="-42"/>
                    <a:pt x="4511" y="5"/>
                  </a:cubicBezTo>
                  <a:cubicBezTo>
                    <a:pt x="6835" y="53"/>
                    <a:pt x="10390" y="432"/>
                    <a:pt x="13534" y="1284"/>
                  </a:cubicBezTo>
                  <a:cubicBezTo>
                    <a:pt x="16678" y="2137"/>
                    <a:pt x="19413" y="3463"/>
                    <a:pt x="20506" y="4695"/>
                  </a:cubicBezTo>
                  <a:cubicBezTo>
                    <a:pt x="21600" y="5926"/>
                    <a:pt x="21053" y="7063"/>
                    <a:pt x="17635" y="7963"/>
                  </a:cubicBezTo>
                  <a:cubicBezTo>
                    <a:pt x="14218" y="8863"/>
                    <a:pt x="7929" y="9526"/>
                    <a:pt x="1641" y="10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80044" y="27771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56244" y="2578760"/>
              <a:ext cx="165101" cy="23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37"/>
                  </a:moveTo>
                  <a:cubicBezTo>
                    <a:pt x="1385" y="-57"/>
                    <a:pt x="2769" y="-252"/>
                    <a:pt x="4708" y="1110"/>
                  </a:cubicBezTo>
                  <a:cubicBezTo>
                    <a:pt x="6646" y="2472"/>
                    <a:pt x="9138" y="5391"/>
                    <a:pt x="9692" y="8699"/>
                  </a:cubicBezTo>
                  <a:cubicBezTo>
                    <a:pt x="10246" y="12007"/>
                    <a:pt x="8862" y="15705"/>
                    <a:pt x="7200" y="18040"/>
                  </a:cubicBezTo>
                  <a:cubicBezTo>
                    <a:pt x="5538" y="20375"/>
                    <a:pt x="3600" y="21348"/>
                    <a:pt x="2492" y="21251"/>
                  </a:cubicBezTo>
                  <a:cubicBezTo>
                    <a:pt x="1385" y="21153"/>
                    <a:pt x="1108" y="19986"/>
                    <a:pt x="2631" y="17553"/>
                  </a:cubicBezTo>
                  <a:cubicBezTo>
                    <a:pt x="4154" y="15121"/>
                    <a:pt x="7477" y="11424"/>
                    <a:pt x="10246" y="8991"/>
                  </a:cubicBezTo>
                  <a:cubicBezTo>
                    <a:pt x="13015" y="6559"/>
                    <a:pt x="15231" y="5391"/>
                    <a:pt x="16892" y="4224"/>
                  </a:cubicBezTo>
                  <a:cubicBezTo>
                    <a:pt x="18554" y="3056"/>
                    <a:pt x="19662" y="1889"/>
                    <a:pt x="19523" y="1499"/>
                  </a:cubicBezTo>
                  <a:cubicBezTo>
                    <a:pt x="19385" y="1110"/>
                    <a:pt x="18000" y="1499"/>
                    <a:pt x="16062" y="3348"/>
                  </a:cubicBezTo>
                  <a:cubicBezTo>
                    <a:pt x="14123" y="5197"/>
                    <a:pt x="11631" y="8505"/>
                    <a:pt x="10385" y="10937"/>
                  </a:cubicBezTo>
                  <a:cubicBezTo>
                    <a:pt x="9138" y="13370"/>
                    <a:pt x="9138" y="14926"/>
                    <a:pt x="11215" y="16386"/>
                  </a:cubicBezTo>
                  <a:cubicBezTo>
                    <a:pt x="13292" y="17845"/>
                    <a:pt x="17446" y="19207"/>
                    <a:pt x="21600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486444" y="2710930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67" y="12302"/>
                    <a:pt x="2133" y="4448"/>
                    <a:pt x="5733" y="1502"/>
                  </a:cubicBezTo>
                  <a:cubicBezTo>
                    <a:pt x="9333" y="-1443"/>
                    <a:pt x="1546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599522" y="2624707"/>
              <a:ext cx="1392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31"/>
                    <a:pt x="1783" y="8862"/>
                    <a:pt x="240" y="12462"/>
                  </a:cubicBezTo>
                  <a:cubicBezTo>
                    <a:pt x="-1303" y="16062"/>
                    <a:pt x="4868" y="18831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835694" y="2502180"/>
              <a:ext cx="120651" cy="32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796"/>
                  </a:moveTo>
                  <a:cubicBezTo>
                    <a:pt x="20084" y="1099"/>
                    <a:pt x="18568" y="402"/>
                    <a:pt x="16863" y="124"/>
                  </a:cubicBezTo>
                  <a:cubicBezTo>
                    <a:pt x="15158" y="-155"/>
                    <a:pt x="13263" y="-16"/>
                    <a:pt x="10800" y="1099"/>
                  </a:cubicBezTo>
                  <a:cubicBezTo>
                    <a:pt x="8337" y="2214"/>
                    <a:pt x="5305" y="4304"/>
                    <a:pt x="3221" y="7231"/>
                  </a:cubicBezTo>
                  <a:cubicBezTo>
                    <a:pt x="1137" y="10157"/>
                    <a:pt x="0" y="13920"/>
                    <a:pt x="0" y="16428"/>
                  </a:cubicBezTo>
                  <a:cubicBezTo>
                    <a:pt x="0" y="18937"/>
                    <a:pt x="1137" y="20191"/>
                    <a:pt x="4168" y="20818"/>
                  </a:cubicBezTo>
                  <a:cubicBezTo>
                    <a:pt x="7200" y="21445"/>
                    <a:pt x="12126" y="21445"/>
                    <a:pt x="17053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011050" y="2592957"/>
              <a:ext cx="278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463"/>
                    <a:pt x="4867" y="4926"/>
                    <a:pt x="1782" y="8526"/>
                  </a:cubicBezTo>
                  <a:cubicBezTo>
                    <a:pt x="-1304" y="12126"/>
                    <a:pt x="239" y="16863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102394" y="268185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235744" y="2565134"/>
              <a:ext cx="127564" cy="45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86" fill="norm" stroke="1" extrusionOk="0">
                  <a:moveTo>
                    <a:pt x="4181" y="6143"/>
                  </a:moveTo>
                  <a:cubicBezTo>
                    <a:pt x="2787" y="8855"/>
                    <a:pt x="1394" y="11568"/>
                    <a:pt x="697" y="13929"/>
                  </a:cubicBezTo>
                  <a:cubicBezTo>
                    <a:pt x="0" y="16290"/>
                    <a:pt x="0" y="18299"/>
                    <a:pt x="0" y="19605"/>
                  </a:cubicBezTo>
                  <a:cubicBezTo>
                    <a:pt x="0" y="20911"/>
                    <a:pt x="0" y="21514"/>
                    <a:pt x="348" y="21363"/>
                  </a:cubicBezTo>
                  <a:cubicBezTo>
                    <a:pt x="697" y="21213"/>
                    <a:pt x="1394" y="20308"/>
                    <a:pt x="2090" y="17998"/>
                  </a:cubicBezTo>
                  <a:cubicBezTo>
                    <a:pt x="2787" y="15687"/>
                    <a:pt x="3484" y="11970"/>
                    <a:pt x="4529" y="8855"/>
                  </a:cubicBezTo>
                  <a:cubicBezTo>
                    <a:pt x="5574" y="5741"/>
                    <a:pt x="6968" y="3229"/>
                    <a:pt x="8361" y="1773"/>
                  </a:cubicBezTo>
                  <a:cubicBezTo>
                    <a:pt x="9755" y="316"/>
                    <a:pt x="11148" y="-86"/>
                    <a:pt x="12890" y="14"/>
                  </a:cubicBezTo>
                  <a:cubicBezTo>
                    <a:pt x="14632" y="115"/>
                    <a:pt x="16723" y="718"/>
                    <a:pt x="18465" y="2124"/>
                  </a:cubicBezTo>
                  <a:cubicBezTo>
                    <a:pt x="20206" y="3531"/>
                    <a:pt x="21600" y="5741"/>
                    <a:pt x="20729" y="7399"/>
                  </a:cubicBezTo>
                  <a:cubicBezTo>
                    <a:pt x="19858" y="9056"/>
                    <a:pt x="16723" y="10161"/>
                    <a:pt x="14110" y="10865"/>
                  </a:cubicBezTo>
                  <a:cubicBezTo>
                    <a:pt x="11497" y="11568"/>
                    <a:pt x="9406" y="11869"/>
                    <a:pt x="7665" y="11869"/>
                  </a:cubicBezTo>
                  <a:cubicBezTo>
                    <a:pt x="5923" y="11869"/>
                    <a:pt x="4529" y="11568"/>
                    <a:pt x="3135" y="1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369094" y="2491357"/>
              <a:ext cx="9312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200" y="0"/>
                  </a:moveTo>
                  <a:cubicBezTo>
                    <a:pt x="9600" y="153"/>
                    <a:pt x="12000" y="306"/>
                    <a:pt x="14400" y="1455"/>
                  </a:cubicBezTo>
                  <a:cubicBezTo>
                    <a:pt x="16800" y="2604"/>
                    <a:pt x="19200" y="4749"/>
                    <a:pt x="20400" y="7430"/>
                  </a:cubicBezTo>
                  <a:cubicBezTo>
                    <a:pt x="21600" y="10111"/>
                    <a:pt x="21600" y="13328"/>
                    <a:pt x="18000" y="15779"/>
                  </a:cubicBezTo>
                  <a:cubicBezTo>
                    <a:pt x="14400" y="18230"/>
                    <a:pt x="7200" y="199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565944" y="27136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690502" y="2476780"/>
              <a:ext cx="116743" cy="30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65" fill="norm" stroke="1" extrusionOk="0">
                  <a:moveTo>
                    <a:pt x="21274" y="1881"/>
                  </a:moveTo>
                  <a:cubicBezTo>
                    <a:pt x="21274" y="1152"/>
                    <a:pt x="21274" y="422"/>
                    <a:pt x="20310" y="130"/>
                  </a:cubicBezTo>
                  <a:cubicBezTo>
                    <a:pt x="19345" y="-162"/>
                    <a:pt x="17417" y="-16"/>
                    <a:pt x="14717" y="1152"/>
                  </a:cubicBezTo>
                  <a:cubicBezTo>
                    <a:pt x="12017" y="2319"/>
                    <a:pt x="8545" y="4508"/>
                    <a:pt x="5653" y="7281"/>
                  </a:cubicBezTo>
                  <a:cubicBezTo>
                    <a:pt x="2760" y="10054"/>
                    <a:pt x="445" y="13411"/>
                    <a:pt x="60" y="15892"/>
                  </a:cubicBezTo>
                  <a:cubicBezTo>
                    <a:pt x="-326" y="18373"/>
                    <a:pt x="1217" y="19979"/>
                    <a:pt x="3338" y="20708"/>
                  </a:cubicBezTo>
                  <a:cubicBezTo>
                    <a:pt x="5460" y="21438"/>
                    <a:pt x="8160" y="21292"/>
                    <a:pt x="10860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845344" y="2535807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09"/>
                    <a:pt x="14400" y="4019"/>
                    <a:pt x="10800" y="7619"/>
                  </a:cubicBezTo>
                  <a:cubicBezTo>
                    <a:pt x="7200" y="11219"/>
                    <a:pt x="3600" y="16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991394" y="265645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219994" y="2552423"/>
              <a:ext cx="273051" cy="15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2884"/>
                  </a:moveTo>
                  <a:cubicBezTo>
                    <a:pt x="502" y="1747"/>
                    <a:pt x="1005" y="611"/>
                    <a:pt x="1758" y="184"/>
                  </a:cubicBezTo>
                  <a:cubicBezTo>
                    <a:pt x="2512" y="-242"/>
                    <a:pt x="3516" y="42"/>
                    <a:pt x="4605" y="1321"/>
                  </a:cubicBezTo>
                  <a:cubicBezTo>
                    <a:pt x="5693" y="2600"/>
                    <a:pt x="6865" y="4874"/>
                    <a:pt x="6949" y="8284"/>
                  </a:cubicBezTo>
                  <a:cubicBezTo>
                    <a:pt x="7033" y="11695"/>
                    <a:pt x="6028" y="16242"/>
                    <a:pt x="5107" y="18658"/>
                  </a:cubicBezTo>
                  <a:cubicBezTo>
                    <a:pt x="4186" y="21074"/>
                    <a:pt x="3349" y="21358"/>
                    <a:pt x="3098" y="20647"/>
                  </a:cubicBezTo>
                  <a:cubicBezTo>
                    <a:pt x="2847" y="19937"/>
                    <a:pt x="3181" y="18232"/>
                    <a:pt x="4521" y="15390"/>
                  </a:cubicBezTo>
                  <a:cubicBezTo>
                    <a:pt x="5860" y="12547"/>
                    <a:pt x="8205" y="8569"/>
                    <a:pt x="9795" y="6295"/>
                  </a:cubicBezTo>
                  <a:cubicBezTo>
                    <a:pt x="11386" y="4021"/>
                    <a:pt x="12223" y="3453"/>
                    <a:pt x="12223" y="4305"/>
                  </a:cubicBezTo>
                  <a:cubicBezTo>
                    <a:pt x="12223" y="5158"/>
                    <a:pt x="11386" y="7432"/>
                    <a:pt x="10800" y="9563"/>
                  </a:cubicBezTo>
                  <a:cubicBezTo>
                    <a:pt x="10214" y="11695"/>
                    <a:pt x="9879" y="13684"/>
                    <a:pt x="10549" y="15816"/>
                  </a:cubicBezTo>
                  <a:cubicBezTo>
                    <a:pt x="11219" y="17947"/>
                    <a:pt x="12893" y="20221"/>
                    <a:pt x="14902" y="20647"/>
                  </a:cubicBezTo>
                  <a:cubicBezTo>
                    <a:pt x="16912" y="21074"/>
                    <a:pt x="19256" y="19653"/>
                    <a:pt x="21600" y="18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559630" y="2421507"/>
              <a:ext cx="8641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2" h="21600" fill="norm" stroke="1" extrusionOk="0">
                  <a:moveTo>
                    <a:pt x="5175" y="0"/>
                  </a:moveTo>
                  <a:cubicBezTo>
                    <a:pt x="2720" y="0"/>
                    <a:pt x="266" y="0"/>
                    <a:pt x="20" y="180"/>
                  </a:cubicBezTo>
                  <a:cubicBezTo>
                    <a:pt x="-225" y="360"/>
                    <a:pt x="1739" y="720"/>
                    <a:pt x="4684" y="2400"/>
                  </a:cubicBezTo>
                  <a:cubicBezTo>
                    <a:pt x="7630" y="4080"/>
                    <a:pt x="11557" y="7080"/>
                    <a:pt x="14993" y="10020"/>
                  </a:cubicBezTo>
                  <a:cubicBezTo>
                    <a:pt x="18430" y="12960"/>
                    <a:pt x="21375" y="15840"/>
                    <a:pt x="19411" y="17760"/>
                  </a:cubicBezTo>
                  <a:cubicBezTo>
                    <a:pt x="17448" y="19680"/>
                    <a:pt x="10575" y="20640"/>
                    <a:pt x="3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94038" y="3985196"/>
              <a:ext cx="214103" cy="54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30" fill="norm" stroke="1" extrusionOk="0">
                  <a:moveTo>
                    <a:pt x="4117" y="6718"/>
                  </a:moveTo>
                  <a:cubicBezTo>
                    <a:pt x="3278" y="6970"/>
                    <a:pt x="2440" y="7221"/>
                    <a:pt x="2020" y="8058"/>
                  </a:cubicBezTo>
                  <a:cubicBezTo>
                    <a:pt x="1601" y="8895"/>
                    <a:pt x="1601" y="10318"/>
                    <a:pt x="1601" y="12495"/>
                  </a:cubicBezTo>
                  <a:cubicBezTo>
                    <a:pt x="1601" y="14672"/>
                    <a:pt x="1601" y="17602"/>
                    <a:pt x="1496" y="19318"/>
                  </a:cubicBezTo>
                  <a:cubicBezTo>
                    <a:pt x="1391" y="21035"/>
                    <a:pt x="1181" y="21537"/>
                    <a:pt x="972" y="21411"/>
                  </a:cubicBezTo>
                  <a:cubicBezTo>
                    <a:pt x="762" y="21286"/>
                    <a:pt x="552" y="20532"/>
                    <a:pt x="342" y="18732"/>
                  </a:cubicBezTo>
                  <a:cubicBezTo>
                    <a:pt x="133" y="16932"/>
                    <a:pt x="-77" y="14086"/>
                    <a:pt x="28" y="11532"/>
                  </a:cubicBezTo>
                  <a:cubicBezTo>
                    <a:pt x="133" y="8979"/>
                    <a:pt x="552" y="6718"/>
                    <a:pt x="1496" y="5002"/>
                  </a:cubicBezTo>
                  <a:cubicBezTo>
                    <a:pt x="2440" y="3286"/>
                    <a:pt x="3907" y="2114"/>
                    <a:pt x="5375" y="1360"/>
                  </a:cubicBezTo>
                  <a:cubicBezTo>
                    <a:pt x="6843" y="607"/>
                    <a:pt x="8311" y="272"/>
                    <a:pt x="9779" y="104"/>
                  </a:cubicBezTo>
                  <a:cubicBezTo>
                    <a:pt x="11247" y="-63"/>
                    <a:pt x="12715" y="-63"/>
                    <a:pt x="14393" y="356"/>
                  </a:cubicBezTo>
                  <a:cubicBezTo>
                    <a:pt x="16071" y="774"/>
                    <a:pt x="17958" y="1611"/>
                    <a:pt x="19321" y="2574"/>
                  </a:cubicBezTo>
                  <a:cubicBezTo>
                    <a:pt x="20684" y="3537"/>
                    <a:pt x="21523" y="4625"/>
                    <a:pt x="21104" y="5714"/>
                  </a:cubicBezTo>
                  <a:cubicBezTo>
                    <a:pt x="20684" y="6802"/>
                    <a:pt x="19006" y="7890"/>
                    <a:pt x="15861" y="8644"/>
                  </a:cubicBezTo>
                  <a:cubicBezTo>
                    <a:pt x="12715" y="9397"/>
                    <a:pt x="8102" y="9816"/>
                    <a:pt x="5271" y="10025"/>
                  </a:cubicBezTo>
                  <a:cubicBezTo>
                    <a:pt x="2440" y="10235"/>
                    <a:pt x="1391" y="10235"/>
                    <a:pt x="972" y="10109"/>
                  </a:cubicBezTo>
                  <a:cubicBezTo>
                    <a:pt x="552" y="9984"/>
                    <a:pt x="762" y="9732"/>
                    <a:pt x="972" y="9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232444" y="3733163"/>
              <a:ext cx="190501" cy="16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70"/>
                  </a:moveTo>
                  <a:cubicBezTo>
                    <a:pt x="1200" y="90"/>
                    <a:pt x="2400" y="-191"/>
                    <a:pt x="4320" y="1212"/>
                  </a:cubicBezTo>
                  <a:cubicBezTo>
                    <a:pt x="6240" y="2614"/>
                    <a:pt x="8880" y="5700"/>
                    <a:pt x="9600" y="9206"/>
                  </a:cubicBezTo>
                  <a:cubicBezTo>
                    <a:pt x="10320" y="12713"/>
                    <a:pt x="9120" y="16640"/>
                    <a:pt x="7920" y="18604"/>
                  </a:cubicBezTo>
                  <a:cubicBezTo>
                    <a:pt x="6720" y="20567"/>
                    <a:pt x="5520" y="20567"/>
                    <a:pt x="4800" y="19866"/>
                  </a:cubicBezTo>
                  <a:cubicBezTo>
                    <a:pt x="4080" y="19165"/>
                    <a:pt x="3840" y="17762"/>
                    <a:pt x="4440" y="15518"/>
                  </a:cubicBezTo>
                  <a:cubicBezTo>
                    <a:pt x="5040" y="13274"/>
                    <a:pt x="6480" y="10188"/>
                    <a:pt x="8640" y="7804"/>
                  </a:cubicBezTo>
                  <a:cubicBezTo>
                    <a:pt x="10800" y="5419"/>
                    <a:pt x="13680" y="3736"/>
                    <a:pt x="15720" y="2474"/>
                  </a:cubicBezTo>
                  <a:cubicBezTo>
                    <a:pt x="17760" y="1212"/>
                    <a:pt x="18960" y="370"/>
                    <a:pt x="18960" y="90"/>
                  </a:cubicBezTo>
                  <a:cubicBezTo>
                    <a:pt x="18960" y="-191"/>
                    <a:pt x="17760" y="90"/>
                    <a:pt x="16560" y="2334"/>
                  </a:cubicBezTo>
                  <a:cubicBezTo>
                    <a:pt x="15360" y="4578"/>
                    <a:pt x="14160" y="8786"/>
                    <a:pt x="13680" y="11731"/>
                  </a:cubicBezTo>
                  <a:cubicBezTo>
                    <a:pt x="13200" y="14677"/>
                    <a:pt x="13440" y="16360"/>
                    <a:pt x="14880" y="17762"/>
                  </a:cubicBezTo>
                  <a:cubicBezTo>
                    <a:pt x="16320" y="19165"/>
                    <a:pt x="18960" y="20287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629013" y="3982327"/>
              <a:ext cx="130482" cy="25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129" fill="norm" stroke="1" extrusionOk="0">
                  <a:moveTo>
                    <a:pt x="16755" y="4356"/>
                  </a:moveTo>
                  <a:cubicBezTo>
                    <a:pt x="17092" y="2940"/>
                    <a:pt x="17430" y="1523"/>
                    <a:pt x="16755" y="727"/>
                  </a:cubicBezTo>
                  <a:cubicBezTo>
                    <a:pt x="16080" y="-70"/>
                    <a:pt x="14392" y="-247"/>
                    <a:pt x="12199" y="373"/>
                  </a:cubicBezTo>
                  <a:cubicBezTo>
                    <a:pt x="10005" y="992"/>
                    <a:pt x="7305" y="2409"/>
                    <a:pt x="4605" y="5419"/>
                  </a:cubicBezTo>
                  <a:cubicBezTo>
                    <a:pt x="1905" y="8428"/>
                    <a:pt x="-795" y="13032"/>
                    <a:pt x="217" y="16130"/>
                  </a:cubicBezTo>
                  <a:cubicBezTo>
                    <a:pt x="1230" y="19228"/>
                    <a:pt x="5955" y="20822"/>
                    <a:pt x="10005" y="21087"/>
                  </a:cubicBezTo>
                  <a:cubicBezTo>
                    <a:pt x="14055" y="21353"/>
                    <a:pt x="17430" y="20291"/>
                    <a:pt x="20805" y="19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836977" y="4053457"/>
              <a:ext cx="3681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2475"/>
                    <a:pt x="6473" y="4950"/>
                    <a:pt x="2873" y="7987"/>
                  </a:cubicBezTo>
                  <a:cubicBezTo>
                    <a:pt x="-727" y="11025"/>
                    <a:pt x="-727" y="14625"/>
                    <a:pt x="1673" y="16987"/>
                  </a:cubicBezTo>
                  <a:cubicBezTo>
                    <a:pt x="4073" y="19350"/>
                    <a:pt x="8873" y="20475"/>
                    <a:pt x="12473" y="21037"/>
                  </a:cubicBezTo>
                  <a:cubicBezTo>
                    <a:pt x="16073" y="21600"/>
                    <a:pt x="18473" y="21600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943644" y="414235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124826" y="4019590"/>
              <a:ext cx="150542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6628" y="5069"/>
                  </a:moveTo>
                  <a:cubicBezTo>
                    <a:pt x="5445" y="6061"/>
                    <a:pt x="4261" y="7053"/>
                    <a:pt x="3670" y="9037"/>
                  </a:cubicBezTo>
                  <a:cubicBezTo>
                    <a:pt x="3078" y="11020"/>
                    <a:pt x="3078" y="13996"/>
                    <a:pt x="2930" y="16035"/>
                  </a:cubicBezTo>
                  <a:cubicBezTo>
                    <a:pt x="2782" y="18073"/>
                    <a:pt x="2486" y="19176"/>
                    <a:pt x="2042" y="20057"/>
                  </a:cubicBezTo>
                  <a:cubicBezTo>
                    <a:pt x="1598" y="20939"/>
                    <a:pt x="1007" y="21600"/>
                    <a:pt x="563" y="21600"/>
                  </a:cubicBezTo>
                  <a:cubicBezTo>
                    <a:pt x="119" y="21600"/>
                    <a:pt x="-177" y="20939"/>
                    <a:pt x="119" y="18514"/>
                  </a:cubicBezTo>
                  <a:cubicBezTo>
                    <a:pt x="415" y="16090"/>
                    <a:pt x="1302" y="11902"/>
                    <a:pt x="3226" y="8596"/>
                  </a:cubicBezTo>
                  <a:cubicBezTo>
                    <a:pt x="5149" y="5290"/>
                    <a:pt x="8108" y="2865"/>
                    <a:pt x="10475" y="1543"/>
                  </a:cubicBezTo>
                  <a:cubicBezTo>
                    <a:pt x="12842" y="220"/>
                    <a:pt x="14618" y="0"/>
                    <a:pt x="16245" y="0"/>
                  </a:cubicBezTo>
                  <a:cubicBezTo>
                    <a:pt x="17872" y="0"/>
                    <a:pt x="19352" y="220"/>
                    <a:pt x="20239" y="661"/>
                  </a:cubicBezTo>
                  <a:cubicBezTo>
                    <a:pt x="21127" y="1102"/>
                    <a:pt x="21423" y="1763"/>
                    <a:pt x="20387" y="3196"/>
                  </a:cubicBezTo>
                  <a:cubicBezTo>
                    <a:pt x="19352" y="4629"/>
                    <a:pt x="16985" y="6833"/>
                    <a:pt x="15061" y="8100"/>
                  </a:cubicBezTo>
                  <a:cubicBezTo>
                    <a:pt x="13138" y="9367"/>
                    <a:pt x="11659" y="9698"/>
                    <a:pt x="10475" y="9643"/>
                  </a:cubicBezTo>
                  <a:cubicBezTo>
                    <a:pt x="9291" y="9588"/>
                    <a:pt x="8404" y="9147"/>
                    <a:pt x="7516" y="8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273844" y="3964557"/>
              <a:ext cx="113947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10" fill="norm" stroke="1" extrusionOk="0">
                  <a:moveTo>
                    <a:pt x="10414" y="0"/>
                  </a:moveTo>
                  <a:cubicBezTo>
                    <a:pt x="14657" y="2507"/>
                    <a:pt x="18900" y="5014"/>
                    <a:pt x="20250" y="8293"/>
                  </a:cubicBezTo>
                  <a:cubicBezTo>
                    <a:pt x="21600" y="11571"/>
                    <a:pt x="20057" y="15621"/>
                    <a:pt x="18321" y="18129"/>
                  </a:cubicBezTo>
                  <a:cubicBezTo>
                    <a:pt x="16586" y="20636"/>
                    <a:pt x="14657" y="21600"/>
                    <a:pt x="11571" y="21504"/>
                  </a:cubicBezTo>
                  <a:cubicBezTo>
                    <a:pt x="8486" y="21407"/>
                    <a:pt x="4243" y="20250"/>
                    <a:pt x="0" y="19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432594" y="3748657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502444" y="3818507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610394" y="3711880"/>
              <a:ext cx="171451" cy="1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4140"/>
                  </a:moveTo>
                  <a:cubicBezTo>
                    <a:pt x="1333" y="3564"/>
                    <a:pt x="2667" y="2988"/>
                    <a:pt x="3867" y="3420"/>
                  </a:cubicBezTo>
                  <a:cubicBezTo>
                    <a:pt x="5067" y="3852"/>
                    <a:pt x="6133" y="5292"/>
                    <a:pt x="6800" y="7452"/>
                  </a:cubicBezTo>
                  <a:cubicBezTo>
                    <a:pt x="7467" y="9612"/>
                    <a:pt x="7733" y="12492"/>
                    <a:pt x="7467" y="14652"/>
                  </a:cubicBezTo>
                  <a:cubicBezTo>
                    <a:pt x="7200" y="16812"/>
                    <a:pt x="6400" y="18252"/>
                    <a:pt x="5333" y="19404"/>
                  </a:cubicBezTo>
                  <a:cubicBezTo>
                    <a:pt x="4267" y="20556"/>
                    <a:pt x="2933" y="21420"/>
                    <a:pt x="2133" y="20988"/>
                  </a:cubicBezTo>
                  <a:cubicBezTo>
                    <a:pt x="1333" y="20556"/>
                    <a:pt x="1067" y="18828"/>
                    <a:pt x="2267" y="15804"/>
                  </a:cubicBezTo>
                  <a:cubicBezTo>
                    <a:pt x="3467" y="12780"/>
                    <a:pt x="6133" y="8460"/>
                    <a:pt x="8667" y="5580"/>
                  </a:cubicBezTo>
                  <a:cubicBezTo>
                    <a:pt x="11200" y="2700"/>
                    <a:pt x="13600" y="1260"/>
                    <a:pt x="15467" y="540"/>
                  </a:cubicBezTo>
                  <a:cubicBezTo>
                    <a:pt x="17333" y="-180"/>
                    <a:pt x="18667" y="-180"/>
                    <a:pt x="18800" y="540"/>
                  </a:cubicBezTo>
                  <a:cubicBezTo>
                    <a:pt x="18933" y="1260"/>
                    <a:pt x="17867" y="2700"/>
                    <a:pt x="16267" y="5148"/>
                  </a:cubicBezTo>
                  <a:cubicBezTo>
                    <a:pt x="14667" y="7596"/>
                    <a:pt x="12533" y="11052"/>
                    <a:pt x="11333" y="13644"/>
                  </a:cubicBezTo>
                  <a:cubicBezTo>
                    <a:pt x="10133" y="16236"/>
                    <a:pt x="9867" y="17964"/>
                    <a:pt x="10533" y="19116"/>
                  </a:cubicBezTo>
                  <a:cubicBezTo>
                    <a:pt x="11200" y="20268"/>
                    <a:pt x="12800" y="20844"/>
                    <a:pt x="14800" y="20988"/>
                  </a:cubicBezTo>
                  <a:cubicBezTo>
                    <a:pt x="16800" y="21132"/>
                    <a:pt x="19200" y="20844"/>
                    <a:pt x="21600" y="20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13294" y="3404652"/>
              <a:ext cx="175685" cy="117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20299" y="722"/>
                  </a:moveTo>
                  <a:cubicBezTo>
                    <a:pt x="20559" y="371"/>
                    <a:pt x="20819" y="20"/>
                    <a:pt x="21080" y="0"/>
                  </a:cubicBezTo>
                  <a:cubicBezTo>
                    <a:pt x="21340" y="-19"/>
                    <a:pt x="21600" y="293"/>
                    <a:pt x="21600" y="1053"/>
                  </a:cubicBezTo>
                  <a:cubicBezTo>
                    <a:pt x="21600" y="1813"/>
                    <a:pt x="21340" y="3022"/>
                    <a:pt x="20559" y="4426"/>
                  </a:cubicBezTo>
                  <a:cubicBezTo>
                    <a:pt x="19778" y="5829"/>
                    <a:pt x="18477" y="7428"/>
                    <a:pt x="17566" y="8910"/>
                  </a:cubicBezTo>
                  <a:cubicBezTo>
                    <a:pt x="16655" y="10391"/>
                    <a:pt x="16135" y="11756"/>
                    <a:pt x="15354" y="13159"/>
                  </a:cubicBezTo>
                  <a:cubicBezTo>
                    <a:pt x="14573" y="14563"/>
                    <a:pt x="13533" y="16006"/>
                    <a:pt x="11581" y="17351"/>
                  </a:cubicBezTo>
                  <a:cubicBezTo>
                    <a:pt x="9629" y="18696"/>
                    <a:pt x="6766" y="19943"/>
                    <a:pt x="4814" y="20665"/>
                  </a:cubicBezTo>
                  <a:cubicBezTo>
                    <a:pt x="2863" y="21386"/>
                    <a:pt x="1822" y="21581"/>
                    <a:pt x="1171" y="21562"/>
                  </a:cubicBezTo>
                  <a:cubicBezTo>
                    <a:pt x="520" y="21542"/>
                    <a:pt x="260" y="21308"/>
                    <a:pt x="0" y="21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9594" y="3374007"/>
              <a:ext cx="3419680" cy="155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53" fill="norm" stroke="1" extrusionOk="0">
                  <a:moveTo>
                    <a:pt x="3326" y="1059"/>
                  </a:moveTo>
                  <a:cubicBezTo>
                    <a:pt x="3246" y="853"/>
                    <a:pt x="3166" y="647"/>
                    <a:pt x="3166" y="500"/>
                  </a:cubicBezTo>
                  <a:cubicBezTo>
                    <a:pt x="3166" y="353"/>
                    <a:pt x="3246" y="265"/>
                    <a:pt x="3500" y="191"/>
                  </a:cubicBezTo>
                  <a:cubicBezTo>
                    <a:pt x="3754" y="118"/>
                    <a:pt x="4181" y="59"/>
                    <a:pt x="4689" y="29"/>
                  </a:cubicBezTo>
                  <a:cubicBezTo>
                    <a:pt x="5196" y="0"/>
                    <a:pt x="5784" y="0"/>
                    <a:pt x="6345" y="0"/>
                  </a:cubicBezTo>
                  <a:cubicBezTo>
                    <a:pt x="6906" y="0"/>
                    <a:pt x="7440" y="0"/>
                    <a:pt x="7948" y="15"/>
                  </a:cubicBezTo>
                  <a:cubicBezTo>
                    <a:pt x="8456" y="29"/>
                    <a:pt x="8937" y="59"/>
                    <a:pt x="9424" y="88"/>
                  </a:cubicBezTo>
                  <a:cubicBezTo>
                    <a:pt x="9912" y="118"/>
                    <a:pt x="10406" y="147"/>
                    <a:pt x="10927" y="177"/>
                  </a:cubicBezTo>
                  <a:cubicBezTo>
                    <a:pt x="11448" y="206"/>
                    <a:pt x="11996" y="235"/>
                    <a:pt x="12550" y="265"/>
                  </a:cubicBezTo>
                  <a:cubicBezTo>
                    <a:pt x="13104" y="294"/>
                    <a:pt x="13665" y="324"/>
                    <a:pt x="14206" y="353"/>
                  </a:cubicBezTo>
                  <a:cubicBezTo>
                    <a:pt x="14747" y="383"/>
                    <a:pt x="15268" y="412"/>
                    <a:pt x="15823" y="427"/>
                  </a:cubicBezTo>
                  <a:cubicBezTo>
                    <a:pt x="16377" y="441"/>
                    <a:pt x="16965" y="441"/>
                    <a:pt x="17512" y="412"/>
                  </a:cubicBezTo>
                  <a:cubicBezTo>
                    <a:pt x="18060" y="383"/>
                    <a:pt x="18568" y="324"/>
                    <a:pt x="19075" y="265"/>
                  </a:cubicBezTo>
                  <a:cubicBezTo>
                    <a:pt x="19583" y="206"/>
                    <a:pt x="20091" y="147"/>
                    <a:pt x="20471" y="118"/>
                  </a:cubicBezTo>
                  <a:cubicBezTo>
                    <a:pt x="20852" y="88"/>
                    <a:pt x="21106" y="88"/>
                    <a:pt x="21279" y="221"/>
                  </a:cubicBezTo>
                  <a:cubicBezTo>
                    <a:pt x="21453" y="353"/>
                    <a:pt x="21547" y="618"/>
                    <a:pt x="21573" y="1045"/>
                  </a:cubicBezTo>
                  <a:cubicBezTo>
                    <a:pt x="21600" y="1471"/>
                    <a:pt x="21560" y="2060"/>
                    <a:pt x="21446" y="2854"/>
                  </a:cubicBezTo>
                  <a:cubicBezTo>
                    <a:pt x="21333" y="3649"/>
                    <a:pt x="21146" y="4650"/>
                    <a:pt x="20999" y="5650"/>
                  </a:cubicBezTo>
                  <a:cubicBezTo>
                    <a:pt x="20852" y="6651"/>
                    <a:pt x="20745" y="7651"/>
                    <a:pt x="20652" y="8711"/>
                  </a:cubicBezTo>
                  <a:cubicBezTo>
                    <a:pt x="20558" y="9770"/>
                    <a:pt x="20478" y="10888"/>
                    <a:pt x="20384" y="11992"/>
                  </a:cubicBezTo>
                  <a:cubicBezTo>
                    <a:pt x="20291" y="13095"/>
                    <a:pt x="20184" y="14184"/>
                    <a:pt x="20084" y="15141"/>
                  </a:cubicBezTo>
                  <a:cubicBezTo>
                    <a:pt x="19984" y="16097"/>
                    <a:pt x="19890" y="16921"/>
                    <a:pt x="19770" y="17730"/>
                  </a:cubicBezTo>
                  <a:cubicBezTo>
                    <a:pt x="19650" y="18540"/>
                    <a:pt x="19503" y="19334"/>
                    <a:pt x="19363" y="19967"/>
                  </a:cubicBezTo>
                  <a:cubicBezTo>
                    <a:pt x="19222" y="20599"/>
                    <a:pt x="19089" y="21070"/>
                    <a:pt x="18935" y="21320"/>
                  </a:cubicBezTo>
                  <a:cubicBezTo>
                    <a:pt x="18781" y="21571"/>
                    <a:pt x="18608" y="21600"/>
                    <a:pt x="18281" y="21497"/>
                  </a:cubicBezTo>
                  <a:cubicBezTo>
                    <a:pt x="17953" y="21394"/>
                    <a:pt x="17472" y="21159"/>
                    <a:pt x="16998" y="20967"/>
                  </a:cubicBezTo>
                  <a:cubicBezTo>
                    <a:pt x="16524" y="20776"/>
                    <a:pt x="16056" y="20629"/>
                    <a:pt x="15582" y="20482"/>
                  </a:cubicBezTo>
                  <a:cubicBezTo>
                    <a:pt x="15108" y="20335"/>
                    <a:pt x="14627" y="20187"/>
                    <a:pt x="14166" y="20055"/>
                  </a:cubicBezTo>
                  <a:cubicBezTo>
                    <a:pt x="13705" y="19923"/>
                    <a:pt x="13265" y="19805"/>
                    <a:pt x="12784" y="19687"/>
                  </a:cubicBezTo>
                  <a:cubicBezTo>
                    <a:pt x="12303" y="19569"/>
                    <a:pt x="11782" y="19452"/>
                    <a:pt x="11227" y="19334"/>
                  </a:cubicBezTo>
                  <a:cubicBezTo>
                    <a:pt x="10673" y="19216"/>
                    <a:pt x="10085" y="19099"/>
                    <a:pt x="9551" y="18981"/>
                  </a:cubicBezTo>
                  <a:cubicBezTo>
                    <a:pt x="9017" y="18863"/>
                    <a:pt x="8536" y="18746"/>
                    <a:pt x="8075" y="18628"/>
                  </a:cubicBezTo>
                  <a:cubicBezTo>
                    <a:pt x="7614" y="18510"/>
                    <a:pt x="7173" y="18392"/>
                    <a:pt x="6706" y="18275"/>
                  </a:cubicBezTo>
                  <a:cubicBezTo>
                    <a:pt x="6238" y="18157"/>
                    <a:pt x="5744" y="18039"/>
                    <a:pt x="5270" y="17922"/>
                  </a:cubicBezTo>
                  <a:cubicBezTo>
                    <a:pt x="4796" y="17804"/>
                    <a:pt x="4341" y="17686"/>
                    <a:pt x="3767" y="17524"/>
                  </a:cubicBezTo>
                  <a:cubicBezTo>
                    <a:pt x="3193" y="17362"/>
                    <a:pt x="2498" y="17156"/>
                    <a:pt x="1890" y="16965"/>
                  </a:cubicBezTo>
                  <a:cubicBezTo>
                    <a:pt x="1282" y="16774"/>
                    <a:pt x="761" y="16597"/>
                    <a:pt x="461" y="16480"/>
                  </a:cubicBezTo>
                  <a:cubicBezTo>
                    <a:pt x="160" y="16362"/>
                    <a:pt x="80" y="16303"/>
                    <a:pt x="0" y="16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123811" y="4023296"/>
              <a:ext cx="196463" cy="51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68" fill="norm" stroke="1" extrusionOk="0">
                  <a:moveTo>
                    <a:pt x="5974" y="7542"/>
                  </a:moveTo>
                  <a:cubicBezTo>
                    <a:pt x="4826" y="7367"/>
                    <a:pt x="3677" y="7192"/>
                    <a:pt x="3102" y="7323"/>
                  </a:cubicBezTo>
                  <a:cubicBezTo>
                    <a:pt x="2528" y="7455"/>
                    <a:pt x="2528" y="7892"/>
                    <a:pt x="2757" y="9029"/>
                  </a:cubicBezTo>
                  <a:cubicBezTo>
                    <a:pt x="2987" y="10166"/>
                    <a:pt x="3447" y="12002"/>
                    <a:pt x="3562" y="13838"/>
                  </a:cubicBezTo>
                  <a:cubicBezTo>
                    <a:pt x="3677" y="15675"/>
                    <a:pt x="3447" y="17511"/>
                    <a:pt x="2872" y="18867"/>
                  </a:cubicBezTo>
                  <a:cubicBezTo>
                    <a:pt x="2298" y="20222"/>
                    <a:pt x="1379" y="21097"/>
                    <a:pt x="804" y="21315"/>
                  </a:cubicBezTo>
                  <a:cubicBezTo>
                    <a:pt x="230" y="21534"/>
                    <a:pt x="0" y="21097"/>
                    <a:pt x="0" y="19348"/>
                  </a:cubicBezTo>
                  <a:cubicBezTo>
                    <a:pt x="0" y="17599"/>
                    <a:pt x="230" y="14538"/>
                    <a:pt x="1034" y="11521"/>
                  </a:cubicBezTo>
                  <a:cubicBezTo>
                    <a:pt x="1838" y="8504"/>
                    <a:pt x="3217" y="5531"/>
                    <a:pt x="5515" y="3607"/>
                  </a:cubicBezTo>
                  <a:cubicBezTo>
                    <a:pt x="7813" y="1683"/>
                    <a:pt x="11030" y="808"/>
                    <a:pt x="13443" y="371"/>
                  </a:cubicBezTo>
                  <a:cubicBezTo>
                    <a:pt x="15855" y="-66"/>
                    <a:pt x="17464" y="-66"/>
                    <a:pt x="18613" y="109"/>
                  </a:cubicBezTo>
                  <a:cubicBezTo>
                    <a:pt x="19762" y="284"/>
                    <a:pt x="20451" y="634"/>
                    <a:pt x="20911" y="1552"/>
                  </a:cubicBezTo>
                  <a:cubicBezTo>
                    <a:pt x="21370" y="2470"/>
                    <a:pt x="21600" y="3957"/>
                    <a:pt x="20796" y="5181"/>
                  </a:cubicBezTo>
                  <a:cubicBezTo>
                    <a:pt x="19991" y="6405"/>
                    <a:pt x="18153" y="7367"/>
                    <a:pt x="15396" y="8067"/>
                  </a:cubicBezTo>
                  <a:cubicBezTo>
                    <a:pt x="12638" y="8766"/>
                    <a:pt x="8962" y="9204"/>
                    <a:pt x="6894" y="9204"/>
                  </a:cubicBezTo>
                  <a:cubicBezTo>
                    <a:pt x="4826" y="9204"/>
                    <a:pt x="4366" y="8766"/>
                    <a:pt x="4481" y="8329"/>
                  </a:cubicBezTo>
                  <a:cubicBezTo>
                    <a:pt x="4596" y="7892"/>
                    <a:pt x="5285" y="7455"/>
                    <a:pt x="5974" y="7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399242" y="4001526"/>
              <a:ext cx="211403" cy="21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1" fill="norm" stroke="1" extrusionOk="0">
                  <a:moveTo>
                    <a:pt x="1470" y="5095"/>
                  </a:moveTo>
                  <a:cubicBezTo>
                    <a:pt x="1470" y="9457"/>
                    <a:pt x="1470" y="13818"/>
                    <a:pt x="1256" y="16726"/>
                  </a:cubicBezTo>
                  <a:cubicBezTo>
                    <a:pt x="1042" y="19634"/>
                    <a:pt x="614" y="21088"/>
                    <a:pt x="294" y="21295"/>
                  </a:cubicBezTo>
                  <a:cubicBezTo>
                    <a:pt x="-27" y="21503"/>
                    <a:pt x="-241" y="20465"/>
                    <a:pt x="508" y="17141"/>
                  </a:cubicBezTo>
                  <a:cubicBezTo>
                    <a:pt x="1256" y="13818"/>
                    <a:pt x="2967" y="8211"/>
                    <a:pt x="4250" y="4888"/>
                  </a:cubicBezTo>
                  <a:cubicBezTo>
                    <a:pt x="5533" y="1565"/>
                    <a:pt x="6389" y="526"/>
                    <a:pt x="7137" y="630"/>
                  </a:cubicBezTo>
                  <a:cubicBezTo>
                    <a:pt x="7886" y="734"/>
                    <a:pt x="8527" y="1980"/>
                    <a:pt x="8955" y="3122"/>
                  </a:cubicBezTo>
                  <a:cubicBezTo>
                    <a:pt x="9383" y="4265"/>
                    <a:pt x="9597" y="5303"/>
                    <a:pt x="9704" y="6445"/>
                  </a:cubicBezTo>
                  <a:cubicBezTo>
                    <a:pt x="9810" y="7588"/>
                    <a:pt x="9810" y="8834"/>
                    <a:pt x="10131" y="8730"/>
                  </a:cubicBezTo>
                  <a:cubicBezTo>
                    <a:pt x="10452" y="8626"/>
                    <a:pt x="11094" y="7172"/>
                    <a:pt x="11735" y="5822"/>
                  </a:cubicBezTo>
                  <a:cubicBezTo>
                    <a:pt x="12377" y="4472"/>
                    <a:pt x="13018" y="3226"/>
                    <a:pt x="13874" y="2084"/>
                  </a:cubicBezTo>
                  <a:cubicBezTo>
                    <a:pt x="14729" y="941"/>
                    <a:pt x="15799" y="-97"/>
                    <a:pt x="16654" y="7"/>
                  </a:cubicBezTo>
                  <a:cubicBezTo>
                    <a:pt x="17509" y="111"/>
                    <a:pt x="18151" y="1357"/>
                    <a:pt x="18686" y="3641"/>
                  </a:cubicBezTo>
                  <a:cubicBezTo>
                    <a:pt x="19220" y="5926"/>
                    <a:pt x="19648" y="9249"/>
                    <a:pt x="20076" y="11118"/>
                  </a:cubicBezTo>
                  <a:cubicBezTo>
                    <a:pt x="20504" y="12988"/>
                    <a:pt x="20931" y="13403"/>
                    <a:pt x="21359" y="1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719493" y="3682384"/>
              <a:ext cx="137744" cy="45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19" fill="norm" stroke="1" extrusionOk="0">
                  <a:moveTo>
                    <a:pt x="17534" y="6314"/>
                  </a:moveTo>
                  <a:cubicBezTo>
                    <a:pt x="18843" y="4841"/>
                    <a:pt x="20152" y="3369"/>
                    <a:pt x="20806" y="2239"/>
                  </a:cubicBezTo>
                  <a:cubicBezTo>
                    <a:pt x="21461" y="1110"/>
                    <a:pt x="21461" y="325"/>
                    <a:pt x="20806" y="79"/>
                  </a:cubicBezTo>
                  <a:cubicBezTo>
                    <a:pt x="20152" y="-166"/>
                    <a:pt x="18843" y="129"/>
                    <a:pt x="16388" y="1356"/>
                  </a:cubicBezTo>
                  <a:cubicBezTo>
                    <a:pt x="13934" y="2583"/>
                    <a:pt x="10334" y="4743"/>
                    <a:pt x="7388" y="7738"/>
                  </a:cubicBezTo>
                  <a:cubicBezTo>
                    <a:pt x="4443" y="10732"/>
                    <a:pt x="2152" y="14561"/>
                    <a:pt x="1006" y="16721"/>
                  </a:cubicBezTo>
                  <a:cubicBezTo>
                    <a:pt x="-139" y="18881"/>
                    <a:pt x="-139" y="19372"/>
                    <a:pt x="188" y="19912"/>
                  </a:cubicBezTo>
                  <a:cubicBezTo>
                    <a:pt x="516" y="20452"/>
                    <a:pt x="1170" y="21041"/>
                    <a:pt x="2152" y="21238"/>
                  </a:cubicBezTo>
                  <a:cubicBezTo>
                    <a:pt x="3134" y="21434"/>
                    <a:pt x="4443" y="21238"/>
                    <a:pt x="5752" y="2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699544" y="399630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2" name="Drawing"/>
          <p:cNvGrpSpPr/>
          <p:nvPr/>
        </p:nvGrpSpPr>
        <p:grpSpPr>
          <a:xfrm>
            <a:off x="734166" y="1652214"/>
            <a:ext cx="5181261" cy="1484686"/>
            <a:chOff x="0" y="0"/>
            <a:chExt cx="5181259" cy="1484685"/>
          </a:xfrm>
        </p:grpSpPr>
        <p:sp>
          <p:nvSpPr>
            <p:cNvPr id="1378" name="Line"/>
            <p:cNvSpPr/>
            <p:nvPr/>
          </p:nvSpPr>
          <p:spPr>
            <a:xfrm>
              <a:off x="0" y="228939"/>
              <a:ext cx="150600" cy="27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59" fill="norm" stroke="1" extrusionOk="0">
                  <a:moveTo>
                    <a:pt x="3045" y="2825"/>
                  </a:moveTo>
                  <a:cubicBezTo>
                    <a:pt x="8145" y="2662"/>
                    <a:pt x="13245" y="2498"/>
                    <a:pt x="16545" y="2007"/>
                  </a:cubicBezTo>
                  <a:cubicBezTo>
                    <a:pt x="19845" y="1516"/>
                    <a:pt x="21345" y="698"/>
                    <a:pt x="21345" y="289"/>
                  </a:cubicBezTo>
                  <a:cubicBezTo>
                    <a:pt x="21345" y="-120"/>
                    <a:pt x="19845" y="-120"/>
                    <a:pt x="17445" y="453"/>
                  </a:cubicBezTo>
                  <a:cubicBezTo>
                    <a:pt x="15045" y="1025"/>
                    <a:pt x="11745" y="2171"/>
                    <a:pt x="9795" y="3153"/>
                  </a:cubicBezTo>
                  <a:cubicBezTo>
                    <a:pt x="7845" y="4135"/>
                    <a:pt x="7245" y="4953"/>
                    <a:pt x="7695" y="5607"/>
                  </a:cubicBezTo>
                  <a:cubicBezTo>
                    <a:pt x="8145" y="6262"/>
                    <a:pt x="9645" y="6753"/>
                    <a:pt x="11595" y="7162"/>
                  </a:cubicBezTo>
                  <a:cubicBezTo>
                    <a:pt x="13545" y="7571"/>
                    <a:pt x="15945" y="7898"/>
                    <a:pt x="16695" y="8389"/>
                  </a:cubicBezTo>
                  <a:cubicBezTo>
                    <a:pt x="17445" y="8880"/>
                    <a:pt x="16545" y="9535"/>
                    <a:pt x="13845" y="10762"/>
                  </a:cubicBezTo>
                  <a:cubicBezTo>
                    <a:pt x="11145" y="11989"/>
                    <a:pt x="6645" y="13789"/>
                    <a:pt x="3795" y="15180"/>
                  </a:cubicBezTo>
                  <a:cubicBezTo>
                    <a:pt x="945" y="16571"/>
                    <a:pt x="-255" y="17553"/>
                    <a:pt x="45" y="18616"/>
                  </a:cubicBezTo>
                  <a:cubicBezTo>
                    <a:pt x="345" y="19680"/>
                    <a:pt x="2145" y="20825"/>
                    <a:pt x="5595" y="21153"/>
                  </a:cubicBezTo>
                  <a:cubicBezTo>
                    <a:pt x="9045" y="21480"/>
                    <a:pt x="14145" y="20989"/>
                    <a:pt x="19245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86583" y="334204"/>
              <a:ext cx="17145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709"/>
                  </a:moveTo>
                  <a:cubicBezTo>
                    <a:pt x="800" y="2525"/>
                    <a:pt x="1600" y="1341"/>
                    <a:pt x="3333" y="1194"/>
                  </a:cubicBezTo>
                  <a:cubicBezTo>
                    <a:pt x="5067" y="1046"/>
                    <a:pt x="7733" y="1933"/>
                    <a:pt x="9467" y="4004"/>
                  </a:cubicBezTo>
                  <a:cubicBezTo>
                    <a:pt x="11200" y="6076"/>
                    <a:pt x="12000" y="9330"/>
                    <a:pt x="12000" y="11698"/>
                  </a:cubicBezTo>
                  <a:cubicBezTo>
                    <a:pt x="12000" y="14065"/>
                    <a:pt x="11200" y="15544"/>
                    <a:pt x="10267" y="16876"/>
                  </a:cubicBezTo>
                  <a:cubicBezTo>
                    <a:pt x="9333" y="18207"/>
                    <a:pt x="8267" y="19391"/>
                    <a:pt x="7333" y="19391"/>
                  </a:cubicBezTo>
                  <a:cubicBezTo>
                    <a:pt x="6400" y="19391"/>
                    <a:pt x="5600" y="18207"/>
                    <a:pt x="5733" y="16876"/>
                  </a:cubicBezTo>
                  <a:cubicBezTo>
                    <a:pt x="5867" y="15544"/>
                    <a:pt x="6933" y="14065"/>
                    <a:pt x="9200" y="11698"/>
                  </a:cubicBezTo>
                  <a:cubicBezTo>
                    <a:pt x="11467" y="9330"/>
                    <a:pt x="14933" y="6076"/>
                    <a:pt x="17067" y="3709"/>
                  </a:cubicBezTo>
                  <a:cubicBezTo>
                    <a:pt x="19200" y="1341"/>
                    <a:pt x="20000" y="-138"/>
                    <a:pt x="19467" y="10"/>
                  </a:cubicBezTo>
                  <a:cubicBezTo>
                    <a:pt x="18933" y="158"/>
                    <a:pt x="17067" y="1933"/>
                    <a:pt x="15733" y="4892"/>
                  </a:cubicBezTo>
                  <a:cubicBezTo>
                    <a:pt x="14400" y="7851"/>
                    <a:pt x="13600" y="11994"/>
                    <a:pt x="14667" y="14952"/>
                  </a:cubicBezTo>
                  <a:cubicBezTo>
                    <a:pt x="15733" y="17911"/>
                    <a:pt x="18667" y="19687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25675" y="208335"/>
              <a:ext cx="234009" cy="22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5" fill="norm" stroke="1" extrusionOk="0">
                  <a:moveTo>
                    <a:pt x="1081" y="3600"/>
                  </a:moveTo>
                  <a:cubicBezTo>
                    <a:pt x="497" y="2800"/>
                    <a:pt x="-87" y="2000"/>
                    <a:pt x="10" y="1300"/>
                  </a:cubicBezTo>
                  <a:cubicBezTo>
                    <a:pt x="108" y="600"/>
                    <a:pt x="886" y="0"/>
                    <a:pt x="2637" y="0"/>
                  </a:cubicBezTo>
                  <a:cubicBezTo>
                    <a:pt x="4389" y="0"/>
                    <a:pt x="7113" y="600"/>
                    <a:pt x="8670" y="2400"/>
                  </a:cubicBezTo>
                  <a:cubicBezTo>
                    <a:pt x="10227" y="4200"/>
                    <a:pt x="10616" y="7200"/>
                    <a:pt x="9448" y="10100"/>
                  </a:cubicBezTo>
                  <a:cubicBezTo>
                    <a:pt x="8281" y="13000"/>
                    <a:pt x="5556" y="15800"/>
                    <a:pt x="3902" y="17700"/>
                  </a:cubicBezTo>
                  <a:cubicBezTo>
                    <a:pt x="2248" y="19600"/>
                    <a:pt x="1664" y="20600"/>
                    <a:pt x="2054" y="21100"/>
                  </a:cubicBezTo>
                  <a:cubicBezTo>
                    <a:pt x="2443" y="21600"/>
                    <a:pt x="3805" y="21600"/>
                    <a:pt x="7210" y="21400"/>
                  </a:cubicBezTo>
                  <a:cubicBezTo>
                    <a:pt x="10616" y="21200"/>
                    <a:pt x="16064" y="20800"/>
                    <a:pt x="21513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7833" y="519485"/>
              <a:ext cx="819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7" y="19080"/>
                    <a:pt x="4353" y="16560"/>
                    <a:pt x="6530" y="14220"/>
                  </a:cubicBezTo>
                  <a:cubicBezTo>
                    <a:pt x="8707" y="11880"/>
                    <a:pt x="10884" y="9720"/>
                    <a:pt x="13172" y="7740"/>
                  </a:cubicBezTo>
                  <a:cubicBezTo>
                    <a:pt x="15460" y="5760"/>
                    <a:pt x="17860" y="3960"/>
                    <a:pt x="19284" y="2700"/>
                  </a:cubicBezTo>
                  <a:cubicBezTo>
                    <a:pt x="20707" y="1440"/>
                    <a:pt x="21153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13583" y="563935"/>
              <a:ext cx="476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0291"/>
                    <a:pt x="5760" y="18982"/>
                    <a:pt x="9360" y="15382"/>
                  </a:cubicBezTo>
                  <a:cubicBezTo>
                    <a:pt x="12960" y="11782"/>
                    <a:pt x="17280" y="58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24783" y="284535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24783" y="44963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748683" y="201712"/>
              <a:ext cx="215901" cy="33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232"/>
                  </a:moveTo>
                  <a:cubicBezTo>
                    <a:pt x="0" y="557"/>
                    <a:pt x="0" y="-118"/>
                    <a:pt x="741" y="17"/>
                  </a:cubicBezTo>
                  <a:cubicBezTo>
                    <a:pt x="1482" y="152"/>
                    <a:pt x="2965" y="1097"/>
                    <a:pt x="5612" y="3527"/>
                  </a:cubicBezTo>
                  <a:cubicBezTo>
                    <a:pt x="8259" y="5957"/>
                    <a:pt x="12071" y="9872"/>
                    <a:pt x="14929" y="13112"/>
                  </a:cubicBezTo>
                  <a:cubicBezTo>
                    <a:pt x="17788" y="16352"/>
                    <a:pt x="19694" y="18917"/>
                    <a:pt x="2160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756717" y="170235"/>
              <a:ext cx="220567" cy="45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54" fill="norm" stroke="1" extrusionOk="0">
                  <a:moveTo>
                    <a:pt x="21234" y="0"/>
                  </a:moveTo>
                  <a:cubicBezTo>
                    <a:pt x="19604" y="1593"/>
                    <a:pt x="17974" y="3185"/>
                    <a:pt x="15630" y="5724"/>
                  </a:cubicBezTo>
                  <a:cubicBezTo>
                    <a:pt x="13287" y="8262"/>
                    <a:pt x="10230" y="11746"/>
                    <a:pt x="7581" y="14334"/>
                  </a:cubicBezTo>
                  <a:cubicBezTo>
                    <a:pt x="4932" y="16922"/>
                    <a:pt x="2691" y="18614"/>
                    <a:pt x="1366" y="19759"/>
                  </a:cubicBezTo>
                  <a:cubicBezTo>
                    <a:pt x="42" y="20903"/>
                    <a:pt x="-366" y="21500"/>
                    <a:pt x="347" y="21550"/>
                  </a:cubicBezTo>
                  <a:cubicBezTo>
                    <a:pt x="1060" y="21600"/>
                    <a:pt x="2894" y="21102"/>
                    <a:pt x="4728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172782" y="328325"/>
              <a:ext cx="268052" cy="9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264" fill="norm" stroke="1" extrusionOk="0">
                  <a:moveTo>
                    <a:pt x="2639" y="18279"/>
                  </a:moveTo>
                  <a:cubicBezTo>
                    <a:pt x="1795" y="18279"/>
                    <a:pt x="951" y="18279"/>
                    <a:pt x="445" y="16983"/>
                  </a:cubicBezTo>
                  <a:cubicBezTo>
                    <a:pt x="-61" y="15687"/>
                    <a:pt x="-230" y="13095"/>
                    <a:pt x="445" y="9855"/>
                  </a:cubicBezTo>
                  <a:cubicBezTo>
                    <a:pt x="1120" y="6615"/>
                    <a:pt x="2639" y="2727"/>
                    <a:pt x="3904" y="999"/>
                  </a:cubicBezTo>
                  <a:cubicBezTo>
                    <a:pt x="5170" y="-729"/>
                    <a:pt x="6183" y="-297"/>
                    <a:pt x="7364" y="2943"/>
                  </a:cubicBezTo>
                  <a:cubicBezTo>
                    <a:pt x="8545" y="6183"/>
                    <a:pt x="9895" y="12231"/>
                    <a:pt x="10908" y="15903"/>
                  </a:cubicBezTo>
                  <a:cubicBezTo>
                    <a:pt x="11920" y="19575"/>
                    <a:pt x="12595" y="20871"/>
                    <a:pt x="13776" y="20007"/>
                  </a:cubicBezTo>
                  <a:cubicBezTo>
                    <a:pt x="14958" y="19143"/>
                    <a:pt x="16645" y="16119"/>
                    <a:pt x="17658" y="13311"/>
                  </a:cubicBezTo>
                  <a:cubicBezTo>
                    <a:pt x="18670" y="10503"/>
                    <a:pt x="19007" y="7911"/>
                    <a:pt x="19429" y="5751"/>
                  </a:cubicBezTo>
                  <a:cubicBezTo>
                    <a:pt x="19851" y="3591"/>
                    <a:pt x="20358" y="1863"/>
                    <a:pt x="20695" y="999"/>
                  </a:cubicBezTo>
                  <a:cubicBezTo>
                    <a:pt x="21032" y="135"/>
                    <a:pt x="21201" y="135"/>
                    <a:pt x="21370" y="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031383" y="106735"/>
              <a:ext cx="23284" cy="41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5891" y="0"/>
                  </a:moveTo>
                  <a:cubicBezTo>
                    <a:pt x="9818" y="2727"/>
                    <a:pt x="13745" y="5455"/>
                    <a:pt x="16691" y="8509"/>
                  </a:cubicBezTo>
                  <a:cubicBezTo>
                    <a:pt x="19636" y="11564"/>
                    <a:pt x="21600" y="14945"/>
                    <a:pt x="21600" y="16964"/>
                  </a:cubicBezTo>
                  <a:cubicBezTo>
                    <a:pt x="21600" y="18982"/>
                    <a:pt x="19636" y="19636"/>
                    <a:pt x="15709" y="20291"/>
                  </a:cubicBezTo>
                  <a:cubicBezTo>
                    <a:pt x="11782" y="20945"/>
                    <a:pt x="5891" y="21600"/>
                    <a:pt x="2945" y="21545"/>
                  </a:cubicBezTo>
                  <a:cubicBezTo>
                    <a:pt x="0" y="21491"/>
                    <a:pt x="0" y="20727"/>
                    <a:pt x="0" y="1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873582" y="62285"/>
              <a:ext cx="38640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009" y="21600"/>
                  </a:moveTo>
                  <a:cubicBezTo>
                    <a:pt x="537" y="20348"/>
                    <a:pt x="65" y="19096"/>
                    <a:pt x="6" y="17843"/>
                  </a:cubicBezTo>
                  <a:cubicBezTo>
                    <a:pt x="-53" y="16591"/>
                    <a:pt x="301" y="15339"/>
                    <a:pt x="1895" y="13774"/>
                  </a:cubicBezTo>
                  <a:cubicBezTo>
                    <a:pt x="3488" y="12209"/>
                    <a:pt x="6321" y="10330"/>
                    <a:pt x="9803" y="7983"/>
                  </a:cubicBezTo>
                  <a:cubicBezTo>
                    <a:pt x="13285" y="5635"/>
                    <a:pt x="17416" y="2817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923433" y="462335"/>
              <a:ext cx="285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971"/>
                    <a:pt x="7680" y="12343"/>
                    <a:pt x="11280" y="8743"/>
                  </a:cubicBezTo>
                  <a:cubicBezTo>
                    <a:pt x="14880" y="5143"/>
                    <a:pt x="18240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259983" y="278177"/>
              <a:ext cx="107951" cy="19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3376"/>
                  </a:moveTo>
                  <a:cubicBezTo>
                    <a:pt x="1271" y="6976"/>
                    <a:pt x="2541" y="10576"/>
                    <a:pt x="3176" y="13276"/>
                  </a:cubicBezTo>
                  <a:cubicBezTo>
                    <a:pt x="3812" y="15976"/>
                    <a:pt x="3812" y="17776"/>
                    <a:pt x="3176" y="19126"/>
                  </a:cubicBezTo>
                  <a:cubicBezTo>
                    <a:pt x="2541" y="20476"/>
                    <a:pt x="1271" y="21376"/>
                    <a:pt x="635" y="21151"/>
                  </a:cubicBezTo>
                  <a:cubicBezTo>
                    <a:pt x="0" y="20926"/>
                    <a:pt x="0" y="19576"/>
                    <a:pt x="1482" y="16539"/>
                  </a:cubicBezTo>
                  <a:cubicBezTo>
                    <a:pt x="2965" y="13501"/>
                    <a:pt x="5929" y="8776"/>
                    <a:pt x="8047" y="5851"/>
                  </a:cubicBezTo>
                  <a:cubicBezTo>
                    <a:pt x="10165" y="2926"/>
                    <a:pt x="11435" y="1801"/>
                    <a:pt x="13129" y="1013"/>
                  </a:cubicBezTo>
                  <a:cubicBezTo>
                    <a:pt x="14824" y="226"/>
                    <a:pt x="16941" y="-224"/>
                    <a:pt x="18424" y="113"/>
                  </a:cubicBezTo>
                  <a:cubicBezTo>
                    <a:pt x="19906" y="451"/>
                    <a:pt x="20753" y="1576"/>
                    <a:pt x="21176" y="4726"/>
                  </a:cubicBezTo>
                  <a:cubicBezTo>
                    <a:pt x="21600" y="7876"/>
                    <a:pt x="21600" y="13051"/>
                    <a:pt x="21600" y="18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414108" y="73304"/>
              <a:ext cx="169726" cy="40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77" fill="norm" stroke="1" extrusionOk="0">
                  <a:moveTo>
                    <a:pt x="14983" y="13589"/>
                  </a:moveTo>
                  <a:cubicBezTo>
                    <a:pt x="14983" y="13026"/>
                    <a:pt x="14983" y="12464"/>
                    <a:pt x="14583" y="11958"/>
                  </a:cubicBezTo>
                  <a:cubicBezTo>
                    <a:pt x="14183" y="11452"/>
                    <a:pt x="13383" y="11001"/>
                    <a:pt x="11116" y="11227"/>
                  </a:cubicBezTo>
                  <a:cubicBezTo>
                    <a:pt x="8850" y="11452"/>
                    <a:pt x="5116" y="12351"/>
                    <a:pt x="2850" y="13983"/>
                  </a:cubicBezTo>
                  <a:cubicBezTo>
                    <a:pt x="583" y="15614"/>
                    <a:pt x="-217" y="17977"/>
                    <a:pt x="50" y="19383"/>
                  </a:cubicBezTo>
                  <a:cubicBezTo>
                    <a:pt x="316" y="20789"/>
                    <a:pt x="1650" y="21239"/>
                    <a:pt x="3116" y="21352"/>
                  </a:cubicBezTo>
                  <a:cubicBezTo>
                    <a:pt x="4583" y="21464"/>
                    <a:pt x="6183" y="21239"/>
                    <a:pt x="8316" y="19776"/>
                  </a:cubicBezTo>
                  <a:cubicBezTo>
                    <a:pt x="10450" y="18314"/>
                    <a:pt x="13116" y="15614"/>
                    <a:pt x="14850" y="12745"/>
                  </a:cubicBezTo>
                  <a:cubicBezTo>
                    <a:pt x="16583" y="9877"/>
                    <a:pt x="17383" y="6839"/>
                    <a:pt x="17916" y="4983"/>
                  </a:cubicBezTo>
                  <a:cubicBezTo>
                    <a:pt x="18450" y="3127"/>
                    <a:pt x="18716" y="2452"/>
                    <a:pt x="18716" y="1720"/>
                  </a:cubicBezTo>
                  <a:cubicBezTo>
                    <a:pt x="18716" y="989"/>
                    <a:pt x="18450" y="202"/>
                    <a:pt x="17650" y="33"/>
                  </a:cubicBezTo>
                  <a:cubicBezTo>
                    <a:pt x="16850" y="-136"/>
                    <a:pt x="15516" y="314"/>
                    <a:pt x="14716" y="2002"/>
                  </a:cubicBezTo>
                  <a:cubicBezTo>
                    <a:pt x="13916" y="3689"/>
                    <a:pt x="13650" y="6614"/>
                    <a:pt x="13516" y="9595"/>
                  </a:cubicBezTo>
                  <a:cubicBezTo>
                    <a:pt x="13383" y="12577"/>
                    <a:pt x="13383" y="15614"/>
                    <a:pt x="13516" y="17527"/>
                  </a:cubicBezTo>
                  <a:cubicBezTo>
                    <a:pt x="13650" y="19439"/>
                    <a:pt x="13916" y="20227"/>
                    <a:pt x="14716" y="20677"/>
                  </a:cubicBezTo>
                  <a:cubicBezTo>
                    <a:pt x="15516" y="21126"/>
                    <a:pt x="16850" y="21239"/>
                    <a:pt x="18050" y="20902"/>
                  </a:cubicBezTo>
                  <a:cubicBezTo>
                    <a:pt x="19250" y="20564"/>
                    <a:pt x="20316" y="19776"/>
                    <a:pt x="21383" y="18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615583" y="322635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621933" y="22103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682570" y="282794"/>
              <a:ext cx="117164" cy="16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976" fill="norm" stroke="1" extrusionOk="0">
                  <a:moveTo>
                    <a:pt x="20976" y="1865"/>
                  </a:moveTo>
                  <a:cubicBezTo>
                    <a:pt x="19839" y="772"/>
                    <a:pt x="18702" y="-322"/>
                    <a:pt x="15481" y="88"/>
                  </a:cubicBezTo>
                  <a:cubicBezTo>
                    <a:pt x="12260" y="498"/>
                    <a:pt x="6955" y="2412"/>
                    <a:pt x="3734" y="5010"/>
                  </a:cubicBezTo>
                  <a:cubicBezTo>
                    <a:pt x="513" y="7607"/>
                    <a:pt x="-624" y="10888"/>
                    <a:pt x="323" y="13759"/>
                  </a:cubicBezTo>
                  <a:cubicBezTo>
                    <a:pt x="1271" y="16630"/>
                    <a:pt x="4302" y="19091"/>
                    <a:pt x="7902" y="20184"/>
                  </a:cubicBezTo>
                  <a:cubicBezTo>
                    <a:pt x="11502" y="21278"/>
                    <a:pt x="15671" y="21005"/>
                    <a:pt x="19839" y="20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800527" y="286723"/>
              <a:ext cx="177007" cy="15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608" fill="norm" stroke="1" extrusionOk="0">
                  <a:moveTo>
                    <a:pt x="11475" y="3970"/>
                  </a:moveTo>
                  <a:cubicBezTo>
                    <a:pt x="10447" y="3117"/>
                    <a:pt x="9418" y="2264"/>
                    <a:pt x="8133" y="1270"/>
                  </a:cubicBezTo>
                  <a:cubicBezTo>
                    <a:pt x="6847" y="275"/>
                    <a:pt x="5304" y="-862"/>
                    <a:pt x="3890" y="985"/>
                  </a:cubicBezTo>
                  <a:cubicBezTo>
                    <a:pt x="2475" y="2833"/>
                    <a:pt x="1190" y="7664"/>
                    <a:pt x="547" y="10933"/>
                  </a:cubicBezTo>
                  <a:cubicBezTo>
                    <a:pt x="-96" y="14201"/>
                    <a:pt x="-96" y="15906"/>
                    <a:pt x="161" y="17470"/>
                  </a:cubicBezTo>
                  <a:cubicBezTo>
                    <a:pt x="418" y="19033"/>
                    <a:pt x="933" y="20454"/>
                    <a:pt x="2218" y="20596"/>
                  </a:cubicBezTo>
                  <a:cubicBezTo>
                    <a:pt x="3504" y="20738"/>
                    <a:pt x="5561" y="19601"/>
                    <a:pt x="7233" y="17185"/>
                  </a:cubicBezTo>
                  <a:cubicBezTo>
                    <a:pt x="8904" y="14770"/>
                    <a:pt x="10190" y="11075"/>
                    <a:pt x="10961" y="8233"/>
                  </a:cubicBezTo>
                  <a:cubicBezTo>
                    <a:pt x="11733" y="5391"/>
                    <a:pt x="11990" y="3401"/>
                    <a:pt x="11990" y="3259"/>
                  </a:cubicBezTo>
                  <a:cubicBezTo>
                    <a:pt x="11990" y="3117"/>
                    <a:pt x="11733" y="4822"/>
                    <a:pt x="11604" y="6670"/>
                  </a:cubicBezTo>
                  <a:cubicBezTo>
                    <a:pt x="11475" y="8517"/>
                    <a:pt x="11475" y="10506"/>
                    <a:pt x="11861" y="12354"/>
                  </a:cubicBezTo>
                  <a:cubicBezTo>
                    <a:pt x="12247" y="14201"/>
                    <a:pt x="13018" y="15906"/>
                    <a:pt x="14690" y="16049"/>
                  </a:cubicBezTo>
                  <a:cubicBezTo>
                    <a:pt x="16361" y="16191"/>
                    <a:pt x="18933" y="14770"/>
                    <a:pt x="21504" y="13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020252" y="24185"/>
              <a:ext cx="84282" cy="41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16" fill="norm" stroke="1" extrusionOk="0">
                  <a:moveTo>
                    <a:pt x="19397" y="0"/>
                  </a:moveTo>
                  <a:cubicBezTo>
                    <a:pt x="15709" y="1303"/>
                    <a:pt x="12021" y="2605"/>
                    <a:pt x="8333" y="5156"/>
                  </a:cubicBezTo>
                  <a:cubicBezTo>
                    <a:pt x="4645" y="7707"/>
                    <a:pt x="957" y="11506"/>
                    <a:pt x="167" y="14382"/>
                  </a:cubicBezTo>
                  <a:cubicBezTo>
                    <a:pt x="-623" y="17258"/>
                    <a:pt x="1484" y="19212"/>
                    <a:pt x="4382" y="20297"/>
                  </a:cubicBezTo>
                  <a:cubicBezTo>
                    <a:pt x="7279" y="21383"/>
                    <a:pt x="10967" y="21600"/>
                    <a:pt x="13865" y="21491"/>
                  </a:cubicBezTo>
                  <a:cubicBezTo>
                    <a:pt x="16762" y="21383"/>
                    <a:pt x="18870" y="20949"/>
                    <a:pt x="20977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990718" y="246435"/>
              <a:ext cx="19636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015" y="21600"/>
                  </a:moveTo>
                  <a:cubicBezTo>
                    <a:pt x="866" y="21600"/>
                    <a:pt x="-283" y="21600"/>
                    <a:pt x="62" y="21600"/>
                  </a:cubicBezTo>
                  <a:cubicBezTo>
                    <a:pt x="406" y="21600"/>
                    <a:pt x="2245" y="21600"/>
                    <a:pt x="6036" y="18000"/>
                  </a:cubicBezTo>
                  <a:cubicBezTo>
                    <a:pt x="9828" y="14400"/>
                    <a:pt x="15572" y="7200"/>
                    <a:pt x="21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119604" y="208335"/>
              <a:ext cx="105580" cy="18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49" fill="norm" stroke="1" extrusionOk="0">
                  <a:moveTo>
                    <a:pt x="21126" y="5214"/>
                  </a:moveTo>
                  <a:cubicBezTo>
                    <a:pt x="16044" y="5462"/>
                    <a:pt x="10961" y="5710"/>
                    <a:pt x="7150" y="7200"/>
                  </a:cubicBezTo>
                  <a:cubicBezTo>
                    <a:pt x="3338" y="8690"/>
                    <a:pt x="797" y="11421"/>
                    <a:pt x="161" y="14028"/>
                  </a:cubicBezTo>
                  <a:cubicBezTo>
                    <a:pt x="-474" y="16634"/>
                    <a:pt x="797" y="19117"/>
                    <a:pt x="3550" y="20359"/>
                  </a:cubicBezTo>
                  <a:cubicBezTo>
                    <a:pt x="6302" y="21600"/>
                    <a:pt x="10538" y="21600"/>
                    <a:pt x="13714" y="18745"/>
                  </a:cubicBezTo>
                  <a:cubicBezTo>
                    <a:pt x="16891" y="15890"/>
                    <a:pt x="19008" y="10179"/>
                    <a:pt x="19644" y="6579"/>
                  </a:cubicBezTo>
                  <a:cubicBezTo>
                    <a:pt x="20279" y="2979"/>
                    <a:pt x="19432" y="1490"/>
                    <a:pt x="185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263283" y="163885"/>
              <a:ext cx="158751" cy="2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3979"/>
                  </a:moveTo>
                  <a:cubicBezTo>
                    <a:pt x="1440" y="3600"/>
                    <a:pt x="2880" y="3221"/>
                    <a:pt x="4176" y="3316"/>
                  </a:cubicBezTo>
                  <a:cubicBezTo>
                    <a:pt x="5472" y="3411"/>
                    <a:pt x="6624" y="3979"/>
                    <a:pt x="7344" y="6726"/>
                  </a:cubicBezTo>
                  <a:cubicBezTo>
                    <a:pt x="8064" y="9474"/>
                    <a:pt x="8352" y="14400"/>
                    <a:pt x="7632" y="17432"/>
                  </a:cubicBezTo>
                  <a:cubicBezTo>
                    <a:pt x="6912" y="20463"/>
                    <a:pt x="5184" y="21600"/>
                    <a:pt x="4320" y="21505"/>
                  </a:cubicBezTo>
                  <a:cubicBezTo>
                    <a:pt x="3456" y="21411"/>
                    <a:pt x="3456" y="20084"/>
                    <a:pt x="4896" y="16768"/>
                  </a:cubicBezTo>
                  <a:cubicBezTo>
                    <a:pt x="6336" y="13453"/>
                    <a:pt x="9216" y="8147"/>
                    <a:pt x="12240" y="5021"/>
                  </a:cubicBezTo>
                  <a:cubicBezTo>
                    <a:pt x="15264" y="1895"/>
                    <a:pt x="18432" y="9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594607" y="-1"/>
              <a:ext cx="176677" cy="41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27" fill="norm" stroke="1" extrusionOk="0">
                  <a:moveTo>
                    <a:pt x="21211" y="1921"/>
                  </a:moveTo>
                  <a:cubicBezTo>
                    <a:pt x="20957" y="1149"/>
                    <a:pt x="20703" y="378"/>
                    <a:pt x="19940" y="103"/>
                  </a:cubicBezTo>
                  <a:cubicBezTo>
                    <a:pt x="19178" y="-173"/>
                    <a:pt x="17907" y="47"/>
                    <a:pt x="15239" y="1535"/>
                  </a:cubicBezTo>
                  <a:cubicBezTo>
                    <a:pt x="12571" y="3023"/>
                    <a:pt x="8505" y="5778"/>
                    <a:pt x="5583" y="8643"/>
                  </a:cubicBezTo>
                  <a:cubicBezTo>
                    <a:pt x="2660" y="11509"/>
                    <a:pt x="882" y="14484"/>
                    <a:pt x="246" y="16578"/>
                  </a:cubicBezTo>
                  <a:cubicBezTo>
                    <a:pt x="-389" y="18672"/>
                    <a:pt x="119" y="19884"/>
                    <a:pt x="2787" y="20545"/>
                  </a:cubicBezTo>
                  <a:cubicBezTo>
                    <a:pt x="5456" y="21207"/>
                    <a:pt x="10284" y="21317"/>
                    <a:pt x="15112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842143" y="31756"/>
              <a:ext cx="189491" cy="37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1" fill="norm" stroke="1" extrusionOk="0">
                  <a:moveTo>
                    <a:pt x="21485" y="1028"/>
                  </a:moveTo>
                  <a:cubicBezTo>
                    <a:pt x="20525" y="662"/>
                    <a:pt x="19565" y="296"/>
                    <a:pt x="18485" y="113"/>
                  </a:cubicBezTo>
                  <a:cubicBezTo>
                    <a:pt x="17405" y="-70"/>
                    <a:pt x="16205" y="-70"/>
                    <a:pt x="14045" y="418"/>
                  </a:cubicBezTo>
                  <a:cubicBezTo>
                    <a:pt x="11885" y="906"/>
                    <a:pt x="8765" y="1883"/>
                    <a:pt x="6725" y="2920"/>
                  </a:cubicBezTo>
                  <a:cubicBezTo>
                    <a:pt x="4685" y="3957"/>
                    <a:pt x="3725" y="5055"/>
                    <a:pt x="3005" y="6947"/>
                  </a:cubicBezTo>
                  <a:cubicBezTo>
                    <a:pt x="2285" y="8838"/>
                    <a:pt x="1805" y="11523"/>
                    <a:pt x="1325" y="13720"/>
                  </a:cubicBezTo>
                  <a:cubicBezTo>
                    <a:pt x="845" y="15916"/>
                    <a:pt x="365" y="17625"/>
                    <a:pt x="125" y="18906"/>
                  </a:cubicBezTo>
                  <a:cubicBezTo>
                    <a:pt x="-115" y="20188"/>
                    <a:pt x="-115" y="21042"/>
                    <a:pt x="1085" y="21286"/>
                  </a:cubicBezTo>
                  <a:cubicBezTo>
                    <a:pt x="2285" y="21530"/>
                    <a:pt x="4685" y="21164"/>
                    <a:pt x="8165" y="20493"/>
                  </a:cubicBezTo>
                  <a:cubicBezTo>
                    <a:pt x="11645" y="19822"/>
                    <a:pt x="16205" y="18845"/>
                    <a:pt x="20765" y="17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860183" y="221035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088783" y="5135"/>
              <a:ext cx="9247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5760" y="0"/>
                  </a:moveTo>
                  <a:cubicBezTo>
                    <a:pt x="11040" y="1800"/>
                    <a:pt x="16320" y="3600"/>
                    <a:pt x="18960" y="6356"/>
                  </a:cubicBezTo>
                  <a:cubicBezTo>
                    <a:pt x="21600" y="9112"/>
                    <a:pt x="21600" y="12825"/>
                    <a:pt x="19200" y="15469"/>
                  </a:cubicBezTo>
                  <a:cubicBezTo>
                    <a:pt x="16800" y="18113"/>
                    <a:pt x="12000" y="19687"/>
                    <a:pt x="8400" y="20531"/>
                  </a:cubicBezTo>
                  <a:cubicBezTo>
                    <a:pt x="4800" y="21375"/>
                    <a:pt x="2400" y="214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247283" y="1040185"/>
              <a:ext cx="1" cy="393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088533" y="1022872"/>
              <a:ext cx="323851" cy="5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20943"/>
                  </a:moveTo>
                  <a:cubicBezTo>
                    <a:pt x="5224" y="13743"/>
                    <a:pt x="10447" y="6543"/>
                    <a:pt x="13553" y="2943"/>
                  </a:cubicBezTo>
                  <a:cubicBezTo>
                    <a:pt x="16659" y="-657"/>
                    <a:pt x="17647" y="-657"/>
                    <a:pt x="18635" y="1343"/>
                  </a:cubicBezTo>
                  <a:cubicBezTo>
                    <a:pt x="19624" y="3343"/>
                    <a:pt x="20612" y="7343"/>
                    <a:pt x="21600" y="1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098602" y="1408485"/>
              <a:ext cx="25028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764" y="21600"/>
                  </a:moveTo>
                  <a:cubicBezTo>
                    <a:pt x="224" y="19200"/>
                    <a:pt x="-316" y="16800"/>
                    <a:pt x="224" y="14400"/>
                  </a:cubicBezTo>
                  <a:cubicBezTo>
                    <a:pt x="764" y="12000"/>
                    <a:pt x="2384" y="9600"/>
                    <a:pt x="5174" y="8100"/>
                  </a:cubicBezTo>
                  <a:cubicBezTo>
                    <a:pt x="7964" y="6600"/>
                    <a:pt x="11924" y="6000"/>
                    <a:pt x="14804" y="4800"/>
                  </a:cubicBezTo>
                  <a:cubicBezTo>
                    <a:pt x="17684" y="3600"/>
                    <a:pt x="19484" y="1800"/>
                    <a:pt x="212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492159" y="988018"/>
              <a:ext cx="167875" cy="40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63" fill="norm" stroke="1" extrusionOk="0">
                  <a:moveTo>
                    <a:pt x="21149" y="1733"/>
                  </a:moveTo>
                  <a:cubicBezTo>
                    <a:pt x="21149" y="1068"/>
                    <a:pt x="21149" y="404"/>
                    <a:pt x="20349" y="127"/>
                  </a:cubicBezTo>
                  <a:cubicBezTo>
                    <a:pt x="19549" y="-150"/>
                    <a:pt x="17949" y="-39"/>
                    <a:pt x="15282" y="1124"/>
                  </a:cubicBezTo>
                  <a:cubicBezTo>
                    <a:pt x="12616" y="2287"/>
                    <a:pt x="8882" y="4502"/>
                    <a:pt x="5949" y="7548"/>
                  </a:cubicBezTo>
                  <a:cubicBezTo>
                    <a:pt x="3016" y="10595"/>
                    <a:pt x="882" y="14472"/>
                    <a:pt x="216" y="16964"/>
                  </a:cubicBezTo>
                  <a:cubicBezTo>
                    <a:pt x="-451" y="19456"/>
                    <a:pt x="349" y="20564"/>
                    <a:pt x="3682" y="21007"/>
                  </a:cubicBezTo>
                  <a:cubicBezTo>
                    <a:pt x="7016" y="21450"/>
                    <a:pt x="12882" y="21228"/>
                    <a:pt x="18749" y="21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755283" y="1040185"/>
              <a:ext cx="158751" cy="3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0"/>
                  </a:moveTo>
                  <a:cubicBezTo>
                    <a:pt x="16992" y="134"/>
                    <a:pt x="12384" y="268"/>
                    <a:pt x="9072" y="537"/>
                  </a:cubicBezTo>
                  <a:cubicBezTo>
                    <a:pt x="5760" y="805"/>
                    <a:pt x="3744" y="1207"/>
                    <a:pt x="2592" y="1744"/>
                  </a:cubicBezTo>
                  <a:cubicBezTo>
                    <a:pt x="1440" y="2281"/>
                    <a:pt x="1152" y="2952"/>
                    <a:pt x="864" y="5568"/>
                  </a:cubicBezTo>
                  <a:cubicBezTo>
                    <a:pt x="576" y="8184"/>
                    <a:pt x="288" y="12745"/>
                    <a:pt x="144" y="15361"/>
                  </a:cubicBezTo>
                  <a:cubicBezTo>
                    <a:pt x="0" y="17978"/>
                    <a:pt x="0" y="18648"/>
                    <a:pt x="0" y="19319"/>
                  </a:cubicBezTo>
                  <a:cubicBezTo>
                    <a:pt x="0" y="19990"/>
                    <a:pt x="0" y="20661"/>
                    <a:pt x="720" y="21063"/>
                  </a:cubicBezTo>
                  <a:cubicBezTo>
                    <a:pt x="1440" y="21466"/>
                    <a:pt x="2880" y="21600"/>
                    <a:pt x="6480" y="21130"/>
                  </a:cubicBezTo>
                  <a:cubicBezTo>
                    <a:pt x="10080" y="20661"/>
                    <a:pt x="15840" y="19588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793383" y="123068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971183" y="970335"/>
              <a:ext cx="14167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6574" y="0"/>
                  </a:moveTo>
                  <a:cubicBezTo>
                    <a:pt x="10957" y="2263"/>
                    <a:pt x="15339" y="4526"/>
                    <a:pt x="18000" y="7046"/>
                  </a:cubicBezTo>
                  <a:cubicBezTo>
                    <a:pt x="20661" y="9566"/>
                    <a:pt x="21600" y="12343"/>
                    <a:pt x="20504" y="14606"/>
                  </a:cubicBezTo>
                  <a:cubicBezTo>
                    <a:pt x="19409" y="16869"/>
                    <a:pt x="16278" y="18617"/>
                    <a:pt x="12522" y="19697"/>
                  </a:cubicBezTo>
                  <a:cubicBezTo>
                    <a:pt x="8765" y="20777"/>
                    <a:pt x="4383" y="21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97" name="Drawing"/>
          <p:cNvGrpSpPr/>
          <p:nvPr/>
        </p:nvGrpSpPr>
        <p:grpSpPr>
          <a:xfrm>
            <a:off x="7029813" y="1772176"/>
            <a:ext cx="5572052" cy="4407291"/>
            <a:chOff x="0" y="0"/>
            <a:chExt cx="5572050" cy="4407289"/>
          </a:xfrm>
        </p:grpSpPr>
        <p:sp>
          <p:nvSpPr>
            <p:cNvPr id="1413" name="Line"/>
            <p:cNvSpPr/>
            <p:nvPr/>
          </p:nvSpPr>
          <p:spPr>
            <a:xfrm>
              <a:off x="1352186" y="596373"/>
              <a:ext cx="2222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16"/>
                    <a:pt x="2057" y="232"/>
                    <a:pt x="3806" y="1626"/>
                  </a:cubicBezTo>
                  <a:cubicBezTo>
                    <a:pt x="5554" y="3019"/>
                    <a:pt x="8023" y="5690"/>
                    <a:pt x="10697" y="9000"/>
                  </a:cubicBezTo>
                  <a:cubicBezTo>
                    <a:pt x="13371" y="12310"/>
                    <a:pt x="16251" y="16258"/>
                    <a:pt x="18103" y="18465"/>
                  </a:cubicBezTo>
                  <a:cubicBezTo>
                    <a:pt x="19954" y="20671"/>
                    <a:pt x="20777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402986" y="583673"/>
              <a:ext cx="190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787"/>
                    <a:pt x="13920" y="5574"/>
                    <a:pt x="10320" y="8535"/>
                  </a:cubicBezTo>
                  <a:cubicBezTo>
                    <a:pt x="6720" y="11497"/>
                    <a:pt x="3360" y="14632"/>
                    <a:pt x="1680" y="16839"/>
                  </a:cubicBezTo>
                  <a:cubicBezTo>
                    <a:pt x="0" y="19045"/>
                    <a:pt x="0" y="20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701436" y="69162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695086" y="818623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117174" y="188091"/>
              <a:ext cx="270063" cy="118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19" fill="norm" stroke="1" extrusionOk="0">
                  <a:moveTo>
                    <a:pt x="21364" y="723"/>
                  </a:moveTo>
                  <a:cubicBezTo>
                    <a:pt x="21029" y="532"/>
                    <a:pt x="20694" y="340"/>
                    <a:pt x="19773" y="187"/>
                  </a:cubicBezTo>
                  <a:cubicBezTo>
                    <a:pt x="18852" y="34"/>
                    <a:pt x="17345" y="-81"/>
                    <a:pt x="15504" y="72"/>
                  </a:cubicBezTo>
                  <a:cubicBezTo>
                    <a:pt x="13662" y="225"/>
                    <a:pt x="11485" y="647"/>
                    <a:pt x="10062" y="1030"/>
                  </a:cubicBezTo>
                  <a:cubicBezTo>
                    <a:pt x="8638" y="1413"/>
                    <a:pt x="7969" y="1757"/>
                    <a:pt x="7885" y="2179"/>
                  </a:cubicBezTo>
                  <a:cubicBezTo>
                    <a:pt x="7801" y="2600"/>
                    <a:pt x="8304" y="3098"/>
                    <a:pt x="9643" y="3730"/>
                  </a:cubicBezTo>
                  <a:cubicBezTo>
                    <a:pt x="10983" y="4362"/>
                    <a:pt x="13159" y="5128"/>
                    <a:pt x="14248" y="5874"/>
                  </a:cubicBezTo>
                  <a:cubicBezTo>
                    <a:pt x="15336" y="6621"/>
                    <a:pt x="15336" y="7349"/>
                    <a:pt x="14331" y="7962"/>
                  </a:cubicBezTo>
                  <a:cubicBezTo>
                    <a:pt x="13327" y="8574"/>
                    <a:pt x="11317" y="9072"/>
                    <a:pt x="9894" y="9379"/>
                  </a:cubicBezTo>
                  <a:cubicBezTo>
                    <a:pt x="8471" y="9685"/>
                    <a:pt x="7634" y="9800"/>
                    <a:pt x="6797" y="9857"/>
                  </a:cubicBezTo>
                  <a:cubicBezTo>
                    <a:pt x="5959" y="9915"/>
                    <a:pt x="5122" y="9915"/>
                    <a:pt x="4955" y="9838"/>
                  </a:cubicBezTo>
                  <a:cubicBezTo>
                    <a:pt x="4787" y="9762"/>
                    <a:pt x="5290" y="9608"/>
                    <a:pt x="6127" y="9513"/>
                  </a:cubicBezTo>
                  <a:cubicBezTo>
                    <a:pt x="6964" y="9417"/>
                    <a:pt x="8136" y="9379"/>
                    <a:pt x="9141" y="9379"/>
                  </a:cubicBezTo>
                  <a:cubicBezTo>
                    <a:pt x="10145" y="9379"/>
                    <a:pt x="10983" y="9417"/>
                    <a:pt x="11652" y="9532"/>
                  </a:cubicBezTo>
                  <a:cubicBezTo>
                    <a:pt x="12322" y="9647"/>
                    <a:pt x="12824" y="9838"/>
                    <a:pt x="12657" y="10298"/>
                  </a:cubicBezTo>
                  <a:cubicBezTo>
                    <a:pt x="12490" y="10757"/>
                    <a:pt x="11652" y="11485"/>
                    <a:pt x="9894" y="12519"/>
                  </a:cubicBezTo>
                  <a:cubicBezTo>
                    <a:pt x="8136" y="13553"/>
                    <a:pt x="5457" y="14893"/>
                    <a:pt x="3531" y="16081"/>
                  </a:cubicBezTo>
                  <a:cubicBezTo>
                    <a:pt x="1606" y="17268"/>
                    <a:pt x="434" y="18302"/>
                    <a:pt x="99" y="19087"/>
                  </a:cubicBezTo>
                  <a:cubicBezTo>
                    <a:pt x="-236" y="19872"/>
                    <a:pt x="266" y="20408"/>
                    <a:pt x="1857" y="20753"/>
                  </a:cubicBezTo>
                  <a:cubicBezTo>
                    <a:pt x="3448" y="21098"/>
                    <a:pt x="6127" y="21251"/>
                    <a:pt x="8806" y="21347"/>
                  </a:cubicBezTo>
                  <a:cubicBezTo>
                    <a:pt x="11485" y="21442"/>
                    <a:pt x="14164" y="21481"/>
                    <a:pt x="16843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799986" y="120123"/>
              <a:ext cx="2784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436"/>
                    <a:pt x="15429" y="6873"/>
                    <a:pt x="18514" y="10473"/>
                  </a:cubicBezTo>
                  <a:cubicBezTo>
                    <a:pt x="21600" y="14073"/>
                    <a:pt x="20057" y="17836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731557" y="1091673"/>
              <a:ext cx="192768" cy="3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534" fill="norm" stroke="1" extrusionOk="0">
                  <a:moveTo>
                    <a:pt x="12125" y="4849"/>
                  </a:moveTo>
                  <a:cubicBezTo>
                    <a:pt x="12125" y="4114"/>
                    <a:pt x="12125" y="3380"/>
                    <a:pt x="11784" y="2498"/>
                  </a:cubicBezTo>
                  <a:cubicBezTo>
                    <a:pt x="11443" y="1616"/>
                    <a:pt x="10761" y="588"/>
                    <a:pt x="9624" y="294"/>
                  </a:cubicBezTo>
                  <a:cubicBezTo>
                    <a:pt x="8487" y="0"/>
                    <a:pt x="6896" y="441"/>
                    <a:pt x="5077" y="2204"/>
                  </a:cubicBezTo>
                  <a:cubicBezTo>
                    <a:pt x="3258" y="3967"/>
                    <a:pt x="1212" y="7053"/>
                    <a:pt x="416" y="10286"/>
                  </a:cubicBezTo>
                  <a:cubicBezTo>
                    <a:pt x="-380" y="13518"/>
                    <a:pt x="75" y="16898"/>
                    <a:pt x="871" y="18882"/>
                  </a:cubicBezTo>
                  <a:cubicBezTo>
                    <a:pt x="1666" y="20865"/>
                    <a:pt x="2803" y="21453"/>
                    <a:pt x="4736" y="21527"/>
                  </a:cubicBezTo>
                  <a:cubicBezTo>
                    <a:pt x="6668" y="21600"/>
                    <a:pt x="9397" y="21159"/>
                    <a:pt x="12353" y="19690"/>
                  </a:cubicBezTo>
                  <a:cubicBezTo>
                    <a:pt x="15308" y="18220"/>
                    <a:pt x="18492" y="15722"/>
                    <a:pt x="19856" y="13078"/>
                  </a:cubicBezTo>
                  <a:cubicBezTo>
                    <a:pt x="21220" y="10433"/>
                    <a:pt x="20765" y="7641"/>
                    <a:pt x="19742" y="5437"/>
                  </a:cubicBezTo>
                  <a:cubicBezTo>
                    <a:pt x="18719" y="3233"/>
                    <a:pt x="17127" y="1616"/>
                    <a:pt x="15649" y="808"/>
                  </a:cubicBezTo>
                  <a:cubicBezTo>
                    <a:pt x="14172" y="0"/>
                    <a:pt x="12807" y="0"/>
                    <a:pt x="1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517536" y="209023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536586" y="9472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636966" y="-1"/>
              <a:ext cx="64721" cy="37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48" fill="norm" stroke="1" extrusionOk="0">
                  <a:moveTo>
                    <a:pt x="21305" y="3974"/>
                  </a:moveTo>
                  <a:cubicBezTo>
                    <a:pt x="21305" y="3367"/>
                    <a:pt x="21305" y="2760"/>
                    <a:pt x="19563" y="1972"/>
                  </a:cubicBezTo>
                  <a:cubicBezTo>
                    <a:pt x="17821" y="1183"/>
                    <a:pt x="14337" y="212"/>
                    <a:pt x="11202" y="30"/>
                  </a:cubicBezTo>
                  <a:cubicBezTo>
                    <a:pt x="8066" y="-152"/>
                    <a:pt x="5279" y="455"/>
                    <a:pt x="3189" y="2578"/>
                  </a:cubicBezTo>
                  <a:cubicBezTo>
                    <a:pt x="1099" y="4702"/>
                    <a:pt x="-295" y="8342"/>
                    <a:pt x="53" y="11740"/>
                  </a:cubicBezTo>
                  <a:cubicBezTo>
                    <a:pt x="402" y="15138"/>
                    <a:pt x="2492" y="18293"/>
                    <a:pt x="4582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568336" y="240773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6000"/>
                    <a:pt x="6092" y="10400"/>
                    <a:pt x="9692" y="6800"/>
                  </a:cubicBezTo>
                  <a:cubicBezTo>
                    <a:pt x="13292" y="3200"/>
                    <a:pt x="1744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923936" y="200470"/>
              <a:ext cx="120651" cy="14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13094"/>
                  </a:moveTo>
                  <a:cubicBezTo>
                    <a:pt x="3411" y="11573"/>
                    <a:pt x="6821" y="10052"/>
                    <a:pt x="9474" y="8683"/>
                  </a:cubicBezTo>
                  <a:cubicBezTo>
                    <a:pt x="12126" y="7314"/>
                    <a:pt x="14021" y="6097"/>
                    <a:pt x="14968" y="4728"/>
                  </a:cubicBezTo>
                  <a:cubicBezTo>
                    <a:pt x="15916" y="3359"/>
                    <a:pt x="15916" y="1838"/>
                    <a:pt x="14968" y="925"/>
                  </a:cubicBezTo>
                  <a:cubicBezTo>
                    <a:pt x="14021" y="12"/>
                    <a:pt x="12126" y="-292"/>
                    <a:pt x="10232" y="316"/>
                  </a:cubicBezTo>
                  <a:cubicBezTo>
                    <a:pt x="8337" y="925"/>
                    <a:pt x="6442" y="2446"/>
                    <a:pt x="4926" y="5640"/>
                  </a:cubicBezTo>
                  <a:cubicBezTo>
                    <a:pt x="3411" y="8835"/>
                    <a:pt x="2274" y="13702"/>
                    <a:pt x="4168" y="16745"/>
                  </a:cubicBezTo>
                  <a:cubicBezTo>
                    <a:pt x="6063" y="19787"/>
                    <a:pt x="10989" y="21004"/>
                    <a:pt x="14400" y="21156"/>
                  </a:cubicBezTo>
                  <a:cubicBezTo>
                    <a:pt x="17811" y="21308"/>
                    <a:pt x="19705" y="20395"/>
                    <a:pt x="21600" y="19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082686" y="219606"/>
              <a:ext cx="88901" cy="1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3661"/>
                  </a:moveTo>
                  <a:cubicBezTo>
                    <a:pt x="0" y="1831"/>
                    <a:pt x="0" y="0"/>
                    <a:pt x="0" y="0"/>
                  </a:cubicBezTo>
                  <a:cubicBezTo>
                    <a:pt x="0" y="0"/>
                    <a:pt x="0" y="1831"/>
                    <a:pt x="0" y="4576"/>
                  </a:cubicBezTo>
                  <a:cubicBezTo>
                    <a:pt x="0" y="7322"/>
                    <a:pt x="0" y="10983"/>
                    <a:pt x="257" y="13729"/>
                  </a:cubicBezTo>
                  <a:cubicBezTo>
                    <a:pt x="514" y="16475"/>
                    <a:pt x="1029" y="18305"/>
                    <a:pt x="2571" y="19586"/>
                  </a:cubicBezTo>
                  <a:cubicBezTo>
                    <a:pt x="4114" y="20868"/>
                    <a:pt x="6686" y="21600"/>
                    <a:pt x="9000" y="20319"/>
                  </a:cubicBezTo>
                  <a:cubicBezTo>
                    <a:pt x="11314" y="19037"/>
                    <a:pt x="13371" y="15742"/>
                    <a:pt x="15429" y="12264"/>
                  </a:cubicBezTo>
                  <a:cubicBezTo>
                    <a:pt x="17486" y="8786"/>
                    <a:pt x="19543" y="5125"/>
                    <a:pt x="21600" y="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168692" y="193060"/>
              <a:ext cx="136245" cy="13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54" fill="norm" stroke="1" extrusionOk="0">
                  <a:moveTo>
                    <a:pt x="1452" y="8234"/>
                  </a:moveTo>
                  <a:cubicBezTo>
                    <a:pt x="2448" y="9524"/>
                    <a:pt x="3445" y="10813"/>
                    <a:pt x="5107" y="10491"/>
                  </a:cubicBezTo>
                  <a:cubicBezTo>
                    <a:pt x="6768" y="10168"/>
                    <a:pt x="9095" y="8234"/>
                    <a:pt x="10258" y="6461"/>
                  </a:cubicBezTo>
                  <a:cubicBezTo>
                    <a:pt x="11421" y="4688"/>
                    <a:pt x="11421" y="3076"/>
                    <a:pt x="10590" y="2270"/>
                  </a:cubicBezTo>
                  <a:cubicBezTo>
                    <a:pt x="9759" y="1464"/>
                    <a:pt x="8098" y="1464"/>
                    <a:pt x="6270" y="3076"/>
                  </a:cubicBezTo>
                  <a:cubicBezTo>
                    <a:pt x="4442" y="4688"/>
                    <a:pt x="2448" y="7912"/>
                    <a:pt x="1285" y="10491"/>
                  </a:cubicBezTo>
                  <a:cubicBezTo>
                    <a:pt x="122" y="13070"/>
                    <a:pt x="-210" y="15004"/>
                    <a:pt x="122" y="16616"/>
                  </a:cubicBezTo>
                  <a:cubicBezTo>
                    <a:pt x="455" y="18228"/>
                    <a:pt x="1452" y="19518"/>
                    <a:pt x="2781" y="20324"/>
                  </a:cubicBezTo>
                  <a:cubicBezTo>
                    <a:pt x="4110" y="21130"/>
                    <a:pt x="5772" y="21452"/>
                    <a:pt x="7599" y="20324"/>
                  </a:cubicBezTo>
                  <a:cubicBezTo>
                    <a:pt x="9427" y="19195"/>
                    <a:pt x="11421" y="16616"/>
                    <a:pt x="12584" y="14521"/>
                  </a:cubicBezTo>
                  <a:cubicBezTo>
                    <a:pt x="13747" y="12425"/>
                    <a:pt x="14079" y="10813"/>
                    <a:pt x="13747" y="11458"/>
                  </a:cubicBezTo>
                  <a:cubicBezTo>
                    <a:pt x="13415" y="12103"/>
                    <a:pt x="12418" y="15004"/>
                    <a:pt x="11919" y="16294"/>
                  </a:cubicBezTo>
                  <a:cubicBezTo>
                    <a:pt x="11421" y="17583"/>
                    <a:pt x="11421" y="17261"/>
                    <a:pt x="11753" y="14843"/>
                  </a:cubicBezTo>
                  <a:cubicBezTo>
                    <a:pt x="12085" y="12425"/>
                    <a:pt x="12750" y="7912"/>
                    <a:pt x="13747" y="4849"/>
                  </a:cubicBezTo>
                  <a:cubicBezTo>
                    <a:pt x="14744" y="1786"/>
                    <a:pt x="16073" y="174"/>
                    <a:pt x="17236" y="13"/>
                  </a:cubicBezTo>
                  <a:cubicBezTo>
                    <a:pt x="18399" y="-148"/>
                    <a:pt x="19396" y="1142"/>
                    <a:pt x="20061" y="4849"/>
                  </a:cubicBezTo>
                  <a:cubicBezTo>
                    <a:pt x="20725" y="8556"/>
                    <a:pt x="21058" y="14682"/>
                    <a:pt x="21390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331426" y="62973"/>
              <a:ext cx="68761" cy="31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8" fill="norm" stroke="1" extrusionOk="0">
                  <a:moveTo>
                    <a:pt x="13408" y="0"/>
                  </a:moveTo>
                  <a:cubicBezTo>
                    <a:pt x="10790" y="4148"/>
                    <a:pt x="8172" y="8297"/>
                    <a:pt x="5881" y="11515"/>
                  </a:cubicBezTo>
                  <a:cubicBezTo>
                    <a:pt x="3590" y="14734"/>
                    <a:pt x="1627" y="17023"/>
                    <a:pt x="645" y="18596"/>
                  </a:cubicBezTo>
                  <a:cubicBezTo>
                    <a:pt x="-337" y="20170"/>
                    <a:pt x="-337" y="21028"/>
                    <a:pt x="1627" y="21314"/>
                  </a:cubicBezTo>
                  <a:cubicBezTo>
                    <a:pt x="3590" y="21600"/>
                    <a:pt x="7518" y="21314"/>
                    <a:pt x="11118" y="20813"/>
                  </a:cubicBezTo>
                  <a:cubicBezTo>
                    <a:pt x="14718" y="20313"/>
                    <a:pt x="17990" y="19597"/>
                    <a:pt x="21263" y="1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336686" y="196323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630062" y="49766"/>
              <a:ext cx="163825" cy="28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4" fill="norm" stroke="1" extrusionOk="0">
                  <a:moveTo>
                    <a:pt x="21433" y="1446"/>
                  </a:moveTo>
                  <a:cubicBezTo>
                    <a:pt x="18941" y="820"/>
                    <a:pt x="16448" y="194"/>
                    <a:pt x="13679" y="38"/>
                  </a:cubicBezTo>
                  <a:cubicBezTo>
                    <a:pt x="10910" y="-119"/>
                    <a:pt x="7864" y="194"/>
                    <a:pt x="5925" y="1368"/>
                  </a:cubicBezTo>
                  <a:cubicBezTo>
                    <a:pt x="3987" y="2542"/>
                    <a:pt x="3156" y="4577"/>
                    <a:pt x="2325" y="7472"/>
                  </a:cubicBezTo>
                  <a:cubicBezTo>
                    <a:pt x="1495" y="10368"/>
                    <a:pt x="664" y="14124"/>
                    <a:pt x="248" y="16551"/>
                  </a:cubicBezTo>
                  <a:cubicBezTo>
                    <a:pt x="-167" y="18977"/>
                    <a:pt x="-167" y="20072"/>
                    <a:pt x="1079" y="20698"/>
                  </a:cubicBezTo>
                  <a:cubicBezTo>
                    <a:pt x="2325" y="21324"/>
                    <a:pt x="4818" y="21481"/>
                    <a:pt x="7864" y="21168"/>
                  </a:cubicBezTo>
                  <a:cubicBezTo>
                    <a:pt x="10910" y="20855"/>
                    <a:pt x="14510" y="20072"/>
                    <a:pt x="18110" y="19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628786" y="20267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961103" y="206653"/>
              <a:ext cx="105834" cy="13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21600" y="3262"/>
                  </a:moveTo>
                  <a:cubicBezTo>
                    <a:pt x="20304" y="1973"/>
                    <a:pt x="19008" y="683"/>
                    <a:pt x="17280" y="200"/>
                  </a:cubicBezTo>
                  <a:cubicBezTo>
                    <a:pt x="15552" y="-284"/>
                    <a:pt x="13392" y="38"/>
                    <a:pt x="10584" y="1973"/>
                  </a:cubicBezTo>
                  <a:cubicBezTo>
                    <a:pt x="7776" y="3907"/>
                    <a:pt x="4320" y="7453"/>
                    <a:pt x="2376" y="10194"/>
                  </a:cubicBezTo>
                  <a:cubicBezTo>
                    <a:pt x="432" y="12934"/>
                    <a:pt x="0" y="14868"/>
                    <a:pt x="0" y="16641"/>
                  </a:cubicBezTo>
                  <a:cubicBezTo>
                    <a:pt x="0" y="18415"/>
                    <a:pt x="432" y="20026"/>
                    <a:pt x="3024" y="20671"/>
                  </a:cubicBezTo>
                  <a:cubicBezTo>
                    <a:pt x="5616" y="21316"/>
                    <a:pt x="10368" y="20994"/>
                    <a:pt x="13392" y="19059"/>
                  </a:cubicBezTo>
                  <a:cubicBezTo>
                    <a:pt x="16416" y="17125"/>
                    <a:pt x="17712" y="13579"/>
                    <a:pt x="17280" y="11322"/>
                  </a:cubicBezTo>
                  <a:cubicBezTo>
                    <a:pt x="16848" y="9065"/>
                    <a:pt x="14688" y="8098"/>
                    <a:pt x="12528" y="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083092" y="215400"/>
              <a:ext cx="110845" cy="10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94" fill="norm" stroke="1" extrusionOk="0">
                  <a:moveTo>
                    <a:pt x="14006" y="4979"/>
                  </a:moveTo>
                  <a:cubicBezTo>
                    <a:pt x="14821" y="2902"/>
                    <a:pt x="15636" y="825"/>
                    <a:pt x="14617" y="202"/>
                  </a:cubicBezTo>
                  <a:cubicBezTo>
                    <a:pt x="13599" y="-421"/>
                    <a:pt x="10746" y="410"/>
                    <a:pt x="8097" y="2487"/>
                  </a:cubicBezTo>
                  <a:cubicBezTo>
                    <a:pt x="5448" y="4564"/>
                    <a:pt x="3002" y="7887"/>
                    <a:pt x="1576" y="10587"/>
                  </a:cubicBezTo>
                  <a:cubicBezTo>
                    <a:pt x="150" y="13287"/>
                    <a:pt x="-258" y="15364"/>
                    <a:pt x="150" y="17233"/>
                  </a:cubicBezTo>
                  <a:cubicBezTo>
                    <a:pt x="557" y="19102"/>
                    <a:pt x="1780" y="20764"/>
                    <a:pt x="5448" y="20971"/>
                  </a:cubicBezTo>
                  <a:cubicBezTo>
                    <a:pt x="9116" y="21179"/>
                    <a:pt x="15229" y="19933"/>
                    <a:pt x="21342" y="18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178342" y="219678"/>
              <a:ext cx="98145" cy="10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97" fill="norm" stroke="1" extrusionOk="0">
                  <a:moveTo>
                    <a:pt x="15794" y="5284"/>
                  </a:moveTo>
                  <a:cubicBezTo>
                    <a:pt x="15794" y="3246"/>
                    <a:pt x="15794" y="1208"/>
                    <a:pt x="14645" y="393"/>
                  </a:cubicBezTo>
                  <a:cubicBezTo>
                    <a:pt x="13496" y="-422"/>
                    <a:pt x="11198" y="-14"/>
                    <a:pt x="8671" y="2023"/>
                  </a:cubicBezTo>
                  <a:cubicBezTo>
                    <a:pt x="6143" y="4061"/>
                    <a:pt x="3386" y="7729"/>
                    <a:pt x="1777" y="10582"/>
                  </a:cubicBezTo>
                  <a:cubicBezTo>
                    <a:pt x="169" y="13435"/>
                    <a:pt x="-291" y="15472"/>
                    <a:pt x="169" y="17306"/>
                  </a:cubicBezTo>
                  <a:cubicBezTo>
                    <a:pt x="628" y="19140"/>
                    <a:pt x="2007" y="20770"/>
                    <a:pt x="5683" y="20974"/>
                  </a:cubicBezTo>
                  <a:cubicBezTo>
                    <a:pt x="9360" y="21178"/>
                    <a:pt x="15335" y="19955"/>
                    <a:pt x="21309" y="18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292626" y="253473"/>
              <a:ext cx="136261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46" fill="norm" stroke="1" extrusionOk="0">
                  <a:moveTo>
                    <a:pt x="5441" y="0"/>
                  </a:moveTo>
                  <a:cubicBezTo>
                    <a:pt x="3780" y="1851"/>
                    <a:pt x="2118" y="3703"/>
                    <a:pt x="1121" y="6171"/>
                  </a:cubicBezTo>
                  <a:cubicBezTo>
                    <a:pt x="124" y="8640"/>
                    <a:pt x="-208" y="11726"/>
                    <a:pt x="124" y="14503"/>
                  </a:cubicBezTo>
                  <a:cubicBezTo>
                    <a:pt x="457" y="17280"/>
                    <a:pt x="1454" y="19749"/>
                    <a:pt x="2783" y="20366"/>
                  </a:cubicBezTo>
                  <a:cubicBezTo>
                    <a:pt x="4112" y="20983"/>
                    <a:pt x="5774" y="19749"/>
                    <a:pt x="7103" y="17897"/>
                  </a:cubicBezTo>
                  <a:cubicBezTo>
                    <a:pt x="8432" y="16046"/>
                    <a:pt x="9429" y="13577"/>
                    <a:pt x="10426" y="10183"/>
                  </a:cubicBezTo>
                  <a:cubicBezTo>
                    <a:pt x="11423" y="6789"/>
                    <a:pt x="12420" y="2469"/>
                    <a:pt x="12918" y="3086"/>
                  </a:cubicBezTo>
                  <a:cubicBezTo>
                    <a:pt x="13417" y="3703"/>
                    <a:pt x="13417" y="9257"/>
                    <a:pt x="13915" y="13269"/>
                  </a:cubicBezTo>
                  <a:cubicBezTo>
                    <a:pt x="14414" y="17280"/>
                    <a:pt x="15410" y="19749"/>
                    <a:pt x="16740" y="20674"/>
                  </a:cubicBezTo>
                  <a:cubicBezTo>
                    <a:pt x="18069" y="21600"/>
                    <a:pt x="19730" y="20983"/>
                    <a:pt x="21392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435236" y="222634"/>
              <a:ext cx="136815" cy="14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65" fill="norm" stroke="1" extrusionOk="0">
                  <a:moveTo>
                    <a:pt x="0" y="6258"/>
                  </a:moveTo>
                  <a:cubicBezTo>
                    <a:pt x="1636" y="7170"/>
                    <a:pt x="3273" y="8083"/>
                    <a:pt x="4091" y="9756"/>
                  </a:cubicBezTo>
                  <a:cubicBezTo>
                    <a:pt x="4909" y="11430"/>
                    <a:pt x="4909" y="13863"/>
                    <a:pt x="4091" y="15384"/>
                  </a:cubicBezTo>
                  <a:cubicBezTo>
                    <a:pt x="3273" y="16906"/>
                    <a:pt x="1636" y="17514"/>
                    <a:pt x="818" y="16754"/>
                  </a:cubicBezTo>
                  <a:cubicBezTo>
                    <a:pt x="0" y="15993"/>
                    <a:pt x="0" y="13863"/>
                    <a:pt x="1145" y="11277"/>
                  </a:cubicBezTo>
                  <a:cubicBezTo>
                    <a:pt x="2291" y="8692"/>
                    <a:pt x="4582" y="5649"/>
                    <a:pt x="6545" y="3672"/>
                  </a:cubicBezTo>
                  <a:cubicBezTo>
                    <a:pt x="8509" y="1694"/>
                    <a:pt x="10145" y="782"/>
                    <a:pt x="11782" y="325"/>
                  </a:cubicBezTo>
                  <a:cubicBezTo>
                    <a:pt x="13418" y="-131"/>
                    <a:pt x="15055" y="-131"/>
                    <a:pt x="15382" y="477"/>
                  </a:cubicBezTo>
                  <a:cubicBezTo>
                    <a:pt x="15709" y="1086"/>
                    <a:pt x="14727" y="2303"/>
                    <a:pt x="14400" y="3672"/>
                  </a:cubicBezTo>
                  <a:cubicBezTo>
                    <a:pt x="14073" y="5041"/>
                    <a:pt x="14400" y="6562"/>
                    <a:pt x="15382" y="7931"/>
                  </a:cubicBezTo>
                  <a:cubicBezTo>
                    <a:pt x="16364" y="9300"/>
                    <a:pt x="18000" y="10517"/>
                    <a:pt x="19309" y="11734"/>
                  </a:cubicBezTo>
                  <a:cubicBezTo>
                    <a:pt x="20618" y="12951"/>
                    <a:pt x="21600" y="14168"/>
                    <a:pt x="20945" y="15841"/>
                  </a:cubicBezTo>
                  <a:cubicBezTo>
                    <a:pt x="20291" y="17514"/>
                    <a:pt x="18000" y="19644"/>
                    <a:pt x="15382" y="20556"/>
                  </a:cubicBezTo>
                  <a:cubicBezTo>
                    <a:pt x="12764" y="21469"/>
                    <a:pt x="9818" y="21165"/>
                    <a:pt x="6873" y="2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579096" y="1195685"/>
              <a:ext cx="73367" cy="15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0968" fill="norm" stroke="1" extrusionOk="0">
                  <a:moveTo>
                    <a:pt x="16298" y="3888"/>
                  </a:moveTo>
                  <a:cubicBezTo>
                    <a:pt x="16298" y="2205"/>
                    <a:pt x="16298" y="522"/>
                    <a:pt x="15130" y="101"/>
                  </a:cubicBezTo>
                  <a:cubicBezTo>
                    <a:pt x="13963" y="-320"/>
                    <a:pt x="11627" y="522"/>
                    <a:pt x="8709" y="3607"/>
                  </a:cubicBezTo>
                  <a:cubicBezTo>
                    <a:pt x="5790" y="6693"/>
                    <a:pt x="2287" y="12023"/>
                    <a:pt x="827" y="15389"/>
                  </a:cubicBezTo>
                  <a:cubicBezTo>
                    <a:pt x="-632" y="18755"/>
                    <a:pt x="-48" y="20158"/>
                    <a:pt x="1703" y="20719"/>
                  </a:cubicBezTo>
                  <a:cubicBezTo>
                    <a:pt x="3454" y="21280"/>
                    <a:pt x="6373" y="20999"/>
                    <a:pt x="9876" y="18755"/>
                  </a:cubicBezTo>
                  <a:cubicBezTo>
                    <a:pt x="13379" y="16511"/>
                    <a:pt x="17465" y="12303"/>
                    <a:pt x="19217" y="9498"/>
                  </a:cubicBezTo>
                  <a:cubicBezTo>
                    <a:pt x="20968" y="6693"/>
                    <a:pt x="20384" y="5290"/>
                    <a:pt x="18049" y="4729"/>
                  </a:cubicBezTo>
                  <a:cubicBezTo>
                    <a:pt x="15714" y="4168"/>
                    <a:pt x="11627" y="4449"/>
                    <a:pt x="7541" y="4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762259" y="1028173"/>
              <a:ext cx="47378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30" fill="norm" stroke="1" extrusionOk="0">
                  <a:moveTo>
                    <a:pt x="12569" y="0"/>
                  </a:moveTo>
                  <a:cubicBezTo>
                    <a:pt x="8812" y="3600"/>
                    <a:pt x="5056" y="7200"/>
                    <a:pt x="2708" y="10565"/>
                  </a:cubicBezTo>
                  <a:cubicBezTo>
                    <a:pt x="360" y="13930"/>
                    <a:pt x="-579" y="17061"/>
                    <a:pt x="360" y="18939"/>
                  </a:cubicBezTo>
                  <a:cubicBezTo>
                    <a:pt x="1299" y="20817"/>
                    <a:pt x="4117" y="21443"/>
                    <a:pt x="7873" y="21522"/>
                  </a:cubicBezTo>
                  <a:cubicBezTo>
                    <a:pt x="11630" y="21600"/>
                    <a:pt x="16325" y="21130"/>
                    <a:pt x="21021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720736" y="1063044"/>
              <a:ext cx="209551" cy="25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1075"/>
                  </a:moveTo>
                  <a:cubicBezTo>
                    <a:pt x="1964" y="9815"/>
                    <a:pt x="3927" y="8555"/>
                    <a:pt x="6218" y="7115"/>
                  </a:cubicBezTo>
                  <a:cubicBezTo>
                    <a:pt x="8509" y="5675"/>
                    <a:pt x="11127" y="4055"/>
                    <a:pt x="12545" y="2615"/>
                  </a:cubicBezTo>
                  <a:cubicBezTo>
                    <a:pt x="13964" y="1175"/>
                    <a:pt x="14182" y="-85"/>
                    <a:pt x="14073" y="5"/>
                  </a:cubicBezTo>
                  <a:cubicBezTo>
                    <a:pt x="13964" y="95"/>
                    <a:pt x="13527" y="1535"/>
                    <a:pt x="13091" y="5045"/>
                  </a:cubicBezTo>
                  <a:cubicBezTo>
                    <a:pt x="12655" y="8555"/>
                    <a:pt x="12218" y="14135"/>
                    <a:pt x="11673" y="17375"/>
                  </a:cubicBezTo>
                  <a:cubicBezTo>
                    <a:pt x="11127" y="20615"/>
                    <a:pt x="10473" y="21515"/>
                    <a:pt x="10145" y="21515"/>
                  </a:cubicBezTo>
                  <a:cubicBezTo>
                    <a:pt x="9818" y="21515"/>
                    <a:pt x="9818" y="20615"/>
                    <a:pt x="10473" y="18905"/>
                  </a:cubicBezTo>
                  <a:cubicBezTo>
                    <a:pt x="11127" y="17195"/>
                    <a:pt x="12436" y="14675"/>
                    <a:pt x="13527" y="13055"/>
                  </a:cubicBezTo>
                  <a:cubicBezTo>
                    <a:pt x="14618" y="11435"/>
                    <a:pt x="15491" y="10715"/>
                    <a:pt x="16473" y="10265"/>
                  </a:cubicBezTo>
                  <a:cubicBezTo>
                    <a:pt x="17455" y="9815"/>
                    <a:pt x="18545" y="9635"/>
                    <a:pt x="19418" y="10175"/>
                  </a:cubicBezTo>
                  <a:cubicBezTo>
                    <a:pt x="20291" y="10715"/>
                    <a:pt x="20945" y="11975"/>
                    <a:pt x="21600" y="13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000136" y="120597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898536" y="1205922"/>
              <a:ext cx="35186" cy="10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94" fill="norm" stroke="1" extrusionOk="0">
                  <a:moveTo>
                    <a:pt x="0" y="1256"/>
                  </a:moveTo>
                  <a:cubicBezTo>
                    <a:pt x="6353" y="425"/>
                    <a:pt x="12706" y="-406"/>
                    <a:pt x="16518" y="217"/>
                  </a:cubicBezTo>
                  <a:cubicBezTo>
                    <a:pt x="20329" y="840"/>
                    <a:pt x="21600" y="2917"/>
                    <a:pt x="20965" y="6656"/>
                  </a:cubicBezTo>
                  <a:cubicBezTo>
                    <a:pt x="20329" y="10394"/>
                    <a:pt x="17788" y="15794"/>
                    <a:pt x="15247" y="21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981086" y="1158612"/>
              <a:ext cx="127001" cy="1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451"/>
                  </a:moveTo>
                  <a:cubicBezTo>
                    <a:pt x="720" y="7488"/>
                    <a:pt x="1440" y="9526"/>
                    <a:pt x="2880" y="10545"/>
                  </a:cubicBezTo>
                  <a:cubicBezTo>
                    <a:pt x="4320" y="11564"/>
                    <a:pt x="6480" y="11564"/>
                    <a:pt x="8100" y="10749"/>
                  </a:cubicBezTo>
                  <a:cubicBezTo>
                    <a:pt x="9720" y="9934"/>
                    <a:pt x="10800" y="8303"/>
                    <a:pt x="11520" y="6470"/>
                  </a:cubicBezTo>
                  <a:cubicBezTo>
                    <a:pt x="12240" y="4636"/>
                    <a:pt x="12600" y="2598"/>
                    <a:pt x="11880" y="1375"/>
                  </a:cubicBezTo>
                  <a:cubicBezTo>
                    <a:pt x="11160" y="153"/>
                    <a:pt x="9360" y="-255"/>
                    <a:pt x="7740" y="153"/>
                  </a:cubicBezTo>
                  <a:cubicBezTo>
                    <a:pt x="6120" y="560"/>
                    <a:pt x="4680" y="1783"/>
                    <a:pt x="3240" y="5247"/>
                  </a:cubicBezTo>
                  <a:cubicBezTo>
                    <a:pt x="1800" y="8711"/>
                    <a:pt x="360" y="14417"/>
                    <a:pt x="3420" y="17473"/>
                  </a:cubicBezTo>
                  <a:cubicBezTo>
                    <a:pt x="6480" y="20530"/>
                    <a:pt x="14040" y="20937"/>
                    <a:pt x="21600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120786" y="1155173"/>
              <a:ext cx="63501" cy="1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900"/>
                  </a:moveTo>
                  <a:cubicBezTo>
                    <a:pt x="3600" y="1500"/>
                    <a:pt x="7200" y="2100"/>
                    <a:pt x="10080" y="4500"/>
                  </a:cubicBezTo>
                  <a:cubicBezTo>
                    <a:pt x="12960" y="6900"/>
                    <a:pt x="15120" y="11100"/>
                    <a:pt x="15840" y="13950"/>
                  </a:cubicBezTo>
                  <a:cubicBezTo>
                    <a:pt x="16560" y="16800"/>
                    <a:pt x="15840" y="18300"/>
                    <a:pt x="13680" y="19500"/>
                  </a:cubicBezTo>
                  <a:cubicBezTo>
                    <a:pt x="11520" y="20700"/>
                    <a:pt x="7920" y="21600"/>
                    <a:pt x="5760" y="21150"/>
                  </a:cubicBezTo>
                  <a:cubicBezTo>
                    <a:pt x="3600" y="20700"/>
                    <a:pt x="2880" y="18900"/>
                    <a:pt x="5760" y="15150"/>
                  </a:cubicBezTo>
                  <a:cubicBezTo>
                    <a:pt x="8640" y="11400"/>
                    <a:pt x="15120" y="5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241436" y="1167873"/>
              <a:ext cx="133351" cy="10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0"/>
                  </a:moveTo>
                  <a:cubicBezTo>
                    <a:pt x="0" y="4154"/>
                    <a:pt x="0" y="8308"/>
                    <a:pt x="171" y="11838"/>
                  </a:cubicBezTo>
                  <a:cubicBezTo>
                    <a:pt x="343" y="15369"/>
                    <a:pt x="686" y="18277"/>
                    <a:pt x="1543" y="18900"/>
                  </a:cubicBezTo>
                  <a:cubicBezTo>
                    <a:pt x="2400" y="19523"/>
                    <a:pt x="3771" y="17862"/>
                    <a:pt x="4971" y="15369"/>
                  </a:cubicBezTo>
                  <a:cubicBezTo>
                    <a:pt x="6171" y="12877"/>
                    <a:pt x="7200" y="9554"/>
                    <a:pt x="7714" y="9138"/>
                  </a:cubicBezTo>
                  <a:cubicBezTo>
                    <a:pt x="8229" y="8723"/>
                    <a:pt x="8229" y="11215"/>
                    <a:pt x="8400" y="13500"/>
                  </a:cubicBezTo>
                  <a:cubicBezTo>
                    <a:pt x="8571" y="15785"/>
                    <a:pt x="8914" y="17862"/>
                    <a:pt x="9943" y="19315"/>
                  </a:cubicBezTo>
                  <a:cubicBezTo>
                    <a:pt x="10971" y="20769"/>
                    <a:pt x="12686" y="21600"/>
                    <a:pt x="14743" y="19938"/>
                  </a:cubicBezTo>
                  <a:cubicBezTo>
                    <a:pt x="16800" y="18277"/>
                    <a:pt x="19200" y="14123"/>
                    <a:pt x="20400" y="11008"/>
                  </a:cubicBezTo>
                  <a:cubicBezTo>
                    <a:pt x="21600" y="7892"/>
                    <a:pt x="21600" y="5815"/>
                    <a:pt x="21600" y="3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400186" y="119327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431936" y="112342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438286" y="1127570"/>
              <a:ext cx="66924" cy="16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23" fill="norm" stroke="1" extrusionOk="0">
                  <a:moveTo>
                    <a:pt x="20250" y="4331"/>
                  </a:moveTo>
                  <a:cubicBezTo>
                    <a:pt x="18225" y="2981"/>
                    <a:pt x="16200" y="1631"/>
                    <a:pt x="13500" y="821"/>
                  </a:cubicBezTo>
                  <a:cubicBezTo>
                    <a:pt x="10800" y="11"/>
                    <a:pt x="7425" y="-259"/>
                    <a:pt x="4725" y="281"/>
                  </a:cubicBezTo>
                  <a:cubicBezTo>
                    <a:pt x="2025" y="821"/>
                    <a:pt x="0" y="2171"/>
                    <a:pt x="0" y="3386"/>
                  </a:cubicBezTo>
                  <a:cubicBezTo>
                    <a:pt x="0" y="4601"/>
                    <a:pt x="2025" y="5681"/>
                    <a:pt x="5737" y="7436"/>
                  </a:cubicBezTo>
                  <a:cubicBezTo>
                    <a:pt x="9450" y="9191"/>
                    <a:pt x="14850" y="11621"/>
                    <a:pt x="17887" y="13511"/>
                  </a:cubicBezTo>
                  <a:cubicBezTo>
                    <a:pt x="20925" y="15401"/>
                    <a:pt x="21600" y="16751"/>
                    <a:pt x="21262" y="18101"/>
                  </a:cubicBezTo>
                  <a:cubicBezTo>
                    <a:pt x="20925" y="19451"/>
                    <a:pt x="19575" y="20801"/>
                    <a:pt x="17550" y="21071"/>
                  </a:cubicBezTo>
                  <a:cubicBezTo>
                    <a:pt x="15525" y="21341"/>
                    <a:pt x="12825" y="20531"/>
                    <a:pt x="11475" y="19181"/>
                  </a:cubicBezTo>
                  <a:cubicBezTo>
                    <a:pt x="10125" y="17831"/>
                    <a:pt x="10125" y="15941"/>
                    <a:pt x="10125" y="14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552586" y="1144855"/>
              <a:ext cx="133351" cy="15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316"/>
                  </a:moveTo>
                  <a:cubicBezTo>
                    <a:pt x="1714" y="8316"/>
                    <a:pt x="3429" y="8316"/>
                    <a:pt x="5829" y="7740"/>
                  </a:cubicBezTo>
                  <a:cubicBezTo>
                    <a:pt x="8229" y="7164"/>
                    <a:pt x="11314" y="6012"/>
                    <a:pt x="12857" y="4572"/>
                  </a:cubicBezTo>
                  <a:cubicBezTo>
                    <a:pt x="14400" y="3132"/>
                    <a:pt x="14400" y="1404"/>
                    <a:pt x="13200" y="540"/>
                  </a:cubicBezTo>
                  <a:cubicBezTo>
                    <a:pt x="12000" y="-324"/>
                    <a:pt x="9600" y="-324"/>
                    <a:pt x="7029" y="1836"/>
                  </a:cubicBezTo>
                  <a:cubicBezTo>
                    <a:pt x="4457" y="3996"/>
                    <a:pt x="1714" y="8316"/>
                    <a:pt x="1029" y="11916"/>
                  </a:cubicBezTo>
                  <a:cubicBezTo>
                    <a:pt x="343" y="15516"/>
                    <a:pt x="1714" y="18396"/>
                    <a:pt x="5486" y="19836"/>
                  </a:cubicBezTo>
                  <a:cubicBezTo>
                    <a:pt x="9257" y="21276"/>
                    <a:pt x="15429" y="21276"/>
                    <a:pt x="21600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0" y="2812255"/>
              <a:ext cx="227240" cy="62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3" fill="norm" stroke="1" extrusionOk="0">
                  <a:moveTo>
                    <a:pt x="2366" y="7378"/>
                  </a:moveTo>
                  <a:cubicBezTo>
                    <a:pt x="1766" y="8028"/>
                    <a:pt x="1166" y="8678"/>
                    <a:pt x="1166" y="9870"/>
                  </a:cubicBezTo>
                  <a:cubicBezTo>
                    <a:pt x="1166" y="11062"/>
                    <a:pt x="1766" y="12796"/>
                    <a:pt x="1766" y="14638"/>
                  </a:cubicBezTo>
                  <a:cubicBezTo>
                    <a:pt x="1766" y="16480"/>
                    <a:pt x="1166" y="18431"/>
                    <a:pt x="766" y="19659"/>
                  </a:cubicBezTo>
                  <a:cubicBezTo>
                    <a:pt x="366" y="20887"/>
                    <a:pt x="166" y="21393"/>
                    <a:pt x="66" y="21465"/>
                  </a:cubicBezTo>
                  <a:cubicBezTo>
                    <a:pt x="-34" y="21537"/>
                    <a:pt x="-34" y="21176"/>
                    <a:pt x="166" y="19803"/>
                  </a:cubicBezTo>
                  <a:cubicBezTo>
                    <a:pt x="366" y="18431"/>
                    <a:pt x="766" y="16047"/>
                    <a:pt x="1166" y="13446"/>
                  </a:cubicBezTo>
                  <a:cubicBezTo>
                    <a:pt x="1566" y="10845"/>
                    <a:pt x="1966" y="8028"/>
                    <a:pt x="2466" y="5933"/>
                  </a:cubicBezTo>
                  <a:cubicBezTo>
                    <a:pt x="2966" y="3838"/>
                    <a:pt x="3566" y="2465"/>
                    <a:pt x="4666" y="1526"/>
                  </a:cubicBezTo>
                  <a:cubicBezTo>
                    <a:pt x="5766" y="587"/>
                    <a:pt x="7366" y="81"/>
                    <a:pt x="9766" y="9"/>
                  </a:cubicBezTo>
                  <a:cubicBezTo>
                    <a:pt x="12166" y="-63"/>
                    <a:pt x="15366" y="298"/>
                    <a:pt x="17666" y="912"/>
                  </a:cubicBezTo>
                  <a:cubicBezTo>
                    <a:pt x="19966" y="1526"/>
                    <a:pt x="21366" y="2393"/>
                    <a:pt x="21466" y="3513"/>
                  </a:cubicBezTo>
                  <a:cubicBezTo>
                    <a:pt x="21566" y="4633"/>
                    <a:pt x="20366" y="6005"/>
                    <a:pt x="17366" y="6980"/>
                  </a:cubicBezTo>
                  <a:cubicBezTo>
                    <a:pt x="14366" y="7956"/>
                    <a:pt x="9566" y="8534"/>
                    <a:pt x="7366" y="8823"/>
                  </a:cubicBezTo>
                  <a:cubicBezTo>
                    <a:pt x="5166" y="9112"/>
                    <a:pt x="5566" y="9112"/>
                    <a:pt x="5966" y="9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90136" y="3079223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160"/>
                    <a:pt x="9000" y="4320"/>
                    <a:pt x="12600" y="7920"/>
                  </a:cubicBezTo>
                  <a:cubicBezTo>
                    <a:pt x="16200" y="11520"/>
                    <a:pt x="18900" y="16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21886" y="3041123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831"/>
                    <a:pt x="17760" y="1662"/>
                    <a:pt x="14160" y="5262"/>
                  </a:cubicBezTo>
                  <a:cubicBezTo>
                    <a:pt x="10560" y="8862"/>
                    <a:pt x="5280" y="152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70481" y="2816061"/>
              <a:ext cx="119706" cy="31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3" fill="norm" stroke="1" extrusionOk="0">
                  <a:moveTo>
                    <a:pt x="21431" y="1063"/>
                  </a:moveTo>
                  <a:cubicBezTo>
                    <a:pt x="19536" y="628"/>
                    <a:pt x="17642" y="193"/>
                    <a:pt x="15747" y="48"/>
                  </a:cubicBezTo>
                  <a:cubicBezTo>
                    <a:pt x="13852" y="-97"/>
                    <a:pt x="11957" y="48"/>
                    <a:pt x="9873" y="1063"/>
                  </a:cubicBezTo>
                  <a:cubicBezTo>
                    <a:pt x="7789" y="2077"/>
                    <a:pt x="5515" y="3962"/>
                    <a:pt x="3620" y="6716"/>
                  </a:cubicBezTo>
                  <a:cubicBezTo>
                    <a:pt x="1726" y="9471"/>
                    <a:pt x="210" y="13095"/>
                    <a:pt x="20" y="15632"/>
                  </a:cubicBezTo>
                  <a:cubicBezTo>
                    <a:pt x="-169" y="18169"/>
                    <a:pt x="968" y="19618"/>
                    <a:pt x="3431" y="20416"/>
                  </a:cubicBezTo>
                  <a:cubicBezTo>
                    <a:pt x="5894" y="21213"/>
                    <a:pt x="9684" y="21358"/>
                    <a:pt x="13473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96536" y="2914828"/>
              <a:ext cx="184151" cy="1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729"/>
                  </a:moveTo>
                  <a:cubicBezTo>
                    <a:pt x="1241" y="182"/>
                    <a:pt x="2483" y="-365"/>
                    <a:pt x="3848" y="319"/>
                  </a:cubicBezTo>
                  <a:cubicBezTo>
                    <a:pt x="5214" y="1002"/>
                    <a:pt x="6703" y="2916"/>
                    <a:pt x="7076" y="6197"/>
                  </a:cubicBezTo>
                  <a:cubicBezTo>
                    <a:pt x="7448" y="9478"/>
                    <a:pt x="6703" y="14126"/>
                    <a:pt x="5834" y="16997"/>
                  </a:cubicBezTo>
                  <a:cubicBezTo>
                    <a:pt x="4966" y="19868"/>
                    <a:pt x="3972" y="20962"/>
                    <a:pt x="3103" y="20825"/>
                  </a:cubicBezTo>
                  <a:cubicBezTo>
                    <a:pt x="2234" y="20688"/>
                    <a:pt x="1490" y="19321"/>
                    <a:pt x="1862" y="17270"/>
                  </a:cubicBezTo>
                  <a:cubicBezTo>
                    <a:pt x="2234" y="15220"/>
                    <a:pt x="3724" y="12486"/>
                    <a:pt x="4966" y="10298"/>
                  </a:cubicBezTo>
                  <a:cubicBezTo>
                    <a:pt x="6207" y="8111"/>
                    <a:pt x="7200" y="6470"/>
                    <a:pt x="8317" y="5103"/>
                  </a:cubicBezTo>
                  <a:cubicBezTo>
                    <a:pt x="9434" y="3736"/>
                    <a:pt x="10676" y="2643"/>
                    <a:pt x="11048" y="2916"/>
                  </a:cubicBezTo>
                  <a:cubicBezTo>
                    <a:pt x="11421" y="3189"/>
                    <a:pt x="10924" y="4830"/>
                    <a:pt x="10552" y="7564"/>
                  </a:cubicBezTo>
                  <a:cubicBezTo>
                    <a:pt x="10179" y="10298"/>
                    <a:pt x="9931" y="14126"/>
                    <a:pt x="10179" y="16587"/>
                  </a:cubicBezTo>
                  <a:cubicBezTo>
                    <a:pt x="10428" y="19048"/>
                    <a:pt x="11172" y="20141"/>
                    <a:pt x="13159" y="20688"/>
                  </a:cubicBezTo>
                  <a:cubicBezTo>
                    <a:pt x="15145" y="21235"/>
                    <a:pt x="18372" y="21235"/>
                    <a:pt x="2160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99736" y="2768073"/>
              <a:ext cx="12868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7200" y="2492"/>
                    <a:pt x="14400" y="4985"/>
                    <a:pt x="18000" y="7685"/>
                  </a:cubicBezTo>
                  <a:cubicBezTo>
                    <a:pt x="21600" y="10385"/>
                    <a:pt x="21600" y="13292"/>
                    <a:pt x="19029" y="15646"/>
                  </a:cubicBezTo>
                  <a:cubicBezTo>
                    <a:pt x="16457" y="18000"/>
                    <a:pt x="11314" y="19800"/>
                    <a:pt x="7714" y="20700"/>
                  </a:cubicBezTo>
                  <a:cubicBezTo>
                    <a:pt x="4114" y="21600"/>
                    <a:pt x="2057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98186" y="2888723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47386" y="2990323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840"/>
                    <a:pt x="11917" y="10080"/>
                    <a:pt x="15517" y="6480"/>
                  </a:cubicBezTo>
                  <a:cubicBezTo>
                    <a:pt x="19117" y="2880"/>
                    <a:pt x="2035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490431" y="2410743"/>
              <a:ext cx="242756" cy="121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55" fill="norm" stroke="1" extrusionOk="0">
                  <a:moveTo>
                    <a:pt x="21356" y="595"/>
                  </a:moveTo>
                  <a:cubicBezTo>
                    <a:pt x="19866" y="369"/>
                    <a:pt x="18377" y="143"/>
                    <a:pt x="16608" y="49"/>
                  </a:cubicBezTo>
                  <a:cubicBezTo>
                    <a:pt x="14839" y="-45"/>
                    <a:pt x="12790" y="-7"/>
                    <a:pt x="11208" y="181"/>
                  </a:cubicBezTo>
                  <a:cubicBezTo>
                    <a:pt x="9625" y="369"/>
                    <a:pt x="8508" y="708"/>
                    <a:pt x="8322" y="1140"/>
                  </a:cubicBezTo>
                  <a:cubicBezTo>
                    <a:pt x="8135" y="1573"/>
                    <a:pt x="8880" y="2100"/>
                    <a:pt x="10370" y="2721"/>
                  </a:cubicBezTo>
                  <a:cubicBezTo>
                    <a:pt x="11859" y="3342"/>
                    <a:pt x="14094" y="4057"/>
                    <a:pt x="14746" y="4734"/>
                  </a:cubicBezTo>
                  <a:cubicBezTo>
                    <a:pt x="15397" y="5411"/>
                    <a:pt x="14466" y="6051"/>
                    <a:pt x="13163" y="6503"/>
                  </a:cubicBezTo>
                  <a:cubicBezTo>
                    <a:pt x="11859" y="6954"/>
                    <a:pt x="10184" y="7218"/>
                    <a:pt x="8508" y="7425"/>
                  </a:cubicBezTo>
                  <a:cubicBezTo>
                    <a:pt x="6832" y="7632"/>
                    <a:pt x="5156" y="7782"/>
                    <a:pt x="4877" y="7857"/>
                  </a:cubicBezTo>
                  <a:cubicBezTo>
                    <a:pt x="4597" y="7933"/>
                    <a:pt x="5715" y="7933"/>
                    <a:pt x="6739" y="7952"/>
                  </a:cubicBezTo>
                  <a:cubicBezTo>
                    <a:pt x="7763" y="7970"/>
                    <a:pt x="8694" y="8008"/>
                    <a:pt x="9811" y="8215"/>
                  </a:cubicBezTo>
                  <a:cubicBezTo>
                    <a:pt x="10928" y="8422"/>
                    <a:pt x="12232" y="8798"/>
                    <a:pt x="12511" y="9381"/>
                  </a:cubicBezTo>
                  <a:cubicBezTo>
                    <a:pt x="12790" y="9965"/>
                    <a:pt x="12046" y="10755"/>
                    <a:pt x="10649" y="11658"/>
                  </a:cubicBezTo>
                  <a:cubicBezTo>
                    <a:pt x="9253" y="12561"/>
                    <a:pt x="7204" y="13577"/>
                    <a:pt x="5342" y="14612"/>
                  </a:cubicBezTo>
                  <a:cubicBezTo>
                    <a:pt x="3480" y="15647"/>
                    <a:pt x="1804" y="16701"/>
                    <a:pt x="873" y="17660"/>
                  </a:cubicBezTo>
                  <a:cubicBezTo>
                    <a:pt x="-58" y="18620"/>
                    <a:pt x="-244" y="19485"/>
                    <a:pt x="315" y="20069"/>
                  </a:cubicBezTo>
                  <a:cubicBezTo>
                    <a:pt x="873" y="20652"/>
                    <a:pt x="2177" y="20953"/>
                    <a:pt x="4970" y="21179"/>
                  </a:cubicBezTo>
                  <a:cubicBezTo>
                    <a:pt x="7763" y="21404"/>
                    <a:pt x="12046" y="21555"/>
                    <a:pt x="14932" y="21555"/>
                  </a:cubicBezTo>
                  <a:cubicBezTo>
                    <a:pt x="17818" y="21555"/>
                    <a:pt x="19308" y="21404"/>
                    <a:pt x="20797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314336" y="2526773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914"/>
                    <a:pt x="16200" y="11829"/>
                    <a:pt x="18900" y="15429"/>
                  </a:cubicBezTo>
                  <a:cubicBezTo>
                    <a:pt x="21600" y="19029"/>
                    <a:pt x="18900" y="20314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314336" y="2391306"/>
              <a:ext cx="190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429578" y="2266414"/>
              <a:ext cx="87959" cy="40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21371" y="3694"/>
                  </a:moveTo>
                  <a:cubicBezTo>
                    <a:pt x="21371" y="3135"/>
                    <a:pt x="21371" y="2575"/>
                    <a:pt x="20857" y="2015"/>
                  </a:cubicBezTo>
                  <a:cubicBezTo>
                    <a:pt x="20342" y="1456"/>
                    <a:pt x="19314" y="896"/>
                    <a:pt x="17257" y="505"/>
                  </a:cubicBezTo>
                  <a:cubicBezTo>
                    <a:pt x="15200" y="113"/>
                    <a:pt x="12114" y="-111"/>
                    <a:pt x="9800" y="57"/>
                  </a:cubicBezTo>
                  <a:cubicBezTo>
                    <a:pt x="7485" y="225"/>
                    <a:pt x="5942" y="784"/>
                    <a:pt x="4142" y="2519"/>
                  </a:cubicBezTo>
                  <a:cubicBezTo>
                    <a:pt x="2342" y="4254"/>
                    <a:pt x="285" y="7164"/>
                    <a:pt x="28" y="10297"/>
                  </a:cubicBezTo>
                  <a:cubicBezTo>
                    <a:pt x="-229" y="13431"/>
                    <a:pt x="1314" y="16788"/>
                    <a:pt x="2600" y="18747"/>
                  </a:cubicBezTo>
                  <a:cubicBezTo>
                    <a:pt x="3885" y="20706"/>
                    <a:pt x="4914" y="21265"/>
                    <a:pt x="5685" y="21377"/>
                  </a:cubicBezTo>
                  <a:cubicBezTo>
                    <a:pt x="6457" y="21489"/>
                    <a:pt x="6971" y="21153"/>
                    <a:pt x="7485" y="20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411469" y="2533123"/>
              <a:ext cx="14416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6296" y="21600"/>
                  </a:moveTo>
                  <a:cubicBezTo>
                    <a:pt x="5357" y="19200"/>
                    <a:pt x="4418" y="16800"/>
                    <a:pt x="3009" y="15000"/>
                  </a:cubicBezTo>
                  <a:cubicBezTo>
                    <a:pt x="1600" y="13200"/>
                    <a:pt x="-278" y="12000"/>
                    <a:pt x="35" y="10500"/>
                  </a:cubicBezTo>
                  <a:cubicBezTo>
                    <a:pt x="348" y="9000"/>
                    <a:pt x="2852" y="7200"/>
                    <a:pt x="6765" y="5400"/>
                  </a:cubicBezTo>
                  <a:cubicBezTo>
                    <a:pt x="10679" y="3600"/>
                    <a:pt x="16000" y="1800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917586" y="2433224"/>
              <a:ext cx="234951" cy="20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134"/>
                  </a:moveTo>
                  <a:cubicBezTo>
                    <a:pt x="973" y="480"/>
                    <a:pt x="1946" y="-175"/>
                    <a:pt x="2822" y="43"/>
                  </a:cubicBezTo>
                  <a:cubicBezTo>
                    <a:pt x="3697" y="261"/>
                    <a:pt x="4476" y="1352"/>
                    <a:pt x="5351" y="4080"/>
                  </a:cubicBezTo>
                  <a:cubicBezTo>
                    <a:pt x="6227" y="6807"/>
                    <a:pt x="7200" y="11170"/>
                    <a:pt x="7200" y="14116"/>
                  </a:cubicBezTo>
                  <a:cubicBezTo>
                    <a:pt x="7200" y="17061"/>
                    <a:pt x="6227" y="18589"/>
                    <a:pt x="4962" y="19680"/>
                  </a:cubicBezTo>
                  <a:cubicBezTo>
                    <a:pt x="3697" y="20770"/>
                    <a:pt x="2141" y="21425"/>
                    <a:pt x="1265" y="21207"/>
                  </a:cubicBezTo>
                  <a:cubicBezTo>
                    <a:pt x="389" y="20989"/>
                    <a:pt x="195" y="19898"/>
                    <a:pt x="973" y="17716"/>
                  </a:cubicBezTo>
                  <a:cubicBezTo>
                    <a:pt x="1751" y="15534"/>
                    <a:pt x="3503" y="12261"/>
                    <a:pt x="5546" y="9534"/>
                  </a:cubicBezTo>
                  <a:cubicBezTo>
                    <a:pt x="7589" y="6807"/>
                    <a:pt x="9924" y="4625"/>
                    <a:pt x="11773" y="3098"/>
                  </a:cubicBezTo>
                  <a:cubicBezTo>
                    <a:pt x="13622" y="1570"/>
                    <a:pt x="14984" y="698"/>
                    <a:pt x="15178" y="807"/>
                  </a:cubicBezTo>
                  <a:cubicBezTo>
                    <a:pt x="15373" y="916"/>
                    <a:pt x="14400" y="2007"/>
                    <a:pt x="13232" y="3752"/>
                  </a:cubicBezTo>
                  <a:cubicBezTo>
                    <a:pt x="12065" y="5498"/>
                    <a:pt x="10703" y="7898"/>
                    <a:pt x="10022" y="9643"/>
                  </a:cubicBezTo>
                  <a:cubicBezTo>
                    <a:pt x="9341" y="11389"/>
                    <a:pt x="9341" y="12480"/>
                    <a:pt x="9827" y="13352"/>
                  </a:cubicBezTo>
                  <a:cubicBezTo>
                    <a:pt x="10314" y="14225"/>
                    <a:pt x="11286" y="14880"/>
                    <a:pt x="13330" y="14989"/>
                  </a:cubicBezTo>
                  <a:cubicBezTo>
                    <a:pt x="15373" y="15098"/>
                    <a:pt x="18486" y="14661"/>
                    <a:pt x="21600" y="14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292236" y="2443000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47" y="11040"/>
                    <a:pt x="9095" y="1783"/>
                    <a:pt x="12695" y="240"/>
                  </a:cubicBezTo>
                  <a:cubicBezTo>
                    <a:pt x="16295" y="-1303"/>
                    <a:pt x="1894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292236" y="255852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597036" y="2336273"/>
              <a:ext cx="980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41"/>
                    <a:pt x="21600" y="9882"/>
                    <a:pt x="19440" y="13482"/>
                  </a:cubicBezTo>
                  <a:cubicBezTo>
                    <a:pt x="17280" y="17082"/>
                    <a:pt x="8640" y="193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993536" y="2217749"/>
              <a:ext cx="120919" cy="48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2" fill="norm" stroke="1" extrusionOk="0">
                  <a:moveTo>
                    <a:pt x="3352" y="6358"/>
                  </a:moveTo>
                  <a:cubicBezTo>
                    <a:pt x="3724" y="9724"/>
                    <a:pt x="4097" y="13090"/>
                    <a:pt x="4283" y="15335"/>
                  </a:cubicBezTo>
                  <a:cubicBezTo>
                    <a:pt x="4469" y="17579"/>
                    <a:pt x="4469" y="18701"/>
                    <a:pt x="4469" y="19636"/>
                  </a:cubicBezTo>
                  <a:cubicBezTo>
                    <a:pt x="4469" y="20571"/>
                    <a:pt x="4469" y="21319"/>
                    <a:pt x="4097" y="21412"/>
                  </a:cubicBezTo>
                  <a:cubicBezTo>
                    <a:pt x="3724" y="21506"/>
                    <a:pt x="2979" y="20945"/>
                    <a:pt x="2607" y="18981"/>
                  </a:cubicBezTo>
                  <a:cubicBezTo>
                    <a:pt x="2234" y="17018"/>
                    <a:pt x="2234" y="13651"/>
                    <a:pt x="2607" y="10472"/>
                  </a:cubicBezTo>
                  <a:cubicBezTo>
                    <a:pt x="2979" y="7293"/>
                    <a:pt x="3724" y="4301"/>
                    <a:pt x="4841" y="2571"/>
                  </a:cubicBezTo>
                  <a:cubicBezTo>
                    <a:pt x="5959" y="841"/>
                    <a:pt x="7448" y="374"/>
                    <a:pt x="9310" y="140"/>
                  </a:cubicBezTo>
                  <a:cubicBezTo>
                    <a:pt x="11172" y="-94"/>
                    <a:pt x="13407" y="-94"/>
                    <a:pt x="15828" y="607"/>
                  </a:cubicBezTo>
                  <a:cubicBezTo>
                    <a:pt x="18248" y="1309"/>
                    <a:pt x="20855" y="2711"/>
                    <a:pt x="21228" y="4067"/>
                  </a:cubicBezTo>
                  <a:cubicBezTo>
                    <a:pt x="21600" y="5423"/>
                    <a:pt x="19738" y="6732"/>
                    <a:pt x="16572" y="7620"/>
                  </a:cubicBezTo>
                  <a:cubicBezTo>
                    <a:pt x="13407" y="8509"/>
                    <a:pt x="8938" y="8976"/>
                    <a:pt x="5959" y="9023"/>
                  </a:cubicBezTo>
                  <a:cubicBezTo>
                    <a:pt x="2979" y="9070"/>
                    <a:pt x="1490" y="8696"/>
                    <a:pt x="0" y="8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086342" y="2406123"/>
              <a:ext cx="142145" cy="20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84" fill="norm" stroke="1" extrusionOk="0">
                  <a:moveTo>
                    <a:pt x="366" y="5951"/>
                  </a:moveTo>
                  <a:cubicBezTo>
                    <a:pt x="49" y="4849"/>
                    <a:pt x="-269" y="3747"/>
                    <a:pt x="366" y="3306"/>
                  </a:cubicBezTo>
                  <a:cubicBezTo>
                    <a:pt x="1002" y="2865"/>
                    <a:pt x="2590" y="3086"/>
                    <a:pt x="4813" y="5180"/>
                  </a:cubicBezTo>
                  <a:cubicBezTo>
                    <a:pt x="7037" y="7273"/>
                    <a:pt x="9896" y="11241"/>
                    <a:pt x="11325" y="13886"/>
                  </a:cubicBezTo>
                  <a:cubicBezTo>
                    <a:pt x="12755" y="16531"/>
                    <a:pt x="12755" y="17853"/>
                    <a:pt x="12119" y="18955"/>
                  </a:cubicBezTo>
                  <a:cubicBezTo>
                    <a:pt x="11484" y="20057"/>
                    <a:pt x="10213" y="20939"/>
                    <a:pt x="8784" y="21269"/>
                  </a:cubicBezTo>
                  <a:cubicBezTo>
                    <a:pt x="7355" y="21600"/>
                    <a:pt x="5766" y="21380"/>
                    <a:pt x="5607" y="18404"/>
                  </a:cubicBezTo>
                  <a:cubicBezTo>
                    <a:pt x="5449" y="15429"/>
                    <a:pt x="6719" y="9698"/>
                    <a:pt x="9578" y="6171"/>
                  </a:cubicBezTo>
                  <a:cubicBezTo>
                    <a:pt x="12437" y="2645"/>
                    <a:pt x="16884" y="1322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278771" y="2282212"/>
              <a:ext cx="121166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36" fill="norm" stroke="1" extrusionOk="0">
                  <a:moveTo>
                    <a:pt x="21318" y="1469"/>
                  </a:moveTo>
                  <a:cubicBezTo>
                    <a:pt x="20201" y="772"/>
                    <a:pt x="19084" y="75"/>
                    <a:pt x="17780" y="6"/>
                  </a:cubicBezTo>
                  <a:cubicBezTo>
                    <a:pt x="16477" y="-64"/>
                    <a:pt x="14987" y="493"/>
                    <a:pt x="12194" y="2862"/>
                  </a:cubicBezTo>
                  <a:cubicBezTo>
                    <a:pt x="9401" y="5231"/>
                    <a:pt x="5304" y="9412"/>
                    <a:pt x="2884" y="12687"/>
                  </a:cubicBezTo>
                  <a:cubicBezTo>
                    <a:pt x="463" y="15962"/>
                    <a:pt x="-282" y="18331"/>
                    <a:pt x="90" y="19724"/>
                  </a:cubicBezTo>
                  <a:cubicBezTo>
                    <a:pt x="463" y="21118"/>
                    <a:pt x="1952" y="21536"/>
                    <a:pt x="5304" y="21536"/>
                  </a:cubicBezTo>
                  <a:cubicBezTo>
                    <a:pt x="8656" y="21536"/>
                    <a:pt x="13870" y="21118"/>
                    <a:pt x="19084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457086" y="2284017"/>
              <a:ext cx="171451" cy="30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2765"/>
                  </a:moveTo>
                  <a:cubicBezTo>
                    <a:pt x="21333" y="1729"/>
                    <a:pt x="21067" y="694"/>
                    <a:pt x="20267" y="250"/>
                  </a:cubicBezTo>
                  <a:cubicBezTo>
                    <a:pt x="19467" y="-194"/>
                    <a:pt x="18133" y="-46"/>
                    <a:pt x="15733" y="694"/>
                  </a:cubicBezTo>
                  <a:cubicBezTo>
                    <a:pt x="13333" y="1433"/>
                    <a:pt x="9867" y="2765"/>
                    <a:pt x="7067" y="4910"/>
                  </a:cubicBezTo>
                  <a:cubicBezTo>
                    <a:pt x="4267" y="7055"/>
                    <a:pt x="2133" y="10014"/>
                    <a:pt x="1067" y="12307"/>
                  </a:cubicBezTo>
                  <a:cubicBezTo>
                    <a:pt x="0" y="14601"/>
                    <a:pt x="0" y="16228"/>
                    <a:pt x="0" y="17411"/>
                  </a:cubicBezTo>
                  <a:cubicBezTo>
                    <a:pt x="0" y="18595"/>
                    <a:pt x="0" y="19335"/>
                    <a:pt x="533" y="19927"/>
                  </a:cubicBezTo>
                  <a:cubicBezTo>
                    <a:pt x="1067" y="20518"/>
                    <a:pt x="2133" y="20962"/>
                    <a:pt x="4267" y="21184"/>
                  </a:cubicBezTo>
                  <a:cubicBezTo>
                    <a:pt x="6400" y="21406"/>
                    <a:pt x="9600" y="21406"/>
                    <a:pt x="12667" y="21036"/>
                  </a:cubicBezTo>
                  <a:cubicBezTo>
                    <a:pt x="15733" y="20666"/>
                    <a:pt x="18667" y="19927"/>
                    <a:pt x="21600" y="19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482486" y="245692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672986" y="2266423"/>
              <a:ext cx="10453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7477" y="0"/>
                  </a:moveTo>
                  <a:cubicBezTo>
                    <a:pt x="12877" y="2314"/>
                    <a:pt x="18277" y="4629"/>
                    <a:pt x="19938" y="7200"/>
                  </a:cubicBezTo>
                  <a:cubicBezTo>
                    <a:pt x="21600" y="9771"/>
                    <a:pt x="19523" y="12600"/>
                    <a:pt x="15577" y="15043"/>
                  </a:cubicBezTo>
                  <a:cubicBezTo>
                    <a:pt x="11631" y="17486"/>
                    <a:pt x="5815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095136" y="3314173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741"/>
                    <a:pt x="21600" y="9483"/>
                    <a:pt x="18900" y="13083"/>
                  </a:cubicBezTo>
                  <a:cubicBezTo>
                    <a:pt x="16200" y="16683"/>
                    <a:pt x="8100" y="191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196736" y="3447523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482486" y="3207810"/>
              <a:ext cx="153150" cy="42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81" fill="norm" stroke="1" extrusionOk="0">
                  <a:moveTo>
                    <a:pt x="4378" y="7334"/>
                  </a:moveTo>
                  <a:cubicBezTo>
                    <a:pt x="4670" y="10128"/>
                    <a:pt x="4962" y="12922"/>
                    <a:pt x="5108" y="14910"/>
                  </a:cubicBezTo>
                  <a:cubicBezTo>
                    <a:pt x="5254" y="16898"/>
                    <a:pt x="5254" y="18080"/>
                    <a:pt x="5108" y="19155"/>
                  </a:cubicBezTo>
                  <a:cubicBezTo>
                    <a:pt x="4962" y="20229"/>
                    <a:pt x="4670" y="21197"/>
                    <a:pt x="4378" y="21358"/>
                  </a:cubicBezTo>
                  <a:cubicBezTo>
                    <a:pt x="4086" y="21519"/>
                    <a:pt x="3795" y="20874"/>
                    <a:pt x="3795" y="18403"/>
                  </a:cubicBezTo>
                  <a:cubicBezTo>
                    <a:pt x="3795" y="15931"/>
                    <a:pt x="4086" y="11632"/>
                    <a:pt x="4962" y="8570"/>
                  </a:cubicBezTo>
                  <a:cubicBezTo>
                    <a:pt x="5838" y="5507"/>
                    <a:pt x="7297" y="3680"/>
                    <a:pt x="8757" y="2444"/>
                  </a:cubicBezTo>
                  <a:cubicBezTo>
                    <a:pt x="10216" y="1209"/>
                    <a:pt x="11676" y="564"/>
                    <a:pt x="13281" y="241"/>
                  </a:cubicBezTo>
                  <a:cubicBezTo>
                    <a:pt x="14886" y="-81"/>
                    <a:pt x="16638" y="-81"/>
                    <a:pt x="17951" y="241"/>
                  </a:cubicBezTo>
                  <a:cubicBezTo>
                    <a:pt x="19265" y="564"/>
                    <a:pt x="20141" y="1209"/>
                    <a:pt x="20724" y="2229"/>
                  </a:cubicBezTo>
                  <a:cubicBezTo>
                    <a:pt x="21308" y="3250"/>
                    <a:pt x="21600" y="4647"/>
                    <a:pt x="18973" y="6152"/>
                  </a:cubicBezTo>
                  <a:cubicBezTo>
                    <a:pt x="16346" y="7656"/>
                    <a:pt x="10800" y="9268"/>
                    <a:pt x="7151" y="9967"/>
                  </a:cubicBezTo>
                  <a:cubicBezTo>
                    <a:pt x="3503" y="10665"/>
                    <a:pt x="1751" y="10450"/>
                    <a:pt x="0" y="10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568709" y="3358623"/>
              <a:ext cx="142378" cy="21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3" fill="norm" stroke="1" extrusionOk="0">
                  <a:moveTo>
                    <a:pt x="402" y="9529"/>
                  </a:moveTo>
                  <a:cubicBezTo>
                    <a:pt x="85" y="8259"/>
                    <a:pt x="-233" y="6988"/>
                    <a:pt x="243" y="6035"/>
                  </a:cubicBezTo>
                  <a:cubicBezTo>
                    <a:pt x="720" y="5082"/>
                    <a:pt x="1991" y="4447"/>
                    <a:pt x="4055" y="4659"/>
                  </a:cubicBezTo>
                  <a:cubicBezTo>
                    <a:pt x="6120" y="4871"/>
                    <a:pt x="8979" y="5929"/>
                    <a:pt x="11043" y="7729"/>
                  </a:cubicBezTo>
                  <a:cubicBezTo>
                    <a:pt x="13108" y="9529"/>
                    <a:pt x="14379" y="12071"/>
                    <a:pt x="14855" y="14294"/>
                  </a:cubicBezTo>
                  <a:cubicBezTo>
                    <a:pt x="15332" y="16518"/>
                    <a:pt x="15014" y="18424"/>
                    <a:pt x="14061" y="19694"/>
                  </a:cubicBezTo>
                  <a:cubicBezTo>
                    <a:pt x="13108" y="20965"/>
                    <a:pt x="11520" y="21600"/>
                    <a:pt x="10567" y="21282"/>
                  </a:cubicBezTo>
                  <a:cubicBezTo>
                    <a:pt x="9614" y="20965"/>
                    <a:pt x="9296" y="19694"/>
                    <a:pt x="9773" y="16624"/>
                  </a:cubicBezTo>
                  <a:cubicBezTo>
                    <a:pt x="10249" y="13553"/>
                    <a:pt x="11520" y="8682"/>
                    <a:pt x="13585" y="5612"/>
                  </a:cubicBezTo>
                  <a:cubicBezTo>
                    <a:pt x="15649" y="2541"/>
                    <a:pt x="18508" y="1271"/>
                    <a:pt x="213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766120" y="3283109"/>
              <a:ext cx="103717" cy="25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2556"/>
                  </a:moveTo>
                  <a:cubicBezTo>
                    <a:pt x="21600" y="1511"/>
                    <a:pt x="21600" y="466"/>
                    <a:pt x="20498" y="117"/>
                  </a:cubicBezTo>
                  <a:cubicBezTo>
                    <a:pt x="19396" y="-231"/>
                    <a:pt x="17192" y="117"/>
                    <a:pt x="13886" y="2208"/>
                  </a:cubicBezTo>
                  <a:cubicBezTo>
                    <a:pt x="10580" y="4298"/>
                    <a:pt x="6171" y="8130"/>
                    <a:pt x="3527" y="11179"/>
                  </a:cubicBezTo>
                  <a:cubicBezTo>
                    <a:pt x="882" y="14227"/>
                    <a:pt x="0" y="16492"/>
                    <a:pt x="0" y="18059"/>
                  </a:cubicBezTo>
                  <a:cubicBezTo>
                    <a:pt x="0" y="19627"/>
                    <a:pt x="882" y="20498"/>
                    <a:pt x="2645" y="20934"/>
                  </a:cubicBezTo>
                  <a:cubicBezTo>
                    <a:pt x="4408" y="21369"/>
                    <a:pt x="7053" y="21369"/>
                    <a:pt x="9698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903338" y="3303174"/>
              <a:ext cx="156999" cy="23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79" fill="norm" stroke="1" extrusionOk="0">
                  <a:moveTo>
                    <a:pt x="21362" y="985"/>
                  </a:moveTo>
                  <a:cubicBezTo>
                    <a:pt x="20210" y="416"/>
                    <a:pt x="19058" y="-152"/>
                    <a:pt x="16898" y="37"/>
                  </a:cubicBezTo>
                  <a:cubicBezTo>
                    <a:pt x="14738" y="227"/>
                    <a:pt x="11570" y="1174"/>
                    <a:pt x="8978" y="3353"/>
                  </a:cubicBezTo>
                  <a:cubicBezTo>
                    <a:pt x="6386" y="5532"/>
                    <a:pt x="4370" y="8943"/>
                    <a:pt x="2930" y="11595"/>
                  </a:cubicBezTo>
                  <a:cubicBezTo>
                    <a:pt x="1490" y="14248"/>
                    <a:pt x="626" y="16143"/>
                    <a:pt x="194" y="17848"/>
                  </a:cubicBezTo>
                  <a:cubicBezTo>
                    <a:pt x="-238" y="19553"/>
                    <a:pt x="-238" y="21069"/>
                    <a:pt x="3362" y="21259"/>
                  </a:cubicBezTo>
                  <a:cubicBezTo>
                    <a:pt x="6962" y="21448"/>
                    <a:pt x="14162" y="20311"/>
                    <a:pt x="21362" y="19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939686" y="3434823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142886" y="3263373"/>
              <a:ext cx="6621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1964" y="0"/>
                  </a:moveTo>
                  <a:cubicBezTo>
                    <a:pt x="10473" y="3535"/>
                    <a:pt x="18982" y="7069"/>
                    <a:pt x="20291" y="10342"/>
                  </a:cubicBezTo>
                  <a:cubicBezTo>
                    <a:pt x="21600" y="13615"/>
                    <a:pt x="15709" y="16625"/>
                    <a:pt x="11127" y="18458"/>
                  </a:cubicBezTo>
                  <a:cubicBezTo>
                    <a:pt x="6545" y="20291"/>
                    <a:pt x="3273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866786" y="3447523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866786" y="3321080"/>
              <a:ext cx="76201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1200" y="14129"/>
                    <a:pt x="2400" y="6929"/>
                    <a:pt x="4500" y="3329"/>
                  </a:cubicBezTo>
                  <a:cubicBezTo>
                    <a:pt x="6600" y="-271"/>
                    <a:pt x="9600" y="-271"/>
                    <a:pt x="12600" y="243"/>
                  </a:cubicBezTo>
                  <a:cubicBezTo>
                    <a:pt x="15600" y="758"/>
                    <a:pt x="18600" y="1786"/>
                    <a:pt x="21600" y="2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981985" y="3147350"/>
              <a:ext cx="90996" cy="42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77" fill="norm" stroke="1" extrusionOk="0">
                  <a:moveTo>
                    <a:pt x="20410" y="4236"/>
                  </a:moveTo>
                  <a:cubicBezTo>
                    <a:pt x="20901" y="3704"/>
                    <a:pt x="21392" y="3172"/>
                    <a:pt x="20901" y="2374"/>
                  </a:cubicBezTo>
                  <a:cubicBezTo>
                    <a:pt x="20410" y="1576"/>
                    <a:pt x="18937" y="512"/>
                    <a:pt x="16974" y="139"/>
                  </a:cubicBezTo>
                  <a:cubicBezTo>
                    <a:pt x="15010" y="-233"/>
                    <a:pt x="12556" y="86"/>
                    <a:pt x="9610" y="1735"/>
                  </a:cubicBezTo>
                  <a:cubicBezTo>
                    <a:pt x="6665" y="3385"/>
                    <a:pt x="3228" y="6364"/>
                    <a:pt x="1510" y="9343"/>
                  </a:cubicBezTo>
                  <a:cubicBezTo>
                    <a:pt x="-208" y="12323"/>
                    <a:pt x="-208" y="15302"/>
                    <a:pt x="283" y="17058"/>
                  </a:cubicBezTo>
                  <a:cubicBezTo>
                    <a:pt x="774" y="18813"/>
                    <a:pt x="1756" y="19345"/>
                    <a:pt x="2737" y="19877"/>
                  </a:cubicBezTo>
                  <a:cubicBezTo>
                    <a:pt x="3719" y="20409"/>
                    <a:pt x="4701" y="20941"/>
                    <a:pt x="5437" y="21154"/>
                  </a:cubicBezTo>
                  <a:cubicBezTo>
                    <a:pt x="6174" y="21367"/>
                    <a:pt x="6665" y="21261"/>
                    <a:pt x="7156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940541" y="3396723"/>
              <a:ext cx="1929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680" y="21600"/>
                  </a:moveTo>
                  <a:cubicBezTo>
                    <a:pt x="741" y="16457"/>
                    <a:pt x="-198" y="11314"/>
                    <a:pt x="37" y="8229"/>
                  </a:cubicBezTo>
                  <a:cubicBezTo>
                    <a:pt x="272" y="5143"/>
                    <a:pt x="1680" y="4114"/>
                    <a:pt x="5437" y="3086"/>
                  </a:cubicBezTo>
                  <a:cubicBezTo>
                    <a:pt x="9193" y="2057"/>
                    <a:pt x="15298" y="1029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487091" y="3338353"/>
              <a:ext cx="255996" cy="20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56" fill="norm" stroke="1" extrusionOk="0">
                  <a:moveTo>
                    <a:pt x="167" y="4095"/>
                  </a:moveTo>
                  <a:cubicBezTo>
                    <a:pt x="-10" y="2993"/>
                    <a:pt x="-187" y="1891"/>
                    <a:pt x="433" y="1119"/>
                  </a:cubicBezTo>
                  <a:cubicBezTo>
                    <a:pt x="1052" y="348"/>
                    <a:pt x="2469" y="-93"/>
                    <a:pt x="3531" y="17"/>
                  </a:cubicBezTo>
                  <a:cubicBezTo>
                    <a:pt x="4593" y="127"/>
                    <a:pt x="5302" y="789"/>
                    <a:pt x="6010" y="3434"/>
                  </a:cubicBezTo>
                  <a:cubicBezTo>
                    <a:pt x="6718" y="6078"/>
                    <a:pt x="7426" y="10707"/>
                    <a:pt x="7161" y="13903"/>
                  </a:cubicBezTo>
                  <a:cubicBezTo>
                    <a:pt x="6895" y="17099"/>
                    <a:pt x="5656" y="18862"/>
                    <a:pt x="4505" y="19964"/>
                  </a:cubicBezTo>
                  <a:cubicBezTo>
                    <a:pt x="3354" y="21066"/>
                    <a:pt x="2292" y="21507"/>
                    <a:pt x="1761" y="20846"/>
                  </a:cubicBezTo>
                  <a:cubicBezTo>
                    <a:pt x="1229" y="20185"/>
                    <a:pt x="1229" y="18421"/>
                    <a:pt x="2734" y="15336"/>
                  </a:cubicBezTo>
                  <a:cubicBezTo>
                    <a:pt x="4239" y="12250"/>
                    <a:pt x="7249" y="7842"/>
                    <a:pt x="9197" y="5307"/>
                  </a:cubicBezTo>
                  <a:cubicBezTo>
                    <a:pt x="11144" y="2772"/>
                    <a:pt x="12029" y="2111"/>
                    <a:pt x="12915" y="1780"/>
                  </a:cubicBezTo>
                  <a:cubicBezTo>
                    <a:pt x="13800" y="1450"/>
                    <a:pt x="14685" y="1450"/>
                    <a:pt x="15039" y="2001"/>
                  </a:cubicBezTo>
                  <a:cubicBezTo>
                    <a:pt x="15393" y="2552"/>
                    <a:pt x="15216" y="3654"/>
                    <a:pt x="14774" y="5638"/>
                  </a:cubicBezTo>
                  <a:cubicBezTo>
                    <a:pt x="14331" y="7621"/>
                    <a:pt x="13623" y="10487"/>
                    <a:pt x="13357" y="12470"/>
                  </a:cubicBezTo>
                  <a:cubicBezTo>
                    <a:pt x="13092" y="14454"/>
                    <a:pt x="13269" y="15556"/>
                    <a:pt x="14685" y="15997"/>
                  </a:cubicBezTo>
                  <a:cubicBezTo>
                    <a:pt x="16102" y="16438"/>
                    <a:pt x="18757" y="16217"/>
                    <a:pt x="21413" y="15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895486" y="3371323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838336" y="347292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105516" y="3350673"/>
              <a:ext cx="195330" cy="17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600" fill="norm" stroke="1" extrusionOk="0">
                  <a:moveTo>
                    <a:pt x="13310" y="190"/>
                  </a:moveTo>
                  <a:cubicBezTo>
                    <a:pt x="11974" y="-61"/>
                    <a:pt x="10638" y="-312"/>
                    <a:pt x="8634" y="1195"/>
                  </a:cubicBezTo>
                  <a:cubicBezTo>
                    <a:pt x="6630" y="2702"/>
                    <a:pt x="3958" y="5967"/>
                    <a:pt x="2176" y="9107"/>
                  </a:cubicBezTo>
                  <a:cubicBezTo>
                    <a:pt x="395" y="12246"/>
                    <a:pt x="-496" y="15260"/>
                    <a:pt x="283" y="17521"/>
                  </a:cubicBezTo>
                  <a:cubicBezTo>
                    <a:pt x="1063" y="19781"/>
                    <a:pt x="3512" y="21288"/>
                    <a:pt x="7186" y="20283"/>
                  </a:cubicBezTo>
                  <a:cubicBezTo>
                    <a:pt x="10861" y="19279"/>
                    <a:pt x="15760" y="15762"/>
                    <a:pt x="18320" y="12748"/>
                  </a:cubicBezTo>
                  <a:cubicBezTo>
                    <a:pt x="20881" y="9735"/>
                    <a:pt x="21104" y="7223"/>
                    <a:pt x="19657" y="5339"/>
                  </a:cubicBezTo>
                  <a:cubicBezTo>
                    <a:pt x="18209" y="3455"/>
                    <a:pt x="15092" y="2200"/>
                    <a:pt x="11974" y="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288795" y="4156373"/>
              <a:ext cx="217224" cy="21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0693" fill="norm" stroke="1" extrusionOk="0">
                  <a:moveTo>
                    <a:pt x="10600" y="829"/>
                  </a:moveTo>
                  <a:cubicBezTo>
                    <a:pt x="9187" y="627"/>
                    <a:pt x="7774" y="426"/>
                    <a:pt x="5957" y="2646"/>
                  </a:cubicBezTo>
                  <a:cubicBezTo>
                    <a:pt x="4140" y="4867"/>
                    <a:pt x="1920" y="9510"/>
                    <a:pt x="809" y="12841"/>
                  </a:cubicBezTo>
                  <a:cubicBezTo>
                    <a:pt x="-301" y="16171"/>
                    <a:pt x="-301" y="18190"/>
                    <a:pt x="1011" y="19502"/>
                  </a:cubicBezTo>
                  <a:cubicBezTo>
                    <a:pt x="2323" y="20814"/>
                    <a:pt x="4948" y="21420"/>
                    <a:pt x="8480" y="19300"/>
                  </a:cubicBezTo>
                  <a:cubicBezTo>
                    <a:pt x="12013" y="17181"/>
                    <a:pt x="16454" y="12336"/>
                    <a:pt x="18776" y="8702"/>
                  </a:cubicBezTo>
                  <a:cubicBezTo>
                    <a:pt x="21097" y="5069"/>
                    <a:pt x="21299" y="2646"/>
                    <a:pt x="19583" y="1334"/>
                  </a:cubicBezTo>
                  <a:cubicBezTo>
                    <a:pt x="17867" y="22"/>
                    <a:pt x="14234" y="-180"/>
                    <a:pt x="12013" y="123"/>
                  </a:cubicBezTo>
                  <a:cubicBezTo>
                    <a:pt x="9792" y="426"/>
                    <a:pt x="8985" y="1233"/>
                    <a:pt x="8178" y="2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350002" y="4247623"/>
              <a:ext cx="170847" cy="12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878" fill="norm" stroke="1" extrusionOk="0">
                  <a:moveTo>
                    <a:pt x="18038" y="2197"/>
                  </a:moveTo>
                  <a:cubicBezTo>
                    <a:pt x="15210" y="1098"/>
                    <a:pt x="12381" y="0"/>
                    <a:pt x="9295" y="1464"/>
                  </a:cubicBezTo>
                  <a:cubicBezTo>
                    <a:pt x="6210" y="2929"/>
                    <a:pt x="2867" y="6956"/>
                    <a:pt x="1195" y="10251"/>
                  </a:cubicBezTo>
                  <a:cubicBezTo>
                    <a:pt x="-476" y="13546"/>
                    <a:pt x="-476" y="16108"/>
                    <a:pt x="1710" y="18122"/>
                  </a:cubicBezTo>
                  <a:cubicBezTo>
                    <a:pt x="3895" y="20136"/>
                    <a:pt x="8267" y="21600"/>
                    <a:pt x="11867" y="20502"/>
                  </a:cubicBezTo>
                  <a:cubicBezTo>
                    <a:pt x="15467" y="19403"/>
                    <a:pt x="18295" y="15742"/>
                    <a:pt x="19710" y="12814"/>
                  </a:cubicBezTo>
                  <a:cubicBezTo>
                    <a:pt x="21124" y="9885"/>
                    <a:pt x="21124" y="7688"/>
                    <a:pt x="19581" y="5675"/>
                  </a:cubicBezTo>
                  <a:cubicBezTo>
                    <a:pt x="18038" y="3661"/>
                    <a:pt x="14953" y="1831"/>
                    <a:pt x="118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582045" y="4063473"/>
              <a:ext cx="259342" cy="34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4" fill="norm" stroke="1" extrusionOk="0">
                  <a:moveTo>
                    <a:pt x="3604" y="0"/>
                  </a:moveTo>
                  <a:cubicBezTo>
                    <a:pt x="2901" y="4478"/>
                    <a:pt x="2199" y="8956"/>
                    <a:pt x="1584" y="11985"/>
                  </a:cubicBezTo>
                  <a:cubicBezTo>
                    <a:pt x="970" y="15015"/>
                    <a:pt x="443" y="16595"/>
                    <a:pt x="179" y="17978"/>
                  </a:cubicBezTo>
                  <a:cubicBezTo>
                    <a:pt x="-84" y="19361"/>
                    <a:pt x="-84" y="20546"/>
                    <a:pt x="355" y="21073"/>
                  </a:cubicBezTo>
                  <a:cubicBezTo>
                    <a:pt x="794" y="21600"/>
                    <a:pt x="1672" y="21468"/>
                    <a:pt x="2726" y="20744"/>
                  </a:cubicBezTo>
                  <a:cubicBezTo>
                    <a:pt x="3779" y="20020"/>
                    <a:pt x="5009" y="18702"/>
                    <a:pt x="5272" y="16859"/>
                  </a:cubicBezTo>
                  <a:cubicBezTo>
                    <a:pt x="5536" y="15015"/>
                    <a:pt x="4833" y="12644"/>
                    <a:pt x="4131" y="11261"/>
                  </a:cubicBezTo>
                  <a:cubicBezTo>
                    <a:pt x="3428" y="9878"/>
                    <a:pt x="2726" y="9483"/>
                    <a:pt x="1936" y="9220"/>
                  </a:cubicBezTo>
                  <a:cubicBezTo>
                    <a:pt x="1145" y="8956"/>
                    <a:pt x="267" y="8824"/>
                    <a:pt x="355" y="8693"/>
                  </a:cubicBezTo>
                  <a:cubicBezTo>
                    <a:pt x="443" y="8561"/>
                    <a:pt x="1496" y="8429"/>
                    <a:pt x="3340" y="7507"/>
                  </a:cubicBezTo>
                  <a:cubicBezTo>
                    <a:pt x="5184" y="6585"/>
                    <a:pt x="7818" y="4873"/>
                    <a:pt x="9487" y="3754"/>
                  </a:cubicBezTo>
                  <a:cubicBezTo>
                    <a:pt x="11155" y="2634"/>
                    <a:pt x="11857" y="2107"/>
                    <a:pt x="12384" y="2173"/>
                  </a:cubicBezTo>
                  <a:cubicBezTo>
                    <a:pt x="12911" y="2239"/>
                    <a:pt x="13262" y="2898"/>
                    <a:pt x="13087" y="5071"/>
                  </a:cubicBezTo>
                  <a:cubicBezTo>
                    <a:pt x="12911" y="7244"/>
                    <a:pt x="12209" y="10932"/>
                    <a:pt x="11682" y="13105"/>
                  </a:cubicBezTo>
                  <a:cubicBezTo>
                    <a:pt x="11155" y="15278"/>
                    <a:pt x="10804" y="15937"/>
                    <a:pt x="10277" y="16463"/>
                  </a:cubicBezTo>
                  <a:cubicBezTo>
                    <a:pt x="9750" y="16990"/>
                    <a:pt x="9048" y="17385"/>
                    <a:pt x="8696" y="17254"/>
                  </a:cubicBezTo>
                  <a:cubicBezTo>
                    <a:pt x="8345" y="17122"/>
                    <a:pt x="8345" y="16463"/>
                    <a:pt x="8784" y="15344"/>
                  </a:cubicBezTo>
                  <a:cubicBezTo>
                    <a:pt x="9223" y="14224"/>
                    <a:pt x="10101" y="12644"/>
                    <a:pt x="11067" y="11854"/>
                  </a:cubicBezTo>
                  <a:cubicBezTo>
                    <a:pt x="12033" y="11063"/>
                    <a:pt x="13087" y="11063"/>
                    <a:pt x="14843" y="12249"/>
                  </a:cubicBezTo>
                  <a:cubicBezTo>
                    <a:pt x="16599" y="13434"/>
                    <a:pt x="19057" y="15805"/>
                    <a:pt x="21516" y="18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875666" y="4236369"/>
              <a:ext cx="118121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66" fill="norm" stroke="1" extrusionOk="0">
                  <a:moveTo>
                    <a:pt x="2907" y="12109"/>
                  </a:moveTo>
                  <a:cubicBezTo>
                    <a:pt x="8121" y="9709"/>
                    <a:pt x="13335" y="7309"/>
                    <a:pt x="16500" y="5252"/>
                  </a:cubicBezTo>
                  <a:cubicBezTo>
                    <a:pt x="19666" y="3195"/>
                    <a:pt x="20783" y="1480"/>
                    <a:pt x="19852" y="623"/>
                  </a:cubicBezTo>
                  <a:cubicBezTo>
                    <a:pt x="18921" y="-234"/>
                    <a:pt x="15942" y="-234"/>
                    <a:pt x="12404" y="795"/>
                  </a:cubicBezTo>
                  <a:cubicBezTo>
                    <a:pt x="8866" y="1823"/>
                    <a:pt x="4769" y="3880"/>
                    <a:pt x="2349" y="5937"/>
                  </a:cubicBezTo>
                  <a:cubicBezTo>
                    <a:pt x="-72" y="7995"/>
                    <a:pt x="-817" y="10052"/>
                    <a:pt x="1045" y="12623"/>
                  </a:cubicBezTo>
                  <a:cubicBezTo>
                    <a:pt x="2907" y="15195"/>
                    <a:pt x="7376" y="18280"/>
                    <a:pt x="11100" y="19823"/>
                  </a:cubicBezTo>
                  <a:cubicBezTo>
                    <a:pt x="14824" y="21366"/>
                    <a:pt x="17804" y="21366"/>
                    <a:pt x="20783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031886" y="4234923"/>
              <a:ext cx="107951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5929" y="4800"/>
                    <a:pt x="11859" y="9600"/>
                    <a:pt x="14824" y="12857"/>
                  </a:cubicBezTo>
                  <a:cubicBezTo>
                    <a:pt x="17788" y="16114"/>
                    <a:pt x="17788" y="17829"/>
                    <a:pt x="16941" y="19200"/>
                  </a:cubicBezTo>
                  <a:cubicBezTo>
                    <a:pt x="16094" y="20571"/>
                    <a:pt x="14400" y="21600"/>
                    <a:pt x="11647" y="21429"/>
                  </a:cubicBezTo>
                  <a:cubicBezTo>
                    <a:pt x="8894" y="21257"/>
                    <a:pt x="5082" y="19886"/>
                    <a:pt x="4235" y="17143"/>
                  </a:cubicBezTo>
                  <a:cubicBezTo>
                    <a:pt x="3388" y="14400"/>
                    <a:pt x="5506" y="10286"/>
                    <a:pt x="8894" y="7371"/>
                  </a:cubicBezTo>
                  <a:cubicBezTo>
                    <a:pt x="12282" y="4457"/>
                    <a:pt x="16941" y="2743"/>
                    <a:pt x="21600" y="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192083" y="4228573"/>
              <a:ext cx="196624" cy="14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25" fill="norm" stroke="1" extrusionOk="0">
                  <a:moveTo>
                    <a:pt x="3979" y="4563"/>
                  </a:moveTo>
                  <a:cubicBezTo>
                    <a:pt x="2600" y="7301"/>
                    <a:pt x="1222" y="10039"/>
                    <a:pt x="532" y="12473"/>
                  </a:cubicBezTo>
                  <a:cubicBezTo>
                    <a:pt x="-157" y="14907"/>
                    <a:pt x="-157" y="17037"/>
                    <a:pt x="417" y="18101"/>
                  </a:cubicBezTo>
                  <a:cubicBezTo>
                    <a:pt x="992" y="19166"/>
                    <a:pt x="2141" y="19166"/>
                    <a:pt x="3060" y="18406"/>
                  </a:cubicBezTo>
                  <a:cubicBezTo>
                    <a:pt x="3979" y="17645"/>
                    <a:pt x="4669" y="16124"/>
                    <a:pt x="5473" y="14907"/>
                  </a:cubicBezTo>
                  <a:cubicBezTo>
                    <a:pt x="6277" y="13690"/>
                    <a:pt x="7196" y="12777"/>
                    <a:pt x="7771" y="13082"/>
                  </a:cubicBezTo>
                  <a:cubicBezTo>
                    <a:pt x="8345" y="13386"/>
                    <a:pt x="8575" y="14907"/>
                    <a:pt x="9264" y="15972"/>
                  </a:cubicBezTo>
                  <a:cubicBezTo>
                    <a:pt x="9954" y="17037"/>
                    <a:pt x="11103" y="17645"/>
                    <a:pt x="12481" y="18406"/>
                  </a:cubicBezTo>
                  <a:cubicBezTo>
                    <a:pt x="13860" y="19166"/>
                    <a:pt x="15469" y="20079"/>
                    <a:pt x="16847" y="20687"/>
                  </a:cubicBezTo>
                  <a:cubicBezTo>
                    <a:pt x="18226" y="21296"/>
                    <a:pt x="19375" y="21600"/>
                    <a:pt x="20179" y="19318"/>
                  </a:cubicBezTo>
                  <a:cubicBezTo>
                    <a:pt x="20983" y="17037"/>
                    <a:pt x="21443" y="12169"/>
                    <a:pt x="21328" y="8518"/>
                  </a:cubicBezTo>
                  <a:cubicBezTo>
                    <a:pt x="21213" y="4868"/>
                    <a:pt x="20524" y="2434"/>
                    <a:pt x="198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450986" y="432382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457336" y="421587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508136" y="4229896"/>
              <a:ext cx="114301" cy="1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4373"/>
                  </a:moveTo>
                  <a:cubicBezTo>
                    <a:pt x="18000" y="2852"/>
                    <a:pt x="14400" y="1331"/>
                    <a:pt x="11400" y="571"/>
                  </a:cubicBezTo>
                  <a:cubicBezTo>
                    <a:pt x="8400" y="-190"/>
                    <a:pt x="6000" y="-190"/>
                    <a:pt x="4400" y="571"/>
                  </a:cubicBezTo>
                  <a:cubicBezTo>
                    <a:pt x="2800" y="1331"/>
                    <a:pt x="2000" y="2852"/>
                    <a:pt x="3000" y="4982"/>
                  </a:cubicBezTo>
                  <a:cubicBezTo>
                    <a:pt x="4000" y="7111"/>
                    <a:pt x="6800" y="9849"/>
                    <a:pt x="9800" y="11827"/>
                  </a:cubicBezTo>
                  <a:cubicBezTo>
                    <a:pt x="12800" y="13804"/>
                    <a:pt x="16000" y="15021"/>
                    <a:pt x="18200" y="16390"/>
                  </a:cubicBezTo>
                  <a:cubicBezTo>
                    <a:pt x="20400" y="17759"/>
                    <a:pt x="21600" y="19280"/>
                    <a:pt x="21200" y="20193"/>
                  </a:cubicBezTo>
                  <a:cubicBezTo>
                    <a:pt x="20800" y="21106"/>
                    <a:pt x="18800" y="21410"/>
                    <a:pt x="15600" y="21410"/>
                  </a:cubicBezTo>
                  <a:cubicBezTo>
                    <a:pt x="12400" y="21410"/>
                    <a:pt x="8000" y="21106"/>
                    <a:pt x="5200" y="20345"/>
                  </a:cubicBezTo>
                  <a:cubicBezTo>
                    <a:pt x="2400" y="19585"/>
                    <a:pt x="1200" y="18368"/>
                    <a:pt x="0" y="17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633505" y="4223777"/>
              <a:ext cx="160382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48" fill="norm" stroke="1" extrusionOk="0">
                  <a:moveTo>
                    <a:pt x="1031" y="11062"/>
                  </a:moveTo>
                  <a:cubicBezTo>
                    <a:pt x="4859" y="10034"/>
                    <a:pt x="8687" y="9005"/>
                    <a:pt x="11147" y="7977"/>
                  </a:cubicBezTo>
                  <a:cubicBezTo>
                    <a:pt x="13608" y="6948"/>
                    <a:pt x="14702" y="5919"/>
                    <a:pt x="15385" y="4548"/>
                  </a:cubicBezTo>
                  <a:cubicBezTo>
                    <a:pt x="16069" y="3177"/>
                    <a:pt x="16342" y="1462"/>
                    <a:pt x="15659" y="605"/>
                  </a:cubicBezTo>
                  <a:cubicBezTo>
                    <a:pt x="14975" y="-252"/>
                    <a:pt x="13335" y="-252"/>
                    <a:pt x="10601" y="948"/>
                  </a:cubicBezTo>
                  <a:cubicBezTo>
                    <a:pt x="7866" y="2148"/>
                    <a:pt x="4039" y="4548"/>
                    <a:pt x="1851" y="6948"/>
                  </a:cubicBezTo>
                  <a:cubicBezTo>
                    <a:pt x="-336" y="9348"/>
                    <a:pt x="-883" y="11748"/>
                    <a:pt x="1851" y="14148"/>
                  </a:cubicBezTo>
                  <a:cubicBezTo>
                    <a:pt x="4585" y="16548"/>
                    <a:pt x="10601" y="18948"/>
                    <a:pt x="14292" y="20148"/>
                  </a:cubicBezTo>
                  <a:cubicBezTo>
                    <a:pt x="17983" y="21348"/>
                    <a:pt x="19350" y="21348"/>
                    <a:pt x="20717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06" name="Drawing"/>
          <p:cNvGrpSpPr/>
          <p:nvPr/>
        </p:nvGrpSpPr>
        <p:grpSpPr>
          <a:xfrm>
            <a:off x="1651533" y="6851649"/>
            <a:ext cx="1053567" cy="496430"/>
            <a:chOff x="0" y="0"/>
            <a:chExt cx="1053566" cy="496428"/>
          </a:xfrm>
        </p:grpSpPr>
        <p:sp>
          <p:nvSpPr>
            <p:cNvPr id="1498" name="Line"/>
            <p:cNvSpPr/>
            <p:nvPr/>
          </p:nvSpPr>
          <p:spPr>
            <a:xfrm>
              <a:off x="0" y="6078"/>
              <a:ext cx="189967" cy="49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76" fill="norm" stroke="1" extrusionOk="0">
                  <a:moveTo>
                    <a:pt x="4979" y="6130"/>
                  </a:moveTo>
                  <a:cubicBezTo>
                    <a:pt x="4499" y="8911"/>
                    <a:pt x="4019" y="11692"/>
                    <a:pt x="3299" y="14056"/>
                  </a:cubicBezTo>
                  <a:cubicBezTo>
                    <a:pt x="2579" y="16420"/>
                    <a:pt x="1619" y="18367"/>
                    <a:pt x="1019" y="19619"/>
                  </a:cubicBezTo>
                  <a:cubicBezTo>
                    <a:pt x="419" y="20870"/>
                    <a:pt x="179" y="21426"/>
                    <a:pt x="59" y="21473"/>
                  </a:cubicBezTo>
                  <a:cubicBezTo>
                    <a:pt x="-61" y="21519"/>
                    <a:pt x="-61" y="21055"/>
                    <a:pt x="659" y="19294"/>
                  </a:cubicBezTo>
                  <a:cubicBezTo>
                    <a:pt x="1379" y="17533"/>
                    <a:pt x="2819" y="14474"/>
                    <a:pt x="4259" y="11461"/>
                  </a:cubicBezTo>
                  <a:cubicBezTo>
                    <a:pt x="5699" y="8448"/>
                    <a:pt x="7139" y="5481"/>
                    <a:pt x="8099" y="3720"/>
                  </a:cubicBezTo>
                  <a:cubicBezTo>
                    <a:pt x="9059" y="1958"/>
                    <a:pt x="9539" y="1402"/>
                    <a:pt x="9899" y="892"/>
                  </a:cubicBezTo>
                  <a:cubicBezTo>
                    <a:pt x="10259" y="383"/>
                    <a:pt x="10499" y="-81"/>
                    <a:pt x="10859" y="12"/>
                  </a:cubicBezTo>
                  <a:cubicBezTo>
                    <a:pt x="11219" y="104"/>
                    <a:pt x="11699" y="753"/>
                    <a:pt x="12659" y="2654"/>
                  </a:cubicBezTo>
                  <a:cubicBezTo>
                    <a:pt x="13619" y="4554"/>
                    <a:pt x="15059" y="7706"/>
                    <a:pt x="16619" y="10673"/>
                  </a:cubicBezTo>
                  <a:cubicBezTo>
                    <a:pt x="18179" y="13639"/>
                    <a:pt x="19859" y="16420"/>
                    <a:pt x="21539" y="19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7566" y="24765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831"/>
                    <a:pt x="1600" y="16062"/>
                    <a:pt x="5200" y="12462"/>
                  </a:cubicBezTo>
                  <a:cubicBezTo>
                    <a:pt x="8800" y="8862"/>
                    <a:pt x="15200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72516" y="31750"/>
              <a:ext cx="25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2"/>
                    <a:pt x="7200" y="8064"/>
                    <a:pt x="10800" y="11664"/>
                  </a:cubicBezTo>
                  <a:cubicBezTo>
                    <a:pt x="14400" y="15264"/>
                    <a:pt x="18000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67766" y="336550"/>
              <a:ext cx="571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28842" y="4233"/>
              <a:ext cx="194008" cy="35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86" fill="norm" stroke="1" extrusionOk="0">
                  <a:moveTo>
                    <a:pt x="14710" y="3195"/>
                  </a:moveTo>
                  <a:cubicBezTo>
                    <a:pt x="14241" y="2556"/>
                    <a:pt x="13771" y="1917"/>
                    <a:pt x="13302" y="1278"/>
                  </a:cubicBezTo>
                  <a:cubicBezTo>
                    <a:pt x="12832" y="639"/>
                    <a:pt x="12362" y="0"/>
                    <a:pt x="11658" y="0"/>
                  </a:cubicBezTo>
                  <a:cubicBezTo>
                    <a:pt x="10954" y="0"/>
                    <a:pt x="10015" y="639"/>
                    <a:pt x="8254" y="2428"/>
                  </a:cubicBezTo>
                  <a:cubicBezTo>
                    <a:pt x="6493" y="4218"/>
                    <a:pt x="3910" y="7157"/>
                    <a:pt x="2384" y="9905"/>
                  </a:cubicBezTo>
                  <a:cubicBezTo>
                    <a:pt x="858" y="12653"/>
                    <a:pt x="389" y="15209"/>
                    <a:pt x="154" y="16871"/>
                  </a:cubicBezTo>
                  <a:cubicBezTo>
                    <a:pt x="-81" y="18533"/>
                    <a:pt x="-81" y="19299"/>
                    <a:pt x="389" y="19938"/>
                  </a:cubicBezTo>
                  <a:cubicBezTo>
                    <a:pt x="858" y="20578"/>
                    <a:pt x="1797" y="21089"/>
                    <a:pt x="2971" y="21344"/>
                  </a:cubicBezTo>
                  <a:cubicBezTo>
                    <a:pt x="4145" y="21600"/>
                    <a:pt x="5554" y="21600"/>
                    <a:pt x="8371" y="20578"/>
                  </a:cubicBezTo>
                  <a:cubicBezTo>
                    <a:pt x="11189" y="19555"/>
                    <a:pt x="15415" y="17510"/>
                    <a:pt x="17997" y="14826"/>
                  </a:cubicBezTo>
                  <a:cubicBezTo>
                    <a:pt x="20580" y="12142"/>
                    <a:pt x="21519" y="8819"/>
                    <a:pt x="21519" y="6582"/>
                  </a:cubicBezTo>
                  <a:cubicBezTo>
                    <a:pt x="21519" y="4346"/>
                    <a:pt x="20580" y="3195"/>
                    <a:pt x="18936" y="2556"/>
                  </a:cubicBezTo>
                  <a:cubicBezTo>
                    <a:pt x="17293" y="1917"/>
                    <a:pt x="14945" y="1789"/>
                    <a:pt x="13184" y="2620"/>
                  </a:cubicBezTo>
                  <a:cubicBezTo>
                    <a:pt x="11423" y="3451"/>
                    <a:pt x="10249" y="5240"/>
                    <a:pt x="9076" y="7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55116" y="209550"/>
              <a:ext cx="508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600"/>
                    <a:pt x="9000" y="7200"/>
                    <a:pt x="12600" y="10800"/>
                  </a:cubicBezTo>
                  <a:cubicBezTo>
                    <a:pt x="16200" y="14400"/>
                    <a:pt x="189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24401" y="0"/>
              <a:ext cx="129166" cy="26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22" fill="norm" stroke="1" extrusionOk="0">
                  <a:moveTo>
                    <a:pt x="5583" y="0"/>
                  </a:moveTo>
                  <a:cubicBezTo>
                    <a:pt x="4537" y="5574"/>
                    <a:pt x="3492" y="11148"/>
                    <a:pt x="2621" y="14371"/>
                  </a:cubicBezTo>
                  <a:cubicBezTo>
                    <a:pt x="1750" y="17594"/>
                    <a:pt x="1054" y="18465"/>
                    <a:pt x="531" y="19335"/>
                  </a:cubicBezTo>
                  <a:cubicBezTo>
                    <a:pt x="8" y="20206"/>
                    <a:pt x="-340" y="21077"/>
                    <a:pt x="531" y="21339"/>
                  </a:cubicBezTo>
                  <a:cubicBezTo>
                    <a:pt x="1402" y="21600"/>
                    <a:pt x="3492" y="21252"/>
                    <a:pt x="7150" y="20206"/>
                  </a:cubicBezTo>
                  <a:cubicBezTo>
                    <a:pt x="10808" y="19161"/>
                    <a:pt x="16034" y="17419"/>
                    <a:pt x="21260" y="1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28166" y="16510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9"/>
                    <a:pt x="7200" y="12077"/>
                    <a:pt x="3600" y="15677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2" name="Drawing"/>
          <p:cNvGrpSpPr/>
          <p:nvPr/>
        </p:nvGrpSpPr>
        <p:grpSpPr>
          <a:xfrm>
            <a:off x="688199" y="1562099"/>
            <a:ext cx="11788610" cy="5515066"/>
            <a:chOff x="0" y="0"/>
            <a:chExt cx="11788608" cy="5515064"/>
          </a:xfrm>
        </p:grpSpPr>
        <p:sp>
          <p:nvSpPr>
            <p:cNvPr id="1508" name="Line"/>
            <p:cNvSpPr/>
            <p:nvPr/>
          </p:nvSpPr>
          <p:spPr>
            <a:xfrm>
              <a:off x="0" y="298450"/>
              <a:ext cx="194451" cy="2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55" fill="norm" stroke="1" extrusionOk="0">
                  <a:moveTo>
                    <a:pt x="3221" y="2700"/>
                  </a:moveTo>
                  <a:cubicBezTo>
                    <a:pt x="1827" y="2520"/>
                    <a:pt x="434" y="2340"/>
                    <a:pt x="85" y="2610"/>
                  </a:cubicBezTo>
                  <a:cubicBezTo>
                    <a:pt x="-263" y="2880"/>
                    <a:pt x="434" y="3600"/>
                    <a:pt x="2640" y="4140"/>
                  </a:cubicBezTo>
                  <a:cubicBezTo>
                    <a:pt x="4847" y="4680"/>
                    <a:pt x="8563" y="5040"/>
                    <a:pt x="11234" y="4860"/>
                  </a:cubicBezTo>
                  <a:cubicBezTo>
                    <a:pt x="13905" y="4680"/>
                    <a:pt x="15531" y="3960"/>
                    <a:pt x="16692" y="3240"/>
                  </a:cubicBezTo>
                  <a:cubicBezTo>
                    <a:pt x="17853" y="2520"/>
                    <a:pt x="18550" y="1800"/>
                    <a:pt x="18434" y="1170"/>
                  </a:cubicBezTo>
                  <a:cubicBezTo>
                    <a:pt x="18318" y="540"/>
                    <a:pt x="17389" y="0"/>
                    <a:pt x="16343" y="0"/>
                  </a:cubicBezTo>
                  <a:cubicBezTo>
                    <a:pt x="15298" y="0"/>
                    <a:pt x="14137" y="540"/>
                    <a:pt x="12976" y="1170"/>
                  </a:cubicBezTo>
                  <a:cubicBezTo>
                    <a:pt x="11814" y="1800"/>
                    <a:pt x="10653" y="2520"/>
                    <a:pt x="9956" y="3330"/>
                  </a:cubicBezTo>
                  <a:cubicBezTo>
                    <a:pt x="9260" y="4140"/>
                    <a:pt x="9027" y="5040"/>
                    <a:pt x="9492" y="5670"/>
                  </a:cubicBezTo>
                  <a:cubicBezTo>
                    <a:pt x="9956" y="6300"/>
                    <a:pt x="11118" y="6660"/>
                    <a:pt x="12279" y="6930"/>
                  </a:cubicBezTo>
                  <a:cubicBezTo>
                    <a:pt x="13440" y="7200"/>
                    <a:pt x="14602" y="7380"/>
                    <a:pt x="15298" y="7920"/>
                  </a:cubicBezTo>
                  <a:cubicBezTo>
                    <a:pt x="15995" y="8460"/>
                    <a:pt x="16227" y="9360"/>
                    <a:pt x="15182" y="10440"/>
                  </a:cubicBezTo>
                  <a:cubicBezTo>
                    <a:pt x="14137" y="11520"/>
                    <a:pt x="11814" y="12780"/>
                    <a:pt x="10072" y="13950"/>
                  </a:cubicBezTo>
                  <a:cubicBezTo>
                    <a:pt x="8331" y="15120"/>
                    <a:pt x="7169" y="16200"/>
                    <a:pt x="6589" y="17280"/>
                  </a:cubicBezTo>
                  <a:cubicBezTo>
                    <a:pt x="6008" y="18360"/>
                    <a:pt x="6008" y="19440"/>
                    <a:pt x="6472" y="20250"/>
                  </a:cubicBezTo>
                  <a:cubicBezTo>
                    <a:pt x="6937" y="21060"/>
                    <a:pt x="7866" y="21600"/>
                    <a:pt x="10421" y="21420"/>
                  </a:cubicBezTo>
                  <a:cubicBezTo>
                    <a:pt x="12976" y="21240"/>
                    <a:pt x="17156" y="20340"/>
                    <a:pt x="21337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13500" y="370416"/>
              <a:ext cx="152401" cy="17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5268"/>
                  </a:moveTo>
                  <a:cubicBezTo>
                    <a:pt x="1500" y="4741"/>
                    <a:pt x="3000" y="4215"/>
                    <a:pt x="4350" y="4346"/>
                  </a:cubicBezTo>
                  <a:cubicBezTo>
                    <a:pt x="5700" y="4478"/>
                    <a:pt x="6900" y="5268"/>
                    <a:pt x="7500" y="7902"/>
                  </a:cubicBezTo>
                  <a:cubicBezTo>
                    <a:pt x="8100" y="10537"/>
                    <a:pt x="8100" y="15015"/>
                    <a:pt x="7650" y="17780"/>
                  </a:cubicBezTo>
                  <a:cubicBezTo>
                    <a:pt x="7200" y="20546"/>
                    <a:pt x="6300" y="21600"/>
                    <a:pt x="5550" y="21468"/>
                  </a:cubicBezTo>
                  <a:cubicBezTo>
                    <a:pt x="4800" y="21337"/>
                    <a:pt x="4200" y="20020"/>
                    <a:pt x="5400" y="16859"/>
                  </a:cubicBezTo>
                  <a:cubicBezTo>
                    <a:pt x="6600" y="13698"/>
                    <a:pt x="9600" y="8693"/>
                    <a:pt x="11700" y="5268"/>
                  </a:cubicBezTo>
                  <a:cubicBezTo>
                    <a:pt x="13800" y="1844"/>
                    <a:pt x="15000" y="0"/>
                    <a:pt x="15300" y="0"/>
                  </a:cubicBezTo>
                  <a:cubicBezTo>
                    <a:pt x="15600" y="0"/>
                    <a:pt x="15000" y="1844"/>
                    <a:pt x="14850" y="4215"/>
                  </a:cubicBezTo>
                  <a:cubicBezTo>
                    <a:pt x="14700" y="6585"/>
                    <a:pt x="15000" y="9483"/>
                    <a:pt x="16200" y="11459"/>
                  </a:cubicBezTo>
                  <a:cubicBezTo>
                    <a:pt x="17400" y="13434"/>
                    <a:pt x="19500" y="14488"/>
                    <a:pt x="21600" y="15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07716" y="248075"/>
              <a:ext cx="164866" cy="22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60" fill="norm" stroke="1" extrusionOk="0">
                  <a:moveTo>
                    <a:pt x="2160" y="4160"/>
                  </a:moveTo>
                  <a:cubicBezTo>
                    <a:pt x="1080" y="3360"/>
                    <a:pt x="0" y="2560"/>
                    <a:pt x="0" y="1860"/>
                  </a:cubicBezTo>
                  <a:cubicBezTo>
                    <a:pt x="0" y="1160"/>
                    <a:pt x="1080" y="560"/>
                    <a:pt x="3105" y="260"/>
                  </a:cubicBezTo>
                  <a:cubicBezTo>
                    <a:pt x="5130" y="-40"/>
                    <a:pt x="8100" y="-40"/>
                    <a:pt x="10260" y="60"/>
                  </a:cubicBezTo>
                  <a:cubicBezTo>
                    <a:pt x="12420" y="160"/>
                    <a:pt x="13770" y="360"/>
                    <a:pt x="14715" y="960"/>
                  </a:cubicBezTo>
                  <a:cubicBezTo>
                    <a:pt x="15660" y="1560"/>
                    <a:pt x="16200" y="2560"/>
                    <a:pt x="16065" y="3460"/>
                  </a:cubicBezTo>
                  <a:cubicBezTo>
                    <a:pt x="15930" y="4360"/>
                    <a:pt x="15120" y="5160"/>
                    <a:pt x="14175" y="5860"/>
                  </a:cubicBezTo>
                  <a:cubicBezTo>
                    <a:pt x="13230" y="6560"/>
                    <a:pt x="12150" y="7160"/>
                    <a:pt x="12420" y="7460"/>
                  </a:cubicBezTo>
                  <a:cubicBezTo>
                    <a:pt x="12690" y="7760"/>
                    <a:pt x="14310" y="7760"/>
                    <a:pt x="15795" y="7760"/>
                  </a:cubicBezTo>
                  <a:cubicBezTo>
                    <a:pt x="17280" y="7760"/>
                    <a:pt x="18630" y="7760"/>
                    <a:pt x="19710" y="8160"/>
                  </a:cubicBezTo>
                  <a:cubicBezTo>
                    <a:pt x="20790" y="8560"/>
                    <a:pt x="21600" y="9360"/>
                    <a:pt x="20520" y="11460"/>
                  </a:cubicBezTo>
                  <a:cubicBezTo>
                    <a:pt x="19440" y="13560"/>
                    <a:pt x="16470" y="16960"/>
                    <a:pt x="14310" y="18860"/>
                  </a:cubicBezTo>
                  <a:cubicBezTo>
                    <a:pt x="12150" y="20760"/>
                    <a:pt x="10800" y="21160"/>
                    <a:pt x="945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7450" y="596900"/>
              <a:ext cx="457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7200"/>
                    <a:pt x="6800" y="12800"/>
                    <a:pt x="10400" y="9200"/>
                  </a:cubicBezTo>
                  <a:cubicBezTo>
                    <a:pt x="14000" y="5600"/>
                    <a:pt x="17800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20848" y="577849"/>
              <a:ext cx="430803" cy="13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2" fill="norm" stroke="1" extrusionOk="0">
                  <a:moveTo>
                    <a:pt x="5032" y="16948"/>
                  </a:moveTo>
                  <a:cubicBezTo>
                    <a:pt x="3868" y="17612"/>
                    <a:pt x="2703" y="18277"/>
                    <a:pt x="1750" y="19108"/>
                  </a:cubicBezTo>
                  <a:cubicBezTo>
                    <a:pt x="797" y="19938"/>
                    <a:pt x="56" y="20935"/>
                    <a:pt x="3" y="21268"/>
                  </a:cubicBezTo>
                  <a:cubicBezTo>
                    <a:pt x="-50" y="21600"/>
                    <a:pt x="585" y="21268"/>
                    <a:pt x="2650" y="19440"/>
                  </a:cubicBezTo>
                  <a:cubicBezTo>
                    <a:pt x="4715" y="17612"/>
                    <a:pt x="8209" y="14289"/>
                    <a:pt x="11597" y="10800"/>
                  </a:cubicBezTo>
                  <a:cubicBezTo>
                    <a:pt x="14985" y="7311"/>
                    <a:pt x="18268" y="3655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73900" y="2476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37400" y="3492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585100" y="187235"/>
              <a:ext cx="292101" cy="37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705"/>
                  </a:moveTo>
                  <a:cubicBezTo>
                    <a:pt x="0" y="2105"/>
                    <a:pt x="0" y="1505"/>
                    <a:pt x="235" y="965"/>
                  </a:cubicBezTo>
                  <a:cubicBezTo>
                    <a:pt x="470" y="425"/>
                    <a:pt x="939" y="-55"/>
                    <a:pt x="1487" y="5"/>
                  </a:cubicBezTo>
                  <a:cubicBezTo>
                    <a:pt x="2035" y="65"/>
                    <a:pt x="2661" y="665"/>
                    <a:pt x="4539" y="2765"/>
                  </a:cubicBezTo>
                  <a:cubicBezTo>
                    <a:pt x="6417" y="4865"/>
                    <a:pt x="9548" y="8465"/>
                    <a:pt x="12209" y="11525"/>
                  </a:cubicBezTo>
                  <a:cubicBezTo>
                    <a:pt x="14870" y="14585"/>
                    <a:pt x="17061" y="17105"/>
                    <a:pt x="18470" y="18785"/>
                  </a:cubicBezTo>
                  <a:cubicBezTo>
                    <a:pt x="19878" y="20465"/>
                    <a:pt x="20504" y="21305"/>
                    <a:pt x="20896" y="21425"/>
                  </a:cubicBezTo>
                  <a:cubicBezTo>
                    <a:pt x="21287" y="21545"/>
                    <a:pt x="21443" y="20945"/>
                    <a:pt x="21600" y="20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633458" y="120650"/>
              <a:ext cx="231043" cy="47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8685" y="2906"/>
                    <a:pt x="15936" y="5812"/>
                    <a:pt x="13285" y="8766"/>
                  </a:cubicBezTo>
                  <a:cubicBezTo>
                    <a:pt x="10634" y="11720"/>
                    <a:pt x="8081" y="14723"/>
                    <a:pt x="6118" y="16709"/>
                  </a:cubicBezTo>
                  <a:cubicBezTo>
                    <a:pt x="4154" y="18694"/>
                    <a:pt x="2779" y="19663"/>
                    <a:pt x="1699" y="20389"/>
                  </a:cubicBezTo>
                  <a:cubicBezTo>
                    <a:pt x="619" y="21116"/>
                    <a:pt x="-166" y="21600"/>
                    <a:pt x="30" y="21600"/>
                  </a:cubicBezTo>
                  <a:cubicBezTo>
                    <a:pt x="227" y="21600"/>
                    <a:pt x="1405" y="21116"/>
                    <a:pt x="2583" y="20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074627" y="298450"/>
              <a:ext cx="24072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3359" y="21600"/>
                  </a:moveTo>
                  <a:cubicBezTo>
                    <a:pt x="2411" y="21600"/>
                    <a:pt x="1464" y="21600"/>
                    <a:pt x="895" y="20600"/>
                  </a:cubicBezTo>
                  <a:cubicBezTo>
                    <a:pt x="327" y="19600"/>
                    <a:pt x="137" y="17600"/>
                    <a:pt x="43" y="15600"/>
                  </a:cubicBezTo>
                  <a:cubicBezTo>
                    <a:pt x="-52" y="13600"/>
                    <a:pt x="-52" y="11600"/>
                    <a:pt x="706" y="9400"/>
                  </a:cubicBezTo>
                  <a:cubicBezTo>
                    <a:pt x="1464" y="7200"/>
                    <a:pt x="2980" y="4800"/>
                    <a:pt x="5064" y="5000"/>
                  </a:cubicBezTo>
                  <a:cubicBezTo>
                    <a:pt x="7148" y="5200"/>
                    <a:pt x="9801" y="8000"/>
                    <a:pt x="11411" y="10200"/>
                  </a:cubicBezTo>
                  <a:cubicBezTo>
                    <a:pt x="13022" y="12400"/>
                    <a:pt x="13590" y="14000"/>
                    <a:pt x="14348" y="15600"/>
                  </a:cubicBezTo>
                  <a:cubicBezTo>
                    <a:pt x="15106" y="17200"/>
                    <a:pt x="16053" y="18800"/>
                    <a:pt x="16811" y="18200"/>
                  </a:cubicBezTo>
                  <a:cubicBezTo>
                    <a:pt x="17569" y="17600"/>
                    <a:pt x="18137" y="14800"/>
                    <a:pt x="18895" y="11400"/>
                  </a:cubicBezTo>
                  <a:cubicBezTo>
                    <a:pt x="19653" y="8000"/>
                    <a:pt x="20601" y="4000"/>
                    <a:pt x="215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593527" y="165100"/>
              <a:ext cx="1392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304"/>
                    <a:pt x="-1303" y="4608"/>
                    <a:pt x="240" y="8208"/>
                  </a:cubicBezTo>
                  <a:cubicBezTo>
                    <a:pt x="1783" y="11808"/>
                    <a:pt x="11040" y="1670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563000" y="138483"/>
              <a:ext cx="156242" cy="34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07" fill="norm" stroke="1" extrusionOk="0">
                  <a:moveTo>
                    <a:pt x="0" y="3654"/>
                  </a:moveTo>
                  <a:cubicBezTo>
                    <a:pt x="288" y="2594"/>
                    <a:pt x="576" y="1534"/>
                    <a:pt x="2304" y="872"/>
                  </a:cubicBezTo>
                  <a:cubicBezTo>
                    <a:pt x="4032" y="209"/>
                    <a:pt x="7200" y="-56"/>
                    <a:pt x="10224" y="10"/>
                  </a:cubicBezTo>
                  <a:cubicBezTo>
                    <a:pt x="13248" y="77"/>
                    <a:pt x="16128" y="474"/>
                    <a:pt x="17856" y="1269"/>
                  </a:cubicBezTo>
                  <a:cubicBezTo>
                    <a:pt x="19584" y="2064"/>
                    <a:pt x="20160" y="3257"/>
                    <a:pt x="19296" y="4317"/>
                  </a:cubicBezTo>
                  <a:cubicBezTo>
                    <a:pt x="18432" y="5377"/>
                    <a:pt x="16128" y="6305"/>
                    <a:pt x="14256" y="7034"/>
                  </a:cubicBezTo>
                  <a:cubicBezTo>
                    <a:pt x="12384" y="7762"/>
                    <a:pt x="10944" y="8292"/>
                    <a:pt x="10944" y="8889"/>
                  </a:cubicBezTo>
                  <a:cubicBezTo>
                    <a:pt x="10944" y="9485"/>
                    <a:pt x="12384" y="10148"/>
                    <a:pt x="14400" y="11340"/>
                  </a:cubicBezTo>
                  <a:cubicBezTo>
                    <a:pt x="16416" y="12533"/>
                    <a:pt x="19008" y="14256"/>
                    <a:pt x="20304" y="15515"/>
                  </a:cubicBezTo>
                  <a:cubicBezTo>
                    <a:pt x="21600" y="16773"/>
                    <a:pt x="21600" y="17569"/>
                    <a:pt x="20160" y="18496"/>
                  </a:cubicBezTo>
                  <a:cubicBezTo>
                    <a:pt x="18720" y="19424"/>
                    <a:pt x="15840" y="20484"/>
                    <a:pt x="13680" y="21014"/>
                  </a:cubicBezTo>
                  <a:cubicBezTo>
                    <a:pt x="11520" y="21544"/>
                    <a:pt x="10080" y="21544"/>
                    <a:pt x="8496" y="21478"/>
                  </a:cubicBezTo>
                  <a:cubicBezTo>
                    <a:pt x="6912" y="21411"/>
                    <a:pt x="5184" y="21279"/>
                    <a:pt x="5328" y="20086"/>
                  </a:cubicBezTo>
                  <a:cubicBezTo>
                    <a:pt x="5472" y="18894"/>
                    <a:pt x="7488" y="16641"/>
                    <a:pt x="9504" y="14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759850" y="3365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766200" y="2540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836520" y="281624"/>
              <a:ext cx="98046" cy="17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30" fill="norm" stroke="1" extrusionOk="0">
                  <a:moveTo>
                    <a:pt x="1277" y="3587"/>
                  </a:moveTo>
                  <a:cubicBezTo>
                    <a:pt x="1277" y="8216"/>
                    <a:pt x="1277" y="12844"/>
                    <a:pt x="1047" y="15801"/>
                  </a:cubicBezTo>
                  <a:cubicBezTo>
                    <a:pt x="817" y="18759"/>
                    <a:pt x="358" y="20044"/>
                    <a:pt x="128" y="19916"/>
                  </a:cubicBezTo>
                  <a:cubicBezTo>
                    <a:pt x="-102" y="19787"/>
                    <a:pt x="-102" y="18244"/>
                    <a:pt x="817" y="15287"/>
                  </a:cubicBezTo>
                  <a:cubicBezTo>
                    <a:pt x="1736" y="12330"/>
                    <a:pt x="3575" y="7959"/>
                    <a:pt x="5183" y="5130"/>
                  </a:cubicBezTo>
                  <a:cubicBezTo>
                    <a:pt x="6792" y="2301"/>
                    <a:pt x="8170" y="1016"/>
                    <a:pt x="10009" y="373"/>
                  </a:cubicBezTo>
                  <a:cubicBezTo>
                    <a:pt x="11847" y="-270"/>
                    <a:pt x="14145" y="-270"/>
                    <a:pt x="16443" y="1916"/>
                  </a:cubicBezTo>
                  <a:cubicBezTo>
                    <a:pt x="18741" y="4101"/>
                    <a:pt x="21038" y="8473"/>
                    <a:pt x="21268" y="12073"/>
                  </a:cubicBezTo>
                  <a:cubicBezTo>
                    <a:pt x="21498" y="15673"/>
                    <a:pt x="19660" y="18501"/>
                    <a:pt x="17821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977458" y="299392"/>
              <a:ext cx="85176" cy="14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112" fill="norm" stroke="1" extrusionOk="0">
                  <a:moveTo>
                    <a:pt x="18099" y="1739"/>
                  </a:moveTo>
                  <a:cubicBezTo>
                    <a:pt x="16042" y="800"/>
                    <a:pt x="13985" y="-139"/>
                    <a:pt x="11928" y="18"/>
                  </a:cubicBezTo>
                  <a:cubicBezTo>
                    <a:pt x="9871" y="174"/>
                    <a:pt x="7814" y="1426"/>
                    <a:pt x="5499" y="3618"/>
                  </a:cubicBezTo>
                  <a:cubicBezTo>
                    <a:pt x="3185" y="5809"/>
                    <a:pt x="614" y="8939"/>
                    <a:pt x="99" y="12070"/>
                  </a:cubicBezTo>
                  <a:cubicBezTo>
                    <a:pt x="-415" y="15200"/>
                    <a:pt x="1128" y="18331"/>
                    <a:pt x="3442" y="19896"/>
                  </a:cubicBezTo>
                  <a:cubicBezTo>
                    <a:pt x="5756" y="21461"/>
                    <a:pt x="8842" y="21461"/>
                    <a:pt x="11928" y="20209"/>
                  </a:cubicBezTo>
                  <a:cubicBezTo>
                    <a:pt x="15014" y="18957"/>
                    <a:pt x="18099" y="16452"/>
                    <a:pt x="19642" y="14104"/>
                  </a:cubicBezTo>
                  <a:cubicBezTo>
                    <a:pt x="21185" y="11757"/>
                    <a:pt x="21185" y="9565"/>
                    <a:pt x="18614" y="8313"/>
                  </a:cubicBezTo>
                  <a:cubicBezTo>
                    <a:pt x="16042" y="7061"/>
                    <a:pt x="10899" y="6748"/>
                    <a:pt x="5756" y="6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121800" y="286262"/>
              <a:ext cx="141817" cy="16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299"/>
                  </a:moveTo>
                  <a:cubicBezTo>
                    <a:pt x="0" y="8348"/>
                    <a:pt x="0" y="13397"/>
                    <a:pt x="0" y="16623"/>
                  </a:cubicBezTo>
                  <a:cubicBezTo>
                    <a:pt x="0" y="19849"/>
                    <a:pt x="0" y="21252"/>
                    <a:pt x="0" y="21252"/>
                  </a:cubicBezTo>
                  <a:cubicBezTo>
                    <a:pt x="0" y="21252"/>
                    <a:pt x="0" y="19849"/>
                    <a:pt x="645" y="16483"/>
                  </a:cubicBezTo>
                  <a:cubicBezTo>
                    <a:pt x="1290" y="13117"/>
                    <a:pt x="2579" y="7787"/>
                    <a:pt x="3707" y="4561"/>
                  </a:cubicBezTo>
                  <a:cubicBezTo>
                    <a:pt x="4836" y="1335"/>
                    <a:pt x="5803" y="213"/>
                    <a:pt x="6609" y="494"/>
                  </a:cubicBezTo>
                  <a:cubicBezTo>
                    <a:pt x="7415" y="774"/>
                    <a:pt x="8060" y="2457"/>
                    <a:pt x="8543" y="4140"/>
                  </a:cubicBezTo>
                  <a:cubicBezTo>
                    <a:pt x="9027" y="5823"/>
                    <a:pt x="9349" y="7507"/>
                    <a:pt x="9672" y="9049"/>
                  </a:cubicBezTo>
                  <a:cubicBezTo>
                    <a:pt x="9994" y="10592"/>
                    <a:pt x="10316" y="11995"/>
                    <a:pt x="10478" y="11855"/>
                  </a:cubicBezTo>
                  <a:cubicBezTo>
                    <a:pt x="10639" y="11714"/>
                    <a:pt x="10639" y="10031"/>
                    <a:pt x="11445" y="7927"/>
                  </a:cubicBezTo>
                  <a:cubicBezTo>
                    <a:pt x="12251" y="5823"/>
                    <a:pt x="13863" y="3299"/>
                    <a:pt x="15475" y="1756"/>
                  </a:cubicBezTo>
                  <a:cubicBezTo>
                    <a:pt x="17087" y="213"/>
                    <a:pt x="18699" y="-348"/>
                    <a:pt x="19827" y="213"/>
                  </a:cubicBezTo>
                  <a:cubicBezTo>
                    <a:pt x="20955" y="774"/>
                    <a:pt x="21600" y="2457"/>
                    <a:pt x="21600" y="6104"/>
                  </a:cubicBezTo>
                  <a:cubicBezTo>
                    <a:pt x="21600" y="9751"/>
                    <a:pt x="20955" y="15361"/>
                    <a:pt x="20310" y="20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331350" y="2921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363100" y="222249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397784" y="38104"/>
              <a:ext cx="272233" cy="39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4" fill="norm" stroke="1" extrusionOk="0">
                  <a:moveTo>
                    <a:pt x="8244" y="14554"/>
                  </a:moveTo>
                  <a:cubicBezTo>
                    <a:pt x="8244" y="13745"/>
                    <a:pt x="8244" y="12936"/>
                    <a:pt x="7828" y="12590"/>
                  </a:cubicBezTo>
                  <a:cubicBezTo>
                    <a:pt x="7413" y="12243"/>
                    <a:pt x="6582" y="12359"/>
                    <a:pt x="5336" y="13052"/>
                  </a:cubicBezTo>
                  <a:cubicBezTo>
                    <a:pt x="4090" y="13745"/>
                    <a:pt x="2428" y="15016"/>
                    <a:pt x="1431" y="15997"/>
                  </a:cubicBezTo>
                  <a:cubicBezTo>
                    <a:pt x="434" y="16979"/>
                    <a:pt x="102" y="17672"/>
                    <a:pt x="19" y="18308"/>
                  </a:cubicBezTo>
                  <a:cubicBezTo>
                    <a:pt x="-64" y="18943"/>
                    <a:pt x="102" y="19520"/>
                    <a:pt x="1016" y="19694"/>
                  </a:cubicBezTo>
                  <a:cubicBezTo>
                    <a:pt x="1930" y="19867"/>
                    <a:pt x="3591" y="19636"/>
                    <a:pt x="4838" y="19001"/>
                  </a:cubicBezTo>
                  <a:cubicBezTo>
                    <a:pt x="6084" y="18365"/>
                    <a:pt x="6914" y="17326"/>
                    <a:pt x="7579" y="16402"/>
                  </a:cubicBezTo>
                  <a:cubicBezTo>
                    <a:pt x="8244" y="15478"/>
                    <a:pt x="8742" y="14669"/>
                    <a:pt x="8908" y="14900"/>
                  </a:cubicBezTo>
                  <a:cubicBezTo>
                    <a:pt x="9074" y="15131"/>
                    <a:pt x="8908" y="16402"/>
                    <a:pt x="9074" y="17268"/>
                  </a:cubicBezTo>
                  <a:cubicBezTo>
                    <a:pt x="9241" y="18134"/>
                    <a:pt x="9739" y="18596"/>
                    <a:pt x="10404" y="18596"/>
                  </a:cubicBezTo>
                  <a:cubicBezTo>
                    <a:pt x="11068" y="18596"/>
                    <a:pt x="11899" y="18134"/>
                    <a:pt x="13145" y="16690"/>
                  </a:cubicBezTo>
                  <a:cubicBezTo>
                    <a:pt x="14391" y="15247"/>
                    <a:pt x="16053" y="12821"/>
                    <a:pt x="17465" y="10280"/>
                  </a:cubicBezTo>
                  <a:cubicBezTo>
                    <a:pt x="18878" y="7739"/>
                    <a:pt x="20041" y="5082"/>
                    <a:pt x="20705" y="3407"/>
                  </a:cubicBezTo>
                  <a:cubicBezTo>
                    <a:pt x="21370" y="1732"/>
                    <a:pt x="21536" y="1039"/>
                    <a:pt x="21204" y="577"/>
                  </a:cubicBezTo>
                  <a:cubicBezTo>
                    <a:pt x="20871" y="115"/>
                    <a:pt x="20041" y="-116"/>
                    <a:pt x="18878" y="57"/>
                  </a:cubicBezTo>
                  <a:cubicBezTo>
                    <a:pt x="17714" y="231"/>
                    <a:pt x="16219" y="808"/>
                    <a:pt x="15139" y="2772"/>
                  </a:cubicBezTo>
                  <a:cubicBezTo>
                    <a:pt x="14059" y="4735"/>
                    <a:pt x="13394" y="8085"/>
                    <a:pt x="13561" y="11146"/>
                  </a:cubicBezTo>
                  <a:cubicBezTo>
                    <a:pt x="13727" y="14207"/>
                    <a:pt x="14724" y="16979"/>
                    <a:pt x="16053" y="18654"/>
                  </a:cubicBezTo>
                  <a:cubicBezTo>
                    <a:pt x="17382" y="20329"/>
                    <a:pt x="19044" y="20906"/>
                    <a:pt x="20705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855053" y="65100"/>
              <a:ext cx="117648" cy="3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99" fill="norm" stroke="1" extrusionOk="0">
                  <a:moveTo>
                    <a:pt x="21062" y="1099"/>
                  </a:moveTo>
                  <a:cubicBezTo>
                    <a:pt x="19546" y="699"/>
                    <a:pt x="18030" y="299"/>
                    <a:pt x="16325" y="99"/>
                  </a:cubicBezTo>
                  <a:cubicBezTo>
                    <a:pt x="14620" y="-101"/>
                    <a:pt x="12725" y="-101"/>
                    <a:pt x="9883" y="1099"/>
                  </a:cubicBezTo>
                  <a:cubicBezTo>
                    <a:pt x="7041" y="2299"/>
                    <a:pt x="3251" y="4699"/>
                    <a:pt x="1357" y="7432"/>
                  </a:cubicBezTo>
                  <a:cubicBezTo>
                    <a:pt x="-538" y="10166"/>
                    <a:pt x="-538" y="13232"/>
                    <a:pt x="1925" y="15632"/>
                  </a:cubicBezTo>
                  <a:cubicBezTo>
                    <a:pt x="4388" y="18032"/>
                    <a:pt x="9315" y="19766"/>
                    <a:pt x="14241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001427" y="157918"/>
              <a:ext cx="100564" cy="21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048" fill="norm" stroke="1" extrusionOk="0">
                  <a:moveTo>
                    <a:pt x="1913" y="7072"/>
                  </a:moveTo>
                  <a:cubicBezTo>
                    <a:pt x="1481" y="10672"/>
                    <a:pt x="1049" y="14272"/>
                    <a:pt x="833" y="16601"/>
                  </a:cubicBezTo>
                  <a:cubicBezTo>
                    <a:pt x="617" y="18930"/>
                    <a:pt x="617" y="19989"/>
                    <a:pt x="401" y="19989"/>
                  </a:cubicBezTo>
                  <a:cubicBezTo>
                    <a:pt x="185" y="19989"/>
                    <a:pt x="-247" y="18930"/>
                    <a:pt x="185" y="16072"/>
                  </a:cubicBezTo>
                  <a:cubicBezTo>
                    <a:pt x="617" y="13213"/>
                    <a:pt x="1913" y="8554"/>
                    <a:pt x="2777" y="5695"/>
                  </a:cubicBezTo>
                  <a:cubicBezTo>
                    <a:pt x="3641" y="2836"/>
                    <a:pt x="4073" y="1777"/>
                    <a:pt x="5153" y="930"/>
                  </a:cubicBezTo>
                  <a:cubicBezTo>
                    <a:pt x="6233" y="83"/>
                    <a:pt x="7961" y="-552"/>
                    <a:pt x="11201" y="719"/>
                  </a:cubicBezTo>
                  <a:cubicBezTo>
                    <a:pt x="14441" y="1989"/>
                    <a:pt x="19193" y="5166"/>
                    <a:pt x="20273" y="8872"/>
                  </a:cubicBezTo>
                  <a:cubicBezTo>
                    <a:pt x="21353" y="12577"/>
                    <a:pt x="18761" y="16813"/>
                    <a:pt x="16169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182250" y="323850"/>
              <a:ext cx="44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362955" y="64451"/>
              <a:ext cx="117746" cy="45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9" fill="norm" stroke="1" extrusionOk="0">
                  <a:moveTo>
                    <a:pt x="7570" y="8914"/>
                  </a:moveTo>
                  <a:cubicBezTo>
                    <a:pt x="7185" y="11800"/>
                    <a:pt x="6799" y="14687"/>
                    <a:pt x="6220" y="16628"/>
                  </a:cubicBezTo>
                  <a:cubicBezTo>
                    <a:pt x="5642" y="18569"/>
                    <a:pt x="4870" y="19564"/>
                    <a:pt x="3906" y="20311"/>
                  </a:cubicBezTo>
                  <a:cubicBezTo>
                    <a:pt x="2942" y="21057"/>
                    <a:pt x="1785" y="21555"/>
                    <a:pt x="1013" y="21505"/>
                  </a:cubicBezTo>
                  <a:cubicBezTo>
                    <a:pt x="242" y="21455"/>
                    <a:pt x="-144" y="20858"/>
                    <a:pt x="49" y="18718"/>
                  </a:cubicBezTo>
                  <a:cubicBezTo>
                    <a:pt x="242" y="16578"/>
                    <a:pt x="1013" y="12895"/>
                    <a:pt x="2749" y="9610"/>
                  </a:cubicBezTo>
                  <a:cubicBezTo>
                    <a:pt x="4485" y="6326"/>
                    <a:pt x="7185" y="3439"/>
                    <a:pt x="9499" y="1846"/>
                  </a:cubicBezTo>
                  <a:cubicBezTo>
                    <a:pt x="11813" y="254"/>
                    <a:pt x="13742" y="-45"/>
                    <a:pt x="15285" y="5"/>
                  </a:cubicBezTo>
                  <a:cubicBezTo>
                    <a:pt x="16827" y="55"/>
                    <a:pt x="17985" y="453"/>
                    <a:pt x="19142" y="1448"/>
                  </a:cubicBezTo>
                  <a:cubicBezTo>
                    <a:pt x="20299" y="2443"/>
                    <a:pt x="21456" y="4036"/>
                    <a:pt x="21456" y="5430"/>
                  </a:cubicBezTo>
                  <a:cubicBezTo>
                    <a:pt x="21456" y="6823"/>
                    <a:pt x="20299" y="8018"/>
                    <a:pt x="18756" y="8814"/>
                  </a:cubicBezTo>
                  <a:cubicBezTo>
                    <a:pt x="17213" y="9610"/>
                    <a:pt x="15285" y="10008"/>
                    <a:pt x="12392" y="9909"/>
                  </a:cubicBezTo>
                  <a:cubicBezTo>
                    <a:pt x="9499" y="9809"/>
                    <a:pt x="5642" y="9212"/>
                    <a:pt x="1785" y="8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487050" y="0"/>
              <a:ext cx="10054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13224" y="0"/>
                  </a:moveTo>
                  <a:cubicBezTo>
                    <a:pt x="16310" y="3142"/>
                    <a:pt x="19396" y="6284"/>
                    <a:pt x="20498" y="8967"/>
                  </a:cubicBezTo>
                  <a:cubicBezTo>
                    <a:pt x="21600" y="11651"/>
                    <a:pt x="20718" y="13876"/>
                    <a:pt x="16971" y="15905"/>
                  </a:cubicBezTo>
                  <a:cubicBezTo>
                    <a:pt x="13224" y="17935"/>
                    <a:pt x="6612" y="19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648600" y="1234603"/>
              <a:ext cx="201084" cy="45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4093" y="5572"/>
                  </a:moveTo>
                  <a:cubicBezTo>
                    <a:pt x="3638" y="8172"/>
                    <a:pt x="3183" y="10772"/>
                    <a:pt x="2615" y="13122"/>
                  </a:cubicBezTo>
                  <a:cubicBezTo>
                    <a:pt x="2046" y="15472"/>
                    <a:pt x="1364" y="17572"/>
                    <a:pt x="909" y="19022"/>
                  </a:cubicBezTo>
                  <a:cubicBezTo>
                    <a:pt x="455" y="20472"/>
                    <a:pt x="227" y="21272"/>
                    <a:pt x="114" y="21372"/>
                  </a:cubicBezTo>
                  <a:cubicBezTo>
                    <a:pt x="0" y="21472"/>
                    <a:pt x="0" y="20872"/>
                    <a:pt x="0" y="18722"/>
                  </a:cubicBezTo>
                  <a:cubicBezTo>
                    <a:pt x="0" y="16572"/>
                    <a:pt x="0" y="12872"/>
                    <a:pt x="227" y="9822"/>
                  </a:cubicBezTo>
                  <a:cubicBezTo>
                    <a:pt x="455" y="6772"/>
                    <a:pt x="909" y="4372"/>
                    <a:pt x="1478" y="2722"/>
                  </a:cubicBezTo>
                  <a:cubicBezTo>
                    <a:pt x="2046" y="1072"/>
                    <a:pt x="2728" y="172"/>
                    <a:pt x="3297" y="22"/>
                  </a:cubicBezTo>
                  <a:cubicBezTo>
                    <a:pt x="3865" y="-128"/>
                    <a:pt x="4320" y="472"/>
                    <a:pt x="5229" y="2072"/>
                  </a:cubicBezTo>
                  <a:cubicBezTo>
                    <a:pt x="6139" y="3672"/>
                    <a:pt x="7503" y="6272"/>
                    <a:pt x="8640" y="7772"/>
                  </a:cubicBezTo>
                  <a:cubicBezTo>
                    <a:pt x="9777" y="9272"/>
                    <a:pt x="10686" y="9672"/>
                    <a:pt x="11482" y="9672"/>
                  </a:cubicBezTo>
                  <a:cubicBezTo>
                    <a:pt x="12278" y="9672"/>
                    <a:pt x="12960" y="9272"/>
                    <a:pt x="13983" y="8172"/>
                  </a:cubicBezTo>
                  <a:cubicBezTo>
                    <a:pt x="15006" y="7072"/>
                    <a:pt x="16371" y="5272"/>
                    <a:pt x="17280" y="4072"/>
                  </a:cubicBezTo>
                  <a:cubicBezTo>
                    <a:pt x="18189" y="2872"/>
                    <a:pt x="18644" y="2272"/>
                    <a:pt x="19213" y="1772"/>
                  </a:cubicBezTo>
                  <a:cubicBezTo>
                    <a:pt x="19781" y="1272"/>
                    <a:pt x="20463" y="872"/>
                    <a:pt x="20918" y="1072"/>
                  </a:cubicBezTo>
                  <a:cubicBezTo>
                    <a:pt x="21373" y="1272"/>
                    <a:pt x="21600" y="2072"/>
                    <a:pt x="21600" y="3922"/>
                  </a:cubicBezTo>
                  <a:cubicBezTo>
                    <a:pt x="21600" y="5772"/>
                    <a:pt x="21373" y="8672"/>
                    <a:pt x="21259" y="10922"/>
                  </a:cubicBezTo>
                  <a:cubicBezTo>
                    <a:pt x="21145" y="13172"/>
                    <a:pt x="21145" y="14772"/>
                    <a:pt x="21145" y="16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911502" y="1373796"/>
              <a:ext cx="105399" cy="15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097" fill="norm" stroke="1" extrusionOk="0">
                  <a:moveTo>
                    <a:pt x="1992" y="10789"/>
                  </a:moveTo>
                  <a:cubicBezTo>
                    <a:pt x="6146" y="9084"/>
                    <a:pt x="10299" y="7379"/>
                    <a:pt x="12792" y="5531"/>
                  </a:cubicBezTo>
                  <a:cubicBezTo>
                    <a:pt x="15284" y="3684"/>
                    <a:pt x="16115" y="1694"/>
                    <a:pt x="15492" y="700"/>
                  </a:cubicBezTo>
                  <a:cubicBezTo>
                    <a:pt x="14869" y="-295"/>
                    <a:pt x="12792" y="-295"/>
                    <a:pt x="10092" y="1126"/>
                  </a:cubicBezTo>
                  <a:cubicBezTo>
                    <a:pt x="7392" y="2547"/>
                    <a:pt x="4069" y="5389"/>
                    <a:pt x="1992" y="8516"/>
                  </a:cubicBezTo>
                  <a:cubicBezTo>
                    <a:pt x="-85" y="11642"/>
                    <a:pt x="-916" y="15052"/>
                    <a:pt x="1369" y="17326"/>
                  </a:cubicBezTo>
                  <a:cubicBezTo>
                    <a:pt x="3653" y="19600"/>
                    <a:pt x="9053" y="20737"/>
                    <a:pt x="12792" y="21021"/>
                  </a:cubicBezTo>
                  <a:cubicBezTo>
                    <a:pt x="16530" y="21305"/>
                    <a:pt x="18607" y="20737"/>
                    <a:pt x="20684" y="20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031154" y="1388921"/>
              <a:ext cx="119097" cy="14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35" fill="norm" stroke="1" extrusionOk="0">
                  <a:moveTo>
                    <a:pt x="19048" y="245"/>
                  </a:moveTo>
                  <a:cubicBezTo>
                    <a:pt x="15259" y="-55"/>
                    <a:pt x="11469" y="-355"/>
                    <a:pt x="8248" y="1145"/>
                  </a:cubicBezTo>
                  <a:cubicBezTo>
                    <a:pt x="5027" y="2645"/>
                    <a:pt x="2375" y="5945"/>
                    <a:pt x="1048" y="9395"/>
                  </a:cubicBezTo>
                  <a:cubicBezTo>
                    <a:pt x="-278" y="12845"/>
                    <a:pt x="-278" y="16445"/>
                    <a:pt x="669" y="18545"/>
                  </a:cubicBezTo>
                  <a:cubicBezTo>
                    <a:pt x="1617" y="20645"/>
                    <a:pt x="3511" y="21245"/>
                    <a:pt x="5217" y="20795"/>
                  </a:cubicBezTo>
                  <a:cubicBezTo>
                    <a:pt x="6922" y="20345"/>
                    <a:pt x="8438" y="18845"/>
                    <a:pt x="9764" y="16445"/>
                  </a:cubicBezTo>
                  <a:cubicBezTo>
                    <a:pt x="11090" y="14045"/>
                    <a:pt x="12227" y="10745"/>
                    <a:pt x="12796" y="8195"/>
                  </a:cubicBezTo>
                  <a:cubicBezTo>
                    <a:pt x="13364" y="5645"/>
                    <a:pt x="13364" y="3845"/>
                    <a:pt x="13364" y="4445"/>
                  </a:cubicBezTo>
                  <a:cubicBezTo>
                    <a:pt x="13364" y="5045"/>
                    <a:pt x="13364" y="8045"/>
                    <a:pt x="14690" y="11045"/>
                  </a:cubicBezTo>
                  <a:cubicBezTo>
                    <a:pt x="16017" y="14045"/>
                    <a:pt x="18669" y="17045"/>
                    <a:pt x="21322" y="20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182470" y="1365350"/>
              <a:ext cx="69381" cy="1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0" fill="norm" stroke="1" extrusionOk="0">
                  <a:moveTo>
                    <a:pt x="3782" y="6200"/>
                  </a:moveTo>
                  <a:cubicBezTo>
                    <a:pt x="3128" y="9158"/>
                    <a:pt x="2473" y="12117"/>
                    <a:pt x="1819" y="14780"/>
                  </a:cubicBezTo>
                  <a:cubicBezTo>
                    <a:pt x="1164" y="17443"/>
                    <a:pt x="510" y="19811"/>
                    <a:pt x="182" y="19811"/>
                  </a:cubicBezTo>
                  <a:cubicBezTo>
                    <a:pt x="-145" y="19811"/>
                    <a:pt x="-145" y="17443"/>
                    <a:pt x="1164" y="13893"/>
                  </a:cubicBezTo>
                  <a:cubicBezTo>
                    <a:pt x="2473" y="10342"/>
                    <a:pt x="5091" y="5608"/>
                    <a:pt x="8037" y="2945"/>
                  </a:cubicBezTo>
                  <a:cubicBezTo>
                    <a:pt x="10982" y="282"/>
                    <a:pt x="14255" y="-310"/>
                    <a:pt x="16219" y="134"/>
                  </a:cubicBezTo>
                  <a:cubicBezTo>
                    <a:pt x="18182" y="578"/>
                    <a:pt x="18837" y="2057"/>
                    <a:pt x="19491" y="5756"/>
                  </a:cubicBezTo>
                  <a:cubicBezTo>
                    <a:pt x="20146" y="9454"/>
                    <a:pt x="20800" y="15372"/>
                    <a:pt x="21455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296300" y="141604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321700" y="130174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350023" y="1346803"/>
              <a:ext cx="92328" cy="14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03" fill="norm" stroke="1" extrusionOk="0">
                  <a:moveTo>
                    <a:pt x="5213" y="10094"/>
                  </a:moveTo>
                  <a:cubicBezTo>
                    <a:pt x="4231" y="11637"/>
                    <a:pt x="3249" y="13180"/>
                    <a:pt x="2268" y="15032"/>
                  </a:cubicBezTo>
                  <a:cubicBezTo>
                    <a:pt x="1286" y="16883"/>
                    <a:pt x="304" y="19043"/>
                    <a:pt x="58" y="19043"/>
                  </a:cubicBezTo>
                  <a:cubicBezTo>
                    <a:pt x="-187" y="19043"/>
                    <a:pt x="304" y="16883"/>
                    <a:pt x="2268" y="13489"/>
                  </a:cubicBezTo>
                  <a:cubicBezTo>
                    <a:pt x="4231" y="10094"/>
                    <a:pt x="7668" y="5466"/>
                    <a:pt x="10613" y="2843"/>
                  </a:cubicBezTo>
                  <a:cubicBezTo>
                    <a:pt x="13558" y="220"/>
                    <a:pt x="16013" y="-397"/>
                    <a:pt x="17731" y="220"/>
                  </a:cubicBezTo>
                  <a:cubicBezTo>
                    <a:pt x="19449" y="837"/>
                    <a:pt x="20431" y="2689"/>
                    <a:pt x="20922" y="6392"/>
                  </a:cubicBezTo>
                  <a:cubicBezTo>
                    <a:pt x="21413" y="10094"/>
                    <a:pt x="21413" y="15649"/>
                    <a:pt x="21413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454118" y="1367366"/>
              <a:ext cx="123388" cy="36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519" fill="norm" stroke="1" extrusionOk="0">
                  <a:moveTo>
                    <a:pt x="19278" y="3265"/>
                  </a:moveTo>
                  <a:cubicBezTo>
                    <a:pt x="18923" y="2512"/>
                    <a:pt x="18569" y="1758"/>
                    <a:pt x="17861" y="1130"/>
                  </a:cubicBezTo>
                  <a:cubicBezTo>
                    <a:pt x="17153" y="502"/>
                    <a:pt x="16091" y="0"/>
                    <a:pt x="14143" y="0"/>
                  </a:cubicBezTo>
                  <a:cubicBezTo>
                    <a:pt x="12196" y="0"/>
                    <a:pt x="9363" y="502"/>
                    <a:pt x="7415" y="1005"/>
                  </a:cubicBezTo>
                  <a:cubicBezTo>
                    <a:pt x="5468" y="1507"/>
                    <a:pt x="4405" y="2009"/>
                    <a:pt x="3874" y="2637"/>
                  </a:cubicBezTo>
                  <a:cubicBezTo>
                    <a:pt x="3343" y="3265"/>
                    <a:pt x="3343" y="4019"/>
                    <a:pt x="4937" y="4333"/>
                  </a:cubicBezTo>
                  <a:cubicBezTo>
                    <a:pt x="6530" y="4647"/>
                    <a:pt x="9717" y="4521"/>
                    <a:pt x="12373" y="3893"/>
                  </a:cubicBezTo>
                  <a:cubicBezTo>
                    <a:pt x="15028" y="3265"/>
                    <a:pt x="17153" y="2135"/>
                    <a:pt x="18392" y="2009"/>
                  </a:cubicBezTo>
                  <a:cubicBezTo>
                    <a:pt x="19632" y="1884"/>
                    <a:pt x="19986" y="2763"/>
                    <a:pt x="20340" y="4960"/>
                  </a:cubicBezTo>
                  <a:cubicBezTo>
                    <a:pt x="20694" y="7158"/>
                    <a:pt x="21048" y="10674"/>
                    <a:pt x="19455" y="13500"/>
                  </a:cubicBezTo>
                  <a:cubicBezTo>
                    <a:pt x="17861" y="16326"/>
                    <a:pt x="14320" y="18460"/>
                    <a:pt x="11664" y="19716"/>
                  </a:cubicBezTo>
                  <a:cubicBezTo>
                    <a:pt x="9009" y="20972"/>
                    <a:pt x="7238" y="21349"/>
                    <a:pt x="5468" y="21474"/>
                  </a:cubicBezTo>
                  <a:cubicBezTo>
                    <a:pt x="3697" y="21600"/>
                    <a:pt x="1927" y="21474"/>
                    <a:pt x="864" y="20909"/>
                  </a:cubicBezTo>
                  <a:cubicBezTo>
                    <a:pt x="-198" y="20344"/>
                    <a:pt x="-552" y="19340"/>
                    <a:pt x="1396" y="18335"/>
                  </a:cubicBezTo>
                  <a:cubicBezTo>
                    <a:pt x="3343" y="17330"/>
                    <a:pt x="7592" y="16326"/>
                    <a:pt x="11841" y="15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756550" y="1746250"/>
              <a:ext cx="539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5" y="18000"/>
                    <a:pt x="5591" y="14400"/>
                    <a:pt x="8682" y="11700"/>
                  </a:cubicBezTo>
                  <a:cubicBezTo>
                    <a:pt x="11774" y="9000"/>
                    <a:pt x="15162" y="7200"/>
                    <a:pt x="17365" y="5400"/>
                  </a:cubicBezTo>
                  <a:cubicBezTo>
                    <a:pt x="19567" y="3600"/>
                    <a:pt x="2058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926871" y="1746250"/>
              <a:ext cx="464680" cy="5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82" fill="norm" stroke="1" extrusionOk="0">
                  <a:moveTo>
                    <a:pt x="3292" y="17446"/>
                  </a:moveTo>
                  <a:cubicBezTo>
                    <a:pt x="2605" y="17446"/>
                    <a:pt x="1918" y="17446"/>
                    <a:pt x="1279" y="17446"/>
                  </a:cubicBezTo>
                  <a:cubicBezTo>
                    <a:pt x="641" y="17446"/>
                    <a:pt x="52" y="17446"/>
                    <a:pt x="3" y="18277"/>
                  </a:cubicBezTo>
                  <a:cubicBezTo>
                    <a:pt x="-46" y="19108"/>
                    <a:pt x="445" y="20769"/>
                    <a:pt x="2409" y="21185"/>
                  </a:cubicBezTo>
                  <a:cubicBezTo>
                    <a:pt x="4372" y="21600"/>
                    <a:pt x="7809" y="20769"/>
                    <a:pt x="11245" y="17031"/>
                  </a:cubicBezTo>
                  <a:cubicBezTo>
                    <a:pt x="14681" y="13292"/>
                    <a:pt x="18118" y="6646"/>
                    <a:pt x="215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696350" y="14224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702700" y="1549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337700" y="1314449"/>
              <a:ext cx="203201" cy="2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2700" y="1234"/>
                    <a:pt x="5400" y="2469"/>
                    <a:pt x="7875" y="5400"/>
                  </a:cubicBezTo>
                  <a:cubicBezTo>
                    <a:pt x="10350" y="8331"/>
                    <a:pt x="12600" y="12960"/>
                    <a:pt x="14063" y="15583"/>
                  </a:cubicBezTo>
                  <a:cubicBezTo>
                    <a:pt x="15525" y="18206"/>
                    <a:pt x="16200" y="18823"/>
                    <a:pt x="16987" y="19594"/>
                  </a:cubicBezTo>
                  <a:cubicBezTo>
                    <a:pt x="17775" y="20366"/>
                    <a:pt x="18675" y="21291"/>
                    <a:pt x="19463" y="21446"/>
                  </a:cubicBezTo>
                  <a:cubicBezTo>
                    <a:pt x="20250" y="21600"/>
                    <a:pt x="20925" y="20983"/>
                    <a:pt x="2160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348600" y="1231900"/>
              <a:ext cx="205001" cy="45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00" fill="norm" stroke="1" extrusionOk="0">
                  <a:moveTo>
                    <a:pt x="21347" y="0"/>
                  </a:moveTo>
                  <a:cubicBezTo>
                    <a:pt x="18041" y="3315"/>
                    <a:pt x="14735" y="6631"/>
                    <a:pt x="11649" y="9494"/>
                  </a:cubicBezTo>
                  <a:cubicBezTo>
                    <a:pt x="8563" y="12357"/>
                    <a:pt x="5698" y="14768"/>
                    <a:pt x="3825" y="16376"/>
                  </a:cubicBezTo>
                  <a:cubicBezTo>
                    <a:pt x="1951" y="17983"/>
                    <a:pt x="1069" y="18787"/>
                    <a:pt x="518" y="19540"/>
                  </a:cubicBezTo>
                  <a:cubicBezTo>
                    <a:pt x="-33" y="20294"/>
                    <a:pt x="-253" y="20997"/>
                    <a:pt x="408" y="21299"/>
                  </a:cubicBezTo>
                  <a:cubicBezTo>
                    <a:pt x="1069" y="21600"/>
                    <a:pt x="2612" y="21500"/>
                    <a:pt x="4155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106050" y="14287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144150" y="13335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182250" y="1372608"/>
              <a:ext cx="95677" cy="23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25" fill="norm" stroke="1" extrusionOk="0">
                  <a:moveTo>
                    <a:pt x="19302" y="2752"/>
                  </a:moveTo>
                  <a:cubicBezTo>
                    <a:pt x="18383" y="1805"/>
                    <a:pt x="17464" y="857"/>
                    <a:pt x="15626" y="384"/>
                  </a:cubicBezTo>
                  <a:cubicBezTo>
                    <a:pt x="13787" y="-90"/>
                    <a:pt x="11030" y="-90"/>
                    <a:pt x="8732" y="194"/>
                  </a:cubicBezTo>
                  <a:cubicBezTo>
                    <a:pt x="6434" y="478"/>
                    <a:pt x="4596" y="1047"/>
                    <a:pt x="4366" y="2278"/>
                  </a:cubicBezTo>
                  <a:cubicBezTo>
                    <a:pt x="4136" y="3510"/>
                    <a:pt x="5515" y="5405"/>
                    <a:pt x="8732" y="7678"/>
                  </a:cubicBezTo>
                  <a:cubicBezTo>
                    <a:pt x="11949" y="9952"/>
                    <a:pt x="17004" y="12605"/>
                    <a:pt x="19302" y="14689"/>
                  </a:cubicBezTo>
                  <a:cubicBezTo>
                    <a:pt x="21600" y="16773"/>
                    <a:pt x="21140" y="18289"/>
                    <a:pt x="18383" y="19426"/>
                  </a:cubicBezTo>
                  <a:cubicBezTo>
                    <a:pt x="15626" y="20563"/>
                    <a:pt x="10570" y="21321"/>
                    <a:pt x="7123" y="21415"/>
                  </a:cubicBezTo>
                  <a:cubicBezTo>
                    <a:pt x="3677" y="21510"/>
                    <a:pt x="1838" y="20942"/>
                    <a:pt x="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831273" y="1193800"/>
              <a:ext cx="55828" cy="39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7" fill="norm" stroke="1" extrusionOk="0">
                  <a:moveTo>
                    <a:pt x="21100" y="0"/>
                  </a:moveTo>
                  <a:cubicBezTo>
                    <a:pt x="17900" y="2171"/>
                    <a:pt x="14700" y="4343"/>
                    <a:pt x="11100" y="7429"/>
                  </a:cubicBezTo>
                  <a:cubicBezTo>
                    <a:pt x="7500" y="10514"/>
                    <a:pt x="3500" y="14514"/>
                    <a:pt x="1500" y="17029"/>
                  </a:cubicBezTo>
                  <a:cubicBezTo>
                    <a:pt x="-500" y="19543"/>
                    <a:pt x="-500" y="20571"/>
                    <a:pt x="1500" y="21086"/>
                  </a:cubicBezTo>
                  <a:cubicBezTo>
                    <a:pt x="3500" y="21600"/>
                    <a:pt x="7500" y="21600"/>
                    <a:pt x="10300" y="20857"/>
                  </a:cubicBezTo>
                  <a:cubicBezTo>
                    <a:pt x="13100" y="20114"/>
                    <a:pt x="14700" y="18629"/>
                    <a:pt x="16300" y="17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785500" y="1224445"/>
              <a:ext cx="234951" cy="33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3755"/>
                  </a:moveTo>
                  <a:cubicBezTo>
                    <a:pt x="2724" y="12011"/>
                    <a:pt x="5449" y="10266"/>
                    <a:pt x="7784" y="8388"/>
                  </a:cubicBezTo>
                  <a:cubicBezTo>
                    <a:pt x="10119" y="6510"/>
                    <a:pt x="12065" y="4497"/>
                    <a:pt x="13330" y="2888"/>
                  </a:cubicBezTo>
                  <a:cubicBezTo>
                    <a:pt x="14595" y="1278"/>
                    <a:pt x="15178" y="70"/>
                    <a:pt x="15470" y="3"/>
                  </a:cubicBezTo>
                  <a:cubicBezTo>
                    <a:pt x="15762" y="-64"/>
                    <a:pt x="15762" y="1009"/>
                    <a:pt x="15373" y="3961"/>
                  </a:cubicBezTo>
                  <a:cubicBezTo>
                    <a:pt x="14984" y="6912"/>
                    <a:pt x="14205" y="11742"/>
                    <a:pt x="13622" y="14761"/>
                  </a:cubicBezTo>
                  <a:cubicBezTo>
                    <a:pt x="13038" y="17779"/>
                    <a:pt x="12649" y="18987"/>
                    <a:pt x="12357" y="19926"/>
                  </a:cubicBezTo>
                  <a:cubicBezTo>
                    <a:pt x="12065" y="20865"/>
                    <a:pt x="11870" y="21536"/>
                    <a:pt x="11773" y="21402"/>
                  </a:cubicBezTo>
                  <a:cubicBezTo>
                    <a:pt x="11676" y="21268"/>
                    <a:pt x="11676" y="20329"/>
                    <a:pt x="12259" y="18652"/>
                  </a:cubicBezTo>
                  <a:cubicBezTo>
                    <a:pt x="12843" y="16975"/>
                    <a:pt x="14011" y="14560"/>
                    <a:pt x="14984" y="13151"/>
                  </a:cubicBezTo>
                  <a:cubicBezTo>
                    <a:pt x="15957" y="11742"/>
                    <a:pt x="16735" y="11340"/>
                    <a:pt x="17319" y="11474"/>
                  </a:cubicBezTo>
                  <a:cubicBezTo>
                    <a:pt x="17903" y="11608"/>
                    <a:pt x="18292" y="12279"/>
                    <a:pt x="18973" y="13822"/>
                  </a:cubicBezTo>
                  <a:cubicBezTo>
                    <a:pt x="19654" y="15365"/>
                    <a:pt x="20627" y="17779"/>
                    <a:pt x="21600" y="20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5052200" y="1395649"/>
              <a:ext cx="133351" cy="1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784" fill="norm" stroke="1" extrusionOk="0">
                  <a:moveTo>
                    <a:pt x="0" y="14390"/>
                  </a:moveTo>
                  <a:cubicBezTo>
                    <a:pt x="4050" y="11353"/>
                    <a:pt x="8100" y="8315"/>
                    <a:pt x="10293" y="5953"/>
                  </a:cubicBezTo>
                  <a:cubicBezTo>
                    <a:pt x="12487" y="3590"/>
                    <a:pt x="12825" y="1902"/>
                    <a:pt x="12150" y="890"/>
                  </a:cubicBezTo>
                  <a:cubicBezTo>
                    <a:pt x="11474" y="-123"/>
                    <a:pt x="9787" y="-460"/>
                    <a:pt x="7762" y="890"/>
                  </a:cubicBezTo>
                  <a:cubicBezTo>
                    <a:pt x="5737" y="2240"/>
                    <a:pt x="3374" y="5278"/>
                    <a:pt x="1856" y="7640"/>
                  </a:cubicBezTo>
                  <a:cubicBezTo>
                    <a:pt x="337" y="10002"/>
                    <a:pt x="-338" y="11690"/>
                    <a:pt x="337" y="13884"/>
                  </a:cubicBezTo>
                  <a:cubicBezTo>
                    <a:pt x="1012" y="16078"/>
                    <a:pt x="3037" y="18778"/>
                    <a:pt x="6749" y="19959"/>
                  </a:cubicBezTo>
                  <a:cubicBezTo>
                    <a:pt x="10462" y="21140"/>
                    <a:pt x="15862" y="20803"/>
                    <a:pt x="21262" y="20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624494" y="1375833"/>
              <a:ext cx="124619" cy="19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01" fill="norm" stroke="1" extrusionOk="0">
                  <a:moveTo>
                    <a:pt x="4116" y="4320"/>
                  </a:moveTo>
                  <a:cubicBezTo>
                    <a:pt x="3408" y="9322"/>
                    <a:pt x="2700" y="14324"/>
                    <a:pt x="1992" y="17394"/>
                  </a:cubicBezTo>
                  <a:cubicBezTo>
                    <a:pt x="1283" y="20463"/>
                    <a:pt x="575" y="21600"/>
                    <a:pt x="221" y="21373"/>
                  </a:cubicBezTo>
                  <a:cubicBezTo>
                    <a:pt x="-133" y="21145"/>
                    <a:pt x="-133" y="19554"/>
                    <a:pt x="752" y="16143"/>
                  </a:cubicBezTo>
                  <a:cubicBezTo>
                    <a:pt x="1637" y="12733"/>
                    <a:pt x="3408" y="7503"/>
                    <a:pt x="5001" y="4320"/>
                  </a:cubicBezTo>
                  <a:cubicBezTo>
                    <a:pt x="6595" y="1137"/>
                    <a:pt x="8011" y="0"/>
                    <a:pt x="10844" y="0"/>
                  </a:cubicBezTo>
                  <a:cubicBezTo>
                    <a:pt x="13677" y="0"/>
                    <a:pt x="17926" y="1137"/>
                    <a:pt x="19697" y="3752"/>
                  </a:cubicBezTo>
                  <a:cubicBezTo>
                    <a:pt x="21467" y="6366"/>
                    <a:pt x="20759" y="10459"/>
                    <a:pt x="20405" y="13187"/>
                  </a:cubicBezTo>
                  <a:cubicBezTo>
                    <a:pt x="20051" y="15916"/>
                    <a:pt x="20051" y="17280"/>
                    <a:pt x="20051" y="18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793928" y="1391646"/>
              <a:ext cx="128223" cy="18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80" fill="norm" stroke="1" extrusionOk="0">
                  <a:moveTo>
                    <a:pt x="1266" y="6586"/>
                  </a:moveTo>
                  <a:cubicBezTo>
                    <a:pt x="1975" y="5345"/>
                    <a:pt x="2683" y="4104"/>
                    <a:pt x="3214" y="2738"/>
                  </a:cubicBezTo>
                  <a:cubicBezTo>
                    <a:pt x="3745" y="1373"/>
                    <a:pt x="4099" y="-117"/>
                    <a:pt x="3745" y="7"/>
                  </a:cubicBezTo>
                  <a:cubicBezTo>
                    <a:pt x="3391" y="131"/>
                    <a:pt x="2329" y="1869"/>
                    <a:pt x="1443" y="5221"/>
                  </a:cubicBezTo>
                  <a:cubicBezTo>
                    <a:pt x="558" y="8573"/>
                    <a:pt x="-150" y="13538"/>
                    <a:pt x="27" y="16642"/>
                  </a:cubicBezTo>
                  <a:cubicBezTo>
                    <a:pt x="204" y="19745"/>
                    <a:pt x="1266" y="20986"/>
                    <a:pt x="2683" y="21235"/>
                  </a:cubicBezTo>
                  <a:cubicBezTo>
                    <a:pt x="4099" y="21483"/>
                    <a:pt x="5870" y="20738"/>
                    <a:pt x="8348" y="18131"/>
                  </a:cubicBezTo>
                  <a:cubicBezTo>
                    <a:pt x="10827" y="15524"/>
                    <a:pt x="14014" y="11055"/>
                    <a:pt x="15784" y="8076"/>
                  </a:cubicBezTo>
                  <a:cubicBezTo>
                    <a:pt x="17555" y="5097"/>
                    <a:pt x="17909" y="3607"/>
                    <a:pt x="17909" y="3483"/>
                  </a:cubicBezTo>
                  <a:cubicBezTo>
                    <a:pt x="17909" y="3359"/>
                    <a:pt x="17555" y="4600"/>
                    <a:pt x="18086" y="6835"/>
                  </a:cubicBezTo>
                  <a:cubicBezTo>
                    <a:pt x="18617" y="9069"/>
                    <a:pt x="20034" y="12297"/>
                    <a:pt x="21450" y="15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962366" y="1391239"/>
              <a:ext cx="136858" cy="15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61" fill="norm" stroke="1" extrusionOk="0">
                  <a:moveTo>
                    <a:pt x="3655" y="4129"/>
                  </a:moveTo>
                  <a:cubicBezTo>
                    <a:pt x="2658" y="8898"/>
                    <a:pt x="1662" y="13667"/>
                    <a:pt x="997" y="16753"/>
                  </a:cubicBezTo>
                  <a:cubicBezTo>
                    <a:pt x="332" y="19838"/>
                    <a:pt x="0" y="21241"/>
                    <a:pt x="0" y="20820"/>
                  </a:cubicBezTo>
                  <a:cubicBezTo>
                    <a:pt x="0" y="20399"/>
                    <a:pt x="332" y="18155"/>
                    <a:pt x="997" y="15210"/>
                  </a:cubicBezTo>
                  <a:cubicBezTo>
                    <a:pt x="1662" y="12264"/>
                    <a:pt x="2658" y="8618"/>
                    <a:pt x="3489" y="6093"/>
                  </a:cubicBezTo>
                  <a:cubicBezTo>
                    <a:pt x="4320" y="3568"/>
                    <a:pt x="4985" y="2166"/>
                    <a:pt x="5649" y="2166"/>
                  </a:cubicBezTo>
                  <a:cubicBezTo>
                    <a:pt x="6314" y="2166"/>
                    <a:pt x="6978" y="3568"/>
                    <a:pt x="7311" y="5532"/>
                  </a:cubicBezTo>
                  <a:cubicBezTo>
                    <a:pt x="7643" y="7496"/>
                    <a:pt x="7643" y="10020"/>
                    <a:pt x="7643" y="11984"/>
                  </a:cubicBezTo>
                  <a:cubicBezTo>
                    <a:pt x="7643" y="13947"/>
                    <a:pt x="7643" y="15350"/>
                    <a:pt x="7643" y="15350"/>
                  </a:cubicBezTo>
                  <a:cubicBezTo>
                    <a:pt x="7643" y="15350"/>
                    <a:pt x="7643" y="13947"/>
                    <a:pt x="8640" y="11283"/>
                  </a:cubicBezTo>
                  <a:cubicBezTo>
                    <a:pt x="9637" y="8618"/>
                    <a:pt x="11631" y="4690"/>
                    <a:pt x="13625" y="2446"/>
                  </a:cubicBezTo>
                  <a:cubicBezTo>
                    <a:pt x="15618" y="202"/>
                    <a:pt x="17612" y="-359"/>
                    <a:pt x="18942" y="202"/>
                  </a:cubicBezTo>
                  <a:cubicBezTo>
                    <a:pt x="20271" y="763"/>
                    <a:pt x="20935" y="2446"/>
                    <a:pt x="21268" y="5111"/>
                  </a:cubicBezTo>
                  <a:cubicBezTo>
                    <a:pt x="21600" y="7776"/>
                    <a:pt x="21600" y="11423"/>
                    <a:pt x="20935" y="14228"/>
                  </a:cubicBezTo>
                  <a:cubicBezTo>
                    <a:pt x="20271" y="17033"/>
                    <a:pt x="18942" y="18997"/>
                    <a:pt x="17612" y="20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135787" y="1244599"/>
              <a:ext cx="94583" cy="31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2" fill="norm" stroke="1" extrusionOk="0">
                  <a:moveTo>
                    <a:pt x="7546" y="0"/>
                  </a:moveTo>
                  <a:cubicBezTo>
                    <a:pt x="6606" y="4864"/>
                    <a:pt x="5667" y="9727"/>
                    <a:pt x="4963" y="12946"/>
                  </a:cubicBezTo>
                  <a:cubicBezTo>
                    <a:pt x="4259" y="16164"/>
                    <a:pt x="3789" y="17738"/>
                    <a:pt x="3085" y="19025"/>
                  </a:cubicBezTo>
                  <a:cubicBezTo>
                    <a:pt x="2380" y="20313"/>
                    <a:pt x="1441" y="21314"/>
                    <a:pt x="1206" y="21314"/>
                  </a:cubicBezTo>
                  <a:cubicBezTo>
                    <a:pt x="972" y="21314"/>
                    <a:pt x="1441" y="20313"/>
                    <a:pt x="3085" y="18525"/>
                  </a:cubicBezTo>
                  <a:cubicBezTo>
                    <a:pt x="4728" y="16736"/>
                    <a:pt x="7546" y="14162"/>
                    <a:pt x="9659" y="12588"/>
                  </a:cubicBezTo>
                  <a:cubicBezTo>
                    <a:pt x="11772" y="11015"/>
                    <a:pt x="13180" y="10442"/>
                    <a:pt x="14589" y="10442"/>
                  </a:cubicBezTo>
                  <a:cubicBezTo>
                    <a:pt x="15998" y="10442"/>
                    <a:pt x="17406" y="11015"/>
                    <a:pt x="18580" y="12230"/>
                  </a:cubicBezTo>
                  <a:cubicBezTo>
                    <a:pt x="19754" y="13446"/>
                    <a:pt x="20693" y="15306"/>
                    <a:pt x="20928" y="16593"/>
                  </a:cubicBezTo>
                  <a:cubicBezTo>
                    <a:pt x="21163" y="17881"/>
                    <a:pt x="20693" y="18596"/>
                    <a:pt x="18346" y="19383"/>
                  </a:cubicBezTo>
                  <a:cubicBezTo>
                    <a:pt x="15998" y="20170"/>
                    <a:pt x="11772" y="21028"/>
                    <a:pt x="8250" y="21314"/>
                  </a:cubicBezTo>
                  <a:cubicBezTo>
                    <a:pt x="4728" y="21600"/>
                    <a:pt x="1911" y="21314"/>
                    <a:pt x="737" y="20527"/>
                  </a:cubicBezTo>
                  <a:cubicBezTo>
                    <a:pt x="-437" y="19740"/>
                    <a:pt x="33" y="18453"/>
                    <a:pt x="502" y="17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260515" y="1382288"/>
              <a:ext cx="63209" cy="14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267" fill="norm" stroke="1" extrusionOk="0">
                  <a:moveTo>
                    <a:pt x="5496" y="11738"/>
                  </a:moveTo>
                  <a:cubicBezTo>
                    <a:pt x="10896" y="9196"/>
                    <a:pt x="16296" y="6655"/>
                    <a:pt x="18659" y="4591"/>
                  </a:cubicBezTo>
                  <a:cubicBezTo>
                    <a:pt x="21021" y="2526"/>
                    <a:pt x="20346" y="938"/>
                    <a:pt x="18321" y="302"/>
                  </a:cubicBezTo>
                  <a:cubicBezTo>
                    <a:pt x="16296" y="-333"/>
                    <a:pt x="12921" y="-15"/>
                    <a:pt x="9546" y="1732"/>
                  </a:cubicBezTo>
                  <a:cubicBezTo>
                    <a:pt x="6171" y="3479"/>
                    <a:pt x="2796" y="6655"/>
                    <a:pt x="1108" y="9514"/>
                  </a:cubicBezTo>
                  <a:cubicBezTo>
                    <a:pt x="-579" y="12373"/>
                    <a:pt x="-579" y="14914"/>
                    <a:pt x="2796" y="16820"/>
                  </a:cubicBezTo>
                  <a:cubicBezTo>
                    <a:pt x="6171" y="18726"/>
                    <a:pt x="12921" y="19996"/>
                    <a:pt x="19671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380055" y="1365249"/>
              <a:ext cx="100896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00" fill="norm" stroke="1" extrusionOk="0">
                  <a:moveTo>
                    <a:pt x="1175" y="0"/>
                  </a:moveTo>
                  <a:cubicBezTo>
                    <a:pt x="294" y="1490"/>
                    <a:pt x="-588" y="2979"/>
                    <a:pt x="514" y="5710"/>
                  </a:cubicBezTo>
                  <a:cubicBezTo>
                    <a:pt x="1616" y="8441"/>
                    <a:pt x="4702" y="12414"/>
                    <a:pt x="6245" y="15021"/>
                  </a:cubicBezTo>
                  <a:cubicBezTo>
                    <a:pt x="7788" y="17628"/>
                    <a:pt x="7788" y="18869"/>
                    <a:pt x="6906" y="19862"/>
                  </a:cubicBezTo>
                  <a:cubicBezTo>
                    <a:pt x="6024" y="20855"/>
                    <a:pt x="4261" y="21600"/>
                    <a:pt x="3159" y="21352"/>
                  </a:cubicBezTo>
                  <a:cubicBezTo>
                    <a:pt x="2057" y="21103"/>
                    <a:pt x="1616" y="19862"/>
                    <a:pt x="2057" y="17503"/>
                  </a:cubicBezTo>
                  <a:cubicBezTo>
                    <a:pt x="2498" y="15145"/>
                    <a:pt x="3820" y="11669"/>
                    <a:pt x="7126" y="8938"/>
                  </a:cubicBezTo>
                  <a:cubicBezTo>
                    <a:pt x="10432" y="6207"/>
                    <a:pt x="15722" y="4221"/>
                    <a:pt x="21012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873834" y="1212849"/>
              <a:ext cx="324667" cy="59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1" fill="norm" stroke="1" extrusionOk="0">
                  <a:moveTo>
                    <a:pt x="7579" y="8763"/>
                  </a:moveTo>
                  <a:cubicBezTo>
                    <a:pt x="7718" y="8148"/>
                    <a:pt x="7858" y="7533"/>
                    <a:pt x="7300" y="6995"/>
                  </a:cubicBezTo>
                  <a:cubicBezTo>
                    <a:pt x="6743" y="6457"/>
                    <a:pt x="5489" y="5996"/>
                    <a:pt x="4095" y="6380"/>
                  </a:cubicBezTo>
                  <a:cubicBezTo>
                    <a:pt x="2701" y="6764"/>
                    <a:pt x="1169" y="7994"/>
                    <a:pt x="472" y="9032"/>
                  </a:cubicBezTo>
                  <a:cubicBezTo>
                    <a:pt x="-225" y="10070"/>
                    <a:pt x="-86" y="10915"/>
                    <a:pt x="472" y="11415"/>
                  </a:cubicBezTo>
                  <a:cubicBezTo>
                    <a:pt x="1029" y="11915"/>
                    <a:pt x="2005" y="12068"/>
                    <a:pt x="3050" y="11876"/>
                  </a:cubicBezTo>
                  <a:cubicBezTo>
                    <a:pt x="4095" y="11684"/>
                    <a:pt x="5210" y="11146"/>
                    <a:pt x="5558" y="9993"/>
                  </a:cubicBezTo>
                  <a:cubicBezTo>
                    <a:pt x="5907" y="8840"/>
                    <a:pt x="5489" y="7072"/>
                    <a:pt x="5767" y="5535"/>
                  </a:cubicBezTo>
                  <a:cubicBezTo>
                    <a:pt x="6046" y="3997"/>
                    <a:pt x="7021" y="2690"/>
                    <a:pt x="7788" y="1883"/>
                  </a:cubicBezTo>
                  <a:cubicBezTo>
                    <a:pt x="8554" y="1076"/>
                    <a:pt x="9112" y="769"/>
                    <a:pt x="9669" y="500"/>
                  </a:cubicBezTo>
                  <a:cubicBezTo>
                    <a:pt x="10227" y="231"/>
                    <a:pt x="10784" y="0"/>
                    <a:pt x="11341" y="0"/>
                  </a:cubicBezTo>
                  <a:cubicBezTo>
                    <a:pt x="11899" y="0"/>
                    <a:pt x="12456" y="231"/>
                    <a:pt x="12526" y="846"/>
                  </a:cubicBezTo>
                  <a:cubicBezTo>
                    <a:pt x="12596" y="1460"/>
                    <a:pt x="12178" y="2460"/>
                    <a:pt x="11202" y="4228"/>
                  </a:cubicBezTo>
                  <a:cubicBezTo>
                    <a:pt x="10227" y="5996"/>
                    <a:pt x="8694" y="8532"/>
                    <a:pt x="7579" y="11107"/>
                  </a:cubicBezTo>
                  <a:cubicBezTo>
                    <a:pt x="6464" y="13683"/>
                    <a:pt x="5767" y="16296"/>
                    <a:pt x="5419" y="17833"/>
                  </a:cubicBezTo>
                  <a:cubicBezTo>
                    <a:pt x="5070" y="19371"/>
                    <a:pt x="5070" y="19832"/>
                    <a:pt x="5140" y="20293"/>
                  </a:cubicBezTo>
                  <a:cubicBezTo>
                    <a:pt x="5210" y="20754"/>
                    <a:pt x="5349" y="21216"/>
                    <a:pt x="5767" y="21408"/>
                  </a:cubicBezTo>
                  <a:cubicBezTo>
                    <a:pt x="6185" y="21600"/>
                    <a:pt x="6882" y="21523"/>
                    <a:pt x="8345" y="20485"/>
                  </a:cubicBezTo>
                  <a:cubicBezTo>
                    <a:pt x="9809" y="19448"/>
                    <a:pt x="12038" y="17449"/>
                    <a:pt x="13223" y="16027"/>
                  </a:cubicBezTo>
                  <a:cubicBezTo>
                    <a:pt x="14407" y="14605"/>
                    <a:pt x="14547" y="13759"/>
                    <a:pt x="14477" y="13106"/>
                  </a:cubicBezTo>
                  <a:cubicBezTo>
                    <a:pt x="14407" y="12453"/>
                    <a:pt x="14129" y="11991"/>
                    <a:pt x="13710" y="11876"/>
                  </a:cubicBezTo>
                  <a:cubicBezTo>
                    <a:pt x="13292" y="11761"/>
                    <a:pt x="12735" y="11991"/>
                    <a:pt x="13014" y="12030"/>
                  </a:cubicBezTo>
                  <a:cubicBezTo>
                    <a:pt x="13292" y="12068"/>
                    <a:pt x="14407" y="11915"/>
                    <a:pt x="15940" y="11530"/>
                  </a:cubicBezTo>
                  <a:cubicBezTo>
                    <a:pt x="17473" y="11146"/>
                    <a:pt x="19424" y="10531"/>
                    <a:pt x="21375" y="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668496" y="1325273"/>
              <a:ext cx="114205" cy="27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27" fill="norm" stroke="1" extrusionOk="0">
                  <a:moveTo>
                    <a:pt x="20811" y="4529"/>
                  </a:moveTo>
                  <a:cubicBezTo>
                    <a:pt x="20425" y="3717"/>
                    <a:pt x="20040" y="2905"/>
                    <a:pt x="19654" y="2093"/>
                  </a:cubicBezTo>
                  <a:cubicBezTo>
                    <a:pt x="19268" y="1281"/>
                    <a:pt x="18882" y="469"/>
                    <a:pt x="17725" y="144"/>
                  </a:cubicBezTo>
                  <a:cubicBezTo>
                    <a:pt x="16568" y="-181"/>
                    <a:pt x="14640" y="-19"/>
                    <a:pt x="11554" y="1281"/>
                  </a:cubicBezTo>
                  <a:cubicBezTo>
                    <a:pt x="8468" y="2580"/>
                    <a:pt x="4225" y="5016"/>
                    <a:pt x="1911" y="6721"/>
                  </a:cubicBezTo>
                  <a:cubicBezTo>
                    <a:pt x="-403" y="8427"/>
                    <a:pt x="-789" y="9401"/>
                    <a:pt x="1718" y="10619"/>
                  </a:cubicBezTo>
                  <a:cubicBezTo>
                    <a:pt x="4225" y="11837"/>
                    <a:pt x="9625" y="13299"/>
                    <a:pt x="13290" y="14354"/>
                  </a:cubicBezTo>
                  <a:cubicBezTo>
                    <a:pt x="16954" y="15410"/>
                    <a:pt x="18882" y="16060"/>
                    <a:pt x="19075" y="17034"/>
                  </a:cubicBezTo>
                  <a:cubicBezTo>
                    <a:pt x="19268" y="18008"/>
                    <a:pt x="17725" y="19308"/>
                    <a:pt x="15990" y="20039"/>
                  </a:cubicBezTo>
                  <a:cubicBezTo>
                    <a:pt x="14254" y="20769"/>
                    <a:pt x="12325" y="20932"/>
                    <a:pt x="10204" y="21094"/>
                  </a:cubicBezTo>
                  <a:cubicBezTo>
                    <a:pt x="8082" y="21257"/>
                    <a:pt x="5768" y="21419"/>
                    <a:pt x="4418" y="20607"/>
                  </a:cubicBezTo>
                  <a:cubicBezTo>
                    <a:pt x="3068" y="19795"/>
                    <a:pt x="2682" y="18008"/>
                    <a:pt x="2297" y="16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833500" y="1403349"/>
              <a:ext cx="127001" cy="13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0" y="13886"/>
                  </a:cubicBezTo>
                  <a:cubicBezTo>
                    <a:pt x="0" y="17486"/>
                    <a:pt x="0" y="19543"/>
                    <a:pt x="900" y="20571"/>
                  </a:cubicBezTo>
                  <a:cubicBezTo>
                    <a:pt x="1800" y="21600"/>
                    <a:pt x="3600" y="21600"/>
                    <a:pt x="5580" y="19371"/>
                  </a:cubicBezTo>
                  <a:cubicBezTo>
                    <a:pt x="7560" y="17143"/>
                    <a:pt x="9720" y="12686"/>
                    <a:pt x="11160" y="8914"/>
                  </a:cubicBezTo>
                  <a:cubicBezTo>
                    <a:pt x="12600" y="5143"/>
                    <a:pt x="13320" y="2057"/>
                    <a:pt x="13680" y="1886"/>
                  </a:cubicBezTo>
                  <a:cubicBezTo>
                    <a:pt x="14040" y="1714"/>
                    <a:pt x="14040" y="4457"/>
                    <a:pt x="14400" y="6686"/>
                  </a:cubicBezTo>
                  <a:cubicBezTo>
                    <a:pt x="14760" y="8914"/>
                    <a:pt x="15480" y="10629"/>
                    <a:pt x="16740" y="11829"/>
                  </a:cubicBezTo>
                  <a:cubicBezTo>
                    <a:pt x="18000" y="13029"/>
                    <a:pt x="19800" y="13714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984182" y="1367580"/>
              <a:ext cx="103319" cy="19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51" fill="norm" stroke="1" extrusionOk="0">
                  <a:moveTo>
                    <a:pt x="21087" y="1150"/>
                  </a:moveTo>
                  <a:cubicBezTo>
                    <a:pt x="19359" y="445"/>
                    <a:pt x="17631" y="-259"/>
                    <a:pt x="15471" y="93"/>
                  </a:cubicBezTo>
                  <a:cubicBezTo>
                    <a:pt x="13311" y="445"/>
                    <a:pt x="10719" y="1854"/>
                    <a:pt x="7911" y="4906"/>
                  </a:cubicBezTo>
                  <a:cubicBezTo>
                    <a:pt x="5103" y="7958"/>
                    <a:pt x="2079" y="12654"/>
                    <a:pt x="783" y="15589"/>
                  </a:cubicBezTo>
                  <a:cubicBezTo>
                    <a:pt x="-513" y="18524"/>
                    <a:pt x="-81" y="19698"/>
                    <a:pt x="1215" y="20402"/>
                  </a:cubicBezTo>
                  <a:cubicBezTo>
                    <a:pt x="2511" y="21106"/>
                    <a:pt x="4671" y="21341"/>
                    <a:pt x="7047" y="20989"/>
                  </a:cubicBezTo>
                  <a:cubicBezTo>
                    <a:pt x="9423" y="20637"/>
                    <a:pt x="12015" y="19698"/>
                    <a:pt x="14607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8083923" y="1363876"/>
              <a:ext cx="92478" cy="16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018" fill="norm" stroke="1" extrusionOk="0">
                  <a:moveTo>
                    <a:pt x="20971" y="175"/>
                  </a:moveTo>
                  <a:cubicBezTo>
                    <a:pt x="18571" y="-95"/>
                    <a:pt x="16171" y="-365"/>
                    <a:pt x="12571" y="1930"/>
                  </a:cubicBezTo>
                  <a:cubicBezTo>
                    <a:pt x="8971" y="4225"/>
                    <a:pt x="4171" y="9085"/>
                    <a:pt x="1771" y="12190"/>
                  </a:cubicBezTo>
                  <a:cubicBezTo>
                    <a:pt x="-629" y="15295"/>
                    <a:pt x="-629" y="16645"/>
                    <a:pt x="2011" y="17995"/>
                  </a:cubicBezTo>
                  <a:cubicBezTo>
                    <a:pt x="4651" y="19345"/>
                    <a:pt x="9931" y="20695"/>
                    <a:pt x="13531" y="20965"/>
                  </a:cubicBezTo>
                  <a:cubicBezTo>
                    <a:pt x="17131" y="21235"/>
                    <a:pt x="19051" y="20425"/>
                    <a:pt x="20971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8207620" y="1357465"/>
              <a:ext cx="89431" cy="17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882" fill="norm" stroke="1" extrusionOk="0">
                  <a:moveTo>
                    <a:pt x="7487" y="9431"/>
                  </a:moveTo>
                  <a:cubicBezTo>
                    <a:pt x="11414" y="7889"/>
                    <a:pt x="15341" y="6346"/>
                    <a:pt x="17796" y="4803"/>
                  </a:cubicBezTo>
                  <a:cubicBezTo>
                    <a:pt x="20250" y="3260"/>
                    <a:pt x="21232" y="1717"/>
                    <a:pt x="20250" y="817"/>
                  </a:cubicBezTo>
                  <a:cubicBezTo>
                    <a:pt x="19268" y="-83"/>
                    <a:pt x="16323" y="-340"/>
                    <a:pt x="12887" y="560"/>
                  </a:cubicBezTo>
                  <a:cubicBezTo>
                    <a:pt x="9450" y="1460"/>
                    <a:pt x="5523" y="3517"/>
                    <a:pt x="3068" y="6217"/>
                  </a:cubicBezTo>
                  <a:cubicBezTo>
                    <a:pt x="614" y="8917"/>
                    <a:pt x="-368" y="12260"/>
                    <a:pt x="123" y="14960"/>
                  </a:cubicBezTo>
                  <a:cubicBezTo>
                    <a:pt x="614" y="17660"/>
                    <a:pt x="2577" y="19717"/>
                    <a:pt x="6259" y="20489"/>
                  </a:cubicBezTo>
                  <a:cubicBezTo>
                    <a:pt x="9941" y="21260"/>
                    <a:pt x="15341" y="20746"/>
                    <a:pt x="20741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356379" y="1331455"/>
              <a:ext cx="85776" cy="19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36" fill="norm" stroke="1" extrusionOk="0">
                  <a:moveTo>
                    <a:pt x="16442" y="3044"/>
                  </a:moveTo>
                  <a:cubicBezTo>
                    <a:pt x="16442" y="1870"/>
                    <a:pt x="16442" y="696"/>
                    <a:pt x="15157" y="227"/>
                  </a:cubicBezTo>
                  <a:cubicBezTo>
                    <a:pt x="13871" y="-243"/>
                    <a:pt x="11300" y="-8"/>
                    <a:pt x="8471" y="1166"/>
                  </a:cubicBezTo>
                  <a:cubicBezTo>
                    <a:pt x="5642" y="2340"/>
                    <a:pt x="2557" y="4453"/>
                    <a:pt x="1014" y="6096"/>
                  </a:cubicBezTo>
                  <a:cubicBezTo>
                    <a:pt x="-529" y="7740"/>
                    <a:pt x="-529" y="8914"/>
                    <a:pt x="2557" y="10557"/>
                  </a:cubicBezTo>
                  <a:cubicBezTo>
                    <a:pt x="5642" y="12200"/>
                    <a:pt x="11814" y="14314"/>
                    <a:pt x="15671" y="15840"/>
                  </a:cubicBezTo>
                  <a:cubicBezTo>
                    <a:pt x="19528" y="17366"/>
                    <a:pt x="21071" y="18305"/>
                    <a:pt x="20814" y="19127"/>
                  </a:cubicBezTo>
                  <a:cubicBezTo>
                    <a:pt x="20557" y="19948"/>
                    <a:pt x="18500" y="20653"/>
                    <a:pt x="16185" y="21005"/>
                  </a:cubicBezTo>
                  <a:cubicBezTo>
                    <a:pt x="13871" y="21357"/>
                    <a:pt x="11300" y="21357"/>
                    <a:pt x="9757" y="20653"/>
                  </a:cubicBezTo>
                  <a:cubicBezTo>
                    <a:pt x="8214" y="19948"/>
                    <a:pt x="7700" y="18540"/>
                    <a:pt x="8471" y="17248"/>
                  </a:cubicBezTo>
                  <a:cubicBezTo>
                    <a:pt x="9242" y="15957"/>
                    <a:pt x="11300" y="14783"/>
                    <a:pt x="13357" y="13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454445" y="1331297"/>
              <a:ext cx="94782" cy="2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395" fill="norm" stroke="1" extrusionOk="0">
                  <a:moveTo>
                    <a:pt x="19596" y="3431"/>
                  </a:moveTo>
                  <a:cubicBezTo>
                    <a:pt x="19596" y="2361"/>
                    <a:pt x="19596" y="1292"/>
                    <a:pt x="17988" y="650"/>
                  </a:cubicBezTo>
                  <a:cubicBezTo>
                    <a:pt x="16379" y="9"/>
                    <a:pt x="13162" y="-205"/>
                    <a:pt x="9945" y="223"/>
                  </a:cubicBezTo>
                  <a:cubicBezTo>
                    <a:pt x="6728" y="650"/>
                    <a:pt x="3511" y="1720"/>
                    <a:pt x="1673" y="2789"/>
                  </a:cubicBezTo>
                  <a:cubicBezTo>
                    <a:pt x="-165" y="3858"/>
                    <a:pt x="-625" y="4928"/>
                    <a:pt x="984" y="6211"/>
                  </a:cubicBezTo>
                  <a:cubicBezTo>
                    <a:pt x="2592" y="7494"/>
                    <a:pt x="6269" y="8991"/>
                    <a:pt x="9945" y="11023"/>
                  </a:cubicBezTo>
                  <a:cubicBezTo>
                    <a:pt x="13622" y="13054"/>
                    <a:pt x="17298" y="15621"/>
                    <a:pt x="19137" y="17439"/>
                  </a:cubicBezTo>
                  <a:cubicBezTo>
                    <a:pt x="20975" y="19256"/>
                    <a:pt x="20975" y="20326"/>
                    <a:pt x="19596" y="20860"/>
                  </a:cubicBezTo>
                  <a:cubicBezTo>
                    <a:pt x="18218" y="21395"/>
                    <a:pt x="15460" y="21395"/>
                    <a:pt x="12703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584283" y="1321808"/>
              <a:ext cx="252518" cy="21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9" fill="norm" stroke="1" extrusionOk="0">
                  <a:moveTo>
                    <a:pt x="414" y="7523"/>
                  </a:moveTo>
                  <a:cubicBezTo>
                    <a:pt x="2574" y="7099"/>
                    <a:pt x="4734" y="6675"/>
                    <a:pt x="6084" y="5934"/>
                  </a:cubicBezTo>
                  <a:cubicBezTo>
                    <a:pt x="7434" y="5193"/>
                    <a:pt x="7974" y="4134"/>
                    <a:pt x="7794" y="3499"/>
                  </a:cubicBezTo>
                  <a:cubicBezTo>
                    <a:pt x="7614" y="2864"/>
                    <a:pt x="6714" y="2652"/>
                    <a:pt x="5544" y="3393"/>
                  </a:cubicBezTo>
                  <a:cubicBezTo>
                    <a:pt x="4374" y="4134"/>
                    <a:pt x="2934" y="5828"/>
                    <a:pt x="1944" y="7840"/>
                  </a:cubicBezTo>
                  <a:cubicBezTo>
                    <a:pt x="954" y="9852"/>
                    <a:pt x="414" y="12181"/>
                    <a:pt x="144" y="13875"/>
                  </a:cubicBezTo>
                  <a:cubicBezTo>
                    <a:pt x="-126" y="15570"/>
                    <a:pt x="-126" y="16628"/>
                    <a:pt x="1134" y="17264"/>
                  </a:cubicBezTo>
                  <a:cubicBezTo>
                    <a:pt x="2394" y="17899"/>
                    <a:pt x="4914" y="18111"/>
                    <a:pt x="7524" y="17158"/>
                  </a:cubicBezTo>
                  <a:cubicBezTo>
                    <a:pt x="10134" y="16205"/>
                    <a:pt x="12834" y="14087"/>
                    <a:pt x="14814" y="11546"/>
                  </a:cubicBezTo>
                  <a:cubicBezTo>
                    <a:pt x="16794" y="9005"/>
                    <a:pt x="18054" y="6040"/>
                    <a:pt x="18684" y="4028"/>
                  </a:cubicBezTo>
                  <a:cubicBezTo>
                    <a:pt x="19314" y="2017"/>
                    <a:pt x="19314" y="958"/>
                    <a:pt x="18864" y="428"/>
                  </a:cubicBezTo>
                  <a:cubicBezTo>
                    <a:pt x="18414" y="-101"/>
                    <a:pt x="17514" y="-101"/>
                    <a:pt x="16704" y="217"/>
                  </a:cubicBezTo>
                  <a:cubicBezTo>
                    <a:pt x="15894" y="534"/>
                    <a:pt x="15174" y="1170"/>
                    <a:pt x="14544" y="2017"/>
                  </a:cubicBezTo>
                  <a:cubicBezTo>
                    <a:pt x="13914" y="2864"/>
                    <a:pt x="13374" y="3923"/>
                    <a:pt x="13104" y="4981"/>
                  </a:cubicBezTo>
                  <a:cubicBezTo>
                    <a:pt x="12834" y="6040"/>
                    <a:pt x="12834" y="7099"/>
                    <a:pt x="13194" y="7946"/>
                  </a:cubicBezTo>
                  <a:cubicBezTo>
                    <a:pt x="13554" y="8793"/>
                    <a:pt x="14274" y="9428"/>
                    <a:pt x="15534" y="10593"/>
                  </a:cubicBezTo>
                  <a:cubicBezTo>
                    <a:pt x="16794" y="11758"/>
                    <a:pt x="18594" y="13452"/>
                    <a:pt x="19764" y="14828"/>
                  </a:cubicBezTo>
                  <a:cubicBezTo>
                    <a:pt x="20934" y="16205"/>
                    <a:pt x="21474" y="17264"/>
                    <a:pt x="21474" y="18217"/>
                  </a:cubicBezTo>
                  <a:cubicBezTo>
                    <a:pt x="21474" y="19170"/>
                    <a:pt x="20934" y="20017"/>
                    <a:pt x="19674" y="20546"/>
                  </a:cubicBezTo>
                  <a:cubicBezTo>
                    <a:pt x="18414" y="21075"/>
                    <a:pt x="16434" y="21287"/>
                    <a:pt x="14454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9497200" y="1428750"/>
              <a:ext cx="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9509900" y="13652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9576727" y="1362192"/>
              <a:ext cx="136374" cy="22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88" fill="norm" stroke="1" extrusionOk="0">
                  <a:moveTo>
                    <a:pt x="1472" y="6408"/>
                  </a:moveTo>
                  <a:cubicBezTo>
                    <a:pt x="1139" y="8445"/>
                    <a:pt x="807" y="10483"/>
                    <a:pt x="641" y="12521"/>
                  </a:cubicBezTo>
                  <a:cubicBezTo>
                    <a:pt x="475" y="14558"/>
                    <a:pt x="475" y="16596"/>
                    <a:pt x="475" y="18226"/>
                  </a:cubicBezTo>
                  <a:cubicBezTo>
                    <a:pt x="475" y="19857"/>
                    <a:pt x="475" y="21079"/>
                    <a:pt x="308" y="21181"/>
                  </a:cubicBezTo>
                  <a:cubicBezTo>
                    <a:pt x="142" y="21283"/>
                    <a:pt x="-190" y="20264"/>
                    <a:pt x="142" y="17208"/>
                  </a:cubicBezTo>
                  <a:cubicBezTo>
                    <a:pt x="475" y="14151"/>
                    <a:pt x="1472" y="9057"/>
                    <a:pt x="3133" y="5796"/>
                  </a:cubicBezTo>
                  <a:cubicBezTo>
                    <a:pt x="4795" y="2536"/>
                    <a:pt x="7121" y="1109"/>
                    <a:pt x="9281" y="396"/>
                  </a:cubicBezTo>
                  <a:cubicBezTo>
                    <a:pt x="11441" y="-317"/>
                    <a:pt x="13435" y="-317"/>
                    <a:pt x="15096" y="2536"/>
                  </a:cubicBezTo>
                  <a:cubicBezTo>
                    <a:pt x="16758" y="5389"/>
                    <a:pt x="18087" y="11094"/>
                    <a:pt x="19084" y="14457"/>
                  </a:cubicBezTo>
                  <a:cubicBezTo>
                    <a:pt x="20081" y="17819"/>
                    <a:pt x="20745" y="18838"/>
                    <a:pt x="21410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222011" y="1377627"/>
              <a:ext cx="148627" cy="24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56" fill="norm" stroke="1" extrusionOk="0">
                  <a:moveTo>
                    <a:pt x="3471" y="3939"/>
                  </a:moveTo>
                  <a:cubicBezTo>
                    <a:pt x="3171" y="7849"/>
                    <a:pt x="2871" y="11759"/>
                    <a:pt x="2271" y="14366"/>
                  </a:cubicBezTo>
                  <a:cubicBezTo>
                    <a:pt x="1671" y="16973"/>
                    <a:pt x="771" y="18277"/>
                    <a:pt x="321" y="18277"/>
                  </a:cubicBezTo>
                  <a:cubicBezTo>
                    <a:pt x="-129" y="18277"/>
                    <a:pt x="-129" y="16973"/>
                    <a:pt x="471" y="14087"/>
                  </a:cubicBezTo>
                  <a:cubicBezTo>
                    <a:pt x="1071" y="11201"/>
                    <a:pt x="2271" y="6732"/>
                    <a:pt x="3471" y="4125"/>
                  </a:cubicBezTo>
                  <a:cubicBezTo>
                    <a:pt x="4671" y="1518"/>
                    <a:pt x="5871" y="773"/>
                    <a:pt x="7971" y="308"/>
                  </a:cubicBezTo>
                  <a:cubicBezTo>
                    <a:pt x="10071" y="-158"/>
                    <a:pt x="13071" y="-344"/>
                    <a:pt x="15621" y="1611"/>
                  </a:cubicBezTo>
                  <a:cubicBezTo>
                    <a:pt x="18171" y="3566"/>
                    <a:pt x="20271" y="7663"/>
                    <a:pt x="20871" y="11294"/>
                  </a:cubicBezTo>
                  <a:cubicBezTo>
                    <a:pt x="21471" y="14925"/>
                    <a:pt x="20571" y="18090"/>
                    <a:pt x="19671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951350" y="1295400"/>
              <a:ext cx="1569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840"/>
                    <a:pt x="21600" y="7680"/>
                    <a:pt x="18900" y="11280"/>
                  </a:cubicBezTo>
                  <a:cubicBezTo>
                    <a:pt x="16200" y="14880"/>
                    <a:pt x="8100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818000" y="1587500"/>
              <a:ext cx="279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5" y="17280"/>
                    <a:pt x="4909" y="12960"/>
                    <a:pt x="8509" y="9360"/>
                  </a:cubicBezTo>
                  <a:cubicBezTo>
                    <a:pt x="12109" y="5760"/>
                    <a:pt x="1685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1351400" y="1254035"/>
              <a:ext cx="190501" cy="38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998"/>
                  </a:moveTo>
                  <a:cubicBezTo>
                    <a:pt x="21360" y="2294"/>
                    <a:pt x="21120" y="1589"/>
                    <a:pt x="20640" y="1003"/>
                  </a:cubicBezTo>
                  <a:cubicBezTo>
                    <a:pt x="20160" y="416"/>
                    <a:pt x="19440" y="-54"/>
                    <a:pt x="18000" y="5"/>
                  </a:cubicBezTo>
                  <a:cubicBezTo>
                    <a:pt x="16560" y="63"/>
                    <a:pt x="14400" y="650"/>
                    <a:pt x="12480" y="2294"/>
                  </a:cubicBezTo>
                  <a:cubicBezTo>
                    <a:pt x="10560" y="3937"/>
                    <a:pt x="8880" y="6637"/>
                    <a:pt x="7920" y="9513"/>
                  </a:cubicBezTo>
                  <a:cubicBezTo>
                    <a:pt x="6960" y="12389"/>
                    <a:pt x="6720" y="15442"/>
                    <a:pt x="6120" y="17496"/>
                  </a:cubicBezTo>
                  <a:cubicBezTo>
                    <a:pt x="5520" y="19550"/>
                    <a:pt x="4560" y="20607"/>
                    <a:pt x="3480" y="21076"/>
                  </a:cubicBezTo>
                  <a:cubicBezTo>
                    <a:pt x="2400" y="21546"/>
                    <a:pt x="1200" y="21429"/>
                    <a:pt x="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326000" y="1428750"/>
              <a:ext cx="196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7723"/>
                    <a:pt x="7897" y="13846"/>
                    <a:pt x="11497" y="10246"/>
                  </a:cubicBezTo>
                  <a:cubicBezTo>
                    <a:pt x="15097" y="6646"/>
                    <a:pt x="18348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1507663" y="1314450"/>
              <a:ext cx="91388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33" fill="norm" stroke="1" extrusionOk="0">
                  <a:moveTo>
                    <a:pt x="21195" y="0"/>
                  </a:moveTo>
                  <a:cubicBezTo>
                    <a:pt x="17268" y="2558"/>
                    <a:pt x="13340" y="5116"/>
                    <a:pt x="9904" y="8313"/>
                  </a:cubicBezTo>
                  <a:cubicBezTo>
                    <a:pt x="6468" y="11511"/>
                    <a:pt x="3522" y="15347"/>
                    <a:pt x="1804" y="17763"/>
                  </a:cubicBezTo>
                  <a:cubicBezTo>
                    <a:pt x="86" y="20179"/>
                    <a:pt x="-405" y="21174"/>
                    <a:pt x="331" y="21387"/>
                  </a:cubicBezTo>
                  <a:cubicBezTo>
                    <a:pt x="1068" y="21600"/>
                    <a:pt x="3031" y="21032"/>
                    <a:pt x="4995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1580000" y="1441449"/>
              <a:ext cx="6351" cy="17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12644"/>
                  </a:moveTo>
                  <a:cubicBezTo>
                    <a:pt x="14400" y="13961"/>
                    <a:pt x="7200" y="15278"/>
                    <a:pt x="3600" y="16990"/>
                  </a:cubicBezTo>
                  <a:cubicBezTo>
                    <a:pt x="0" y="18702"/>
                    <a:pt x="0" y="20810"/>
                    <a:pt x="0" y="21205"/>
                  </a:cubicBezTo>
                  <a:cubicBezTo>
                    <a:pt x="0" y="21600"/>
                    <a:pt x="0" y="20283"/>
                    <a:pt x="3600" y="16463"/>
                  </a:cubicBezTo>
                  <a:cubicBezTo>
                    <a:pt x="7200" y="12644"/>
                    <a:pt x="14400" y="63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1544843" y="1454753"/>
              <a:ext cx="171418" cy="35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78" fill="norm" stroke="1" extrusionOk="0">
                  <a:moveTo>
                    <a:pt x="10697" y="4157"/>
                  </a:moveTo>
                  <a:cubicBezTo>
                    <a:pt x="8853" y="8096"/>
                    <a:pt x="7009" y="12035"/>
                    <a:pt x="5429" y="14703"/>
                  </a:cubicBezTo>
                  <a:cubicBezTo>
                    <a:pt x="3848" y="17371"/>
                    <a:pt x="2531" y="18769"/>
                    <a:pt x="1609" y="19785"/>
                  </a:cubicBezTo>
                  <a:cubicBezTo>
                    <a:pt x="687" y="20802"/>
                    <a:pt x="160" y="21437"/>
                    <a:pt x="29" y="21373"/>
                  </a:cubicBezTo>
                  <a:cubicBezTo>
                    <a:pt x="-103" y="21310"/>
                    <a:pt x="160" y="20548"/>
                    <a:pt x="2004" y="17879"/>
                  </a:cubicBezTo>
                  <a:cubicBezTo>
                    <a:pt x="3848" y="15211"/>
                    <a:pt x="7273" y="10637"/>
                    <a:pt x="10038" y="7397"/>
                  </a:cubicBezTo>
                  <a:cubicBezTo>
                    <a:pt x="12804" y="4157"/>
                    <a:pt x="14912" y="2251"/>
                    <a:pt x="16624" y="1171"/>
                  </a:cubicBezTo>
                  <a:cubicBezTo>
                    <a:pt x="18336" y="91"/>
                    <a:pt x="19653" y="-163"/>
                    <a:pt x="20443" y="91"/>
                  </a:cubicBezTo>
                  <a:cubicBezTo>
                    <a:pt x="21234" y="345"/>
                    <a:pt x="21497" y="1108"/>
                    <a:pt x="21234" y="2188"/>
                  </a:cubicBezTo>
                  <a:cubicBezTo>
                    <a:pt x="20970" y="3268"/>
                    <a:pt x="20180" y="4665"/>
                    <a:pt x="18995" y="5682"/>
                  </a:cubicBezTo>
                  <a:cubicBezTo>
                    <a:pt x="17809" y="6698"/>
                    <a:pt x="16229" y="7333"/>
                    <a:pt x="14648" y="7715"/>
                  </a:cubicBezTo>
                  <a:cubicBezTo>
                    <a:pt x="13068" y="8096"/>
                    <a:pt x="11487" y="8223"/>
                    <a:pt x="10960" y="7969"/>
                  </a:cubicBezTo>
                  <a:cubicBezTo>
                    <a:pt x="10434" y="7715"/>
                    <a:pt x="10960" y="7079"/>
                    <a:pt x="12014" y="6508"/>
                  </a:cubicBezTo>
                  <a:cubicBezTo>
                    <a:pt x="13068" y="5936"/>
                    <a:pt x="14648" y="5428"/>
                    <a:pt x="16229" y="4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1618100" y="1430456"/>
              <a:ext cx="170509" cy="19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38" fill="norm" stroke="1" extrusionOk="0">
                  <a:moveTo>
                    <a:pt x="20000" y="4544"/>
                  </a:moveTo>
                  <a:cubicBezTo>
                    <a:pt x="20800" y="3419"/>
                    <a:pt x="21600" y="2294"/>
                    <a:pt x="21467" y="1394"/>
                  </a:cubicBezTo>
                  <a:cubicBezTo>
                    <a:pt x="21333" y="494"/>
                    <a:pt x="20267" y="-181"/>
                    <a:pt x="19067" y="44"/>
                  </a:cubicBezTo>
                  <a:cubicBezTo>
                    <a:pt x="17867" y="269"/>
                    <a:pt x="16533" y="1394"/>
                    <a:pt x="15733" y="3081"/>
                  </a:cubicBezTo>
                  <a:cubicBezTo>
                    <a:pt x="14933" y="4769"/>
                    <a:pt x="14667" y="7019"/>
                    <a:pt x="14933" y="8594"/>
                  </a:cubicBezTo>
                  <a:cubicBezTo>
                    <a:pt x="15200" y="10169"/>
                    <a:pt x="16000" y="11069"/>
                    <a:pt x="16400" y="12644"/>
                  </a:cubicBezTo>
                  <a:cubicBezTo>
                    <a:pt x="16800" y="14219"/>
                    <a:pt x="16800" y="16469"/>
                    <a:pt x="14533" y="18156"/>
                  </a:cubicBezTo>
                  <a:cubicBezTo>
                    <a:pt x="12267" y="19844"/>
                    <a:pt x="7733" y="20969"/>
                    <a:pt x="4933" y="21194"/>
                  </a:cubicBezTo>
                  <a:cubicBezTo>
                    <a:pt x="2133" y="21419"/>
                    <a:pt x="1067" y="20744"/>
                    <a:pt x="0" y="20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748438" y="1948319"/>
              <a:ext cx="224763" cy="58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1" fill="norm" stroke="1" extrusionOk="0">
                  <a:moveTo>
                    <a:pt x="9837" y="8200"/>
                  </a:moveTo>
                  <a:cubicBezTo>
                    <a:pt x="10237" y="7811"/>
                    <a:pt x="10637" y="7423"/>
                    <a:pt x="10337" y="7190"/>
                  </a:cubicBezTo>
                  <a:cubicBezTo>
                    <a:pt x="10037" y="6957"/>
                    <a:pt x="9037" y="6879"/>
                    <a:pt x="7937" y="6840"/>
                  </a:cubicBezTo>
                  <a:cubicBezTo>
                    <a:pt x="6837" y="6801"/>
                    <a:pt x="5637" y="6801"/>
                    <a:pt x="4137" y="7384"/>
                  </a:cubicBezTo>
                  <a:cubicBezTo>
                    <a:pt x="2637" y="7967"/>
                    <a:pt x="837" y="9132"/>
                    <a:pt x="237" y="10065"/>
                  </a:cubicBezTo>
                  <a:cubicBezTo>
                    <a:pt x="-363" y="10997"/>
                    <a:pt x="237" y="11696"/>
                    <a:pt x="1337" y="12046"/>
                  </a:cubicBezTo>
                  <a:cubicBezTo>
                    <a:pt x="2437" y="12396"/>
                    <a:pt x="4037" y="12396"/>
                    <a:pt x="5137" y="11968"/>
                  </a:cubicBezTo>
                  <a:cubicBezTo>
                    <a:pt x="6237" y="11541"/>
                    <a:pt x="6837" y="10686"/>
                    <a:pt x="6837" y="9870"/>
                  </a:cubicBezTo>
                  <a:cubicBezTo>
                    <a:pt x="6837" y="9055"/>
                    <a:pt x="6237" y="8278"/>
                    <a:pt x="6637" y="7306"/>
                  </a:cubicBezTo>
                  <a:cubicBezTo>
                    <a:pt x="7037" y="6335"/>
                    <a:pt x="8437" y="5170"/>
                    <a:pt x="10337" y="4043"/>
                  </a:cubicBezTo>
                  <a:cubicBezTo>
                    <a:pt x="12237" y="2917"/>
                    <a:pt x="14637" y="1829"/>
                    <a:pt x="15937" y="1091"/>
                  </a:cubicBezTo>
                  <a:cubicBezTo>
                    <a:pt x="17237" y="352"/>
                    <a:pt x="17437" y="-36"/>
                    <a:pt x="17537" y="3"/>
                  </a:cubicBezTo>
                  <a:cubicBezTo>
                    <a:pt x="17637" y="42"/>
                    <a:pt x="17637" y="508"/>
                    <a:pt x="16937" y="1790"/>
                  </a:cubicBezTo>
                  <a:cubicBezTo>
                    <a:pt x="16237" y="3072"/>
                    <a:pt x="14837" y="5170"/>
                    <a:pt x="13137" y="7540"/>
                  </a:cubicBezTo>
                  <a:cubicBezTo>
                    <a:pt x="11437" y="9909"/>
                    <a:pt x="9437" y="12551"/>
                    <a:pt x="8237" y="14765"/>
                  </a:cubicBezTo>
                  <a:cubicBezTo>
                    <a:pt x="7037" y="16980"/>
                    <a:pt x="6637" y="18767"/>
                    <a:pt x="6537" y="19855"/>
                  </a:cubicBezTo>
                  <a:cubicBezTo>
                    <a:pt x="6437" y="20942"/>
                    <a:pt x="6637" y="21331"/>
                    <a:pt x="7237" y="21447"/>
                  </a:cubicBezTo>
                  <a:cubicBezTo>
                    <a:pt x="7837" y="21564"/>
                    <a:pt x="8837" y="21409"/>
                    <a:pt x="9937" y="20515"/>
                  </a:cubicBezTo>
                  <a:cubicBezTo>
                    <a:pt x="11037" y="19622"/>
                    <a:pt x="12237" y="17990"/>
                    <a:pt x="12537" y="16708"/>
                  </a:cubicBezTo>
                  <a:cubicBezTo>
                    <a:pt x="12837" y="15426"/>
                    <a:pt x="12237" y="14493"/>
                    <a:pt x="11437" y="13988"/>
                  </a:cubicBezTo>
                  <a:cubicBezTo>
                    <a:pt x="10637" y="13483"/>
                    <a:pt x="9637" y="13406"/>
                    <a:pt x="9637" y="13367"/>
                  </a:cubicBezTo>
                  <a:cubicBezTo>
                    <a:pt x="9637" y="13328"/>
                    <a:pt x="10637" y="13328"/>
                    <a:pt x="12737" y="13095"/>
                  </a:cubicBezTo>
                  <a:cubicBezTo>
                    <a:pt x="14837" y="12862"/>
                    <a:pt x="18037" y="12396"/>
                    <a:pt x="21237" y="11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253577" y="2145689"/>
              <a:ext cx="170474" cy="13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79" fill="norm" stroke="1" extrusionOk="0">
                  <a:moveTo>
                    <a:pt x="11877" y="9481"/>
                  </a:moveTo>
                  <a:cubicBezTo>
                    <a:pt x="12144" y="7916"/>
                    <a:pt x="12410" y="6351"/>
                    <a:pt x="12544" y="4786"/>
                  </a:cubicBezTo>
                  <a:cubicBezTo>
                    <a:pt x="12677" y="3221"/>
                    <a:pt x="12677" y="1655"/>
                    <a:pt x="11744" y="716"/>
                  </a:cubicBezTo>
                  <a:cubicBezTo>
                    <a:pt x="10810" y="-223"/>
                    <a:pt x="8944" y="-536"/>
                    <a:pt x="6810" y="1655"/>
                  </a:cubicBezTo>
                  <a:cubicBezTo>
                    <a:pt x="4677" y="3847"/>
                    <a:pt x="2277" y="8542"/>
                    <a:pt x="1077" y="11673"/>
                  </a:cubicBezTo>
                  <a:cubicBezTo>
                    <a:pt x="-123" y="14803"/>
                    <a:pt x="-123" y="16368"/>
                    <a:pt x="144" y="17934"/>
                  </a:cubicBezTo>
                  <a:cubicBezTo>
                    <a:pt x="410" y="19499"/>
                    <a:pt x="944" y="21064"/>
                    <a:pt x="2810" y="20438"/>
                  </a:cubicBezTo>
                  <a:cubicBezTo>
                    <a:pt x="4677" y="19812"/>
                    <a:pt x="7877" y="16994"/>
                    <a:pt x="10010" y="14490"/>
                  </a:cubicBezTo>
                  <a:cubicBezTo>
                    <a:pt x="12144" y="11986"/>
                    <a:pt x="13210" y="9794"/>
                    <a:pt x="14144" y="9481"/>
                  </a:cubicBezTo>
                  <a:cubicBezTo>
                    <a:pt x="15077" y="9168"/>
                    <a:pt x="15877" y="10734"/>
                    <a:pt x="17077" y="12299"/>
                  </a:cubicBezTo>
                  <a:cubicBezTo>
                    <a:pt x="18277" y="13864"/>
                    <a:pt x="19877" y="15429"/>
                    <a:pt x="21477" y="16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925700" y="2000250"/>
              <a:ext cx="381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76"/>
                    <a:pt x="14400" y="8753"/>
                    <a:pt x="10800" y="12353"/>
                  </a:cubicBezTo>
                  <a:cubicBezTo>
                    <a:pt x="7200" y="15953"/>
                    <a:pt x="3600" y="187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921051" y="1988276"/>
              <a:ext cx="122941" cy="32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97" fill="norm" stroke="1" extrusionOk="0">
                  <a:moveTo>
                    <a:pt x="2951" y="3362"/>
                  </a:moveTo>
                  <a:cubicBezTo>
                    <a:pt x="1871" y="2793"/>
                    <a:pt x="791" y="2225"/>
                    <a:pt x="1151" y="1656"/>
                  </a:cubicBezTo>
                  <a:cubicBezTo>
                    <a:pt x="1511" y="1088"/>
                    <a:pt x="3311" y="519"/>
                    <a:pt x="5831" y="235"/>
                  </a:cubicBezTo>
                  <a:cubicBezTo>
                    <a:pt x="8351" y="-49"/>
                    <a:pt x="11591" y="-49"/>
                    <a:pt x="14111" y="93"/>
                  </a:cubicBezTo>
                  <a:cubicBezTo>
                    <a:pt x="16631" y="235"/>
                    <a:pt x="18431" y="519"/>
                    <a:pt x="19331" y="1017"/>
                  </a:cubicBezTo>
                  <a:cubicBezTo>
                    <a:pt x="20231" y="1514"/>
                    <a:pt x="20231" y="2225"/>
                    <a:pt x="18971" y="3219"/>
                  </a:cubicBezTo>
                  <a:cubicBezTo>
                    <a:pt x="17711" y="4214"/>
                    <a:pt x="15191" y="5493"/>
                    <a:pt x="12851" y="6630"/>
                  </a:cubicBezTo>
                  <a:cubicBezTo>
                    <a:pt x="10511" y="7767"/>
                    <a:pt x="8351" y="8762"/>
                    <a:pt x="8351" y="9401"/>
                  </a:cubicBezTo>
                  <a:cubicBezTo>
                    <a:pt x="8351" y="10040"/>
                    <a:pt x="10511" y="10325"/>
                    <a:pt x="13031" y="11035"/>
                  </a:cubicBezTo>
                  <a:cubicBezTo>
                    <a:pt x="15551" y="11746"/>
                    <a:pt x="18431" y="12883"/>
                    <a:pt x="19871" y="13948"/>
                  </a:cubicBezTo>
                  <a:cubicBezTo>
                    <a:pt x="21311" y="15014"/>
                    <a:pt x="21311" y="16009"/>
                    <a:pt x="19511" y="17146"/>
                  </a:cubicBezTo>
                  <a:cubicBezTo>
                    <a:pt x="17711" y="18283"/>
                    <a:pt x="14111" y="19562"/>
                    <a:pt x="11231" y="20343"/>
                  </a:cubicBezTo>
                  <a:cubicBezTo>
                    <a:pt x="8351" y="21125"/>
                    <a:pt x="6191" y="21409"/>
                    <a:pt x="4211" y="21480"/>
                  </a:cubicBezTo>
                  <a:cubicBezTo>
                    <a:pt x="2231" y="21551"/>
                    <a:pt x="431" y="21409"/>
                    <a:pt x="71" y="20912"/>
                  </a:cubicBezTo>
                  <a:cubicBezTo>
                    <a:pt x="-289" y="20414"/>
                    <a:pt x="791" y="19562"/>
                    <a:pt x="1871" y="18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061361" y="2133647"/>
              <a:ext cx="118340" cy="13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55" fill="norm" stroke="1" extrusionOk="0">
                  <a:moveTo>
                    <a:pt x="2997" y="15180"/>
                  </a:moveTo>
                  <a:cubicBezTo>
                    <a:pt x="6028" y="11468"/>
                    <a:pt x="9060" y="7755"/>
                    <a:pt x="10386" y="5055"/>
                  </a:cubicBezTo>
                  <a:cubicBezTo>
                    <a:pt x="11712" y="2355"/>
                    <a:pt x="11333" y="667"/>
                    <a:pt x="10197" y="161"/>
                  </a:cubicBezTo>
                  <a:cubicBezTo>
                    <a:pt x="9060" y="-345"/>
                    <a:pt x="7165" y="330"/>
                    <a:pt x="5270" y="2355"/>
                  </a:cubicBezTo>
                  <a:cubicBezTo>
                    <a:pt x="3375" y="4380"/>
                    <a:pt x="1481" y="7755"/>
                    <a:pt x="533" y="10792"/>
                  </a:cubicBezTo>
                  <a:cubicBezTo>
                    <a:pt x="-414" y="13830"/>
                    <a:pt x="-414" y="16530"/>
                    <a:pt x="3186" y="18218"/>
                  </a:cubicBezTo>
                  <a:cubicBezTo>
                    <a:pt x="6786" y="19905"/>
                    <a:pt x="13986" y="20580"/>
                    <a:pt x="21186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198750" y="2114550"/>
              <a:ext cx="88901" cy="17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629"/>
                  </a:moveTo>
                  <a:cubicBezTo>
                    <a:pt x="3086" y="6686"/>
                    <a:pt x="6171" y="8743"/>
                    <a:pt x="7971" y="11314"/>
                  </a:cubicBezTo>
                  <a:cubicBezTo>
                    <a:pt x="9771" y="13886"/>
                    <a:pt x="10286" y="16971"/>
                    <a:pt x="9257" y="18900"/>
                  </a:cubicBezTo>
                  <a:cubicBezTo>
                    <a:pt x="8229" y="20829"/>
                    <a:pt x="5657" y="21600"/>
                    <a:pt x="4114" y="21214"/>
                  </a:cubicBezTo>
                  <a:cubicBezTo>
                    <a:pt x="2571" y="20829"/>
                    <a:pt x="2057" y="19286"/>
                    <a:pt x="2829" y="16200"/>
                  </a:cubicBezTo>
                  <a:cubicBezTo>
                    <a:pt x="3600" y="13114"/>
                    <a:pt x="5657" y="8486"/>
                    <a:pt x="9000" y="5529"/>
                  </a:cubicBezTo>
                  <a:cubicBezTo>
                    <a:pt x="12343" y="2571"/>
                    <a:pt x="16971" y="12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316557" y="2094290"/>
              <a:ext cx="125211" cy="16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14" fill="norm" stroke="1" extrusionOk="0">
                  <a:moveTo>
                    <a:pt x="5787" y="7444"/>
                  </a:moveTo>
                  <a:cubicBezTo>
                    <a:pt x="4724" y="10414"/>
                    <a:pt x="3662" y="13384"/>
                    <a:pt x="2600" y="15949"/>
                  </a:cubicBezTo>
                  <a:cubicBezTo>
                    <a:pt x="1537" y="18514"/>
                    <a:pt x="475" y="20674"/>
                    <a:pt x="121" y="21079"/>
                  </a:cubicBezTo>
                  <a:cubicBezTo>
                    <a:pt x="-233" y="21484"/>
                    <a:pt x="121" y="20134"/>
                    <a:pt x="2069" y="16624"/>
                  </a:cubicBezTo>
                  <a:cubicBezTo>
                    <a:pt x="4016" y="13114"/>
                    <a:pt x="7557" y="7444"/>
                    <a:pt x="10036" y="4204"/>
                  </a:cubicBezTo>
                  <a:cubicBezTo>
                    <a:pt x="12515" y="964"/>
                    <a:pt x="13931" y="154"/>
                    <a:pt x="15524" y="19"/>
                  </a:cubicBezTo>
                  <a:cubicBezTo>
                    <a:pt x="17118" y="-116"/>
                    <a:pt x="18888" y="424"/>
                    <a:pt x="19951" y="2719"/>
                  </a:cubicBezTo>
                  <a:cubicBezTo>
                    <a:pt x="21013" y="5014"/>
                    <a:pt x="21367" y="9064"/>
                    <a:pt x="20305" y="12439"/>
                  </a:cubicBezTo>
                  <a:cubicBezTo>
                    <a:pt x="19242" y="15814"/>
                    <a:pt x="16764" y="18514"/>
                    <a:pt x="14285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556341" y="2001357"/>
              <a:ext cx="93260" cy="25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328" fill="norm" stroke="1" extrusionOk="0">
                  <a:moveTo>
                    <a:pt x="20689" y="3120"/>
                  </a:moveTo>
                  <a:cubicBezTo>
                    <a:pt x="20219" y="1870"/>
                    <a:pt x="19750" y="621"/>
                    <a:pt x="18341" y="174"/>
                  </a:cubicBezTo>
                  <a:cubicBezTo>
                    <a:pt x="16932" y="-272"/>
                    <a:pt x="14585" y="85"/>
                    <a:pt x="11063" y="1870"/>
                  </a:cubicBezTo>
                  <a:cubicBezTo>
                    <a:pt x="7541" y="3655"/>
                    <a:pt x="2846" y="6868"/>
                    <a:pt x="967" y="10082"/>
                  </a:cubicBezTo>
                  <a:cubicBezTo>
                    <a:pt x="-911" y="13295"/>
                    <a:pt x="28" y="16508"/>
                    <a:pt x="3080" y="18383"/>
                  </a:cubicBezTo>
                  <a:cubicBezTo>
                    <a:pt x="6132" y="20257"/>
                    <a:pt x="11298" y="20792"/>
                    <a:pt x="16463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631449" y="2074014"/>
              <a:ext cx="124359" cy="38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347" fill="norm" stroke="1" extrusionOk="0">
                  <a:moveTo>
                    <a:pt x="10473" y="4053"/>
                  </a:moveTo>
                  <a:cubicBezTo>
                    <a:pt x="8702" y="6426"/>
                    <a:pt x="6932" y="8800"/>
                    <a:pt x="5516" y="11292"/>
                  </a:cubicBezTo>
                  <a:cubicBezTo>
                    <a:pt x="4099" y="13785"/>
                    <a:pt x="3037" y="16396"/>
                    <a:pt x="2152" y="18235"/>
                  </a:cubicBezTo>
                  <a:cubicBezTo>
                    <a:pt x="1266" y="20075"/>
                    <a:pt x="558" y="21143"/>
                    <a:pt x="204" y="21321"/>
                  </a:cubicBezTo>
                  <a:cubicBezTo>
                    <a:pt x="-150" y="21499"/>
                    <a:pt x="-150" y="20787"/>
                    <a:pt x="1089" y="18473"/>
                  </a:cubicBezTo>
                  <a:cubicBezTo>
                    <a:pt x="2329" y="16158"/>
                    <a:pt x="4807" y="12242"/>
                    <a:pt x="6755" y="9156"/>
                  </a:cubicBezTo>
                  <a:cubicBezTo>
                    <a:pt x="8702" y="6070"/>
                    <a:pt x="10119" y="3815"/>
                    <a:pt x="11712" y="2332"/>
                  </a:cubicBezTo>
                  <a:cubicBezTo>
                    <a:pt x="13306" y="848"/>
                    <a:pt x="15076" y="136"/>
                    <a:pt x="16493" y="18"/>
                  </a:cubicBezTo>
                  <a:cubicBezTo>
                    <a:pt x="17909" y="-101"/>
                    <a:pt x="18971" y="374"/>
                    <a:pt x="19857" y="1383"/>
                  </a:cubicBezTo>
                  <a:cubicBezTo>
                    <a:pt x="20742" y="2391"/>
                    <a:pt x="21450" y="3934"/>
                    <a:pt x="19857" y="5596"/>
                  </a:cubicBezTo>
                  <a:cubicBezTo>
                    <a:pt x="18263" y="7257"/>
                    <a:pt x="14368" y="9037"/>
                    <a:pt x="11535" y="9928"/>
                  </a:cubicBezTo>
                  <a:cubicBezTo>
                    <a:pt x="8702" y="10818"/>
                    <a:pt x="6932" y="10818"/>
                    <a:pt x="5693" y="10521"/>
                  </a:cubicBezTo>
                  <a:cubicBezTo>
                    <a:pt x="4453" y="10224"/>
                    <a:pt x="3745" y="9631"/>
                    <a:pt x="3037" y="9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738500" y="2000250"/>
              <a:ext cx="90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4727" y="0"/>
                  </a:moveTo>
                  <a:cubicBezTo>
                    <a:pt x="17182" y="2400"/>
                    <a:pt x="19636" y="4800"/>
                    <a:pt x="20618" y="7350"/>
                  </a:cubicBezTo>
                  <a:cubicBezTo>
                    <a:pt x="21600" y="9900"/>
                    <a:pt x="21109" y="12600"/>
                    <a:pt x="17427" y="15000"/>
                  </a:cubicBezTo>
                  <a:cubicBezTo>
                    <a:pt x="13745" y="17400"/>
                    <a:pt x="6873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889900" y="2909582"/>
              <a:ext cx="781051" cy="44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9714"/>
                  </a:moveTo>
                  <a:cubicBezTo>
                    <a:pt x="1932" y="19916"/>
                    <a:pt x="3863" y="20119"/>
                    <a:pt x="5268" y="20221"/>
                  </a:cubicBezTo>
                  <a:cubicBezTo>
                    <a:pt x="6673" y="20322"/>
                    <a:pt x="7551" y="20322"/>
                    <a:pt x="8107" y="20474"/>
                  </a:cubicBezTo>
                  <a:cubicBezTo>
                    <a:pt x="8663" y="20626"/>
                    <a:pt x="8898" y="20931"/>
                    <a:pt x="9015" y="20778"/>
                  </a:cubicBezTo>
                  <a:cubicBezTo>
                    <a:pt x="9132" y="20626"/>
                    <a:pt x="9132" y="20018"/>
                    <a:pt x="8985" y="18547"/>
                  </a:cubicBezTo>
                  <a:cubicBezTo>
                    <a:pt x="8839" y="17077"/>
                    <a:pt x="8546" y="14745"/>
                    <a:pt x="8312" y="12311"/>
                  </a:cubicBezTo>
                  <a:cubicBezTo>
                    <a:pt x="8078" y="9877"/>
                    <a:pt x="7902" y="7342"/>
                    <a:pt x="7815" y="5669"/>
                  </a:cubicBezTo>
                  <a:cubicBezTo>
                    <a:pt x="7727" y="3995"/>
                    <a:pt x="7727" y="3184"/>
                    <a:pt x="7815" y="2576"/>
                  </a:cubicBezTo>
                  <a:cubicBezTo>
                    <a:pt x="7902" y="1967"/>
                    <a:pt x="8078" y="1562"/>
                    <a:pt x="8663" y="1156"/>
                  </a:cubicBezTo>
                  <a:cubicBezTo>
                    <a:pt x="9249" y="750"/>
                    <a:pt x="10244" y="345"/>
                    <a:pt x="11356" y="142"/>
                  </a:cubicBezTo>
                  <a:cubicBezTo>
                    <a:pt x="12468" y="-61"/>
                    <a:pt x="13698" y="-61"/>
                    <a:pt x="14839" y="243"/>
                  </a:cubicBezTo>
                  <a:cubicBezTo>
                    <a:pt x="15980" y="547"/>
                    <a:pt x="17034" y="1156"/>
                    <a:pt x="17795" y="1815"/>
                  </a:cubicBezTo>
                  <a:cubicBezTo>
                    <a:pt x="18556" y="2474"/>
                    <a:pt x="19024" y="3184"/>
                    <a:pt x="19112" y="4604"/>
                  </a:cubicBezTo>
                  <a:cubicBezTo>
                    <a:pt x="19200" y="6024"/>
                    <a:pt x="18907" y="8153"/>
                    <a:pt x="18205" y="10435"/>
                  </a:cubicBezTo>
                  <a:cubicBezTo>
                    <a:pt x="17502" y="12716"/>
                    <a:pt x="16390" y="15150"/>
                    <a:pt x="15717" y="16570"/>
                  </a:cubicBezTo>
                  <a:cubicBezTo>
                    <a:pt x="15044" y="17990"/>
                    <a:pt x="14810" y="18395"/>
                    <a:pt x="14576" y="18801"/>
                  </a:cubicBezTo>
                  <a:cubicBezTo>
                    <a:pt x="14341" y="19207"/>
                    <a:pt x="14107" y="19612"/>
                    <a:pt x="14078" y="20069"/>
                  </a:cubicBezTo>
                  <a:cubicBezTo>
                    <a:pt x="14049" y="20525"/>
                    <a:pt x="14224" y="21032"/>
                    <a:pt x="14722" y="21285"/>
                  </a:cubicBezTo>
                  <a:cubicBezTo>
                    <a:pt x="15220" y="21539"/>
                    <a:pt x="16039" y="21539"/>
                    <a:pt x="17063" y="21438"/>
                  </a:cubicBezTo>
                  <a:cubicBezTo>
                    <a:pt x="18088" y="21336"/>
                    <a:pt x="19317" y="21133"/>
                    <a:pt x="20107" y="21083"/>
                  </a:cubicBezTo>
                  <a:cubicBezTo>
                    <a:pt x="20898" y="21032"/>
                    <a:pt x="21249" y="21133"/>
                    <a:pt x="2160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738683" y="3220446"/>
              <a:ext cx="141818" cy="2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19" fill="norm" stroke="1" extrusionOk="0">
                  <a:moveTo>
                    <a:pt x="317" y="1976"/>
                  </a:moveTo>
                  <a:cubicBezTo>
                    <a:pt x="0" y="948"/>
                    <a:pt x="-318" y="-81"/>
                    <a:pt x="635" y="5"/>
                  </a:cubicBezTo>
                  <a:cubicBezTo>
                    <a:pt x="1588" y="90"/>
                    <a:pt x="3811" y="1290"/>
                    <a:pt x="6988" y="4290"/>
                  </a:cubicBezTo>
                  <a:cubicBezTo>
                    <a:pt x="10164" y="7290"/>
                    <a:pt x="14294" y="12090"/>
                    <a:pt x="16835" y="15262"/>
                  </a:cubicBezTo>
                  <a:cubicBezTo>
                    <a:pt x="19376" y="18433"/>
                    <a:pt x="20329" y="19976"/>
                    <a:pt x="21282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736165" y="3206750"/>
              <a:ext cx="176086" cy="2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8" fill="norm" stroke="1" extrusionOk="0">
                  <a:moveTo>
                    <a:pt x="21392" y="0"/>
                  </a:moveTo>
                  <a:cubicBezTo>
                    <a:pt x="17021" y="4383"/>
                    <a:pt x="12649" y="8765"/>
                    <a:pt x="9306" y="11974"/>
                  </a:cubicBezTo>
                  <a:cubicBezTo>
                    <a:pt x="5963" y="15183"/>
                    <a:pt x="3649" y="17217"/>
                    <a:pt x="2106" y="18704"/>
                  </a:cubicBezTo>
                  <a:cubicBezTo>
                    <a:pt x="563" y="20191"/>
                    <a:pt x="-208" y="21130"/>
                    <a:pt x="49" y="21365"/>
                  </a:cubicBezTo>
                  <a:cubicBezTo>
                    <a:pt x="306" y="21600"/>
                    <a:pt x="1592" y="21130"/>
                    <a:pt x="2878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051950" y="3161736"/>
              <a:ext cx="1714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33" y="11375"/>
                    <a:pt x="9067" y="2735"/>
                    <a:pt x="12667" y="575"/>
                  </a:cubicBezTo>
                  <a:cubicBezTo>
                    <a:pt x="16267" y="-1585"/>
                    <a:pt x="1893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071000" y="32575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467994" y="2848120"/>
              <a:ext cx="136407" cy="59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1" fill="norm" stroke="1" extrusionOk="0">
                  <a:moveTo>
                    <a:pt x="21091" y="336"/>
                  </a:moveTo>
                  <a:cubicBezTo>
                    <a:pt x="17818" y="108"/>
                    <a:pt x="14546" y="-119"/>
                    <a:pt x="11600" y="70"/>
                  </a:cubicBezTo>
                  <a:cubicBezTo>
                    <a:pt x="8655" y="260"/>
                    <a:pt x="6036" y="866"/>
                    <a:pt x="5218" y="1624"/>
                  </a:cubicBezTo>
                  <a:cubicBezTo>
                    <a:pt x="4400" y="2382"/>
                    <a:pt x="5382" y="3292"/>
                    <a:pt x="6691" y="4353"/>
                  </a:cubicBezTo>
                  <a:cubicBezTo>
                    <a:pt x="8000" y="5414"/>
                    <a:pt x="9636" y="6626"/>
                    <a:pt x="10455" y="7536"/>
                  </a:cubicBezTo>
                  <a:cubicBezTo>
                    <a:pt x="11273" y="8445"/>
                    <a:pt x="11273" y="9052"/>
                    <a:pt x="10618" y="9506"/>
                  </a:cubicBezTo>
                  <a:cubicBezTo>
                    <a:pt x="9964" y="9961"/>
                    <a:pt x="8655" y="10264"/>
                    <a:pt x="7018" y="10454"/>
                  </a:cubicBezTo>
                  <a:cubicBezTo>
                    <a:pt x="5382" y="10643"/>
                    <a:pt x="3418" y="10719"/>
                    <a:pt x="2436" y="10567"/>
                  </a:cubicBezTo>
                  <a:cubicBezTo>
                    <a:pt x="1455" y="10416"/>
                    <a:pt x="1455" y="10037"/>
                    <a:pt x="2273" y="9772"/>
                  </a:cubicBezTo>
                  <a:cubicBezTo>
                    <a:pt x="3091" y="9506"/>
                    <a:pt x="4727" y="9355"/>
                    <a:pt x="6364" y="9355"/>
                  </a:cubicBezTo>
                  <a:cubicBezTo>
                    <a:pt x="8000" y="9355"/>
                    <a:pt x="9636" y="9506"/>
                    <a:pt x="10782" y="9809"/>
                  </a:cubicBezTo>
                  <a:cubicBezTo>
                    <a:pt x="11927" y="10113"/>
                    <a:pt x="12582" y="10567"/>
                    <a:pt x="11927" y="11439"/>
                  </a:cubicBezTo>
                  <a:cubicBezTo>
                    <a:pt x="11273" y="12310"/>
                    <a:pt x="9309" y="13599"/>
                    <a:pt x="7018" y="14887"/>
                  </a:cubicBezTo>
                  <a:cubicBezTo>
                    <a:pt x="4727" y="16176"/>
                    <a:pt x="2109" y="17464"/>
                    <a:pt x="800" y="18412"/>
                  </a:cubicBezTo>
                  <a:cubicBezTo>
                    <a:pt x="-509" y="19359"/>
                    <a:pt x="-509" y="19965"/>
                    <a:pt x="3091" y="20420"/>
                  </a:cubicBezTo>
                  <a:cubicBezTo>
                    <a:pt x="6691" y="20875"/>
                    <a:pt x="13891" y="21178"/>
                    <a:pt x="21091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830618" y="3043396"/>
              <a:ext cx="205490" cy="29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01" fill="norm" stroke="1" extrusionOk="0">
                  <a:moveTo>
                    <a:pt x="11907" y="3926"/>
                  </a:moveTo>
                  <a:cubicBezTo>
                    <a:pt x="11907" y="3176"/>
                    <a:pt x="11907" y="2426"/>
                    <a:pt x="11691" y="1676"/>
                  </a:cubicBezTo>
                  <a:cubicBezTo>
                    <a:pt x="11475" y="926"/>
                    <a:pt x="11043" y="176"/>
                    <a:pt x="9855" y="26"/>
                  </a:cubicBezTo>
                  <a:cubicBezTo>
                    <a:pt x="8667" y="-124"/>
                    <a:pt x="6723" y="326"/>
                    <a:pt x="4779" y="2501"/>
                  </a:cubicBezTo>
                  <a:cubicBezTo>
                    <a:pt x="2835" y="4676"/>
                    <a:pt x="891" y="8576"/>
                    <a:pt x="243" y="11726"/>
                  </a:cubicBezTo>
                  <a:cubicBezTo>
                    <a:pt x="-405" y="14876"/>
                    <a:pt x="243" y="17276"/>
                    <a:pt x="2187" y="18926"/>
                  </a:cubicBezTo>
                  <a:cubicBezTo>
                    <a:pt x="4131" y="20576"/>
                    <a:pt x="7371" y="21476"/>
                    <a:pt x="10611" y="20951"/>
                  </a:cubicBezTo>
                  <a:cubicBezTo>
                    <a:pt x="13851" y="20426"/>
                    <a:pt x="17091" y="18476"/>
                    <a:pt x="18927" y="15326"/>
                  </a:cubicBezTo>
                  <a:cubicBezTo>
                    <a:pt x="20763" y="12176"/>
                    <a:pt x="21195" y="7826"/>
                    <a:pt x="20871" y="4976"/>
                  </a:cubicBezTo>
                  <a:cubicBezTo>
                    <a:pt x="20547" y="2126"/>
                    <a:pt x="19467" y="776"/>
                    <a:pt x="17415" y="551"/>
                  </a:cubicBezTo>
                  <a:cubicBezTo>
                    <a:pt x="15363" y="326"/>
                    <a:pt x="12339" y="1226"/>
                    <a:pt x="10935" y="2126"/>
                  </a:cubicBezTo>
                  <a:cubicBezTo>
                    <a:pt x="9531" y="3026"/>
                    <a:pt x="9747" y="3926"/>
                    <a:pt x="9963" y="4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093350" y="3359150"/>
              <a:ext cx="82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588650" y="3092450"/>
              <a:ext cx="1" cy="3365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626750" y="3346450"/>
              <a:ext cx="952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564"/>
                    <a:pt x="8160" y="11127"/>
                    <a:pt x="4560" y="14727"/>
                  </a:cubicBezTo>
                  <a:cubicBezTo>
                    <a:pt x="960" y="18327"/>
                    <a:pt x="48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956950" y="3090709"/>
              <a:ext cx="190501" cy="25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208"/>
                  </a:moveTo>
                  <a:cubicBezTo>
                    <a:pt x="720" y="500"/>
                    <a:pt x="1440" y="-208"/>
                    <a:pt x="3720" y="58"/>
                  </a:cubicBezTo>
                  <a:cubicBezTo>
                    <a:pt x="6000" y="323"/>
                    <a:pt x="9840" y="1562"/>
                    <a:pt x="12000" y="3687"/>
                  </a:cubicBezTo>
                  <a:cubicBezTo>
                    <a:pt x="14160" y="5812"/>
                    <a:pt x="14640" y="8822"/>
                    <a:pt x="13320" y="11477"/>
                  </a:cubicBezTo>
                  <a:cubicBezTo>
                    <a:pt x="12000" y="14133"/>
                    <a:pt x="8880" y="16435"/>
                    <a:pt x="6720" y="17762"/>
                  </a:cubicBezTo>
                  <a:cubicBezTo>
                    <a:pt x="4560" y="19090"/>
                    <a:pt x="3360" y="19444"/>
                    <a:pt x="2280" y="19887"/>
                  </a:cubicBezTo>
                  <a:cubicBezTo>
                    <a:pt x="1200" y="20330"/>
                    <a:pt x="240" y="20861"/>
                    <a:pt x="360" y="21126"/>
                  </a:cubicBezTo>
                  <a:cubicBezTo>
                    <a:pt x="480" y="21392"/>
                    <a:pt x="1680" y="21392"/>
                    <a:pt x="5400" y="21303"/>
                  </a:cubicBezTo>
                  <a:cubicBezTo>
                    <a:pt x="9120" y="21215"/>
                    <a:pt x="15360" y="21038"/>
                    <a:pt x="21600" y="2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210950" y="3397249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900" y="1108"/>
                  </a:cubicBezTo>
                  <a:cubicBezTo>
                    <a:pt x="10200" y="2215"/>
                    <a:pt x="7800" y="4431"/>
                    <a:pt x="5700" y="8031"/>
                  </a:cubicBezTo>
                  <a:cubicBezTo>
                    <a:pt x="3600" y="11631"/>
                    <a:pt x="1800" y="16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426850" y="34036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763400" y="33718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947550" y="3365499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246000" y="3409950"/>
              <a:ext cx="1143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628058" y="3156630"/>
              <a:ext cx="178537" cy="20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75" fill="norm" stroke="1" extrusionOk="0">
                  <a:moveTo>
                    <a:pt x="2110" y="6411"/>
                  </a:moveTo>
                  <a:cubicBezTo>
                    <a:pt x="2110" y="5331"/>
                    <a:pt x="2110" y="4251"/>
                    <a:pt x="2110" y="4251"/>
                  </a:cubicBezTo>
                  <a:cubicBezTo>
                    <a:pt x="2110" y="4251"/>
                    <a:pt x="2110" y="5331"/>
                    <a:pt x="2235" y="7491"/>
                  </a:cubicBezTo>
                  <a:cubicBezTo>
                    <a:pt x="2359" y="9651"/>
                    <a:pt x="2607" y="12891"/>
                    <a:pt x="2731" y="15159"/>
                  </a:cubicBezTo>
                  <a:cubicBezTo>
                    <a:pt x="2855" y="17427"/>
                    <a:pt x="2855" y="18723"/>
                    <a:pt x="2359" y="19695"/>
                  </a:cubicBezTo>
                  <a:cubicBezTo>
                    <a:pt x="1862" y="20667"/>
                    <a:pt x="869" y="21315"/>
                    <a:pt x="373" y="20991"/>
                  </a:cubicBezTo>
                  <a:cubicBezTo>
                    <a:pt x="-124" y="20667"/>
                    <a:pt x="-124" y="19371"/>
                    <a:pt x="373" y="16239"/>
                  </a:cubicBezTo>
                  <a:cubicBezTo>
                    <a:pt x="869" y="13107"/>
                    <a:pt x="1862" y="8139"/>
                    <a:pt x="4097" y="4791"/>
                  </a:cubicBezTo>
                  <a:cubicBezTo>
                    <a:pt x="6331" y="1443"/>
                    <a:pt x="9807" y="-285"/>
                    <a:pt x="13035" y="39"/>
                  </a:cubicBezTo>
                  <a:cubicBezTo>
                    <a:pt x="16262" y="363"/>
                    <a:pt x="19242" y="2739"/>
                    <a:pt x="20359" y="5871"/>
                  </a:cubicBezTo>
                  <a:cubicBezTo>
                    <a:pt x="21476" y="9003"/>
                    <a:pt x="20731" y="12891"/>
                    <a:pt x="20235" y="15375"/>
                  </a:cubicBezTo>
                  <a:cubicBezTo>
                    <a:pt x="19738" y="17859"/>
                    <a:pt x="19490" y="18939"/>
                    <a:pt x="19490" y="19587"/>
                  </a:cubicBezTo>
                  <a:cubicBezTo>
                    <a:pt x="19490" y="20235"/>
                    <a:pt x="19738" y="20451"/>
                    <a:pt x="19986" y="20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919100" y="2942004"/>
              <a:ext cx="124884" cy="48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8786" y="1305"/>
                  </a:moveTo>
                  <a:cubicBezTo>
                    <a:pt x="9519" y="841"/>
                    <a:pt x="10251" y="378"/>
                    <a:pt x="11532" y="146"/>
                  </a:cubicBezTo>
                  <a:cubicBezTo>
                    <a:pt x="12814" y="-86"/>
                    <a:pt x="14644" y="-86"/>
                    <a:pt x="16841" y="470"/>
                  </a:cubicBezTo>
                  <a:cubicBezTo>
                    <a:pt x="19037" y="1026"/>
                    <a:pt x="21600" y="2139"/>
                    <a:pt x="21600" y="3390"/>
                  </a:cubicBezTo>
                  <a:cubicBezTo>
                    <a:pt x="21600" y="4642"/>
                    <a:pt x="19037" y="6032"/>
                    <a:pt x="16475" y="7191"/>
                  </a:cubicBezTo>
                  <a:cubicBezTo>
                    <a:pt x="13912" y="8350"/>
                    <a:pt x="11349" y="9277"/>
                    <a:pt x="10068" y="10019"/>
                  </a:cubicBezTo>
                  <a:cubicBezTo>
                    <a:pt x="8786" y="10760"/>
                    <a:pt x="8786" y="11317"/>
                    <a:pt x="10617" y="12290"/>
                  </a:cubicBezTo>
                  <a:cubicBezTo>
                    <a:pt x="12447" y="13263"/>
                    <a:pt x="16108" y="14654"/>
                    <a:pt x="17939" y="15998"/>
                  </a:cubicBezTo>
                  <a:cubicBezTo>
                    <a:pt x="19769" y="17342"/>
                    <a:pt x="19769" y="18640"/>
                    <a:pt x="18305" y="19567"/>
                  </a:cubicBezTo>
                  <a:cubicBezTo>
                    <a:pt x="16841" y="20494"/>
                    <a:pt x="13912" y="21050"/>
                    <a:pt x="10617" y="21282"/>
                  </a:cubicBezTo>
                  <a:cubicBezTo>
                    <a:pt x="7322" y="21514"/>
                    <a:pt x="3661" y="21421"/>
                    <a:pt x="0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746755" y="4535741"/>
              <a:ext cx="196578" cy="69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543" fill="norm" stroke="1" extrusionOk="0">
                  <a:moveTo>
                    <a:pt x="3066" y="5672"/>
                  </a:moveTo>
                  <a:cubicBezTo>
                    <a:pt x="3066" y="7714"/>
                    <a:pt x="3066" y="9755"/>
                    <a:pt x="3291" y="11830"/>
                  </a:cubicBezTo>
                  <a:cubicBezTo>
                    <a:pt x="3516" y="13904"/>
                    <a:pt x="3966" y="16011"/>
                    <a:pt x="4191" y="17526"/>
                  </a:cubicBezTo>
                  <a:cubicBezTo>
                    <a:pt x="4416" y="19041"/>
                    <a:pt x="4416" y="19963"/>
                    <a:pt x="4529" y="20588"/>
                  </a:cubicBezTo>
                  <a:cubicBezTo>
                    <a:pt x="4641" y="21214"/>
                    <a:pt x="4866" y="21543"/>
                    <a:pt x="4979" y="21543"/>
                  </a:cubicBezTo>
                  <a:cubicBezTo>
                    <a:pt x="5091" y="21543"/>
                    <a:pt x="5091" y="21214"/>
                    <a:pt x="4754" y="20028"/>
                  </a:cubicBezTo>
                  <a:cubicBezTo>
                    <a:pt x="4416" y="18843"/>
                    <a:pt x="3741" y="16802"/>
                    <a:pt x="3066" y="14925"/>
                  </a:cubicBezTo>
                  <a:cubicBezTo>
                    <a:pt x="2391" y="13048"/>
                    <a:pt x="1716" y="11336"/>
                    <a:pt x="1154" y="9163"/>
                  </a:cubicBezTo>
                  <a:cubicBezTo>
                    <a:pt x="591" y="6989"/>
                    <a:pt x="141" y="4355"/>
                    <a:pt x="29" y="2873"/>
                  </a:cubicBezTo>
                  <a:cubicBezTo>
                    <a:pt x="-84" y="1392"/>
                    <a:pt x="141" y="1063"/>
                    <a:pt x="591" y="766"/>
                  </a:cubicBezTo>
                  <a:cubicBezTo>
                    <a:pt x="1041" y="470"/>
                    <a:pt x="1716" y="206"/>
                    <a:pt x="3516" y="75"/>
                  </a:cubicBezTo>
                  <a:cubicBezTo>
                    <a:pt x="5316" y="-57"/>
                    <a:pt x="8241" y="-57"/>
                    <a:pt x="11504" y="437"/>
                  </a:cubicBezTo>
                  <a:cubicBezTo>
                    <a:pt x="14766" y="931"/>
                    <a:pt x="18366" y="1919"/>
                    <a:pt x="19941" y="2972"/>
                  </a:cubicBezTo>
                  <a:cubicBezTo>
                    <a:pt x="21516" y="4026"/>
                    <a:pt x="21066" y="5145"/>
                    <a:pt x="19153" y="6199"/>
                  </a:cubicBezTo>
                  <a:cubicBezTo>
                    <a:pt x="17241" y="7253"/>
                    <a:pt x="13866" y="8241"/>
                    <a:pt x="10829" y="8800"/>
                  </a:cubicBezTo>
                  <a:cubicBezTo>
                    <a:pt x="7791" y="9360"/>
                    <a:pt x="5091" y="9492"/>
                    <a:pt x="2391" y="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966100" y="4762500"/>
              <a:ext cx="139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00"/>
                    <a:pt x="9164" y="9600"/>
                    <a:pt x="12436" y="13100"/>
                  </a:cubicBezTo>
                  <a:cubicBezTo>
                    <a:pt x="15709" y="16600"/>
                    <a:pt x="17673" y="18800"/>
                    <a:pt x="18982" y="20000"/>
                  </a:cubicBezTo>
                  <a:cubicBezTo>
                    <a:pt x="20291" y="21200"/>
                    <a:pt x="20945" y="21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977577" y="4737100"/>
              <a:ext cx="109174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34" fill="norm" stroke="1" extrusionOk="0">
                  <a:moveTo>
                    <a:pt x="21425" y="0"/>
                  </a:moveTo>
                  <a:cubicBezTo>
                    <a:pt x="15194" y="6284"/>
                    <a:pt x="8963" y="12567"/>
                    <a:pt x="5225" y="16200"/>
                  </a:cubicBezTo>
                  <a:cubicBezTo>
                    <a:pt x="1487" y="19833"/>
                    <a:pt x="240" y="20815"/>
                    <a:pt x="33" y="21207"/>
                  </a:cubicBezTo>
                  <a:cubicBezTo>
                    <a:pt x="-175" y="21600"/>
                    <a:pt x="656" y="21404"/>
                    <a:pt x="1487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269983" y="4518429"/>
              <a:ext cx="121568" cy="33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07" fill="norm" stroke="1" extrusionOk="0">
                  <a:moveTo>
                    <a:pt x="21026" y="980"/>
                  </a:moveTo>
                  <a:cubicBezTo>
                    <a:pt x="19562" y="578"/>
                    <a:pt x="18097" y="175"/>
                    <a:pt x="16450" y="41"/>
                  </a:cubicBezTo>
                  <a:cubicBezTo>
                    <a:pt x="14802" y="-93"/>
                    <a:pt x="12972" y="41"/>
                    <a:pt x="10226" y="1316"/>
                  </a:cubicBezTo>
                  <a:cubicBezTo>
                    <a:pt x="7480" y="2590"/>
                    <a:pt x="3819" y="5005"/>
                    <a:pt x="1806" y="7890"/>
                  </a:cubicBezTo>
                  <a:cubicBezTo>
                    <a:pt x="-208" y="10774"/>
                    <a:pt x="-574" y="14128"/>
                    <a:pt x="890" y="16476"/>
                  </a:cubicBezTo>
                  <a:cubicBezTo>
                    <a:pt x="2355" y="18824"/>
                    <a:pt x="5650" y="20165"/>
                    <a:pt x="8395" y="20836"/>
                  </a:cubicBezTo>
                  <a:cubicBezTo>
                    <a:pt x="11141" y="21507"/>
                    <a:pt x="13338" y="21507"/>
                    <a:pt x="15534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499500" y="465454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500744" y="4499239"/>
              <a:ext cx="69152" cy="4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0359" fill="norm" stroke="1" extrusionOk="0">
                  <a:moveTo>
                    <a:pt x="8894" y="3780"/>
                  </a:moveTo>
                  <a:cubicBezTo>
                    <a:pt x="5809" y="2052"/>
                    <a:pt x="2723" y="324"/>
                    <a:pt x="1489" y="1620"/>
                  </a:cubicBezTo>
                  <a:cubicBezTo>
                    <a:pt x="254" y="2916"/>
                    <a:pt x="871" y="7236"/>
                    <a:pt x="2414" y="11124"/>
                  </a:cubicBezTo>
                  <a:cubicBezTo>
                    <a:pt x="3957" y="15012"/>
                    <a:pt x="6426" y="18468"/>
                    <a:pt x="9203" y="19764"/>
                  </a:cubicBezTo>
                  <a:cubicBezTo>
                    <a:pt x="11980" y="21060"/>
                    <a:pt x="15066" y="20196"/>
                    <a:pt x="17226" y="17604"/>
                  </a:cubicBezTo>
                  <a:cubicBezTo>
                    <a:pt x="19386" y="15012"/>
                    <a:pt x="20620" y="10692"/>
                    <a:pt x="20003" y="7236"/>
                  </a:cubicBezTo>
                  <a:cubicBezTo>
                    <a:pt x="19386" y="3780"/>
                    <a:pt x="16917" y="1188"/>
                    <a:pt x="12906" y="324"/>
                  </a:cubicBezTo>
                  <a:cubicBezTo>
                    <a:pt x="8894" y="-540"/>
                    <a:pt x="3340" y="324"/>
                    <a:pt x="1180" y="2916"/>
                  </a:cubicBezTo>
                  <a:cubicBezTo>
                    <a:pt x="-980" y="5508"/>
                    <a:pt x="254" y="9828"/>
                    <a:pt x="1489" y="14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639200" y="4425949"/>
              <a:ext cx="116417" cy="40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0"/>
                  </a:moveTo>
                  <a:cubicBezTo>
                    <a:pt x="5891" y="3038"/>
                    <a:pt x="11782" y="6075"/>
                    <a:pt x="15709" y="9112"/>
                  </a:cubicBezTo>
                  <a:cubicBezTo>
                    <a:pt x="19636" y="12150"/>
                    <a:pt x="21600" y="15188"/>
                    <a:pt x="21600" y="17156"/>
                  </a:cubicBezTo>
                  <a:cubicBezTo>
                    <a:pt x="21600" y="19125"/>
                    <a:pt x="19636" y="20025"/>
                    <a:pt x="17869" y="20644"/>
                  </a:cubicBezTo>
                  <a:cubicBezTo>
                    <a:pt x="16102" y="21262"/>
                    <a:pt x="14531" y="21600"/>
                    <a:pt x="12371" y="21375"/>
                  </a:cubicBezTo>
                  <a:cubicBezTo>
                    <a:pt x="10211" y="21150"/>
                    <a:pt x="7462" y="20362"/>
                    <a:pt x="6087" y="19800"/>
                  </a:cubicBezTo>
                  <a:cubicBezTo>
                    <a:pt x="4713" y="19238"/>
                    <a:pt x="4713" y="18900"/>
                    <a:pt x="4713" y="18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090050" y="4584699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077350" y="471804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550643" y="4629149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526071" y="4465271"/>
              <a:ext cx="47101" cy="5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1138" fill="norm" stroke="1" extrusionOk="0">
                  <a:moveTo>
                    <a:pt x="14618" y="1938"/>
                  </a:moveTo>
                  <a:cubicBezTo>
                    <a:pt x="11918" y="5138"/>
                    <a:pt x="9218" y="8338"/>
                    <a:pt x="9668" y="11138"/>
                  </a:cubicBezTo>
                  <a:cubicBezTo>
                    <a:pt x="10118" y="13938"/>
                    <a:pt x="13718" y="16338"/>
                    <a:pt x="16418" y="14338"/>
                  </a:cubicBezTo>
                  <a:cubicBezTo>
                    <a:pt x="19118" y="12338"/>
                    <a:pt x="20918" y="5938"/>
                    <a:pt x="19568" y="2738"/>
                  </a:cubicBezTo>
                  <a:cubicBezTo>
                    <a:pt x="18218" y="-462"/>
                    <a:pt x="13718" y="-462"/>
                    <a:pt x="9668" y="738"/>
                  </a:cubicBezTo>
                  <a:cubicBezTo>
                    <a:pt x="5618" y="1938"/>
                    <a:pt x="2018" y="4338"/>
                    <a:pt x="668" y="7538"/>
                  </a:cubicBezTo>
                  <a:cubicBezTo>
                    <a:pt x="-682" y="10738"/>
                    <a:pt x="218" y="14738"/>
                    <a:pt x="1568" y="17138"/>
                  </a:cubicBezTo>
                  <a:cubicBezTo>
                    <a:pt x="2918" y="19538"/>
                    <a:pt x="4718" y="20338"/>
                    <a:pt x="6518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771740" y="4559299"/>
              <a:ext cx="18241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9906" y="0"/>
                  </a:moveTo>
                  <a:cubicBezTo>
                    <a:pt x="16430" y="3323"/>
                    <a:pt x="12955" y="6646"/>
                    <a:pt x="10099" y="9000"/>
                  </a:cubicBezTo>
                  <a:cubicBezTo>
                    <a:pt x="7244" y="11354"/>
                    <a:pt x="5010" y="12738"/>
                    <a:pt x="3272" y="13846"/>
                  </a:cubicBezTo>
                  <a:cubicBezTo>
                    <a:pt x="1534" y="14954"/>
                    <a:pt x="293" y="15785"/>
                    <a:pt x="44" y="16754"/>
                  </a:cubicBezTo>
                  <a:cubicBezTo>
                    <a:pt x="-204" y="17723"/>
                    <a:pt x="541" y="18831"/>
                    <a:pt x="3644" y="19523"/>
                  </a:cubicBezTo>
                  <a:cubicBezTo>
                    <a:pt x="6748" y="20215"/>
                    <a:pt x="12210" y="20492"/>
                    <a:pt x="15562" y="20769"/>
                  </a:cubicBezTo>
                  <a:cubicBezTo>
                    <a:pt x="18913" y="21046"/>
                    <a:pt x="20155" y="21323"/>
                    <a:pt x="213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782700" y="4787899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400" y="15429"/>
                    <a:pt x="10800" y="21600"/>
                    <a:pt x="14400" y="20057"/>
                  </a:cubicBezTo>
                  <a:cubicBezTo>
                    <a:pt x="18000" y="18514"/>
                    <a:pt x="1980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143398" y="4533975"/>
              <a:ext cx="160003" cy="22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89" fill="norm" stroke="1" extrusionOk="0">
                  <a:moveTo>
                    <a:pt x="5215" y="2415"/>
                  </a:moveTo>
                  <a:cubicBezTo>
                    <a:pt x="4654" y="5443"/>
                    <a:pt x="4093" y="8471"/>
                    <a:pt x="3673" y="11196"/>
                  </a:cubicBezTo>
                  <a:cubicBezTo>
                    <a:pt x="3252" y="13922"/>
                    <a:pt x="2971" y="16344"/>
                    <a:pt x="2410" y="18060"/>
                  </a:cubicBezTo>
                  <a:cubicBezTo>
                    <a:pt x="1849" y="19776"/>
                    <a:pt x="1008" y="20785"/>
                    <a:pt x="447" y="20785"/>
                  </a:cubicBezTo>
                  <a:cubicBezTo>
                    <a:pt x="-114" y="20785"/>
                    <a:pt x="-395" y="19776"/>
                    <a:pt x="1148" y="16546"/>
                  </a:cubicBezTo>
                  <a:cubicBezTo>
                    <a:pt x="2691" y="13316"/>
                    <a:pt x="6057" y="7866"/>
                    <a:pt x="8161" y="4737"/>
                  </a:cubicBezTo>
                  <a:cubicBezTo>
                    <a:pt x="10265" y="1608"/>
                    <a:pt x="11106" y="800"/>
                    <a:pt x="12228" y="296"/>
                  </a:cubicBezTo>
                  <a:cubicBezTo>
                    <a:pt x="13350" y="-209"/>
                    <a:pt x="14753" y="-411"/>
                    <a:pt x="16296" y="2617"/>
                  </a:cubicBezTo>
                  <a:cubicBezTo>
                    <a:pt x="17839" y="5645"/>
                    <a:pt x="19522" y="11903"/>
                    <a:pt x="20363" y="15537"/>
                  </a:cubicBezTo>
                  <a:cubicBezTo>
                    <a:pt x="21205" y="19170"/>
                    <a:pt x="21205" y="20180"/>
                    <a:pt x="21205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236340" y="4624916"/>
              <a:ext cx="20346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8065" y="2244"/>
                  </a:moveTo>
                  <a:cubicBezTo>
                    <a:pt x="19178" y="1122"/>
                    <a:pt x="20292" y="0"/>
                    <a:pt x="20514" y="0"/>
                  </a:cubicBezTo>
                  <a:cubicBezTo>
                    <a:pt x="20737" y="0"/>
                    <a:pt x="20069" y="1122"/>
                    <a:pt x="16840" y="3506"/>
                  </a:cubicBezTo>
                  <a:cubicBezTo>
                    <a:pt x="13611" y="5891"/>
                    <a:pt x="7821" y="9538"/>
                    <a:pt x="4370" y="11922"/>
                  </a:cubicBezTo>
                  <a:cubicBezTo>
                    <a:pt x="918" y="14306"/>
                    <a:pt x="-195" y="15429"/>
                    <a:pt x="28" y="16130"/>
                  </a:cubicBezTo>
                  <a:cubicBezTo>
                    <a:pt x="250" y="16831"/>
                    <a:pt x="1809" y="17112"/>
                    <a:pt x="5149" y="17532"/>
                  </a:cubicBezTo>
                  <a:cubicBezTo>
                    <a:pt x="8490" y="17953"/>
                    <a:pt x="13611" y="18514"/>
                    <a:pt x="16617" y="19216"/>
                  </a:cubicBezTo>
                  <a:cubicBezTo>
                    <a:pt x="19624" y="19917"/>
                    <a:pt x="20514" y="20758"/>
                    <a:pt x="214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179450" y="48450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948924" y="4657638"/>
              <a:ext cx="215535" cy="24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70" fill="norm" stroke="1" extrusionOk="0">
                  <a:moveTo>
                    <a:pt x="17012" y="1963"/>
                  </a:moveTo>
                  <a:cubicBezTo>
                    <a:pt x="16182" y="1032"/>
                    <a:pt x="15351" y="101"/>
                    <a:pt x="13897" y="8"/>
                  </a:cubicBezTo>
                  <a:cubicBezTo>
                    <a:pt x="12443" y="-85"/>
                    <a:pt x="10366" y="660"/>
                    <a:pt x="7978" y="2987"/>
                  </a:cubicBezTo>
                  <a:cubicBezTo>
                    <a:pt x="5589" y="5315"/>
                    <a:pt x="2889" y="9225"/>
                    <a:pt x="1436" y="12205"/>
                  </a:cubicBezTo>
                  <a:cubicBezTo>
                    <a:pt x="-18" y="15184"/>
                    <a:pt x="-226" y="17232"/>
                    <a:pt x="189" y="18629"/>
                  </a:cubicBezTo>
                  <a:cubicBezTo>
                    <a:pt x="605" y="20025"/>
                    <a:pt x="1643" y="20770"/>
                    <a:pt x="3512" y="21143"/>
                  </a:cubicBezTo>
                  <a:cubicBezTo>
                    <a:pt x="5382" y="21515"/>
                    <a:pt x="8082" y="21515"/>
                    <a:pt x="10782" y="20491"/>
                  </a:cubicBezTo>
                  <a:cubicBezTo>
                    <a:pt x="13482" y="19467"/>
                    <a:pt x="16182" y="17418"/>
                    <a:pt x="17947" y="14905"/>
                  </a:cubicBezTo>
                  <a:cubicBezTo>
                    <a:pt x="19712" y="12391"/>
                    <a:pt x="20543" y="9412"/>
                    <a:pt x="20959" y="7363"/>
                  </a:cubicBezTo>
                  <a:cubicBezTo>
                    <a:pt x="21374" y="5315"/>
                    <a:pt x="21374" y="4198"/>
                    <a:pt x="18155" y="3546"/>
                  </a:cubicBezTo>
                  <a:cubicBezTo>
                    <a:pt x="14936" y="2894"/>
                    <a:pt x="8497" y="2708"/>
                    <a:pt x="2059" y="2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770000" y="51879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782700" y="50927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900032" y="5127949"/>
              <a:ext cx="244619" cy="20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97" fill="norm" stroke="1" extrusionOk="0">
                  <a:moveTo>
                    <a:pt x="15244" y="4221"/>
                  </a:moveTo>
                  <a:cubicBezTo>
                    <a:pt x="15613" y="2475"/>
                    <a:pt x="15982" y="730"/>
                    <a:pt x="15705" y="184"/>
                  </a:cubicBezTo>
                  <a:cubicBezTo>
                    <a:pt x="15428" y="-361"/>
                    <a:pt x="14505" y="294"/>
                    <a:pt x="12290" y="2257"/>
                  </a:cubicBezTo>
                  <a:cubicBezTo>
                    <a:pt x="10074" y="4221"/>
                    <a:pt x="6567" y="7494"/>
                    <a:pt x="4259" y="10003"/>
                  </a:cubicBezTo>
                  <a:cubicBezTo>
                    <a:pt x="1951" y="12512"/>
                    <a:pt x="844" y="14257"/>
                    <a:pt x="290" y="15784"/>
                  </a:cubicBezTo>
                  <a:cubicBezTo>
                    <a:pt x="-264" y="17312"/>
                    <a:pt x="-264" y="18621"/>
                    <a:pt x="2505" y="19603"/>
                  </a:cubicBezTo>
                  <a:cubicBezTo>
                    <a:pt x="5274" y="20584"/>
                    <a:pt x="10813" y="21239"/>
                    <a:pt x="14413" y="20912"/>
                  </a:cubicBezTo>
                  <a:cubicBezTo>
                    <a:pt x="18013" y="20584"/>
                    <a:pt x="19674" y="19275"/>
                    <a:pt x="21336" y="17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992250" y="52578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309750" y="5030379"/>
              <a:ext cx="488951" cy="28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188"/>
                  </a:moveTo>
                  <a:cubicBezTo>
                    <a:pt x="2151" y="21349"/>
                    <a:pt x="4301" y="21510"/>
                    <a:pt x="5844" y="21429"/>
                  </a:cubicBezTo>
                  <a:cubicBezTo>
                    <a:pt x="7387" y="21349"/>
                    <a:pt x="8322" y="21026"/>
                    <a:pt x="8836" y="20462"/>
                  </a:cubicBezTo>
                  <a:cubicBezTo>
                    <a:pt x="9351" y="19898"/>
                    <a:pt x="9444" y="19092"/>
                    <a:pt x="9164" y="18044"/>
                  </a:cubicBezTo>
                  <a:cubicBezTo>
                    <a:pt x="8883" y="16997"/>
                    <a:pt x="8229" y="15707"/>
                    <a:pt x="7434" y="14256"/>
                  </a:cubicBezTo>
                  <a:cubicBezTo>
                    <a:pt x="6639" y="12806"/>
                    <a:pt x="5704" y="11194"/>
                    <a:pt x="5096" y="10065"/>
                  </a:cubicBezTo>
                  <a:cubicBezTo>
                    <a:pt x="4488" y="8937"/>
                    <a:pt x="4208" y="8292"/>
                    <a:pt x="4068" y="7567"/>
                  </a:cubicBezTo>
                  <a:cubicBezTo>
                    <a:pt x="3927" y="6841"/>
                    <a:pt x="3927" y="6035"/>
                    <a:pt x="4348" y="5149"/>
                  </a:cubicBezTo>
                  <a:cubicBezTo>
                    <a:pt x="4769" y="4262"/>
                    <a:pt x="5610" y="3295"/>
                    <a:pt x="6873" y="2409"/>
                  </a:cubicBezTo>
                  <a:cubicBezTo>
                    <a:pt x="8135" y="1522"/>
                    <a:pt x="9818" y="716"/>
                    <a:pt x="10940" y="313"/>
                  </a:cubicBezTo>
                  <a:cubicBezTo>
                    <a:pt x="12062" y="-90"/>
                    <a:pt x="12623" y="-90"/>
                    <a:pt x="13138" y="232"/>
                  </a:cubicBezTo>
                  <a:cubicBezTo>
                    <a:pt x="13652" y="555"/>
                    <a:pt x="14119" y="1200"/>
                    <a:pt x="14400" y="2328"/>
                  </a:cubicBezTo>
                  <a:cubicBezTo>
                    <a:pt x="14681" y="3456"/>
                    <a:pt x="14774" y="5068"/>
                    <a:pt x="14260" y="7647"/>
                  </a:cubicBezTo>
                  <a:cubicBezTo>
                    <a:pt x="13745" y="10226"/>
                    <a:pt x="12623" y="13773"/>
                    <a:pt x="11969" y="15949"/>
                  </a:cubicBezTo>
                  <a:cubicBezTo>
                    <a:pt x="11314" y="18125"/>
                    <a:pt x="11127" y="18931"/>
                    <a:pt x="11221" y="19576"/>
                  </a:cubicBezTo>
                  <a:cubicBezTo>
                    <a:pt x="11314" y="20220"/>
                    <a:pt x="11688" y="20704"/>
                    <a:pt x="13231" y="20865"/>
                  </a:cubicBezTo>
                  <a:cubicBezTo>
                    <a:pt x="14774" y="21026"/>
                    <a:pt x="17486" y="20865"/>
                    <a:pt x="19075" y="20623"/>
                  </a:cubicBezTo>
                  <a:cubicBezTo>
                    <a:pt x="20665" y="20382"/>
                    <a:pt x="21132" y="20059"/>
                    <a:pt x="21600" y="19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798700" y="5219700"/>
              <a:ext cx="158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120"/>
                    <a:pt x="7488" y="6240"/>
                    <a:pt x="10512" y="9360"/>
                  </a:cubicBezTo>
                  <a:cubicBezTo>
                    <a:pt x="13536" y="12480"/>
                    <a:pt x="15840" y="15600"/>
                    <a:pt x="17424" y="17640"/>
                  </a:cubicBezTo>
                  <a:cubicBezTo>
                    <a:pt x="19008" y="19680"/>
                    <a:pt x="19872" y="20640"/>
                    <a:pt x="20448" y="21120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786000" y="5219700"/>
              <a:ext cx="1968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800"/>
                    <a:pt x="15097" y="3600"/>
                    <a:pt x="11497" y="7200"/>
                  </a:cubicBezTo>
                  <a:cubicBezTo>
                    <a:pt x="7897" y="10800"/>
                    <a:pt x="3948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313746" y="897173"/>
              <a:ext cx="3795615" cy="93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37" fill="norm" stroke="1" extrusionOk="0">
                  <a:moveTo>
                    <a:pt x="4395" y="834"/>
                  </a:moveTo>
                  <a:cubicBezTo>
                    <a:pt x="4299" y="542"/>
                    <a:pt x="4202" y="250"/>
                    <a:pt x="4004" y="104"/>
                  </a:cubicBezTo>
                  <a:cubicBezTo>
                    <a:pt x="3805" y="-42"/>
                    <a:pt x="3505" y="-42"/>
                    <a:pt x="3156" y="153"/>
                  </a:cubicBezTo>
                  <a:cubicBezTo>
                    <a:pt x="2807" y="347"/>
                    <a:pt x="2410" y="736"/>
                    <a:pt x="2044" y="1272"/>
                  </a:cubicBezTo>
                  <a:cubicBezTo>
                    <a:pt x="1677" y="1807"/>
                    <a:pt x="1340" y="2488"/>
                    <a:pt x="1099" y="3072"/>
                  </a:cubicBezTo>
                  <a:cubicBezTo>
                    <a:pt x="859" y="3655"/>
                    <a:pt x="715" y="4142"/>
                    <a:pt x="588" y="4774"/>
                  </a:cubicBezTo>
                  <a:cubicBezTo>
                    <a:pt x="462" y="5407"/>
                    <a:pt x="354" y="6185"/>
                    <a:pt x="246" y="7280"/>
                  </a:cubicBezTo>
                  <a:cubicBezTo>
                    <a:pt x="137" y="8374"/>
                    <a:pt x="29" y="9785"/>
                    <a:pt x="5" y="11220"/>
                  </a:cubicBezTo>
                  <a:cubicBezTo>
                    <a:pt x="-19" y="12655"/>
                    <a:pt x="41" y="14115"/>
                    <a:pt x="161" y="15355"/>
                  </a:cubicBezTo>
                  <a:cubicBezTo>
                    <a:pt x="282" y="16596"/>
                    <a:pt x="462" y="17617"/>
                    <a:pt x="697" y="18372"/>
                  </a:cubicBezTo>
                  <a:cubicBezTo>
                    <a:pt x="931" y="19126"/>
                    <a:pt x="1220" y="19612"/>
                    <a:pt x="1557" y="20001"/>
                  </a:cubicBezTo>
                  <a:cubicBezTo>
                    <a:pt x="1893" y="20390"/>
                    <a:pt x="2278" y="20682"/>
                    <a:pt x="2675" y="20901"/>
                  </a:cubicBezTo>
                  <a:cubicBezTo>
                    <a:pt x="3072" y="21120"/>
                    <a:pt x="3481" y="21266"/>
                    <a:pt x="3926" y="21315"/>
                  </a:cubicBezTo>
                  <a:cubicBezTo>
                    <a:pt x="4371" y="21363"/>
                    <a:pt x="4852" y="21315"/>
                    <a:pt x="5315" y="21266"/>
                  </a:cubicBezTo>
                  <a:cubicBezTo>
                    <a:pt x="5778" y="21217"/>
                    <a:pt x="6223" y="21169"/>
                    <a:pt x="6650" y="21120"/>
                  </a:cubicBezTo>
                  <a:cubicBezTo>
                    <a:pt x="7077" y="21072"/>
                    <a:pt x="7486" y="21023"/>
                    <a:pt x="7895" y="20950"/>
                  </a:cubicBezTo>
                  <a:cubicBezTo>
                    <a:pt x="8303" y="20877"/>
                    <a:pt x="8712" y="20780"/>
                    <a:pt x="9169" y="20707"/>
                  </a:cubicBezTo>
                  <a:cubicBezTo>
                    <a:pt x="9626" y="20634"/>
                    <a:pt x="10132" y="20585"/>
                    <a:pt x="10631" y="20561"/>
                  </a:cubicBezTo>
                  <a:cubicBezTo>
                    <a:pt x="11130" y="20536"/>
                    <a:pt x="11623" y="20536"/>
                    <a:pt x="12110" y="20585"/>
                  </a:cubicBezTo>
                  <a:cubicBezTo>
                    <a:pt x="12597" y="20634"/>
                    <a:pt x="13078" y="20731"/>
                    <a:pt x="13475" y="20804"/>
                  </a:cubicBezTo>
                  <a:cubicBezTo>
                    <a:pt x="13872" y="20877"/>
                    <a:pt x="14185" y="20926"/>
                    <a:pt x="14563" y="21047"/>
                  </a:cubicBezTo>
                  <a:cubicBezTo>
                    <a:pt x="14942" y="21169"/>
                    <a:pt x="15387" y="21363"/>
                    <a:pt x="15802" y="21461"/>
                  </a:cubicBezTo>
                  <a:cubicBezTo>
                    <a:pt x="16217" y="21558"/>
                    <a:pt x="16602" y="21558"/>
                    <a:pt x="17017" y="21485"/>
                  </a:cubicBezTo>
                  <a:cubicBezTo>
                    <a:pt x="17432" y="21412"/>
                    <a:pt x="17877" y="21266"/>
                    <a:pt x="18292" y="21047"/>
                  </a:cubicBezTo>
                  <a:cubicBezTo>
                    <a:pt x="18707" y="20828"/>
                    <a:pt x="19091" y="20536"/>
                    <a:pt x="19458" y="20123"/>
                  </a:cubicBezTo>
                  <a:cubicBezTo>
                    <a:pt x="19825" y="19709"/>
                    <a:pt x="20174" y="19174"/>
                    <a:pt x="20463" y="18517"/>
                  </a:cubicBezTo>
                  <a:cubicBezTo>
                    <a:pt x="20751" y="17861"/>
                    <a:pt x="20980" y="17082"/>
                    <a:pt x="21136" y="16012"/>
                  </a:cubicBezTo>
                  <a:cubicBezTo>
                    <a:pt x="21292" y="14942"/>
                    <a:pt x="21377" y="13580"/>
                    <a:pt x="21449" y="12485"/>
                  </a:cubicBezTo>
                  <a:cubicBezTo>
                    <a:pt x="21521" y="11390"/>
                    <a:pt x="21581" y="10563"/>
                    <a:pt x="21563" y="9639"/>
                  </a:cubicBezTo>
                  <a:cubicBezTo>
                    <a:pt x="21545" y="8715"/>
                    <a:pt x="21449" y="7693"/>
                    <a:pt x="21220" y="6672"/>
                  </a:cubicBezTo>
                  <a:cubicBezTo>
                    <a:pt x="20992" y="5650"/>
                    <a:pt x="20631" y="4628"/>
                    <a:pt x="20246" y="3899"/>
                  </a:cubicBezTo>
                  <a:cubicBezTo>
                    <a:pt x="19861" y="3169"/>
                    <a:pt x="19452" y="2731"/>
                    <a:pt x="19013" y="2390"/>
                  </a:cubicBezTo>
                  <a:cubicBezTo>
                    <a:pt x="18574" y="2050"/>
                    <a:pt x="18105" y="1807"/>
                    <a:pt x="17636" y="1636"/>
                  </a:cubicBezTo>
                  <a:cubicBezTo>
                    <a:pt x="17167" y="1466"/>
                    <a:pt x="16698" y="1369"/>
                    <a:pt x="16217" y="1296"/>
                  </a:cubicBezTo>
                  <a:cubicBezTo>
                    <a:pt x="15736" y="1223"/>
                    <a:pt x="15243" y="1174"/>
                    <a:pt x="14738" y="1150"/>
                  </a:cubicBezTo>
                  <a:cubicBezTo>
                    <a:pt x="14233" y="1126"/>
                    <a:pt x="13716" y="1126"/>
                    <a:pt x="13222" y="1150"/>
                  </a:cubicBezTo>
                  <a:cubicBezTo>
                    <a:pt x="12729" y="1174"/>
                    <a:pt x="12260" y="1223"/>
                    <a:pt x="11827" y="1272"/>
                  </a:cubicBezTo>
                  <a:cubicBezTo>
                    <a:pt x="11394" y="1320"/>
                    <a:pt x="10997" y="1369"/>
                    <a:pt x="10577" y="1466"/>
                  </a:cubicBezTo>
                  <a:cubicBezTo>
                    <a:pt x="10156" y="1563"/>
                    <a:pt x="9711" y="1709"/>
                    <a:pt x="9248" y="1782"/>
                  </a:cubicBezTo>
                  <a:cubicBezTo>
                    <a:pt x="8785" y="1855"/>
                    <a:pt x="8303" y="1855"/>
                    <a:pt x="7816" y="1709"/>
                  </a:cubicBezTo>
                  <a:cubicBezTo>
                    <a:pt x="7329" y="1563"/>
                    <a:pt x="6836" y="1272"/>
                    <a:pt x="6373" y="1101"/>
                  </a:cubicBezTo>
                  <a:cubicBezTo>
                    <a:pt x="5910" y="931"/>
                    <a:pt x="5477" y="882"/>
                    <a:pt x="5044" y="882"/>
                  </a:cubicBezTo>
                  <a:cubicBezTo>
                    <a:pt x="4611" y="882"/>
                    <a:pt x="4178" y="931"/>
                    <a:pt x="3842" y="907"/>
                  </a:cubicBezTo>
                  <a:cubicBezTo>
                    <a:pt x="3505" y="882"/>
                    <a:pt x="3264" y="785"/>
                    <a:pt x="3024" y="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709763" y="4409096"/>
              <a:ext cx="154988" cy="18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42" fill="norm" stroke="1" extrusionOk="0">
                  <a:moveTo>
                    <a:pt x="2108" y="1976"/>
                  </a:moveTo>
                  <a:cubicBezTo>
                    <a:pt x="2692" y="5949"/>
                    <a:pt x="3276" y="9921"/>
                    <a:pt x="3422" y="12652"/>
                  </a:cubicBezTo>
                  <a:cubicBezTo>
                    <a:pt x="3568" y="15383"/>
                    <a:pt x="3276" y="16873"/>
                    <a:pt x="2692" y="18114"/>
                  </a:cubicBezTo>
                  <a:cubicBezTo>
                    <a:pt x="2108" y="19356"/>
                    <a:pt x="1232" y="20349"/>
                    <a:pt x="649" y="20225"/>
                  </a:cubicBezTo>
                  <a:cubicBezTo>
                    <a:pt x="65" y="20101"/>
                    <a:pt x="-227" y="18859"/>
                    <a:pt x="211" y="16128"/>
                  </a:cubicBezTo>
                  <a:cubicBezTo>
                    <a:pt x="649" y="13397"/>
                    <a:pt x="1816" y="9176"/>
                    <a:pt x="3568" y="6197"/>
                  </a:cubicBezTo>
                  <a:cubicBezTo>
                    <a:pt x="5319" y="3218"/>
                    <a:pt x="7654" y="1480"/>
                    <a:pt x="9843" y="611"/>
                  </a:cubicBezTo>
                  <a:cubicBezTo>
                    <a:pt x="12032" y="-258"/>
                    <a:pt x="14076" y="-258"/>
                    <a:pt x="15681" y="983"/>
                  </a:cubicBezTo>
                  <a:cubicBezTo>
                    <a:pt x="17287" y="2225"/>
                    <a:pt x="18454" y="4708"/>
                    <a:pt x="19330" y="8308"/>
                  </a:cubicBezTo>
                  <a:cubicBezTo>
                    <a:pt x="20205" y="11908"/>
                    <a:pt x="20789" y="16625"/>
                    <a:pt x="21373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853697" y="4630887"/>
              <a:ext cx="258704" cy="36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92" fill="norm" stroke="1" extrusionOk="0">
                  <a:moveTo>
                    <a:pt x="21463" y="1771"/>
                  </a:moveTo>
                  <a:cubicBezTo>
                    <a:pt x="21287" y="1147"/>
                    <a:pt x="21112" y="522"/>
                    <a:pt x="20585" y="210"/>
                  </a:cubicBezTo>
                  <a:cubicBezTo>
                    <a:pt x="20058" y="-102"/>
                    <a:pt x="19180" y="-102"/>
                    <a:pt x="17424" y="460"/>
                  </a:cubicBezTo>
                  <a:cubicBezTo>
                    <a:pt x="15668" y="1022"/>
                    <a:pt x="13034" y="2145"/>
                    <a:pt x="10312" y="4081"/>
                  </a:cubicBezTo>
                  <a:cubicBezTo>
                    <a:pt x="7590" y="6016"/>
                    <a:pt x="4780" y="8763"/>
                    <a:pt x="3024" y="11197"/>
                  </a:cubicBezTo>
                  <a:cubicBezTo>
                    <a:pt x="1268" y="13632"/>
                    <a:pt x="565" y="15755"/>
                    <a:pt x="214" y="17128"/>
                  </a:cubicBezTo>
                  <a:cubicBezTo>
                    <a:pt x="-137" y="18501"/>
                    <a:pt x="-137" y="19126"/>
                    <a:pt x="829" y="19812"/>
                  </a:cubicBezTo>
                  <a:cubicBezTo>
                    <a:pt x="1795" y="20499"/>
                    <a:pt x="3726" y="21248"/>
                    <a:pt x="7151" y="21373"/>
                  </a:cubicBezTo>
                  <a:cubicBezTo>
                    <a:pt x="10575" y="21498"/>
                    <a:pt x="15492" y="20999"/>
                    <a:pt x="20409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264800" y="5010150"/>
              <a:ext cx="1" cy="146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226700" y="4868333"/>
              <a:ext cx="81542" cy="5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100" fill="norm" stroke="1" extrusionOk="0">
                  <a:moveTo>
                    <a:pt x="13292" y="5815"/>
                  </a:moveTo>
                  <a:cubicBezTo>
                    <a:pt x="11631" y="9138"/>
                    <a:pt x="9969" y="12461"/>
                    <a:pt x="10523" y="15369"/>
                  </a:cubicBezTo>
                  <a:cubicBezTo>
                    <a:pt x="11077" y="18277"/>
                    <a:pt x="13846" y="20769"/>
                    <a:pt x="16062" y="19938"/>
                  </a:cubicBezTo>
                  <a:cubicBezTo>
                    <a:pt x="18277" y="19107"/>
                    <a:pt x="19938" y="14954"/>
                    <a:pt x="20769" y="10800"/>
                  </a:cubicBezTo>
                  <a:cubicBezTo>
                    <a:pt x="21600" y="6646"/>
                    <a:pt x="21600" y="2492"/>
                    <a:pt x="20215" y="831"/>
                  </a:cubicBezTo>
                  <a:cubicBezTo>
                    <a:pt x="18831" y="-831"/>
                    <a:pt x="16062" y="0"/>
                    <a:pt x="12462" y="3323"/>
                  </a:cubicBezTo>
                  <a:cubicBezTo>
                    <a:pt x="8862" y="6646"/>
                    <a:pt x="4431" y="12461"/>
                    <a:pt x="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633100" y="48577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829950" y="4621541"/>
              <a:ext cx="171716" cy="53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0" fill="norm" stroke="1" extrusionOk="0">
                  <a:moveTo>
                    <a:pt x="0" y="4642"/>
                  </a:moveTo>
                  <a:cubicBezTo>
                    <a:pt x="527" y="5493"/>
                    <a:pt x="1054" y="6343"/>
                    <a:pt x="1449" y="7916"/>
                  </a:cubicBezTo>
                  <a:cubicBezTo>
                    <a:pt x="1844" y="9489"/>
                    <a:pt x="2107" y="11786"/>
                    <a:pt x="2239" y="13997"/>
                  </a:cubicBezTo>
                  <a:cubicBezTo>
                    <a:pt x="2371" y="16208"/>
                    <a:pt x="2371" y="18334"/>
                    <a:pt x="2371" y="19652"/>
                  </a:cubicBezTo>
                  <a:cubicBezTo>
                    <a:pt x="2371" y="20970"/>
                    <a:pt x="2371" y="21480"/>
                    <a:pt x="2371" y="21480"/>
                  </a:cubicBezTo>
                  <a:cubicBezTo>
                    <a:pt x="2371" y="21480"/>
                    <a:pt x="2371" y="20970"/>
                    <a:pt x="2239" y="19099"/>
                  </a:cubicBezTo>
                  <a:cubicBezTo>
                    <a:pt x="2107" y="17228"/>
                    <a:pt x="1844" y="13997"/>
                    <a:pt x="1844" y="11148"/>
                  </a:cubicBezTo>
                  <a:cubicBezTo>
                    <a:pt x="1844" y="8299"/>
                    <a:pt x="2107" y="5833"/>
                    <a:pt x="2898" y="4047"/>
                  </a:cubicBezTo>
                  <a:cubicBezTo>
                    <a:pt x="3688" y="2261"/>
                    <a:pt x="5005" y="1156"/>
                    <a:pt x="6322" y="560"/>
                  </a:cubicBezTo>
                  <a:cubicBezTo>
                    <a:pt x="7639" y="-35"/>
                    <a:pt x="8956" y="-120"/>
                    <a:pt x="10800" y="135"/>
                  </a:cubicBezTo>
                  <a:cubicBezTo>
                    <a:pt x="12644" y="390"/>
                    <a:pt x="15015" y="986"/>
                    <a:pt x="17122" y="2091"/>
                  </a:cubicBezTo>
                  <a:cubicBezTo>
                    <a:pt x="19229" y="3197"/>
                    <a:pt x="21073" y="4812"/>
                    <a:pt x="21337" y="6045"/>
                  </a:cubicBezTo>
                  <a:cubicBezTo>
                    <a:pt x="21600" y="7278"/>
                    <a:pt x="20283" y="8129"/>
                    <a:pt x="17649" y="8724"/>
                  </a:cubicBezTo>
                  <a:cubicBezTo>
                    <a:pt x="15015" y="9319"/>
                    <a:pt x="11063" y="9660"/>
                    <a:pt x="8429" y="9787"/>
                  </a:cubicBezTo>
                  <a:cubicBezTo>
                    <a:pt x="5795" y="9915"/>
                    <a:pt x="4478" y="9830"/>
                    <a:pt x="3556" y="9574"/>
                  </a:cubicBezTo>
                  <a:cubicBezTo>
                    <a:pt x="2634" y="9319"/>
                    <a:pt x="2107" y="8894"/>
                    <a:pt x="2766" y="8511"/>
                  </a:cubicBezTo>
                  <a:cubicBezTo>
                    <a:pt x="3424" y="8129"/>
                    <a:pt x="5268" y="7789"/>
                    <a:pt x="7112" y="7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045850" y="445134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039500" y="4346296"/>
              <a:ext cx="43442" cy="5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034" fill="norm" stroke="1" extrusionOk="0">
                  <a:moveTo>
                    <a:pt x="3086" y="5495"/>
                  </a:moveTo>
                  <a:cubicBezTo>
                    <a:pt x="2057" y="9095"/>
                    <a:pt x="1029" y="12695"/>
                    <a:pt x="2571" y="15575"/>
                  </a:cubicBezTo>
                  <a:cubicBezTo>
                    <a:pt x="4114" y="18455"/>
                    <a:pt x="8229" y="20615"/>
                    <a:pt x="11829" y="19895"/>
                  </a:cubicBezTo>
                  <a:cubicBezTo>
                    <a:pt x="15429" y="19175"/>
                    <a:pt x="18514" y="15575"/>
                    <a:pt x="20057" y="11255"/>
                  </a:cubicBezTo>
                  <a:cubicBezTo>
                    <a:pt x="21600" y="6935"/>
                    <a:pt x="21600" y="1895"/>
                    <a:pt x="19029" y="455"/>
                  </a:cubicBezTo>
                  <a:cubicBezTo>
                    <a:pt x="16457" y="-985"/>
                    <a:pt x="11314" y="1175"/>
                    <a:pt x="7714" y="4415"/>
                  </a:cubicBezTo>
                  <a:cubicBezTo>
                    <a:pt x="4114" y="7655"/>
                    <a:pt x="2057" y="11975"/>
                    <a:pt x="0" y="16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185550" y="47625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473666" y="4539166"/>
              <a:ext cx="124635" cy="3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89" fill="norm" stroke="1" extrusionOk="0">
                  <a:moveTo>
                    <a:pt x="21198" y="1778"/>
                  </a:moveTo>
                  <a:cubicBezTo>
                    <a:pt x="20118" y="1210"/>
                    <a:pt x="19038" y="642"/>
                    <a:pt x="17418" y="286"/>
                  </a:cubicBezTo>
                  <a:cubicBezTo>
                    <a:pt x="15798" y="-69"/>
                    <a:pt x="13638" y="-211"/>
                    <a:pt x="10938" y="571"/>
                  </a:cubicBezTo>
                  <a:cubicBezTo>
                    <a:pt x="8238" y="1352"/>
                    <a:pt x="4998" y="3057"/>
                    <a:pt x="2838" y="5757"/>
                  </a:cubicBezTo>
                  <a:cubicBezTo>
                    <a:pt x="678" y="8457"/>
                    <a:pt x="-402" y="12152"/>
                    <a:pt x="138" y="14923"/>
                  </a:cubicBezTo>
                  <a:cubicBezTo>
                    <a:pt x="678" y="17694"/>
                    <a:pt x="2838" y="19542"/>
                    <a:pt x="5178" y="20465"/>
                  </a:cubicBezTo>
                  <a:cubicBezTo>
                    <a:pt x="7518" y="21389"/>
                    <a:pt x="10038" y="21389"/>
                    <a:pt x="12558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661800" y="4622799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18"/>
                    <a:pt x="3600" y="10036"/>
                    <a:pt x="7200" y="13636"/>
                  </a:cubicBezTo>
                  <a:cubicBezTo>
                    <a:pt x="10800" y="17236"/>
                    <a:pt x="16200" y="194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763400" y="4698999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6800"/>
                    <a:pt x="5600" y="12000"/>
                    <a:pt x="9200" y="8400"/>
                  </a:cubicBezTo>
                  <a:cubicBezTo>
                    <a:pt x="12800" y="4800"/>
                    <a:pt x="17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038566" y="4575832"/>
              <a:ext cx="159863" cy="43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7" fill="norm" stroke="1" extrusionOk="0">
                  <a:moveTo>
                    <a:pt x="3979" y="5132"/>
                  </a:moveTo>
                  <a:cubicBezTo>
                    <a:pt x="3411" y="6385"/>
                    <a:pt x="2842" y="7637"/>
                    <a:pt x="2842" y="9567"/>
                  </a:cubicBezTo>
                  <a:cubicBezTo>
                    <a:pt x="2842" y="11498"/>
                    <a:pt x="3411" y="14106"/>
                    <a:pt x="3553" y="16037"/>
                  </a:cubicBezTo>
                  <a:cubicBezTo>
                    <a:pt x="3695" y="17967"/>
                    <a:pt x="3411" y="19219"/>
                    <a:pt x="2842" y="20106"/>
                  </a:cubicBezTo>
                  <a:cubicBezTo>
                    <a:pt x="2274" y="20993"/>
                    <a:pt x="1421" y="21515"/>
                    <a:pt x="853" y="21463"/>
                  </a:cubicBezTo>
                  <a:cubicBezTo>
                    <a:pt x="284" y="21411"/>
                    <a:pt x="0" y="20785"/>
                    <a:pt x="0" y="18645"/>
                  </a:cubicBezTo>
                  <a:cubicBezTo>
                    <a:pt x="0" y="16506"/>
                    <a:pt x="284" y="12854"/>
                    <a:pt x="711" y="9776"/>
                  </a:cubicBezTo>
                  <a:cubicBezTo>
                    <a:pt x="1137" y="6698"/>
                    <a:pt x="1705" y="4193"/>
                    <a:pt x="2416" y="2680"/>
                  </a:cubicBezTo>
                  <a:cubicBezTo>
                    <a:pt x="3126" y="1167"/>
                    <a:pt x="3979" y="645"/>
                    <a:pt x="5116" y="332"/>
                  </a:cubicBezTo>
                  <a:cubicBezTo>
                    <a:pt x="6253" y="19"/>
                    <a:pt x="7674" y="-85"/>
                    <a:pt x="9805" y="72"/>
                  </a:cubicBezTo>
                  <a:cubicBezTo>
                    <a:pt x="11937" y="228"/>
                    <a:pt x="14779" y="645"/>
                    <a:pt x="17195" y="1689"/>
                  </a:cubicBezTo>
                  <a:cubicBezTo>
                    <a:pt x="19611" y="2732"/>
                    <a:pt x="21600" y="4402"/>
                    <a:pt x="21458" y="5654"/>
                  </a:cubicBezTo>
                  <a:cubicBezTo>
                    <a:pt x="21316" y="6906"/>
                    <a:pt x="19042" y="7741"/>
                    <a:pt x="17195" y="8211"/>
                  </a:cubicBezTo>
                  <a:cubicBezTo>
                    <a:pt x="15347" y="8680"/>
                    <a:pt x="13926" y="8785"/>
                    <a:pt x="12363" y="8837"/>
                  </a:cubicBezTo>
                  <a:cubicBezTo>
                    <a:pt x="10800" y="8889"/>
                    <a:pt x="9095" y="8889"/>
                    <a:pt x="8242" y="8367"/>
                  </a:cubicBezTo>
                  <a:cubicBezTo>
                    <a:pt x="7389" y="7845"/>
                    <a:pt x="7389" y="6802"/>
                    <a:pt x="7389" y="5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207900" y="4521563"/>
              <a:ext cx="110900" cy="28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27" fill="norm" stroke="1" extrusionOk="0">
                  <a:moveTo>
                    <a:pt x="4800" y="449"/>
                  </a:moveTo>
                  <a:cubicBezTo>
                    <a:pt x="6800" y="132"/>
                    <a:pt x="8800" y="-186"/>
                    <a:pt x="10800" y="132"/>
                  </a:cubicBezTo>
                  <a:cubicBezTo>
                    <a:pt x="12800" y="449"/>
                    <a:pt x="14800" y="1402"/>
                    <a:pt x="17000" y="4023"/>
                  </a:cubicBezTo>
                  <a:cubicBezTo>
                    <a:pt x="19200" y="6643"/>
                    <a:pt x="21600" y="10932"/>
                    <a:pt x="20800" y="14188"/>
                  </a:cubicBezTo>
                  <a:cubicBezTo>
                    <a:pt x="20000" y="17443"/>
                    <a:pt x="16000" y="19667"/>
                    <a:pt x="12000" y="20540"/>
                  </a:cubicBezTo>
                  <a:cubicBezTo>
                    <a:pt x="8000" y="21414"/>
                    <a:pt x="4000" y="20938"/>
                    <a:pt x="0" y="20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246000" y="4241189"/>
              <a:ext cx="82551" cy="1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0" y="5895"/>
                  </a:moveTo>
                  <a:cubicBezTo>
                    <a:pt x="1108" y="10049"/>
                    <a:pt x="2215" y="14203"/>
                    <a:pt x="2492" y="16972"/>
                  </a:cubicBezTo>
                  <a:cubicBezTo>
                    <a:pt x="2769" y="19741"/>
                    <a:pt x="2215" y="21126"/>
                    <a:pt x="1938" y="20849"/>
                  </a:cubicBezTo>
                  <a:cubicBezTo>
                    <a:pt x="1662" y="20572"/>
                    <a:pt x="1662" y="18634"/>
                    <a:pt x="1938" y="15588"/>
                  </a:cubicBezTo>
                  <a:cubicBezTo>
                    <a:pt x="2215" y="12541"/>
                    <a:pt x="2769" y="8388"/>
                    <a:pt x="3323" y="5618"/>
                  </a:cubicBezTo>
                  <a:cubicBezTo>
                    <a:pt x="3877" y="2849"/>
                    <a:pt x="4431" y="1464"/>
                    <a:pt x="6092" y="634"/>
                  </a:cubicBezTo>
                  <a:cubicBezTo>
                    <a:pt x="7754" y="-197"/>
                    <a:pt x="10523" y="-474"/>
                    <a:pt x="13292" y="1464"/>
                  </a:cubicBezTo>
                  <a:cubicBezTo>
                    <a:pt x="16062" y="3403"/>
                    <a:pt x="18831" y="7557"/>
                    <a:pt x="20215" y="10603"/>
                  </a:cubicBezTo>
                  <a:cubicBezTo>
                    <a:pt x="21600" y="13649"/>
                    <a:pt x="21600" y="15588"/>
                    <a:pt x="21600" y="17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366650" y="43116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490656" y="4229100"/>
              <a:ext cx="1569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27"/>
                    <a:pt x="3818" y="7855"/>
                    <a:pt x="1118" y="11455"/>
                  </a:cubicBezTo>
                  <a:cubicBezTo>
                    <a:pt x="-1582" y="15055"/>
                    <a:pt x="1118" y="18327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474600" y="4124869"/>
              <a:ext cx="31772" cy="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17971" fill="norm" stroke="1" extrusionOk="0">
                  <a:moveTo>
                    <a:pt x="4050" y="5091"/>
                  </a:moveTo>
                  <a:cubicBezTo>
                    <a:pt x="10800" y="12291"/>
                    <a:pt x="17550" y="19491"/>
                    <a:pt x="19575" y="17691"/>
                  </a:cubicBezTo>
                  <a:cubicBezTo>
                    <a:pt x="21600" y="15891"/>
                    <a:pt x="18900" y="5091"/>
                    <a:pt x="14850" y="1491"/>
                  </a:cubicBezTo>
                  <a:cubicBezTo>
                    <a:pt x="10800" y="-2109"/>
                    <a:pt x="5400" y="1491"/>
                    <a:pt x="0" y="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345139" y="3888316"/>
              <a:ext cx="3479831" cy="162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7" fill="norm" stroke="1" extrusionOk="0">
                  <a:moveTo>
                    <a:pt x="5032" y="1320"/>
                  </a:moveTo>
                  <a:cubicBezTo>
                    <a:pt x="4809" y="1039"/>
                    <a:pt x="4586" y="758"/>
                    <a:pt x="4271" y="618"/>
                  </a:cubicBezTo>
                  <a:cubicBezTo>
                    <a:pt x="3956" y="478"/>
                    <a:pt x="3549" y="478"/>
                    <a:pt x="3103" y="604"/>
                  </a:cubicBezTo>
                  <a:cubicBezTo>
                    <a:pt x="2657" y="730"/>
                    <a:pt x="2171" y="983"/>
                    <a:pt x="1824" y="1208"/>
                  </a:cubicBezTo>
                  <a:cubicBezTo>
                    <a:pt x="1476" y="1433"/>
                    <a:pt x="1266" y="1629"/>
                    <a:pt x="1089" y="2050"/>
                  </a:cubicBezTo>
                  <a:cubicBezTo>
                    <a:pt x="912" y="2472"/>
                    <a:pt x="767" y="3118"/>
                    <a:pt x="702" y="3975"/>
                  </a:cubicBezTo>
                  <a:cubicBezTo>
                    <a:pt x="636" y="4831"/>
                    <a:pt x="649" y="5899"/>
                    <a:pt x="669" y="6924"/>
                  </a:cubicBezTo>
                  <a:cubicBezTo>
                    <a:pt x="689" y="7949"/>
                    <a:pt x="715" y="8932"/>
                    <a:pt x="715" y="9971"/>
                  </a:cubicBezTo>
                  <a:cubicBezTo>
                    <a:pt x="715" y="11011"/>
                    <a:pt x="689" y="12106"/>
                    <a:pt x="623" y="13244"/>
                  </a:cubicBezTo>
                  <a:cubicBezTo>
                    <a:pt x="557" y="14381"/>
                    <a:pt x="452" y="15561"/>
                    <a:pt x="360" y="16614"/>
                  </a:cubicBezTo>
                  <a:cubicBezTo>
                    <a:pt x="269" y="17668"/>
                    <a:pt x="190" y="18595"/>
                    <a:pt x="131" y="19353"/>
                  </a:cubicBezTo>
                  <a:cubicBezTo>
                    <a:pt x="72" y="20111"/>
                    <a:pt x="32" y="20701"/>
                    <a:pt x="13" y="21066"/>
                  </a:cubicBezTo>
                  <a:cubicBezTo>
                    <a:pt x="-7" y="21431"/>
                    <a:pt x="-7" y="21572"/>
                    <a:pt x="32" y="21586"/>
                  </a:cubicBezTo>
                  <a:cubicBezTo>
                    <a:pt x="72" y="21600"/>
                    <a:pt x="150" y="21488"/>
                    <a:pt x="367" y="21375"/>
                  </a:cubicBezTo>
                  <a:cubicBezTo>
                    <a:pt x="584" y="21263"/>
                    <a:pt x="938" y="21151"/>
                    <a:pt x="1358" y="21094"/>
                  </a:cubicBezTo>
                  <a:cubicBezTo>
                    <a:pt x="1778" y="21038"/>
                    <a:pt x="2263" y="21038"/>
                    <a:pt x="2795" y="21038"/>
                  </a:cubicBezTo>
                  <a:cubicBezTo>
                    <a:pt x="3326" y="21038"/>
                    <a:pt x="3904" y="21038"/>
                    <a:pt x="4442" y="21052"/>
                  </a:cubicBezTo>
                  <a:cubicBezTo>
                    <a:pt x="4980" y="21066"/>
                    <a:pt x="5478" y="21094"/>
                    <a:pt x="5924" y="21137"/>
                  </a:cubicBezTo>
                  <a:cubicBezTo>
                    <a:pt x="6371" y="21179"/>
                    <a:pt x="6764" y="21235"/>
                    <a:pt x="7132" y="21291"/>
                  </a:cubicBezTo>
                  <a:cubicBezTo>
                    <a:pt x="7499" y="21347"/>
                    <a:pt x="7840" y="21403"/>
                    <a:pt x="8116" y="21403"/>
                  </a:cubicBezTo>
                  <a:cubicBezTo>
                    <a:pt x="8392" y="21403"/>
                    <a:pt x="8602" y="21347"/>
                    <a:pt x="8930" y="21277"/>
                  </a:cubicBezTo>
                  <a:cubicBezTo>
                    <a:pt x="9258" y="21207"/>
                    <a:pt x="9704" y="21122"/>
                    <a:pt x="10189" y="21066"/>
                  </a:cubicBezTo>
                  <a:cubicBezTo>
                    <a:pt x="10675" y="21010"/>
                    <a:pt x="11200" y="20982"/>
                    <a:pt x="11672" y="20926"/>
                  </a:cubicBezTo>
                  <a:cubicBezTo>
                    <a:pt x="12145" y="20870"/>
                    <a:pt x="12565" y="20785"/>
                    <a:pt x="12978" y="20701"/>
                  </a:cubicBezTo>
                  <a:cubicBezTo>
                    <a:pt x="13391" y="20617"/>
                    <a:pt x="13798" y="20533"/>
                    <a:pt x="14251" y="20420"/>
                  </a:cubicBezTo>
                  <a:cubicBezTo>
                    <a:pt x="14704" y="20308"/>
                    <a:pt x="15202" y="20167"/>
                    <a:pt x="15734" y="20097"/>
                  </a:cubicBezTo>
                  <a:cubicBezTo>
                    <a:pt x="16265" y="20027"/>
                    <a:pt x="16829" y="20027"/>
                    <a:pt x="17322" y="20027"/>
                  </a:cubicBezTo>
                  <a:cubicBezTo>
                    <a:pt x="17814" y="20027"/>
                    <a:pt x="18234" y="20027"/>
                    <a:pt x="18542" y="19985"/>
                  </a:cubicBezTo>
                  <a:cubicBezTo>
                    <a:pt x="18850" y="19943"/>
                    <a:pt x="19047" y="19859"/>
                    <a:pt x="19198" y="19774"/>
                  </a:cubicBezTo>
                  <a:cubicBezTo>
                    <a:pt x="19349" y="19690"/>
                    <a:pt x="19454" y="19606"/>
                    <a:pt x="19506" y="19465"/>
                  </a:cubicBezTo>
                  <a:cubicBezTo>
                    <a:pt x="19559" y="19325"/>
                    <a:pt x="19559" y="19128"/>
                    <a:pt x="19625" y="18749"/>
                  </a:cubicBezTo>
                  <a:cubicBezTo>
                    <a:pt x="19690" y="18370"/>
                    <a:pt x="19821" y="17808"/>
                    <a:pt x="19966" y="17078"/>
                  </a:cubicBezTo>
                  <a:cubicBezTo>
                    <a:pt x="20110" y="16347"/>
                    <a:pt x="20268" y="15449"/>
                    <a:pt x="20419" y="14536"/>
                  </a:cubicBezTo>
                  <a:cubicBezTo>
                    <a:pt x="20569" y="13623"/>
                    <a:pt x="20714" y="12696"/>
                    <a:pt x="20865" y="11713"/>
                  </a:cubicBezTo>
                  <a:cubicBezTo>
                    <a:pt x="21016" y="10730"/>
                    <a:pt x="21173" y="9691"/>
                    <a:pt x="21304" y="8693"/>
                  </a:cubicBezTo>
                  <a:cubicBezTo>
                    <a:pt x="21436" y="7696"/>
                    <a:pt x="21541" y="6741"/>
                    <a:pt x="21567" y="5955"/>
                  </a:cubicBezTo>
                  <a:cubicBezTo>
                    <a:pt x="21593" y="5168"/>
                    <a:pt x="21541" y="4550"/>
                    <a:pt x="21481" y="4059"/>
                  </a:cubicBezTo>
                  <a:cubicBezTo>
                    <a:pt x="21422" y="3567"/>
                    <a:pt x="21357" y="3202"/>
                    <a:pt x="21258" y="2977"/>
                  </a:cubicBezTo>
                  <a:cubicBezTo>
                    <a:pt x="21160" y="2753"/>
                    <a:pt x="21029" y="2668"/>
                    <a:pt x="20799" y="2514"/>
                  </a:cubicBezTo>
                  <a:cubicBezTo>
                    <a:pt x="20569" y="2359"/>
                    <a:pt x="20241" y="2135"/>
                    <a:pt x="19907" y="1952"/>
                  </a:cubicBezTo>
                  <a:cubicBezTo>
                    <a:pt x="19572" y="1770"/>
                    <a:pt x="19231" y="1629"/>
                    <a:pt x="18824" y="1475"/>
                  </a:cubicBezTo>
                  <a:cubicBezTo>
                    <a:pt x="18417" y="1320"/>
                    <a:pt x="17945" y="1152"/>
                    <a:pt x="17486" y="1011"/>
                  </a:cubicBezTo>
                  <a:cubicBezTo>
                    <a:pt x="17026" y="871"/>
                    <a:pt x="16580" y="758"/>
                    <a:pt x="16147" y="646"/>
                  </a:cubicBezTo>
                  <a:cubicBezTo>
                    <a:pt x="15714" y="534"/>
                    <a:pt x="15294" y="421"/>
                    <a:pt x="14854" y="323"/>
                  </a:cubicBezTo>
                  <a:cubicBezTo>
                    <a:pt x="14415" y="225"/>
                    <a:pt x="13956" y="140"/>
                    <a:pt x="13431" y="98"/>
                  </a:cubicBezTo>
                  <a:cubicBezTo>
                    <a:pt x="12906" y="56"/>
                    <a:pt x="12315" y="56"/>
                    <a:pt x="11738" y="56"/>
                  </a:cubicBezTo>
                  <a:cubicBezTo>
                    <a:pt x="11160" y="56"/>
                    <a:pt x="10596" y="56"/>
                    <a:pt x="10058" y="56"/>
                  </a:cubicBezTo>
                  <a:cubicBezTo>
                    <a:pt x="9520" y="56"/>
                    <a:pt x="9008" y="56"/>
                    <a:pt x="8477" y="42"/>
                  </a:cubicBezTo>
                  <a:cubicBezTo>
                    <a:pt x="7945" y="28"/>
                    <a:pt x="7394" y="0"/>
                    <a:pt x="6863" y="0"/>
                  </a:cubicBezTo>
                  <a:cubicBezTo>
                    <a:pt x="6331" y="0"/>
                    <a:pt x="5819" y="28"/>
                    <a:pt x="5262" y="84"/>
                  </a:cubicBezTo>
                  <a:cubicBezTo>
                    <a:pt x="4704" y="140"/>
                    <a:pt x="4100" y="225"/>
                    <a:pt x="3516" y="351"/>
                  </a:cubicBezTo>
                  <a:cubicBezTo>
                    <a:pt x="2932" y="478"/>
                    <a:pt x="2368" y="646"/>
                    <a:pt x="1948" y="786"/>
                  </a:cubicBezTo>
                  <a:cubicBezTo>
                    <a:pt x="1528" y="927"/>
                    <a:pt x="1253" y="1039"/>
                    <a:pt x="977" y="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