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Drawing"/>
          <p:cNvGrpSpPr/>
          <p:nvPr/>
        </p:nvGrpSpPr>
        <p:grpSpPr>
          <a:xfrm>
            <a:off x="3882971" y="1478536"/>
            <a:ext cx="1971729" cy="678818"/>
            <a:chOff x="0" y="0"/>
            <a:chExt cx="1971728" cy="678817"/>
          </a:xfrm>
        </p:grpSpPr>
        <p:sp>
          <p:nvSpPr>
            <p:cNvPr id="119" name="Line"/>
            <p:cNvSpPr/>
            <p:nvPr/>
          </p:nvSpPr>
          <p:spPr>
            <a:xfrm>
              <a:off x="22278" y="45210"/>
              <a:ext cx="38101" cy="37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835"/>
                  </a:moveTo>
                  <a:cubicBezTo>
                    <a:pt x="0" y="985"/>
                    <a:pt x="0" y="136"/>
                    <a:pt x="600" y="14"/>
                  </a:cubicBezTo>
                  <a:cubicBezTo>
                    <a:pt x="1200" y="-107"/>
                    <a:pt x="2400" y="500"/>
                    <a:pt x="3000" y="3109"/>
                  </a:cubicBezTo>
                  <a:cubicBezTo>
                    <a:pt x="3600" y="5718"/>
                    <a:pt x="3600" y="10329"/>
                    <a:pt x="3600" y="13363"/>
                  </a:cubicBezTo>
                  <a:cubicBezTo>
                    <a:pt x="3600" y="16396"/>
                    <a:pt x="3600" y="17853"/>
                    <a:pt x="3600" y="18884"/>
                  </a:cubicBezTo>
                  <a:cubicBezTo>
                    <a:pt x="3600" y="19915"/>
                    <a:pt x="3600" y="20522"/>
                    <a:pt x="6600" y="20886"/>
                  </a:cubicBezTo>
                  <a:cubicBezTo>
                    <a:pt x="9600" y="21250"/>
                    <a:pt x="15600" y="21372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-1" y="0"/>
              <a:ext cx="219130" cy="43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3" fill="norm" stroke="1" extrusionOk="0">
                  <a:moveTo>
                    <a:pt x="2809" y="9661"/>
                  </a:moveTo>
                  <a:cubicBezTo>
                    <a:pt x="1355" y="8834"/>
                    <a:pt x="-99" y="8008"/>
                    <a:pt x="5" y="6716"/>
                  </a:cubicBezTo>
                  <a:cubicBezTo>
                    <a:pt x="109" y="5424"/>
                    <a:pt x="1770" y="3667"/>
                    <a:pt x="3639" y="2375"/>
                  </a:cubicBezTo>
                  <a:cubicBezTo>
                    <a:pt x="5509" y="1083"/>
                    <a:pt x="7586" y="256"/>
                    <a:pt x="9974" y="50"/>
                  </a:cubicBezTo>
                  <a:cubicBezTo>
                    <a:pt x="12363" y="-157"/>
                    <a:pt x="15063" y="256"/>
                    <a:pt x="16309" y="1807"/>
                  </a:cubicBezTo>
                  <a:cubicBezTo>
                    <a:pt x="17555" y="3357"/>
                    <a:pt x="17347" y="6044"/>
                    <a:pt x="15893" y="8008"/>
                  </a:cubicBezTo>
                  <a:cubicBezTo>
                    <a:pt x="14439" y="9971"/>
                    <a:pt x="11739" y="11211"/>
                    <a:pt x="9870" y="11832"/>
                  </a:cubicBezTo>
                  <a:cubicBezTo>
                    <a:pt x="8001" y="12452"/>
                    <a:pt x="6963" y="12452"/>
                    <a:pt x="5924" y="12452"/>
                  </a:cubicBezTo>
                  <a:cubicBezTo>
                    <a:pt x="4886" y="12452"/>
                    <a:pt x="3847" y="12452"/>
                    <a:pt x="3328" y="12193"/>
                  </a:cubicBezTo>
                  <a:cubicBezTo>
                    <a:pt x="2809" y="11935"/>
                    <a:pt x="2809" y="11418"/>
                    <a:pt x="3328" y="11263"/>
                  </a:cubicBezTo>
                  <a:cubicBezTo>
                    <a:pt x="3847" y="11108"/>
                    <a:pt x="4886" y="11315"/>
                    <a:pt x="7066" y="12555"/>
                  </a:cubicBezTo>
                  <a:cubicBezTo>
                    <a:pt x="9247" y="13795"/>
                    <a:pt x="12570" y="16069"/>
                    <a:pt x="15166" y="17722"/>
                  </a:cubicBezTo>
                  <a:cubicBezTo>
                    <a:pt x="17763" y="19376"/>
                    <a:pt x="19632" y="20410"/>
                    <a:pt x="21501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82628" y="208484"/>
              <a:ext cx="171451" cy="16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4" fill="norm" stroke="1" extrusionOk="0">
                  <a:moveTo>
                    <a:pt x="0" y="13062"/>
                  </a:moveTo>
                  <a:cubicBezTo>
                    <a:pt x="2898" y="11196"/>
                    <a:pt x="5796" y="9329"/>
                    <a:pt x="7376" y="7729"/>
                  </a:cubicBezTo>
                  <a:cubicBezTo>
                    <a:pt x="8957" y="6129"/>
                    <a:pt x="9220" y="4796"/>
                    <a:pt x="9352" y="3462"/>
                  </a:cubicBezTo>
                  <a:cubicBezTo>
                    <a:pt x="9483" y="2129"/>
                    <a:pt x="9483" y="796"/>
                    <a:pt x="8825" y="262"/>
                  </a:cubicBezTo>
                  <a:cubicBezTo>
                    <a:pt x="8166" y="-271"/>
                    <a:pt x="6849" y="-4"/>
                    <a:pt x="5400" y="1196"/>
                  </a:cubicBezTo>
                  <a:cubicBezTo>
                    <a:pt x="3952" y="2396"/>
                    <a:pt x="2371" y="4529"/>
                    <a:pt x="1317" y="7462"/>
                  </a:cubicBezTo>
                  <a:cubicBezTo>
                    <a:pt x="264" y="10396"/>
                    <a:pt x="-263" y="14129"/>
                    <a:pt x="791" y="16796"/>
                  </a:cubicBezTo>
                  <a:cubicBezTo>
                    <a:pt x="1844" y="19462"/>
                    <a:pt x="4478" y="21062"/>
                    <a:pt x="8166" y="21196"/>
                  </a:cubicBezTo>
                  <a:cubicBezTo>
                    <a:pt x="11854" y="21329"/>
                    <a:pt x="16596" y="19996"/>
                    <a:pt x="21337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60428" y="208352"/>
              <a:ext cx="126058" cy="47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43" fill="norm" stroke="1" extrusionOk="0">
                  <a:moveTo>
                    <a:pt x="17280" y="1820"/>
                  </a:moveTo>
                  <a:cubicBezTo>
                    <a:pt x="16560" y="1342"/>
                    <a:pt x="15840" y="864"/>
                    <a:pt x="14400" y="482"/>
                  </a:cubicBezTo>
                  <a:cubicBezTo>
                    <a:pt x="12960" y="100"/>
                    <a:pt x="10800" y="-187"/>
                    <a:pt x="8640" y="148"/>
                  </a:cubicBezTo>
                  <a:cubicBezTo>
                    <a:pt x="6480" y="482"/>
                    <a:pt x="4320" y="1438"/>
                    <a:pt x="3060" y="2250"/>
                  </a:cubicBezTo>
                  <a:cubicBezTo>
                    <a:pt x="1800" y="3063"/>
                    <a:pt x="1440" y="3732"/>
                    <a:pt x="1440" y="4305"/>
                  </a:cubicBezTo>
                  <a:cubicBezTo>
                    <a:pt x="1440" y="4878"/>
                    <a:pt x="1800" y="5356"/>
                    <a:pt x="2880" y="5595"/>
                  </a:cubicBezTo>
                  <a:cubicBezTo>
                    <a:pt x="3960" y="5834"/>
                    <a:pt x="5760" y="5834"/>
                    <a:pt x="8100" y="5213"/>
                  </a:cubicBezTo>
                  <a:cubicBezTo>
                    <a:pt x="10440" y="4592"/>
                    <a:pt x="13320" y="3349"/>
                    <a:pt x="14940" y="2489"/>
                  </a:cubicBezTo>
                  <a:cubicBezTo>
                    <a:pt x="16560" y="1629"/>
                    <a:pt x="16920" y="1151"/>
                    <a:pt x="16740" y="1247"/>
                  </a:cubicBezTo>
                  <a:cubicBezTo>
                    <a:pt x="16560" y="1342"/>
                    <a:pt x="15840" y="2011"/>
                    <a:pt x="16020" y="3684"/>
                  </a:cubicBezTo>
                  <a:cubicBezTo>
                    <a:pt x="16200" y="5356"/>
                    <a:pt x="17280" y="8032"/>
                    <a:pt x="18540" y="10613"/>
                  </a:cubicBezTo>
                  <a:cubicBezTo>
                    <a:pt x="19800" y="13194"/>
                    <a:pt x="21240" y="15678"/>
                    <a:pt x="21420" y="17399"/>
                  </a:cubicBezTo>
                  <a:cubicBezTo>
                    <a:pt x="21600" y="19119"/>
                    <a:pt x="20520" y="20075"/>
                    <a:pt x="19080" y="20648"/>
                  </a:cubicBezTo>
                  <a:cubicBezTo>
                    <a:pt x="17640" y="21222"/>
                    <a:pt x="15840" y="21413"/>
                    <a:pt x="12960" y="21078"/>
                  </a:cubicBezTo>
                  <a:cubicBezTo>
                    <a:pt x="10080" y="20744"/>
                    <a:pt x="6120" y="19884"/>
                    <a:pt x="3780" y="18641"/>
                  </a:cubicBezTo>
                  <a:cubicBezTo>
                    <a:pt x="1440" y="17399"/>
                    <a:pt x="720" y="15774"/>
                    <a:pt x="0" y="14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25528" y="191513"/>
              <a:ext cx="146051" cy="1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912"/>
                  </a:moveTo>
                  <a:cubicBezTo>
                    <a:pt x="3443" y="6067"/>
                    <a:pt x="6887" y="9222"/>
                    <a:pt x="8922" y="11771"/>
                  </a:cubicBezTo>
                  <a:cubicBezTo>
                    <a:pt x="10957" y="14319"/>
                    <a:pt x="11583" y="16261"/>
                    <a:pt x="11583" y="17960"/>
                  </a:cubicBezTo>
                  <a:cubicBezTo>
                    <a:pt x="11583" y="19658"/>
                    <a:pt x="10957" y="21115"/>
                    <a:pt x="10174" y="21357"/>
                  </a:cubicBezTo>
                  <a:cubicBezTo>
                    <a:pt x="9391" y="21600"/>
                    <a:pt x="8452" y="20629"/>
                    <a:pt x="8452" y="17960"/>
                  </a:cubicBezTo>
                  <a:cubicBezTo>
                    <a:pt x="8452" y="15290"/>
                    <a:pt x="9391" y="10921"/>
                    <a:pt x="10957" y="7645"/>
                  </a:cubicBezTo>
                  <a:cubicBezTo>
                    <a:pt x="12522" y="4369"/>
                    <a:pt x="14713" y="2184"/>
                    <a:pt x="16591" y="1092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05507" y="180535"/>
              <a:ext cx="143872" cy="17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88" fill="norm" stroke="1" extrusionOk="0">
                  <a:moveTo>
                    <a:pt x="617" y="10718"/>
                  </a:moveTo>
                  <a:cubicBezTo>
                    <a:pt x="4061" y="8116"/>
                    <a:pt x="7504" y="5513"/>
                    <a:pt x="9226" y="3561"/>
                  </a:cubicBezTo>
                  <a:cubicBezTo>
                    <a:pt x="10948" y="1610"/>
                    <a:pt x="10948" y="308"/>
                    <a:pt x="10008" y="48"/>
                  </a:cubicBezTo>
                  <a:cubicBezTo>
                    <a:pt x="9069" y="-212"/>
                    <a:pt x="7191" y="569"/>
                    <a:pt x="5313" y="2521"/>
                  </a:cubicBezTo>
                  <a:cubicBezTo>
                    <a:pt x="3435" y="4472"/>
                    <a:pt x="1556" y="7595"/>
                    <a:pt x="617" y="10588"/>
                  </a:cubicBezTo>
                  <a:cubicBezTo>
                    <a:pt x="-322" y="13581"/>
                    <a:pt x="-322" y="16443"/>
                    <a:pt x="1556" y="18395"/>
                  </a:cubicBezTo>
                  <a:cubicBezTo>
                    <a:pt x="3435" y="20347"/>
                    <a:pt x="7191" y="21388"/>
                    <a:pt x="10791" y="21388"/>
                  </a:cubicBezTo>
                  <a:cubicBezTo>
                    <a:pt x="14391" y="21388"/>
                    <a:pt x="17835" y="20347"/>
                    <a:pt x="21278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981614" y="132422"/>
              <a:ext cx="77291" cy="2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4" fill="norm" stroke="1" extrusionOk="0">
                  <a:moveTo>
                    <a:pt x="16488" y="3274"/>
                  </a:moveTo>
                  <a:cubicBezTo>
                    <a:pt x="15381" y="2246"/>
                    <a:pt x="14273" y="1217"/>
                    <a:pt x="12334" y="600"/>
                  </a:cubicBezTo>
                  <a:cubicBezTo>
                    <a:pt x="10396" y="-17"/>
                    <a:pt x="7627" y="-223"/>
                    <a:pt x="4857" y="291"/>
                  </a:cubicBezTo>
                  <a:cubicBezTo>
                    <a:pt x="2088" y="806"/>
                    <a:pt x="-681" y="2040"/>
                    <a:pt x="150" y="4097"/>
                  </a:cubicBezTo>
                  <a:cubicBezTo>
                    <a:pt x="981" y="6154"/>
                    <a:pt x="5411" y="9034"/>
                    <a:pt x="9565" y="11297"/>
                  </a:cubicBezTo>
                  <a:cubicBezTo>
                    <a:pt x="13719" y="13560"/>
                    <a:pt x="17596" y="15206"/>
                    <a:pt x="19257" y="16646"/>
                  </a:cubicBezTo>
                  <a:cubicBezTo>
                    <a:pt x="20919" y="18086"/>
                    <a:pt x="20365" y="19320"/>
                    <a:pt x="18150" y="20143"/>
                  </a:cubicBezTo>
                  <a:cubicBezTo>
                    <a:pt x="15934" y="20966"/>
                    <a:pt x="12057" y="21377"/>
                    <a:pt x="9288" y="21171"/>
                  </a:cubicBezTo>
                  <a:cubicBezTo>
                    <a:pt x="6519" y="20966"/>
                    <a:pt x="4857" y="20143"/>
                    <a:pt x="3196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42965" y="154055"/>
              <a:ext cx="107774" cy="20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94" fill="norm" stroke="1" extrusionOk="0">
                  <a:moveTo>
                    <a:pt x="14348" y="5223"/>
                  </a:moveTo>
                  <a:cubicBezTo>
                    <a:pt x="14764" y="4121"/>
                    <a:pt x="15179" y="3019"/>
                    <a:pt x="14556" y="2137"/>
                  </a:cubicBezTo>
                  <a:cubicBezTo>
                    <a:pt x="13933" y="1255"/>
                    <a:pt x="12272" y="594"/>
                    <a:pt x="10402" y="264"/>
                  </a:cubicBezTo>
                  <a:cubicBezTo>
                    <a:pt x="8533" y="-67"/>
                    <a:pt x="6456" y="-67"/>
                    <a:pt x="4379" y="153"/>
                  </a:cubicBezTo>
                  <a:cubicBezTo>
                    <a:pt x="2302" y="374"/>
                    <a:pt x="225" y="815"/>
                    <a:pt x="18" y="2137"/>
                  </a:cubicBezTo>
                  <a:cubicBezTo>
                    <a:pt x="-190" y="3460"/>
                    <a:pt x="1472" y="5664"/>
                    <a:pt x="4795" y="7868"/>
                  </a:cubicBezTo>
                  <a:cubicBezTo>
                    <a:pt x="8118" y="10072"/>
                    <a:pt x="13102" y="12276"/>
                    <a:pt x="16218" y="13929"/>
                  </a:cubicBezTo>
                  <a:cubicBezTo>
                    <a:pt x="19333" y="15582"/>
                    <a:pt x="20579" y="16684"/>
                    <a:pt x="20995" y="17786"/>
                  </a:cubicBezTo>
                  <a:cubicBezTo>
                    <a:pt x="21410" y="18888"/>
                    <a:pt x="20995" y="19990"/>
                    <a:pt x="19748" y="20651"/>
                  </a:cubicBezTo>
                  <a:cubicBezTo>
                    <a:pt x="18502" y="21313"/>
                    <a:pt x="16425" y="21533"/>
                    <a:pt x="13725" y="20982"/>
                  </a:cubicBezTo>
                  <a:cubicBezTo>
                    <a:pt x="11025" y="20431"/>
                    <a:pt x="7702" y="19109"/>
                    <a:pt x="4379" y="1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324028" y="21056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336728" y="92595"/>
              <a:ext cx="3810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407203" y="164740"/>
              <a:ext cx="127507" cy="17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0915" fill="norm" stroke="1" extrusionOk="0">
                  <a:moveTo>
                    <a:pt x="15327" y="163"/>
                  </a:moveTo>
                  <a:cubicBezTo>
                    <a:pt x="11556" y="-88"/>
                    <a:pt x="7784" y="-339"/>
                    <a:pt x="4699" y="1796"/>
                  </a:cubicBezTo>
                  <a:cubicBezTo>
                    <a:pt x="1613" y="3931"/>
                    <a:pt x="-787" y="8452"/>
                    <a:pt x="242" y="12094"/>
                  </a:cubicBezTo>
                  <a:cubicBezTo>
                    <a:pt x="1270" y="15735"/>
                    <a:pt x="5727" y="18498"/>
                    <a:pt x="9156" y="19880"/>
                  </a:cubicBezTo>
                  <a:cubicBezTo>
                    <a:pt x="12584" y="21261"/>
                    <a:pt x="14984" y="21261"/>
                    <a:pt x="17042" y="19880"/>
                  </a:cubicBezTo>
                  <a:cubicBezTo>
                    <a:pt x="19099" y="18498"/>
                    <a:pt x="20813" y="15735"/>
                    <a:pt x="20642" y="13224"/>
                  </a:cubicBezTo>
                  <a:cubicBezTo>
                    <a:pt x="20470" y="10712"/>
                    <a:pt x="18413" y="8452"/>
                    <a:pt x="16699" y="6945"/>
                  </a:cubicBezTo>
                  <a:cubicBezTo>
                    <a:pt x="14984" y="5438"/>
                    <a:pt x="13613" y="4684"/>
                    <a:pt x="12756" y="4308"/>
                  </a:cubicBezTo>
                  <a:cubicBezTo>
                    <a:pt x="11899" y="3931"/>
                    <a:pt x="11556" y="3931"/>
                    <a:pt x="11213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635820" y="125681"/>
              <a:ext cx="202559" cy="23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28" fill="norm" stroke="1" extrusionOk="0">
                  <a:moveTo>
                    <a:pt x="1957" y="1357"/>
                  </a:moveTo>
                  <a:cubicBezTo>
                    <a:pt x="1282" y="3269"/>
                    <a:pt x="607" y="5180"/>
                    <a:pt x="270" y="7474"/>
                  </a:cubicBezTo>
                  <a:cubicBezTo>
                    <a:pt x="-68" y="9768"/>
                    <a:pt x="-68" y="12444"/>
                    <a:pt x="157" y="14547"/>
                  </a:cubicBezTo>
                  <a:cubicBezTo>
                    <a:pt x="382" y="16649"/>
                    <a:pt x="832" y="18178"/>
                    <a:pt x="1057" y="18370"/>
                  </a:cubicBezTo>
                  <a:cubicBezTo>
                    <a:pt x="1282" y="18561"/>
                    <a:pt x="1282" y="17414"/>
                    <a:pt x="1957" y="14451"/>
                  </a:cubicBezTo>
                  <a:cubicBezTo>
                    <a:pt x="2632" y="11488"/>
                    <a:pt x="3982" y="6709"/>
                    <a:pt x="5107" y="3938"/>
                  </a:cubicBezTo>
                  <a:cubicBezTo>
                    <a:pt x="6232" y="1166"/>
                    <a:pt x="7132" y="401"/>
                    <a:pt x="8369" y="115"/>
                  </a:cubicBezTo>
                  <a:cubicBezTo>
                    <a:pt x="9607" y="-172"/>
                    <a:pt x="11182" y="19"/>
                    <a:pt x="12757" y="1357"/>
                  </a:cubicBezTo>
                  <a:cubicBezTo>
                    <a:pt x="14332" y="2695"/>
                    <a:pt x="15907" y="5180"/>
                    <a:pt x="17370" y="8716"/>
                  </a:cubicBezTo>
                  <a:cubicBezTo>
                    <a:pt x="18832" y="12253"/>
                    <a:pt x="20182" y="16840"/>
                    <a:pt x="2153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87378" y="483878"/>
              <a:ext cx="1784351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460"/>
                  </a:moveTo>
                  <a:cubicBezTo>
                    <a:pt x="871" y="9900"/>
                    <a:pt x="1742" y="11340"/>
                    <a:pt x="2626" y="10620"/>
                  </a:cubicBezTo>
                  <a:cubicBezTo>
                    <a:pt x="3510" y="9900"/>
                    <a:pt x="4407" y="7020"/>
                    <a:pt x="5419" y="5580"/>
                  </a:cubicBezTo>
                  <a:cubicBezTo>
                    <a:pt x="6431" y="4140"/>
                    <a:pt x="7559" y="4140"/>
                    <a:pt x="8571" y="3420"/>
                  </a:cubicBezTo>
                  <a:cubicBezTo>
                    <a:pt x="9583" y="2700"/>
                    <a:pt x="10480" y="1260"/>
                    <a:pt x="11415" y="540"/>
                  </a:cubicBezTo>
                  <a:cubicBezTo>
                    <a:pt x="12350" y="-180"/>
                    <a:pt x="13324" y="-180"/>
                    <a:pt x="14310" y="540"/>
                  </a:cubicBezTo>
                  <a:cubicBezTo>
                    <a:pt x="15297" y="1260"/>
                    <a:pt x="16296" y="2700"/>
                    <a:pt x="17257" y="4860"/>
                  </a:cubicBezTo>
                  <a:cubicBezTo>
                    <a:pt x="18218" y="7020"/>
                    <a:pt x="19140" y="9900"/>
                    <a:pt x="19858" y="12780"/>
                  </a:cubicBezTo>
                  <a:cubicBezTo>
                    <a:pt x="20575" y="15660"/>
                    <a:pt x="21088" y="1854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17578" y="597913"/>
              <a:ext cx="133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3" y="16800"/>
                    <a:pt x="2126" y="12000"/>
                    <a:pt x="3291" y="8400"/>
                  </a:cubicBezTo>
                  <a:cubicBezTo>
                    <a:pt x="4457" y="4800"/>
                    <a:pt x="5726" y="2400"/>
                    <a:pt x="7097" y="1200"/>
                  </a:cubicBezTo>
                  <a:cubicBezTo>
                    <a:pt x="8469" y="0"/>
                    <a:pt x="9943" y="0"/>
                    <a:pt x="11383" y="0"/>
                  </a:cubicBezTo>
                  <a:cubicBezTo>
                    <a:pt x="12823" y="0"/>
                    <a:pt x="14229" y="0"/>
                    <a:pt x="15634" y="0"/>
                  </a:cubicBezTo>
                  <a:cubicBezTo>
                    <a:pt x="17040" y="0"/>
                    <a:pt x="18446" y="0"/>
                    <a:pt x="19440" y="1200"/>
                  </a:cubicBezTo>
                  <a:cubicBezTo>
                    <a:pt x="20434" y="2400"/>
                    <a:pt x="21017" y="48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40" name="Drawing"/>
          <p:cNvGrpSpPr/>
          <p:nvPr/>
        </p:nvGrpSpPr>
        <p:grpSpPr>
          <a:xfrm>
            <a:off x="139649" y="2152650"/>
            <a:ext cx="12776252" cy="7302501"/>
            <a:chOff x="0" y="0"/>
            <a:chExt cx="12776250" cy="7302499"/>
          </a:xfrm>
        </p:grpSpPr>
        <p:sp>
          <p:nvSpPr>
            <p:cNvPr id="134" name="Line"/>
            <p:cNvSpPr/>
            <p:nvPr/>
          </p:nvSpPr>
          <p:spPr>
            <a:xfrm>
              <a:off x="814966" y="558799"/>
              <a:ext cx="42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63"/>
                    <a:pt x="0" y="7326"/>
                    <a:pt x="0" y="10926"/>
                  </a:cubicBezTo>
                  <a:cubicBezTo>
                    <a:pt x="0" y="14526"/>
                    <a:pt x="10800" y="18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801092" y="515941"/>
              <a:ext cx="248602" cy="4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3" fill="norm" stroke="1" extrusionOk="0">
                  <a:moveTo>
                    <a:pt x="1000" y="5078"/>
                  </a:moveTo>
                  <a:cubicBezTo>
                    <a:pt x="460" y="4111"/>
                    <a:pt x="-80" y="3143"/>
                    <a:pt x="10" y="2230"/>
                  </a:cubicBezTo>
                  <a:cubicBezTo>
                    <a:pt x="100" y="1316"/>
                    <a:pt x="820" y="457"/>
                    <a:pt x="2710" y="134"/>
                  </a:cubicBezTo>
                  <a:cubicBezTo>
                    <a:pt x="4600" y="-188"/>
                    <a:pt x="7660" y="27"/>
                    <a:pt x="10810" y="1263"/>
                  </a:cubicBezTo>
                  <a:cubicBezTo>
                    <a:pt x="13960" y="2499"/>
                    <a:pt x="17200" y="4755"/>
                    <a:pt x="19090" y="7119"/>
                  </a:cubicBezTo>
                  <a:cubicBezTo>
                    <a:pt x="20980" y="9484"/>
                    <a:pt x="21520" y="11955"/>
                    <a:pt x="20890" y="13997"/>
                  </a:cubicBezTo>
                  <a:cubicBezTo>
                    <a:pt x="20260" y="16039"/>
                    <a:pt x="18460" y="17651"/>
                    <a:pt x="15670" y="18779"/>
                  </a:cubicBezTo>
                  <a:cubicBezTo>
                    <a:pt x="12880" y="19908"/>
                    <a:pt x="9100" y="20552"/>
                    <a:pt x="6580" y="20928"/>
                  </a:cubicBezTo>
                  <a:cubicBezTo>
                    <a:pt x="4060" y="21305"/>
                    <a:pt x="2800" y="21412"/>
                    <a:pt x="2620" y="21251"/>
                  </a:cubicBezTo>
                  <a:cubicBezTo>
                    <a:pt x="2440" y="21090"/>
                    <a:pt x="3340" y="20660"/>
                    <a:pt x="424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193850" y="73537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86" y="11040"/>
                    <a:pt x="10971" y="1783"/>
                    <a:pt x="14571" y="240"/>
                  </a:cubicBezTo>
                  <a:cubicBezTo>
                    <a:pt x="18171" y="-1303"/>
                    <a:pt x="1988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219250" y="857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7200"/>
                    <a:pt x="7800" y="14400"/>
                    <a:pt x="11400" y="18000"/>
                  </a:cubicBezTo>
                  <a:cubicBezTo>
                    <a:pt x="15000" y="21600"/>
                    <a:pt x="18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662818" y="483305"/>
              <a:ext cx="140633" cy="60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8" fill="norm" stroke="1" extrusionOk="0">
                  <a:moveTo>
                    <a:pt x="21105" y="199"/>
                  </a:moveTo>
                  <a:cubicBezTo>
                    <a:pt x="17929" y="50"/>
                    <a:pt x="14752" y="-99"/>
                    <a:pt x="12052" y="87"/>
                  </a:cubicBezTo>
                  <a:cubicBezTo>
                    <a:pt x="9352" y="273"/>
                    <a:pt x="7129" y="795"/>
                    <a:pt x="6017" y="1465"/>
                  </a:cubicBezTo>
                  <a:cubicBezTo>
                    <a:pt x="4905" y="2135"/>
                    <a:pt x="4905" y="2955"/>
                    <a:pt x="5858" y="3737"/>
                  </a:cubicBezTo>
                  <a:cubicBezTo>
                    <a:pt x="6811" y="4519"/>
                    <a:pt x="8717" y="5264"/>
                    <a:pt x="10305" y="5860"/>
                  </a:cubicBezTo>
                  <a:cubicBezTo>
                    <a:pt x="11893" y="6455"/>
                    <a:pt x="13164" y="6902"/>
                    <a:pt x="13799" y="7312"/>
                  </a:cubicBezTo>
                  <a:cubicBezTo>
                    <a:pt x="14434" y="7722"/>
                    <a:pt x="14434" y="8094"/>
                    <a:pt x="13958" y="8429"/>
                  </a:cubicBezTo>
                  <a:cubicBezTo>
                    <a:pt x="13481" y="8764"/>
                    <a:pt x="12529" y="9062"/>
                    <a:pt x="11099" y="9286"/>
                  </a:cubicBezTo>
                  <a:cubicBezTo>
                    <a:pt x="9670" y="9509"/>
                    <a:pt x="7764" y="9658"/>
                    <a:pt x="6017" y="9733"/>
                  </a:cubicBezTo>
                  <a:cubicBezTo>
                    <a:pt x="4270" y="9807"/>
                    <a:pt x="2681" y="9807"/>
                    <a:pt x="2681" y="9807"/>
                  </a:cubicBezTo>
                  <a:cubicBezTo>
                    <a:pt x="2681" y="9807"/>
                    <a:pt x="4270" y="9807"/>
                    <a:pt x="5540" y="9993"/>
                  </a:cubicBezTo>
                  <a:cubicBezTo>
                    <a:pt x="6811" y="10180"/>
                    <a:pt x="7764" y="10552"/>
                    <a:pt x="7605" y="11446"/>
                  </a:cubicBezTo>
                  <a:cubicBezTo>
                    <a:pt x="7446" y="12340"/>
                    <a:pt x="6176" y="13755"/>
                    <a:pt x="4746" y="15133"/>
                  </a:cubicBezTo>
                  <a:cubicBezTo>
                    <a:pt x="3317" y="16511"/>
                    <a:pt x="1729" y="17851"/>
                    <a:pt x="776" y="18745"/>
                  </a:cubicBezTo>
                  <a:cubicBezTo>
                    <a:pt x="-177" y="19639"/>
                    <a:pt x="-495" y="20086"/>
                    <a:pt x="1252" y="20495"/>
                  </a:cubicBezTo>
                  <a:cubicBezTo>
                    <a:pt x="2999" y="20905"/>
                    <a:pt x="6811" y="21278"/>
                    <a:pt x="9511" y="21389"/>
                  </a:cubicBezTo>
                  <a:cubicBezTo>
                    <a:pt x="12211" y="21501"/>
                    <a:pt x="13799" y="21352"/>
                    <a:pt x="15387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914234" y="582599"/>
              <a:ext cx="200367" cy="4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7" fill="norm" stroke="1" extrusionOk="0">
                  <a:moveTo>
                    <a:pt x="21079" y="75"/>
                  </a:moveTo>
                  <a:cubicBezTo>
                    <a:pt x="19966" y="-24"/>
                    <a:pt x="18852" y="-123"/>
                    <a:pt x="16737" y="471"/>
                  </a:cubicBezTo>
                  <a:cubicBezTo>
                    <a:pt x="14621" y="1066"/>
                    <a:pt x="11504" y="2354"/>
                    <a:pt x="8609" y="4484"/>
                  </a:cubicBezTo>
                  <a:cubicBezTo>
                    <a:pt x="5714" y="6615"/>
                    <a:pt x="3042" y="9587"/>
                    <a:pt x="1483" y="12262"/>
                  </a:cubicBezTo>
                  <a:cubicBezTo>
                    <a:pt x="-76" y="14938"/>
                    <a:pt x="-521" y="17316"/>
                    <a:pt x="704" y="18802"/>
                  </a:cubicBezTo>
                  <a:cubicBezTo>
                    <a:pt x="1928" y="20288"/>
                    <a:pt x="4823" y="20883"/>
                    <a:pt x="771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260650" y="658714"/>
              <a:ext cx="146051" cy="20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878" y="3482"/>
                  </a:moveTo>
                  <a:cubicBezTo>
                    <a:pt x="939" y="1939"/>
                    <a:pt x="0" y="396"/>
                    <a:pt x="0" y="66"/>
                  </a:cubicBezTo>
                  <a:cubicBezTo>
                    <a:pt x="0" y="-265"/>
                    <a:pt x="939" y="617"/>
                    <a:pt x="2974" y="3702"/>
                  </a:cubicBezTo>
                  <a:cubicBezTo>
                    <a:pt x="5009" y="6788"/>
                    <a:pt x="8139" y="12078"/>
                    <a:pt x="10174" y="15164"/>
                  </a:cubicBezTo>
                  <a:cubicBezTo>
                    <a:pt x="12209" y="18249"/>
                    <a:pt x="13148" y="19131"/>
                    <a:pt x="14243" y="19902"/>
                  </a:cubicBezTo>
                  <a:cubicBezTo>
                    <a:pt x="15339" y="20674"/>
                    <a:pt x="16591" y="21335"/>
                    <a:pt x="17843" y="21335"/>
                  </a:cubicBezTo>
                  <a:cubicBezTo>
                    <a:pt x="19096" y="21335"/>
                    <a:pt x="20348" y="20674"/>
                    <a:pt x="21600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364366" y="673100"/>
              <a:ext cx="9948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83" y="3948"/>
                    <a:pt x="15166" y="7897"/>
                    <a:pt x="12179" y="10800"/>
                  </a:cubicBezTo>
                  <a:cubicBezTo>
                    <a:pt x="9191" y="13703"/>
                    <a:pt x="6434" y="15561"/>
                    <a:pt x="4136" y="17013"/>
                  </a:cubicBezTo>
                  <a:cubicBezTo>
                    <a:pt x="1838" y="18465"/>
                    <a:pt x="0" y="19510"/>
                    <a:pt x="0" y="20206"/>
                  </a:cubicBezTo>
                  <a:cubicBezTo>
                    <a:pt x="0" y="20903"/>
                    <a:pt x="1838" y="21252"/>
                    <a:pt x="3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539487" y="1035050"/>
              <a:ext cx="196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29"/>
                    <a:pt x="-1585" y="11859"/>
                    <a:pt x="575" y="15459"/>
                  </a:cubicBezTo>
                  <a:cubicBezTo>
                    <a:pt x="2735" y="19059"/>
                    <a:pt x="11375" y="203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679750" y="1123950"/>
              <a:ext cx="825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55"/>
                    <a:pt x="21600" y="8509"/>
                    <a:pt x="18000" y="12109"/>
                  </a:cubicBezTo>
                  <a:cubicBezTo>
                    <a:pt x="14400" y="15709"/>
                    <a:pt x="72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098850" y="749300"/>
              <a:ext cx="1714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903"/>
                    <a:pt x="8000" y="5806"/>
                    <a:pt x="11467" y="9000"/>
                  </a:cubicBezTo>
                  <a:cubicBezTo>
                    <a:pt x="14933" y="12194"/>
                    <a:pt x="17867" y="15677"/>
                    <a:pt x="19467" y="17826"/>
                  </a:cubicBezTo>
                  <a:cubicBezTo>
                    <a:pt x="21067" y="19974"/>
                    <a:pt x="21333" y="207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121879" y="742949"/>
              <a:ext cx="167472" cy="3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1" fill="norm" stroke="1" extrusionOk="0">
                  <a:moveTo>
                    <a:pt x="21362" y="0"/>
                  </a:moveTo>
                  <a:cubicBezTo>
                    <a:pt x="18122" y="3269"/>
                    <a:pt x="14882" y="6538"/>
                    <a:pt x="11642" y="9574"/>
                  </a:cubicBezTo>
                  <a:cubicBezTo>
                    <a:pt x="8402" y="12610"/>
                    <a:pt x="5162" y="15412"/>
                    <a:pt x="3272" y="17105"/>
                  </a:cubicBezTo>
                  <a:cubicBezTo>
                    <a:pt x="1382" y="18798"/>
                    <a:pt x="842" y="19382"/>
                    <a:pt x="437" y="19965"/>
                  </a:cubicBezTo>
                  <a:cubicBezTo>
                    <a:pt x="32" y="20549"/>
                    <a:pt x="-238" y="21133"/>
                    <a:pt x="302" y="21366"/>
                  </a:cubicBezTo>
                  <a:cubicBezTo>
                    <a:pt x="842" y="21600"/>
                    <a:pt x="2192" y="21483"/>
                    <a:pt x="3542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397300" y="108585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111550" y="577850"/>
              <a:ext cx="247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7200"/>
                    <a:pt x="12554" y="14400"/>
                    <a:pt x="16154" y="18000"/>
                  </a:cubicBezTo>
                  <a:cubicBezTo>
                    <a:pt x="19754" y="21600"/>
                    <a:pt x="206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355935" y="511469"/>
              <a:ext cx="100469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39" fill="norm" stroke="1" extrusionOk="0">
                  <a:moveTo>
                    <a:pt x="3325" y="2999"/>
                  </a:moveTo>
                  <a:cubicBezTo>
                    <a:pt x="1561" y="1777"/>
                    <a:pt x="-202" y="554"/>
                    <a:pt x="18" y="147"/>
                  </a:cubicBezTo>
                  <a:cubicBezTo>
                    <a:pt x="239" y="-261"/>
                    <a:pt x="2443" y="147"/>
                    <a:pt x="6190" y="1777"/>
                  </a:cubicBezTo>
                  <a:cubicBezTo>
                    <a:pt x="9937" y="3407"/>
                    <a:pt x="15227" y="6260"/>
                    <a:pt x="18092" y="8705"/>
                  </a:cubicBezTo>
                  <a:cubicBezTo>
                    <a:pt x="20957" y="11150"/>
                    <a:pt x="21398" y="13188"/>
                    <a:pt x="20516" y="14818"/>
                  </a:cubicBezTo>
                  <a:cubicBezTo>
                    <a:pt x="19635" y="16448"/>
                    <a:pt x="17431" y="17671"/>
                    <a:pt x="16108" y="18690"/>
                  </a:cubicBezTo>
                  <a:cubicBezTo>
                    <a:pt x="14786" y="19709"/>
                    <a:pt x="14345" y="20524"/>
                    <a:pt x="13904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587800" y="660399"/>
              <a:ext cx="92896" cy="43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53" fill="norm" stroke="1" extrusionOk="0">
                  <a:moveTo>
                    <a:pt x="0" y="0"/>
                  </a:moveTo>
                  <a:cubicBezTo>
                    <a:pt x="4800" y="939"/>
                    <a:pt x="9600" y="1878"/>
                    <a:pt x="13440" y="3965"/>
                  </a:cubicBezTo>
                  <a:cubicBezTo>
                    <a:pt x="17280" y="6052"/>
                    <a:pt x="20160" y="9287"/>
                    <a:pt x="20880" y="11791"/>
                  </a:cubicBezTo>
                  <a:cubicBezTo>
                    <a:pt x="21600" y="14296"/>
                    <a:pt x="20160" y="16070"/>
                    <a:pt x="17760" y="17478"/>
                  </a:cubicBezTo>
                  <a:cubicBezTo>
                    <a:pt x="15360" y="18887"/>
                    <a:pt x="12000" y="19930"/>
                    <a:pt x="9120" y="20609"/>
                  </a:cubicBezTo>
                  <a:cubicBezTo>
                    <a:pt x="6240" y="21287"/>
                    <a:pt x="3840" y="21600"/>
                    <a:pt x="3360" y="21548"/>
                  </a:cubicBezTo>
                  <a:cubicBezTo>
                    <a:pt x="2880" y="21496"/>
                    <a:pt x="4320" y="21078"/>
                    <a:pt x="5520" y="20817"/>
                  </a:cubicBezTo>
                  <a:cubicBezTo>
                    <a:pt x="6720" y="20557"/>
                    <a:pt x="7680" y="20452"/>
                    <a:pt x="864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133900" y="9461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070400" y="1098550"/>
              <a:ext cx="889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765496" y="641299"/>
              <a:ext cx="98655" cy="40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1" fill="norm" stroke="1" extrusionOk="0">
                  <a:moveTo>
                    <a:pt x="21420" y="336"/>
                  </a:moveTo>
                  <a:cubicBezTo>
                    <a:pt x="19122" y="114"/>
                    <a:pt x="16824" y="-109"/>
                    <a:pt x="14986" y="58"/>
                  </a:cubicBezTo>
                  <a:cubicBezTo>
                    <a:pt x="13148" y="225"/>
                    <a:pt x="11769" y="782"/>
                    <a:pt x="9701" y="2953"/>
                  </a:cubicBezTo>
                  <a:cubicBezTo>
                    <a:pt x="7633" y="5124"/>
                    <a:pt x="4875" y="8910"/>
                    <a:pt x="3037" y="11971"/>
                  </a:cubicBezTo>
                  <a:cubicBezTo>
                    <a:pt x="1199" y="15033"/>
                    <a:pt x="280" y="17371"/>
                    <a:pt x="50" y="18875"/>
                  </a:cubicBezTo>
                  <a:cubicBezTo>
                    <a:pt x="-180" y="20378"/>
                    <a:pt x="280" y="21046"/>
                    <a:pt x="3726" y="21268"/>
                  </a:cubicBezTo>
                  <a:cubicBezTo>
                    <a:pt x="7173" y="21491"/>
                    <a:pt x="13607" y="21268"/>
                    <a:pt x="20041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972100" y="742949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032"/>
                    <a:pt x="7624" y="6063"/>
                    <a:pt x="11224" y="9663"/>
                  </a:cubicBezTo>
                  <a:cubicBezTo>
                    <a:pt x="14824" y="13263"/>
                    <a:pt x="18212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092750" y="704850"/>
              <a:ext cx="57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1152"/>
                    <a:pt x="10400" y="2304"/>
                    <a:pt x="6800" y="5112"/>
                  </a:cubicBezTo>
                  <a:cubicBezTo>
                    <a:pt x="3200" y="7920"/>
                    <a:pt x="1600" y="12384"/>
                    <a:pt x="800" y="15408"/>
                  </a:cubicBezTo>
                  <a:cubicBezTo>
                    <a:pt x="0" y="18432"/>
                    <a:pt x="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177004" y="965200"/>
              <a:ext cx="157047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9" fill="norm" stroke="1" extrusionOk="0">
                  <a:moveTo>
                    <a:pt x="1496" y="0"/>
                  </a:moveTo>
                  <a:cubicBezTo>
                    <a:pt x="2648" y="1516"/>
                    <a:pt x="3800" y="3032"/>
                    <a:pt x="3800" y="5684"/>
                  </a:cubicBezTo>
                  <a:cubicBezTo>
                    <a:pt x="3800" y="8337"/>
                    <a:pt x="2648" y="12126"/>
                    <a:pt x="1640" y="14968"/>
                  </a:cubicBezTo>
                  <a:cubicBezTo>
                    <a:pt x="632" y="17811"/>
                    <a:pt x="-232" y="19705"/>
                    <a:pt x="56" y="20653"/>
                  </a:cubicBezTo>
                  <a:cubicBezTo>
                    <a:pt x="344" y="21600"/>
                    <a:pt x="1784" y="21600"/>
                    <a:pt x="5528" y="20842"/>
                  </a:cubicBezTo>
                  <a:cubicBezTo>
                    <a:pt x="9272" y="20084"/>
                    <a:pt x="15320" y="18568"/>
                    <a:pt x="21368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391200" y="1079449"/>
              <a:ext cx="71426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94" fill="norm" stroke="1" extrusionOk="0">
                  <a:moveTo>
                    <a:pt x="7406" y="1256"/>
                  </a:moveTo>
                  <a:cubicBezTo>
                    <a:pt x="11726" y="425"/>
                    <a:pt x="16046" y="-406"/>
                    <a:pt x="18514" y="217"/>
                  </a:cubicBezTo>
                  <a:cubicBezTo>
                    <a:pt x="20983" y="840"/>
                    <a:pt x="21600" y="2917"/>
                    <a:pt x="19749" y="6032"/>
                  </a:cubicBezTo>
                  <a:cubicBezTo>
                    <a:pt x="17897" y="9148"/>
                    <a:pt x="13577" y="13302"/>
                    <a:pt x="9874" y="16002"/>
                  </a:cubicBezTo>
                  <a:cubicBezTo>
                    <a:pt x="6171" y="18702"/>
                    <a:pt x="3086" y="19948"/>
                    <a:pt x="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791250" y="800100"/>
              <a:ext cx="1778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57"/>
                    <a:pt x="2571" y="313"/>
                    <a:pt x="5271" y="2348"/>
                  </a:cubicBezTo>
                  <a:cubicBezTo>
                    <a:pt x="7971" y="4383"/>
                    <a:pt x="12086" y="8296"/>
                    <a:pt x="15043" y="11817"/>
                  </a:cubicBezTo>
                  <a:cubicBezTo>
                    <a:pt x="18000" y="15339"/>
                    <a:pt x="198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873800" y="792149"/>
              <a:ext cx="120651" cy="3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98"/>
                  </a:moveTo>
                  <a:cubicBezTo>
                    <a:pt x="19705" y="-32"/>
                    <a:pt x="17811" y="-161"/>
                    <a:pt x="15916" y="615"/>
                  </a:cubicBezTo>
                  <a:cubicBezTo>
                    <a:pt x="14021" y="1391"/>
                    <a:pt x="12126" y="3073"/>
                    <a:pt x="9663" y="6306"/>
                  </a:cubicBezTo>
                  <a:cubicBezTo>
                    <a:pt x="7200" y="9540"/>
                    <a:pt x="4168" y="14325"/>
                    <a:pt x="2463" y="17106"/>
                  </a:cubicBezTo>
                  <a:cubicBezTo>
                    <a:pt x="758" y="19887"/>
                    <a:pt x="379" y="20663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051600" y="1035992"/>
              <a:ext cx="139701" cy="11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222"/>
                  </a:moveTo>
                  <a:cubicBezTo>
                    <a:pt x="1309" y="1022"/>
                    <a:pt x="2618" y="-178"/>
                    <a:pt x="3764" y="22"/>
                  </a:cubicBezTo>
                  <a:cubicBezTo>
                    <a:pt x="4909" y="222"/>
                    <a:pt x="5891" y="1822"/>
                    <a:pt x="5891" y="5022"/>
                  </a:cubicBezTo>
                  <a:cubicBezTo>
                    <a:pt x="5891" y="8222"/>
                    <a:pt x="4909" y="13022"/>
                    <a:pt x="3764" y="16022"/>
                  </a:cubicBezTo>
                  <a:cubicBezTo>
                    <a:pt x="2618" y="19022"/>
                    <a:pt x="1309" y="20222"/>
                    <a:pt x="1473" y="20822"/>
                  </a:cubicBezTo>
                  <a:cubicBezTo>
                    <a:pt x="1636" y="21422"/>
                    <a:pt x="3273" y="21422"/>
                    <a:pt x="6873" y="20422"/>
                  </a:cubicBezTo>
                  <a:cubicBezTo>
                    <a:pt x="10473" y="19422"/>
                    <a:pt x="16036" y="17422"/>
                    <a:pt x="21600" y="1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829350" y="628649"/>
              <a:ext cx="279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73" y="10800"/>
                    <a:pt x="10145" y="21600"/>
                    <a:pt x="13745" y="21600"/>
                  </a:cubicBezTo>
                  <a:cubicBezTo>
                    <a:pt x="17345" y="21600"/>
                    <a:pt x="1947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108750" y="577849"/>
              <a:ext cx="10331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0" y="0"/>
                  </a:moveTo>
                  <a:cubicBezTo>
                    <a:pt x="6048" y="1728"/>
                    <a:pt x="12096" y="3456"/>
                    <a:pt x="15984" y="4752"/>
                  </a:cubicBezTo>
                  <a:cubicBezTo>
                    <a:pt x="19872" y="6048"/>
                    <a:pt x="21600" y="6912"/>
                    <a:pt x="20952" y="8928"/>
                  </a:cubicBezTo>
                  <a:cubicBezTo>
                    <a:pt x="20304" y="10944"/>
                    <a:pt x="17280" y="14112"/>
                    <a:pt x="15120" y="16272"/>
                  </a:cubicBezTo>
                  <a:cubicBezTo>
                    <a:pt x="12960" y="18432"/>
                    <a:pt x="11664" y="19584"/>
                    <a:pt x="11016" y="20304"/>
                  </a:cubicBezTo>
                  <a:cubicBezTo>
                    <a:pt x="10368" y="21024"/>
                    <a:pt x="10368" y="21312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337350" y="711199"/>
              <a:ext cx="158751" cy="43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616" y="900"/>
                  </a:cubicBezTo>
                  <a:cubicBezTo>
                    <a:pt x="8352" y="1800"/>
                    <a:pt x="12384" y="3600"/>
                    <a:pt x="15696" y="6194"/>
                  </a:cubicBezTo>
                  <a:cubicBezTo>
                    <a:pt x="19008" y="8788"/>
                    <a:pt x="21600" y="12176"/>
                    <a:pt x="21600" y="14718"/>
                  </a:cubicBezTo>
                  <a:cubicBezTo>
                    <a:pt x="21600" y="17259"/>
                    <a:pt x="19008" y="18953"/>
                    <a:pt x="16992" y="19959"/>
                  </a:cubicBezTo>
                  <a:cubicBezTo>
                    <a:pt x="14976" y="20965"/>
                    <a:pt x="13536" y="21282"/>
                    <a:pt x="12096" y="21441"/>
                  </a:cubicBezTo>
                  <a:cubicBezTo>
                    <a:pt x="10656" y="21600"/>
                    <a:pt x="9216" y="21600"/>
                    <a:pt x="8496" y="21388"/>
                  </a:cubicBezTo>
                  <a:cubicBezTo>
                    <a:pt x="7776" y="21176"/>
                    <a:pt x="7776" y="20753"/>
                    <a:pt x="777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762800" y="8255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642150" y="102870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6218"/>
                    <a:pt x="10629" y="12436"/>
                    <a:pt x="7029" y="16036"/>
                  </a:cubicBezTo>
                  <a:cubicBezTo>
                    <a:pt x="3429" y="19636"/>
                    <a:pt x="1714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296200" y="10985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797850" y="107314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147100" y="106045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337600" y="11049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784371" y="685527"/>
              <a:ext cx="92980" cy="42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365" fill="norm" stroke="1" extrusionOk="0">
                  <a:moveTo>
                    <a:pt x="20627" y="971"/>
                  </a:moveTo>
                  <a:cubicBezTo>
                    <a:pt x="20627" y="439"/>
                    <a:pt x="20627" y="-93"/>
                    <a:pt x="19923" y="13"/>
                  </a:cubicBezTo>
                  <a:cubicBezTo>
                    <a:pt x="19218" y="120"/>
                    <a:pt x="17810" y="865"/>
                    <a:pt x="14523" y="2940"/>
                  </a:cubicBezTo>
                  <a:cubicBezTo>
                    <a:pt x="11236" y="5014"/>
                    <a:pt x="6070" y="8419"/>
                    <a:pt x="3018" y="11399"/>
                  </a:cubicBezTo>
                  <a:cubicBezTo>
                    <a:pt x="-34" y="14378"/>
                    <a:pt x="-973" y="16932"/>
                    <a:pt x="1140" y="18581"/>
                  </a:cubicBezTo>
                  <a:cubicBezTo>
                    <a:pt x="3253" y="20230"/>
                    <a:pt x="8418" y="20975"/>
                    <a:pt x="12175" y="21241"/>
                  </a:cubicBezTo>
                  <a:cubicBezTo>
                    <a:pt x="15931" y="21507"/>
                    <a:pt x="18279" y="21294"/>
                    <a:pt x="20627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978950" y="730249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090998" y="698499"/>
              <a:ext cx="135603" cy="3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7" fill="norm" stroke="1" extrusionOk="0">
                  <a:moveTo>
                    <a:pt x="21289" y="0"/>
                  </a:moveTo>
                  <a:cubicBezTo>
                    <a:pt x="19627" y="0"/>
                    <a:pt x="17966" y="0"/>
                    <a:pt x="16637" y="325"/>
                  </a:cubicBezTo>
                  <a:cubicBezTo>
                    <a:pt x="15307" y="651"/>
                    <a:pt x="14311" y="1301"/>
                    <a:pt x="12317" y="3448"/>
                  </a:cubicBezTo>
                  <a:cubicBezTo>
                    <a:pt x="10323" y="5595"/>
                    <a:pt x="7332" y="9239"/>
                    <a:pt x="5172" y="12101"/>
                  </a:cubicBezTo>
                  <a:cubicBezTo>
                    <a:pt x="3012" y="14964"/>
                    <a:pt x="1683" y="17046"/>
                    <a:pt x="852" y="18542"/>
                  </a:cubicBezTo>
                  <a:cubicBezTo>
                    <a:pt x="21" y="20039"/>
                    <a:pt x="-311" y="20949"/>
                    <a:pt x="354" y="21275"/>
                  </a:cubicBezTo>
                  <a:cubicBezTo>
                    <a:pt x="1018" y="21600"/>
                    <a:pt x="2680" y="21340"/>
                    <a:pt x="4341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213900" y="972497"/>
              <a:ext cx="88901" cy="1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80"/>
                  </a:moveTo>
                  <a:cubicBezTo>
                    <a:pt x="0" y="6108"/>
                    <a:pt x="0" y="10035"/>
                    <a:pt x="0" y="13569"/>
                  </a:cubicBezTo>
                  <a:cubicBezTo>
                    <a:pt x="0" y="17104"/>
                    <a:pt x="0" y="20246"/>
                    <a:pt x="0" y="20835"/>
                  </a:cubicBezTo>
                  <a:cubicBezTo>
                    <a:pt x="0" y="21424"/>
                    <a:pt x="0" y="19460"/>
                    <a:pt x="1029" y="16122"/>
                  </a:cubicBezTo>
                  <a:cubicBezTo>
                    <a:pt x="2057" y="12784"/>
                    <a:pt x="4114" y="8071"/>
                    <a:pt x="6171" y="4929"/>
                  </a:cubicBezTo>
                  <a:cubicBezTo>
                    <a:pt x="8229" y="1788"/>
                    <a:pt x="10286" y="217"/>
                    <a:pt x="12343" y="20"/>
                  </a:cubicBezTo>
                  <a:cubicBezTo>
                    <a:pt x="14400" y="-176"/>
                    <a:pt x="16457" y="1002"/>
                    <a:pt x="18000" y="4733"/>
                  </a:cubicBezTo>
                  <a:cubicBezTo>
                    <a:pt x="19543" y="8464"/>
                    <a:pt x="20571" y="14748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480600" y="10731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753650" y="738341"/>
              <a:ext cx="196851" cy="33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518"/>
                  </a:moveTo>
                  <a:cubicBezTo>
                    <a:pt x="0" y="839"/>
                    <a:pt x="0" y="160"/>
                    <a:pt x="581" y="24"/>
                  </a:cubicBezTo>
                  <a:cubicBezTo>
                    <a:pt x="1161" y="-112"/>
                    <a:pt x="2323" y="296"/>
                    <a:pt x="4529" y="2062"/>
                  </a:cubicBezTo>
                  <a:cubicBezTo>
                    <a:pt x="6735" y="3828"/>
                    <a:pt x="9987" y="6952"/>
                    <a:pt x="12658" y="10145"/>
                  </a:cubicBezTo>
                  <a:cubicBezTo>
                    <a:pt x="15329" y="13337"/>
                    <a:pt x="17419" y="16597"/>
                    <a:pt x="18813" y="18499"/>
                  </a:cubicBezTo>
                  <a:cubicBezTo>
                    <a:pt x="20206" y="20401"/>
                    <a:pt x="20903" y="20945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48900" y="717550"/>
              <a:ext cx="1397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486"/>
                    <a:pt x="15055" y="2971"/>
                    <a:pt x="12109" y="5257"/>
                  </a:cubicBezTo>
                  <a:cubicBezTo>
                    <a:pt x="9164" y="7543"/>
                    <a:pt x="6545" y="10629"/>
                    <a:pt x="4582" y="13486"/>
                  </a:cubicBezTo>
                  <a:cubicBezTo>
                    <a:pt x="2618" y="16343"/>
                    <a:pt x="1309" y="18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027612" y="994617"/>
              <a:ext cx="113389" cy="8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27" fill="norm" stroke="1" extrusionOk="0">
                  <a:moveTo>
                    <a:pt x="3428" y="2161"/>
                  </a:moveTo>
                  <a:cubicBezTo>
                    <a:pt x="2228" y="4795"/>
                    <a:pt x="1028" y="7429"/>
                    <a:pt x="428" y="10064"/>
                  </a:cubicBezTo>
                  <a:cubicBezTo>
                    <a:pt x="-172" y="12698"/>
                    <a:pt x="-172" y="15332"/>
                    <a:pt x="628" y="14542"/>
                  </a:cubicBezTo>
                  <a:cubicBezTo>
                    <a:pt x="1428" y="13751"/>
                    <a:pt x="3028" y="9537"/>
                    <a:pt x="4428" y="6376"/>
                  </a:cubicBezTo>
                  <a:cubicBezTo>
                    <a:pt x="5828" y="3215"/>
                    <a:pt x="7028" y="1107"/>
                    <a:pt x="9628" y="317"/>
                  </a:cubicBezTo>
                  <a:cubicBezTo>
                    <a:pt x="12228" y="-473"/>
                    <a:pt x="16228" y="54"/>
                    <a:pt x="18428" y="3742"/>
                  </a:cubicBezTo>
                  <a:cubicBezTo>
                    <a:pt x="20628" y="7429"/>
                    <a:pt x="21028" y="14278"/>
                    <a:pt x="21428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798100" y="575405"/>
              <a:ext cx="285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20" y="12582"/>
                    <a:pt x="10240" y="4867"/>
                    <a:pt x="13840" y="1782"/>
                  </a:cubicBezTo>
                  <a:cubicBezTo>
                    <a:pt x="17440" y="-1304"/>
                    <a:pt x="195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077500" y="522401"/>
              <a:ext cx="118265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37" fill="norm" stroke="1" extrusionOk="0">
                  <a:moveTo>
                    <a:pt x="0" y="1701"/>
                  </a:moveTo>
                  <a:cubicBezTo>
                    <a:pt x="1516" y="719"/>
                    <a:pt x="3032" y="-263"/>
                    <a:pt x="6253" y="64"/>
                  </a:cubicBezTo>
                  <a:cubicBezTo>
                    <a:pt x="9474" y="392"/>
                    <a:pt x="14400" y="2028"/>
                    <a:pt x="17432" y="4319"/>
                  </a:cubicBezTo>
                  <a:cubicBezTo>
                    <a:pt x="20463" y="6610"/>
                    <a:pt x="21600" y="9555"/>
                    <a:pt x="21032" y="12501"/>
                  </a:cubicBezTo>
                  <a:cubicBezTo>
                    <a:pt x="20463" y="15446"/>
                    <a:pt x="18189" y="18392"/>
                    <a:pt x="15916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337850" y="704850"/>
              <a:ext cx="90473" cy="40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01" fill="norm" stroke="1" extrusionOk="0">
                  <a:moveTo>
                    <a:pt x="1473" y="0"/>
                  </a:moveTo>
                  <a:cubicBezTo>
                    <a:pt x="7855" y="3166"/>
                    <a:pt x="14236" y="6333"/>
                    <a:pt x="17673" y="9330"/>
                  </a:cubicBezTo>
                  <a:cubicBezTo>
                    <a:pt x="21109" y="12327"/>
                    <a:pt x="21600" y="15154"/>
                    <a:pt x="20373" y="17133"/>
                  </a:cubicBezTo>
                  <a:cubicBezTo>
                    <a:pt x="19145" y="19112"/>
                    <a:pt x="16200" y="20243"/>
                    <a:pt x="13255" y="20865"/>
                  </a:cubicBezTo>
                  <a:cubicBezTo>
                    <a:pt x="10309" y="21487"/>
                    <a:pt x="7364" y="21600"/>
                    <a:pt x="5155" y="21430"/>
                  </a:cubicBezTo>
                  <a:cubicBezTo>
                    <a:pt x="2945" y="21261"/>
                    <a:pt x="1473" y="20808"/>
                    <a:pt x="0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553750" y="558800"/>
              <a:ext cx="70396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9529" y="0"/>
                  </a:moveTo>
                  <a:cubicBezTo>
                    <a:pt x="12706" y="74"/>
                    <a:pt x="15882" y="148"/>
                    <a:pt x="18106" y="557"/>
                  </a:cubicBezTo>
                  <a:cubicBezTo>
                    <a:pt x="20329" y="965"/>
                    <a:pt x="21600" y="1707"/>
                    <a:pt x="20965" y="2932"/>
                  </a:cubicBezTo>
                  <a:cubicBezTo>
                    <a:pt x="20329" y="4157"/>
                    <a:pt x="17788" y="5864"/>
                    <a:pt x="14294" y="7089"/>
                  </a:cubicBezTo>
                  <a:cubicBezTo>
                    <a:pt x="10800" y="8313"/>
                    <a:pt x="6353" y="9056"/>
                    <a:pt x="4129" y="9612"/>
                  </a:cubicBezTo>
                  <a:cubicBezTo>
                    <a:pt x="1906" y="10169"/>
                    <a:pt x="1906" y="10540"/>
                    <a:pt x="4765" y="11431"/>
                  </a:cubicBezTo>
                  <a:cubicBezTo>
                    <a:pt x="7624" y="12322"/>
                    <a:pt x="13341" y="13732"/>
                    <a:pt x="16518" y="15254"/>
                  </a:cubicBezTo>
                  <a:cubicBezTo>
                    <a:pt x="19694" y="16775"/>
                    <a:pt x="20329" y="18408"/>
                    <a:pt x="20012" y="19410"/>
                  </a:cubicBezTo>
                  <a:cubicBezTo>
                    <a:pt x="19694" y="20412"/>
                    <a:pt x="18424" y="20784"/>
                    <a:pt x="16200" y="21080"/>
                  </a:cubicBezTo>
                  <a:cubicBezTo>
                    <a:pt x="13976" y="21377"/>
                    <a:pt x="10800" y="21600"/>
                    <a:pt x="7941" y="21600"/>
                  </a:cubicBezTo>
                  <a:cubicBezTo>
                    <a:pt x="5082" y="21600"/>
                    <a:pt x="2541" y="21377"/>
                    <a:pt x="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190800" y="1409700"/>
              <a:ext cx="1009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21600"/>
                  </a:moveTo>
                  <a:cubicBezTo>
                    <a:pt x="1491" y="18514"/>
                    <a:pt x="2982" y="15429"/>
                    <a:pt x="4519" y="13114"/>
                  </a:cubicBezTo>
                  <a:cubicBezTo>
                    <a:pt x="6055" y="10800"/>
                    <a:pt x="7637" y="9257"/>
                    <a:pt x="9331" y="7971"/>
                  </a:cubicBezTo>
                  <a:cubicBezTo>
                    <a:pt x="11026" y="6686"/>
                    <a:pt x="12833" y="5657"/>
                    <a:pt x="14709" y="4886"/>
                  </a:cubicBezTo>
                  <a:cubicBezTo>
                    <a:pt x="16584" y="4114"/>
                    <a:pt x="18527" y="3600"/>
                    <a:pt x="19612" y="3086"/>
                  </a:cubicBezTo>
                  <a:cubicBezTo>
                    <a:pt x="20696" y="2571"/>
                    <a:pt x="20922" y="2057"/>
                    <a:pt x="21148" y="1543"/>
                  </a:cubicBezTo>
                  <a:cubicBezTo>
                    <a:pt x="21374" y="1029"/>
                    <a:pt x="21600" y="514"/>
                    <a:pt x="21555" y="257"/>
                  </a:cubicBezTo>
                  <a:cubicBezTo>
                    <a:pt x="21510" y="0"/>
                    <a:pt x="21193" y="0"/>
                    <a:pt x="20877" y="0"/>
                  </a:cubicBezTo>
                  <a:cubicBezTo>
                    <a:pt x="20561" y="0"/>
                    <a:pt x="20244" y="0"/>
                    <a:pt x="199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196019" y="1435100"/>
              <a:ext cx="1036182" cy="11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33" fill="norm" stroke="1" extrusionOk="0">
                  <a:moveTo>
                    <a:pt x="2271" y="10604"/>
                  </a:moveTo>
                  <a:cubicBezTo>
                    <a:pt x="1654" y="12175"/>
                    <a:pt x="1037" y="13745"/>
                    <a:pt x="618" y="15120"/>
                  </a:cubicBezTo>
                  <a:cubicBezTo>
                    <a:pt x="199" y="16495"/>
                    <a:pt x="-21" y="17673"/>
                    <a:pt x="1" y="18851"/>
                  </a:cubicBezTo>
                  <a:cubicBezTo>
                    <a:pt x="23" y="20029"/>
                    <a:pt x="288" y="21207"/>
                    <a:pt x="1191" y="21404"/>
                  </a:cubicBezTo>
                  <a:cubicBezTo>
                    <a:pt x="2095" y="21600"/>
                    <a:pt x="3638" y="20815"/>
                    <a:pt x="5269" y="19047"/>
                  </a:cubicBezTo>
                  <a:cubicBezTo>
                    <a:pt x="6900" y="17280"/>
                    <a:pt x="8619" y="14531"/>
                    <a:pt x="10382" y="12175"/>
                  </a:cubicBezTo>
                  <a:cubicBezTo>
                    <a:pt x="12146" y="9818"/>
                    <a:pt x="13953" y="7855"/>
                    <a:pt x="15826" y="5891"/>
                  </a:cubicBezTo>
                  <a:cubicBezTo>
                    <a:pt x="17700" y="3927"/>
                    <a:pt x="19639" y="1964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213150" y="1447800"/>
              <a:ext cx="254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77"/>
                    <a:pt x="3600" y="7754"/>
                    <a:pt x="5400" y="11123"/>
                  </a:cubicBezTo>
                  <a:cubicBezTo>
                    <a:pt x="7200" y="14492"/>
                    <a:pt x="9000" y="17354"/>
                    <a:pt x="11700" y="19015"/>
                  </a:cubicBezTo>
                  <a:cubicBezTo>
                    <a:pt x="14400" y="20677"/>
                    <a:pt x="18000" y="21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111550" y="178435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684"/>
                    <a:pt x="8100" y="11368"/>
                    <a:pt x="11700" y="14968"/>
                  </a:cubicBezTo>
                  <a:cubicBezTo>
                    <a:pt x="15300" y="18568"/>
                    <a:pt x="1845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187750" y="179705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87"/>
                    <a:pt x="12960" y="5574"/>
                    <a:pt x="9360" y="9174"/>
                  </a:cubicBezTo>
                  <a:cubicBezTo>
                    <a:pt x="5760" y="12774"/>
                    <a:pt x="2880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699543" y="2220759"/>
              <a:ext cx="151658" cy="47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6" fill="norm" stroke="1" extrusionOk="0">
                  <a:moveTo>
                    <a:pt x="21200" y="657"/>
                  </a:moveTo>
                  <a:cubicBezTo>
                    <a:pt x="17945" y="272"/>
                    <a:pt x="14690" y="-114"/>
                    <a:pt x="11732" y="31"/>
                  </a:cubicBezTo>
                  <a:cubicBezTo>
                    <a:pt x="8773" y="175"/>
                    <a:pt x="6110" y="850"/>
                    <a:pt x="5222" y="1718"/>
                  </a:cubicBezTo>
                  <a:cubicBezTo>
                    <a:pt x="4334" y="2586"/>
                    <a:pt x="5222" y="3647"/>
                    <a:pt x="6110" y="4997"/>
                  </a:cubicBezTo>
                  <a:cubicBezTo>
                    <a:pt x="6997" y="6347"/>
                    <a:pt x="7885" y="7986"/>
                    <a:pt x="8329" y="9047"/>
                  </a:cubicBezTo>
                  <a:cubicBezTo>
                    <a:pt x="8773" y="10107"/>
                    <a:pt x="8773" y="10590"/>
                    <a:pt x="8329" y="11072"/>
                  </a:cubicBezTo>
                  <a:cubicBezTo>
                    <a:pt x="7885" y="11554"/>
                    <a:pt x="6997" y="12036"/>
                    <a:pt x="5814" y="12325"/>
                  </a:cubicBezTo>
                  <a:cubicBezTo>
                    <a:pt x="4630" y="12615"/>
                    <a:pt x="3151" y="12711"/>
                    <a:pt x="2411" y="12518"/>
                  </a:cubicBezTo>
                  <a:cubicBezTo>
                    <a:pt x="1671" y="12325"/>
                    <a:pt x="1671" y="11843"/>
                    <a:pt x="2411" y="11747"/>
                  </a:cubicBezTo>
                  <a:cubicBezTo>
                    <a:pt x="3151" y="11650"/>
                    <a:pt x="4630" y="11940"/>
                    <a:pt x="5666" y="12325"/>
                  </a:cubicBezTo>
                  <a:cubicBezTo>
                    <a:pt x="6701" y="12711"/>
                    <a:pt x="7293" y="13193"/>
                    <a:pt x="7737" y="13724"/>
                  </a:cubicBezTo>
                  <a:cubicBezTo>
                    <a:pt x="8181" y="14254"/>
                    <a:pt x="8477" y="14832"/>
                    <a:pt x="7737" y="15556"/>
                  </a:cubicBezTo>
                  <a:cubicBezTo>
                    <a:pt x="6997" y="16279"/>
                    <a:pt x="5222" y="17147"/>
                    <a:pt x="3890" y="17774"/>
                  </a:cubicBezTo>
                  <a:cubicBezTo>
                    <a:pt x="2559" y="18400"/>
                    <a:pt x="1671" y="18786"/>
                    <a:pt x="932" y="19316"/>
                  </a:cubicBezTo>
                  <a:cubicBezTo>
                    <a:pt x="192" y="19847"/>
                    <a:pt x="-400" y="20522"/>
                    <a:pt x="340" y="20907"/>
                  </a:cubicBezTo>
                  <a:cubicBezTo>
                    <a:pt x="1079" y="21293"/>
                    <a:pt x="3151" y="21390"/>
                    <a:pt x="5222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965500" y="2368550"/>
              <a:ext cx="152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3927"/>
                    <a:pt x="11400" y="7855"/>
                    <a:pt x="15000" y="11455"/>
                  </a:cubicBezTo>
                  <a:cubicBezTo>
                    <a:pt x="18600" y="15055"/>
                    <a:pt x="201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997250" y="2343150"/>
              <a:ext cx="146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974"/>
                    <a:pt x="14713" y="5948"/>
                    <a:pt x="11113" y="9157"/>
                  </a:cubicBezTo>
                  <a:cubicBezTo>
                    <a:pt x="7513" y="12365"/>
                    <a:pt x="3757" y="15809"/>
                    <a:pt x="1878" y="17922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200450" y="25908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232200" y="22479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371900" y="26479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581450" y="238760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200"/>
                    <a:pt x="7448" y="6400"/>
                    <a:pt x="11048" y="10000"/>
                  </a:cubicBezTo>
                  <a:cubicBezTo>
                    <a:pt x="14648" y="13600"/>
                    <a:pt x="18124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653019" y="2381250"/>
              <a:ext cx="11893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92" y="0"/>
                  </a:moveTo>
                  <a:cubicBezTo>
                    <a:pt x="19397" y="144"/>
                    <a:pt x="17503" y="288"/>
                    <a:pt x="16366" y="792"/>
                  </a:cubicBezTo>
                  <a:cubicBezTo>
                    <a:pt x="15229" y="1296"/>
                    <a:pt x="14850" y="2160"/>
                    <a:pt x="12576" y="4608"/>
                  </a:cubicBezTo>
                  <a:cubicBezTo>
                    <a:pt x="10303" y="7056"/>
                    <a:pt x="6134" y="11088"/>
                    <a:pt x="3481" y="13536"/>
                  </a:cubicBezTo>
                  <a:cubicBezTo>
                    <a:pt x="829" y="15984"/>
                    <a:pt x="-308" y="16848"/>
                    <a:pt x="71" y="17928"/>
                  </a:cubicBezTo>
                  <a:cubicBezTo>
                    <a:pt x="450" y="19008"/>
                    <a:pt x="2345" y="20304"/>
                    <a:pt x="42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95956" y="2603500"/>
              <a:ext cx="1569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898950" y="2237015"/>
              <a:ext cx="139701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5359"/>
                  </a:moveTo>
                  <a:cubicBezTo>
                    <a:pt x="982" y="3464"/>
                    <a:pt x="1964" y="1570"/>
                    <a:pt x="3436" y="622"/>
                  </a:cubicBezTo>
                  <a:cubicBezTo>
                    <a:pt x="4909" y="-325"/>
                    <a:pt x="6873" y="-325"/>
                    <a:pt x="8673" y="1570"/>
                  </a:cubicBezTo>
                  <a:cubicBezTo>
                    <a:pt x="10473" y="3464"/>
                    <a:pt x="12109" y="7254"/>
                    <a:pt x="12436" y="9907"/>
                  </a:cubicBezTo>
                  <a:cubicBezTo>
                    <a:pt x="12764" y="12559"/>
                    <a:pt x="11782" y="14075"/>
                    <a:pt x="10309" y="15401"/>
                  </a:cubicBezTo>
                  <a:cubicBezTo>
                    <a:pt x="8836" y="16728"/>
                    <a:pt x="6873" y="17864"/>
                    <a:pt x="6709" y="18622"/>
                  </a:cubicBezTo>
                  <a:cubicBezTo>
                    <a:pt x="6545" y="19380"/>
                    <a:pt x="8182" y="19759"/>
                    <a:pt x="10964" y="20138"/>
                  </a:cubicBezTo>
                  <a:cubicBezTo>
                    <a:pt x="13745" y="20517"/>
                    <a:pt x="17673" y="20896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222800" y="266700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356150" y="27051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578400" y="26924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699050" y="269875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984800" y="2371635"/>
              <a:ext cx="215901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031"/>
                  </a:moveTo>
                  <a:cubicBezTo>
                    <a:pt x="635" y="484"/>
                    <a:pt x="1271" y="-63"/>
                    <a:pt x="2118" y="5"/>
                  </a:cubicBezTo>
                  <a:cubicBezTo>
                    <a:pt x="2965" y="74"/>
                    <a:pt x="4024" y="757"/>
                    <a:pt x="6353" y="2945"/>
                  </a:cubicBezTo>
                  <a:cubicBezTo>
                    <a:pt x="8682" y="5132"/>
                    <a:pt x="12282" y="8823"/>
                    <a:pt x="15035" y="12172"/>
                  </a:cubicBezTo>
                  <a:cubicBezTo>
                    <a:pt x="17788" y="15522"/>
                    <a:pt x="19694" y="18529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030193" y="2317750"/>
              <a:ext cx="20225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9475" y="1504"/>
                    <a:pt x="17450" y="3009"/>
                    <a:pt x="14862" y="5481"/>
                  </a:cubicBezTo>
                  <a:cubicBezTo>
                    <a:pt x="12275" y="7952"/>
                    <a:pt x="9125" y="11391"/>
                    <a:pt x="6762" y="13809"/>
                  </a:cubicBezTo>
                  <a:cubicBezTo>
                    <a:pt x="4400" y="16227"/>
                    <a:pt x="2825" y="17624"/>
                    <a:pt x="1700" y="18591"/>
                  </a:cubicBezTo>
                  <a:cubicBezTo>
                    <a:pt x="575" y="19558"/>
                    <a:pt x="-100" y="20096"/>
                    <a:pt x="12" y="20525"/>
                  </a:cubicBezTo>
                  <a:cubicBezTo>
                    <a:pt x="125" y="20955"/>
                    <a:pt x="1025" y="21278"/>
                    <a:pt x="19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289600" y="26416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359450" y="2152650"/>
              <a:ext cx="846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00"/>
                    <a:pt x="21600" y="12000"/>
                    <a:pt x="21600" y="15600"/>
                  </a:cubicBezTo>
                  <a:cubicBezTo>
                    <a:pt x="21600" y="19200"/>
                    <a:pt x="10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361374" y="2216150"/>
              <a:ext cx="5522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4255"/>
                    <a:pt x="6473" y="8509"/>
                    <a:pt x="2873" y="11455"/>
                  </a:cubicBezTo>
                  <a:cubicBezTo>
                    <a:pt x="-727" y="14400"/>
                    <a:pt x="-727" y="16036"/>
                    <a:pt x="1673" y="17509"/>
                  </a:cubicBezTo>
                  <a:cubicBezTo>
                    <a:pt x="4073" y="18982"/>
                    <a:pt x="8873" y="20291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422950" y="2273300"/>
              <a:ext cx="106954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6518" y="0"/>
                  </a:moveTo>
                  <a:cubicBezTo>
                    <a:pt x="19059" y="1309"/>
                    <a:pt x="21600" y="2618"/>
                    <a:pt x="21388" y="3891"/>
                  </a:cubicBezTo>
                  <a:cubicBezTo>
                    <a:pt x="21176" y="5164"/>
                    <a:pt x="18212" y="6400"/>
                    <a:pt x="15882" y="7564"/>
                  </a:cubicBezTo>
                  <a:cubicBezTo>
                    <a:pt x="13553" y="8727"/>
                    <a:pt x="11859" y="9818"/>
                    <a:pt x="11012" y="10545"/>
                  </a:cubicBezTo>
                  <a:cubicBezTo>
                    <a:pt x="10165" y="11273"/>
                    <a:pt x="10165" y="11636"/>
                    <a:pt x="11435" y="12109"/>
                  </a:cubicBezTo>
                  <a:cubicBezTo>
                    <a:pt x="12706" y="12582"/>
                    <a:pt x="15247" y="13164"/>
                    <a:pt x="17365" y="14073"/>
                  </a:cubicBezTo>
                  <a:cubicBezTo>
                    <a:pt x="19482" y="14982"/>
                    <a:pt x="21176" y="16218"/>
                    <a:pt x="20965" y="17345"/>
                  </a:cubicBezTo>
                  <a:cubicBezTo>
                    <a:pt x="20753" y="18473"/>
                    <a:pt x="18635" y="19491"/>
                    <a:pt x="14824" y="20182"/>
                  </a:cubicBezTo>
                  <a:cubicBezTo>
                    <a:pt x="11012" y="20873"/>
                    <a:pt x="5506" y="21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852940" y="309687"/>
              <a:ext cx="741211" cy="119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0" fill="norm" stroke="1" extrusionOk="0">
                  <a:moveTo>
                    <a:pt x="18780" y="1061"/>
                  </a:moveTo>
                  <a:cubicBezTo>
                    <a:pt x="18718" y="869"/>
                    <a:pt x="18657" y="678"/>
                    <a:pt x="18534" y="505"/>
                  </a:cubicBezTo>
                  <a:cubicBezTo>
                    <a:pt x="18411" y="333"/>
                    <a:pt x="18226" y="180"/>
                    <a:pt x="17487" y="84"/>
                  </a:cubicBezTo>
                  <a:cubicBezTo>
                    <a:pt x="16749" y="-12"/>
                    <a:pt x="15457" y="-50"/>
                    <a:pt x="13980" y="103"/>
                  </a:cubicBezTo>
                  <a:cubicBezTo>
                    <a:pt x="12503" y="256"/>
                    <a:pt x="10841" y="601"/>
                    <a:pt x="9426" y="1061"/>
                  </a:cubicBezTo>
                  <a:cubicBezTo>
                    <a:pt x="8011" y="1520"/>
                    <a:pt x="6841" y="2095"/>
                    <a:pt x="5764" y="2937"/>
                  </a:cubicBezTo>
                  <a:cubicBezTo>
                    <a:pt x="4687" y="3780"/>
                    <a:pt x="3703" y="4890"/>
                    <a:pt x="2872" y="6097"/>
                  </a:cubicBezTo>
                  <a:cubicBezTo>
                    <a:pt x="2041" y="7303"/>
                    <a:pt x="1364" y="8605"/>
                    <a:pt x="872" y="9965"/>
                  </a:cubicBezTo>
                  <a:cubicBezTo>
                    <a:pt x="380" y="11324"/>
                    <a:pt x="72" y="12741"/>
                    <a:pt x="11" y="13986"/>
                  </a:cubicBezTo>
                  <a:cubicBezTo>
                    <a:pt x="-51" y="15231"/>
                    <a:pt x="134" y="16303"/>
                    <a:pt x="903" y="17433"/>
                  </a:cubicBezTo>
                  <a:cubicBezTo>
                    <a:pt x="1672" y="18563"/>
                    <a:pt x="3026" y="19750"/>
                    <a:pt x="4534" y="20497"/>
                  </a:cubicBezTo>
                  <a:cubicBezTo>
                    <a:pt x="6041" y="21244"/>
                    <a:pt x="7703" y="21550"/>
                    <a:pt x="9426" y="21550"/>
                  </a:cubicBezTo>
                  <a:cubicBezTo>
                    <a:pt x="11149" y="21550"/>
                    <a:pt x="12934" y="21244"/>
                    <a:pt x="14472" y="20631"/>
                  </a:cubicBezTo>
                  <a:cubicBezTo>
                    <a:pt x="16011" y="20018"/>
                    <a:pt x="17303" y="19099"/>
                    <a:pt x="18380" y="18007"/>
                  </a:cubicBezTo>
                  <a:cubicBezTo>
                    <a:pt x="19457" y="16916"/>
                    <a:pt x="20318" y="15652"/>
                    <a:pt x="20841" y="14388"/>
                  </a:cubicBezTo>
                  <a:cubicBezTo>
                    <a:pt x="21364" y="13124"/>
                    <a:pt x="21549" y="11861"/>
                    <a:pt x="21549" y="10520"/>
                  </a:cubicBezTo>
                  <a:cubicBezTo>
                    <a:pt x="21549" y="9180"/>
                    <a:pt x="21364" y="7763"/>
                    <a:pt x="20934" y="6441"/>
                  </a:cubicBezTo>
                  <a:cubicBezTo>
                    <a:pt x="20503" y="5120"/>
                    <a:pt x="19826" y="3895"/>
                    <a:pt x="18872" y="2918"/>
                  </a:cubicBezTo>
                  <a:cubicBezTo>
                    <a:pt x="17918" y="1941"/>
                    <a:pt x="16687" y="1214"/>
                    <a:pt x="15641" y="773"/>
                  </a:cubicBezTo>
                  <a:cubicBezTo>
                    <a:pt x="14595" y="333"/>
                    <a:pt x="13734" y="180"/>
                    <a:pt x="13180" y="161"/>
                  </a:cubicBezTo>
                  <a:cubicBezTo>
                    <a:pt x="12626" y="141"/>
                    <a:pt x="12380" y="256"/>
                    <a:pt x="12134" y="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57650" y="209550"/>
              <a:ext cx="114301" cy="18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0"/>
                  </a:moveTo>
                  <a:cubicBezTo>
                    <a:pt x="2400" y="5645"/>
                    <a:pt x="4800" y="11291"/>
                    <a:pt x="6600" y="15095"/>
                  </a:cubicBezTo>
                  <a:cubicBezTo>
                    <a:pt x="8400" y="18900"/>
                    <a:pt x="9600" y="20864"/>
                    <a:pt x="10600" y="21232"/>
                  </a:cubicBezTo>
                  <a:cubicBezTo>
                    <a:pt x="11600" y="21600"/>
                    <a:pt x="12400" y="20373"/>
                    <a:pt x="13200" y="17918"/>
                  </a:cubicBezTo>
                  <a:cubicBezTo>
                    <a:pt x="14000" y="15464"/>
                    <a:pt x="14800" y="11782"/>
                    <a:pt x="15200" y="9205"/>
                  </a:cubicBezTo>
                  <a:cubicBezTo>
                    <a:pt x="15600" y="6627"/>
                    <a:pt x="15600" y="5155"/>
                    <a:pt x="16600" y="4173"/>
                  </a:cubicBezTo>
                  <a:cubicBezTo>
                    <a:pt x="17600" y="3191"/>
                    <a:pt x="19600" y="2700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792446" y="172853"/>
              <a:ext cx="106505" cy="16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874" fill="norm" stroke="1" extrusionOk="0">
                  <a:moveTo>
                    <a:pt x="2252" y="11161"/>
                  </a:moveTo>
                  <a:cubicBezTo>
                    <a:pt x="5640" y="9271"/>
                    <a:pt x="9029" y="7381"/>
                    <a:pt x="10935" y="5356"/>
                  </a:cubicBezTo>
                  <a:cubicBezTo>
                    <a:pt x="12840" y="3331"/>
                    <a:pt x="13264" y="1171"/>
                    <a:pt x="12417" y="361"/>
                  </a:cubicBezTo>
                  <a:cubicBezTo>
                    <a:pt x="11570" y="-449"/>
                    <a:pt x="9452" y="91"/>
                    <a:pt x="7123" y="2116"/>
                  </a:cubicBezTo>
                  <a:cubicBezTo>
                    <a:pt x="4793" y="4141"/>
                    <a:pt x="2252" y="7651"/>
                    <a:pt x="982" y="10891"/>
                  </a:cubicBezTo>
                  <a:cubicBezTo>
                    <a:pt x="-289" y="14131"/>
                    <a:pt x="-289" y="17101"/>
                    <a:pt x="770" y="18856"/>
                  </a:cubicBezTo>
                  <a:cubicBezTo>
                    <a:pt x="1829" y="20611"/>
                    <a:pt x="3946" y="21151"/>
                    <a:pt x="7546" y="20746"/>
                  </a:cubicBezTo>
                  <a:cubicBezTo>
                    <a:pt x="11146" y="20341"/>
                    <a:pt x="16229" y="18991"/>
                    <a:pt x="21311" y="17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968800" y="161093"/>
              <a:ext cx="82551" cy="16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14954" y="5240"/>
                  </a:moveTo>
                  <a:cubicBezTo>
                    <a:pt x="15508" y="3923"/>
                    <a:pt x="16062" y="2606"/>
                    <a:pt x="15231" y="1552"/>
                  </a:cubicBezTo>
                  <a:cubicBezTo>
                    <a:pt x="14400" y="498"/>
                    <a:pt x="12185" y="-292"/>
                    <a:pt x="9969" y="103"/>
                  </a:cubicBezTo>
                  <a:cubicBezTo>
                    <a:pt x="7754" y="498"/>
                    <a:pt x="5538" y="2079"/>
                    <a:pt x="3600" y="5240"/>
                  </a:cubicBezTo>
                  <a:cubicBezTo>
                    <a:pt x="1662" y="8401"/>
                    <a:pt x="0" y="13142"/>
                    <a:pt x="0" y="16171"/>
                  </a:cubicBezTo>
                  <a:cubicBezTo>
                    <a:pt x="0" y="19201"/>
                    <a:pt x="1662" y="20518"/>
                    <a:pt x="5538" y="20913"/>
                  </a:cubicBezTo>
                  <a:cubicBezTo>
                    <a:pt x="9415" y="21308"/>
                    <a:pt x="15508" y="20781"/>
                    <a:pt x="21600" y="20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132677" y="0"/>
              <a:ext cx="71074" cy="3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1" fill="norm" stroke="1" extrusionOk="0">
                  <a:moveTo>
                    <a:pt x="2273" y="0"/>
                  </a:moveTo>
                  <a:cubicBezTo>
                    <a:pt x="1003" y="3951"/>
                    <a:pt x="-268" y="7902"/>
                    <a:pt x="50" y="11063"/>
                  </a:cubicBezTo>
                  <a:cubicBezTo>
                    <a:pt x="367" y="14224"/>
                    <a:pt x="2273" y="16595"/>
                    <a:pt x="4179" y="18176"/>
                  </a:cubicBezTo>
                  <a:cubicBezTo>
                    <a:pt x="6085" y="19756"/>
                    <a:pt x="7991" y="20546"/>
                    <a:pt x="10532" y="21007"/>
                  </a:cubicBezTo>
                  <a:cubicBezTo>
                    <a:pt x="13073" y="21468"/>
                    <a:pt x="16250" y="21600"/>
                    <a:pt x="18156" y="21337"/>
                  </a:cubicBezTo>
                  <a:cubicBezTo>
                    <a:pt x="20061" y="21073"/>
                    <a:pt x="20697" y="20415"/>
                    <a:pt x="21332" y="19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128546" y="171450"/>
              <a:ext cx="322855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4593" y="18225"/>
                  </a:moveTo>
                  <a:cubicBezTo>
                    <a:pt x="3746" y="15187"/>
                    <a:pt x="2899" y="12150"/>
                    <a:pt x="1981" y="10125"/>
                  </a:cubicBezTo>
                  <a:cubicBezTo>
                    <a:pt x="1063" y="8100"/>
                    <a:pt x="75" y="7087"/>
                    <a:pt x="5" y="7087"/>
                  </a:cubicBezTo>
                  <a:cubicBezTo>
                    <a:pt x="-66" y="7087"/>
                    <a:pt x="781" y="8100"/>
                    <a:pt x="1910" y="8606"/>
                  </a:cubicBezTo>
                  <a:cubicBezTo>
                    <a:pt x="3040" y="9112"/>
                    <a:pt x="4452" y="9112"/>
                    <a:pt x="5510" y="8775"/>
                  </a:cubicBezTo>
                  <a:cubicBezTo>
                    <a:pt x="6569" y="8437"/>
                    <a:pt x="7275" y="7762"/>
                    <a:pt x="7275" y="7762"/>
                  </a:cubicBezTo>
                  <a:cubicBezTo>
                    <a:pt x="7275" y="7762"/>
                    <a:pt x="6569" y="8437"/>
                    <a:pt x="6216" y="9619"/>
                  </a:cubicBezTo>
                  <a:cubicBezTo>
                    <a:pt x="5863" y="10800"/>
                    <a:pt x="5863" y="12487"/>
                    <a:pt x="6075" y="14344"/>
                  </a:cubicBezTo>
                  <a:cubicBezTo>
                    <a:pt x="6287" y="16200"/>
                    <a:pt x="6710" y="18225"/>
                    <a:pt x="7275" y="19237"/>
                  </a:cubicBezTo>
                  <a:cubicBezTo>
                    <a:pt x="7840" y="20250"/>
                    <a:pt x="8546" y="20250"/>
                    <a:pt x="9040" y="19406"/>
                  </a:cubicBezTo>
                  <a:cubicBezTo>
                    <a:pt x="9534" y="18563"/>
                    <a:pt x="9816" y="16875"/>
                    <a:pt x="9958" y="15019"/>
                  </a:cubicBezTo>
                  <a:cubicBezTo>
                    <a:pt x="10099" y="13162"/>
                    <a:pt x="10099" y="11137"/>
                    <a:pt x="10028" y="9281"/>
                  </a:cubicBezTo>
                  <a:cubicBezTo>
                    <a:pt x="9958" y="7425"/>
                    <a:pt x="9816" y="5737"/>
                    <a:pt x="10028" y="4387"/>
                  </a:cubicBezTo>
                  <a:cubicBezTo>
                    <a:pt x="10240" y="3037"/>
                    <a:pt x="10805" y="2025"/>
                    <a:pt x="11369" y="2194"/>
                  </a:cubicBezTo>
                  <a:cubicBezTo>
                    <a:pt x="11934" y="2362"/>
                    <a:pt x="12499" y="3712"/>
                    <a:pt x="13275" y="6581"/>
                  </a:cubicBezTo>
                  <a:cubicBezTo>
                    <a:pt x="14052" y="9450"/>
                    <a:pt x="15040" y="13838"/>
                    <a:pt x="15393" y="16875"/>
                  </a:cubicBezTo>
                  <a:cubicBezTo>
                    <a:pt x="15746" y="19912"/>
                    <a:pt x="15463" y="21600"/>
                    <a:pt x="15181" y="21600"/>
                  </a:cubicBezTo>
                  <a:cubicBezTo>
                    <a:pt x="14899" y="21600"/>
                    <a:pt x="14616" y="19912"/>
                    <a:pt x="14899" y="17044"/>
                  </a:cubicBezTo>
                  <a:cubicBezTo>
                    <a:pt x="15181" y="14175"/>
                    <a:pt x="16028" y="10125"/>
                    <a:pt x="17228" y="7087"/>
                  </a:cubicBezTo>
                  <a:cubicBezTo>
                    <a:pt x="18428" y="4050"/>
                    <a:pt x="19981" y="2025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552991" y="15099"/>
              <a:ext cx="247660" cy="52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3" fill="norm" stroke="1" extrusionOk="0">
                  <a:moveTo>
                    <a:pt x="8787" y="8389"/>
                  </a:moveTo>
                  <a:cubicBezTo>
                    <a:pt x="7506" y="7789"/>
                    <a:pt x="6225" y="7189"/>
                    <a:pt x="5126" y="6889"/>
                  </a:cubicBezTo>
                  <a:cubicBezTo>
                    <a:pt x="4028" y="6589"/>
                    <a:pt x="3113" y="6589"/>
                    <a:pt x="2198" y="6974"/>
                  </a:cubicBezTo>
                  <a:cubicBezTo>
                    <a:pt x="1282" y="7360"/>
                    <a:pt x="367" y="8132"/>
                    <a:pt x="93" y="8732"/>
                  </a:cubicBezTo>
                  <a:cubicBezTo>
                    <a:pt x="-182" y="9332"/>
                    <a:pt x="184" y="9760"/>
                    <a:pt x="825" y="10017"/>
                  </a:cubicBezTo>
                  <a:cubicBezTo>
                    <a:pt x="1465" y="10274"/>
                    <a:pt x="2381" y="10360"/>
                    <a:pt x="3937" y="9417"/>
                  </a:cubicBezTo>
                  <a:cubicBezTo>
                    <a:pt x="5493" y="8474"/>
                    <a:pt x="7689" y="6503"/>
                    <a:pt x="9611" y="4832"/>
                  </a:cubicBezTo>
                  <a:cubicBezTo>
                    <a:pt x="11533" y="3160"/>
                    <a:pt x="13181" y="1789"/>
                    <a:pt x="14371" y="974"/>
                  </a:cubicBezTo>
                  <a:cubicBezTo>
                    <a:pt x="15560" y="160"/>
                    <a:pt x="16293" y="-97"/>
                    <a:pt x="16659" y="32"/>
                  </a:cubicBezTo>
                  <a:cubicBezTo>
                    <a:pt x="17025" y="160"/>
                    <a:pt x="17025" y="674"/>
                    <a:pt x="16201" y="2132"/>
                  </a:cubicBezTo>
                  <a:cubicBezTo>
                    <a:pt x="15377" y="3589"/>
                    <a:pt x="13730" y="5989"/>
                    <a:pt x="12174" y="8603"/>
                  </a:cubicBezTo>
                  <a:cubicBezTo>
                    <a:pt x="10618" y="11217"/>
                    <a:pt x="9154" y="14046"/>
                    <a:pt x="8330" y="16060"/>
                  </a:cubicBezTo>
                  <a:cubicBezTo>
                    <a:pt x="7506" y="18074"/>
                    <a:pt x="7323" y="19274"/>
                    <a:pt x="7323" y="20089"/>
                  </a:cubicBezTo>
                  <a:cubicBezTo>
                    <a:pt x="7323" y="20903"/>
                    <a:pt x="7506" y="21332"/>
                    <a:pt x="7964" y="21417"/>
                  </a:cubicBezTo>
                  <a:cubicBezTo>
                    <a:pt x="8421" y="21503"/>
                    <a:pt x="9154" y="21246"/>
                    <a:pt x="10160" y="20432"/>
                  </a:cubicBezTo>
                  <a:cubicBezTo>
                    <a:pt x="11167" y="19617"/>
                    <a:pt x="12449" y="18246"/>
                    <a:pt x="13089" y="16832"/>
                  </a:cubicBezTo>
                  <a:cubicBezTo>
                    <a:pt x="13730" y="15417"/>
                    <a:pt x="13730" y="13960"/>
                    <a:pt x="13730" y="13017"/>
                  </a:cubicBezTo>
                  <a:cubicBezTo>
                    <a:pt x="13730" y="12074"/>
                    <a:pt x="13730" y="11646"/>
                    <a:pt x="15011" y="11303"/>
                  </a:cubicBezTo>
                  <a:cubicBezTo>
                    <a:pt x="16293" y="10960"/>
                    <a:pt x="18855" y="10703"/>
                    <a:pt x="21418" y="10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869285" y="185853"/>
              <a:ext cx="83766" cy="1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66" fill="norm" stroke="1" extrusionOk="0">
                  <a:moveTo>
                    <a:pt x="21370" y="4585"/>
                  </a:moveTo>
                  <a:cubicBezTo>
                    <a:pt x="19750" y="3518"/>
                    <a:pt x="18130" y="2452"/>
                    <a:pt x="14890" y="1518"/>
                  </a:cubicBezTo>
                  <a:cubicBezTo>
                    <a:pt x="11650" y="585"/>
                    <a:pt x="6790" y="-215"/>
                    <a:pt x="3820" y="52"/>
                  </a:cubicBezTo>
                  <a:cubicBezTo>
                    <a:pt x="850" y="318"/>
                    <a:pt x="-230" y="1652"/>
                    <a:pt x="40" y="2852"/>
                  </a:cubicBezTo>
                  <a:cubicBezTo>
                    <a:pt x="310" y="4052"/>
                    <a:pt x="1930" y="5118"/>
                    <a:pt x="5710" y="7518"/>
                  </a:cubicBezTo>
                  <a:cubicBezTo>
                    <a:pt x="9490" y="9918"/>
                    <a:pt x="15430" y="13652"/>
                    <a:pt x="18130" y="16185"/>
                  </a:cubicBezTo>
                  <a:cubicBezTo>
                    <a:pt x="20830" y="18718"/>
                    <a:pt x="20290" y="20052"/>
                    <a:pt x="18670" y="20718"/>
                  </a:cubicBezTo>
                  <a:cubicBezTo>
                    <a:pt x="17050" y="21385"/>
                    <a:pt x="14350" y="21385"/>
                    <a:pt x="12730" y="20185"/>
                  </a:cubicBezTo>
                  <a:cubicBezTo>
                    <a:pt x="11110" y="18985"/>
                    <a:pt x="10570" y="16585"/>
                    <a:pt x="10840" y="14718"/>
                  </a:cubicBezTo>
                  <a:cubicBezTo>
                    <a:pt x="11110" y="12852"/>
                    <a:pt x="12190" y="11518"/>
                    <a:pt x="13270" y="10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972100" y="22860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010200" y="1333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025986" y="196850"/>
              <a:ext cx="115914" cy="33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93" fill="norm" stroke="1" extrusionOk="0">
                  <a:moveTo>
                    <a:pt x="4066" y="0"/>
                  </a:moveTo>
                  <a:cubicBezTo>
                    <a:pt x="7923" y="0"/>
                    <a:pt x="11780" y="0"/>
                    <a:pt x="14673" y="134"/>
                  </a:cubicBezTo>
                  <a:cubicBezTo>
                    <a:pt x="17566" y="268"/>
                    <a:pt x="19494" y="537"/>
                    <a:pt x="20459" y="1006"/>
                  </a:cubicBezTo>
                  <a:cubicBezTo>
                    <a:pt x="21423" y="1476"/>
                    <a:pt x="21423" y="2147"/>
                    <a:pt x="19880" y="3086"/>
                  </a:cubicBezTo>
                  <a:cubicBezTo>
                    <a:pt x="18337" y="4025"/>
                    <a:pt x="15252" y="5232"/>
                    <a:pt x="12937" y="7178"/>
                  </a:cubicBezTo>
                  <a:cubicBezTo>
                    <a:pt x="10623" y="9123"/>
                    <a:pt x="9080" y="11806"/>
                    <a:pt x="9080" y="13617"/>
                  </a:cubicBezTo>
                  <a:cubicBezTo>
                    <a:pt x="9080" y="15429"/>
                    <a:pt x="10623" y="16368"/>
                    <a:pt x="11587" y="17240"/>
                  </a:cubicBezTo>
                  <a:cubicBezTo>
                    <a:pt x="12552" y="18112"/>
                    <a:pt x="12937" y="18917"/>
                    <a:pt x="12552" y="19588"/>
                  </a:cubicBezTo>
                  <a:cubicBezTo>
                    <a:pt x="12166" y="20258"/>
                    <a:pt x="11009" y="20795"/>
                    <a:pt x="9466" y="21130"/>
                  </a:cubicBezTo>
                  <a:cubicBezTo>
                    <a:pt x="7923" y="21466"/>
                    <a:pt x="5994" y="21600"/>
                    <a:pt x="4066" y="21399"/>
                  </a:cubicBezTo>
                  <a:cubicBezTo>
                    <a:pt x="2137" y="21198"/>
                    <a:pt x="209" y="20661"/>
                    <a:pt x="16" y="18984"/>
                  </a:cubicBezTo>
                  <a:cubicBezTo>
                    <a:pt x="-177" y="17307"/>
                    <a:pt x="1366" y="14489"/>
                    <a:pt x="3680" y="12611"/>
                  </a:cubicBezTo>
                  <a:cubicBezTo>
                    <a:pt x="5994" y="10733"/>
                    <a:pt x="9080" y="9794"/>
                    <a:pt x="12166" y="8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175424" y="207832"/>
              <a:ext cx="145927" cy="11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843" fill="norm" stroke="1" extrusionOk="0">
                  <a:moveTo>
                    <a:pt x="2720" y="12591"/>
                  </a:moveTo>
                  <a:cubicBezTo>
                    <a:pt x="5154" y="10357"/>
                    <a:pt x="7588" y="8123"/>
                    <a:pt x="8957" y="6074"/>
                  </a:cubicBezTo>
                  <a:cubicBezTo>
                    <a:pt x="10326" y="4026"/>
                    <a:pt x="10630" y="2164"/>
                    <a:pt x="10022" y="1047"/>
                  </a:cubicBezTo>
                  <a:cubicBezTo>
                    <a:pt x="9413" y="-71"/>
                    <a:pt x="7892" y="-443"/>
                    <a:pt x="6067" y="674"/>
                  </a:cubicBezTo>
                  <a:cubicBezTo>
                    <a:pt x="4242" y="1791"/>
                    <a:pt x="2112" y="4398"/>
                    <a:pt x="895" y="7191"/>
                  </a:cubicBezTo>
                  <a:cubicBezTo>
                    <a:pt x="-322" y="9985"/>
                    <a:pt x="-626" y="12964"/>
                    <a:pt x="2112" y="15385"/>
                  </a:cubicBezTo>
                  <a:cubicBezTo>
                    <a:pt x="4850" y="17805"/>
                    <a:pt x="10630" y="19667"/>
                    <a:pt x="14281" y="20412"/>
                  </a:cubicBezTo>
                  <a:cubicBezTo>
                    <a:pt x="17932" y="21157"/>
                    <a:pt x="19453" y="20785"/>
                    <a:pt x="20974" y="20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492716" y="82550"/>
              <a:ext cx="44535" cy="29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526" fill="norm" stroke="1" extrusionOk="0">
                  <a:moveTo>
                    <a:pt x="5930" y="0"/>
                  </a:moveTo>
                  <a:cubicBezTo>
                    <a:pt x="4948" y="4783"/>
                    <a:pt x="3966" y="9566"/>
                    <a:pt x="3475" y="12574"/>
                  </a:cubicBezTo>
                  <a:cubicBezTo>
                    <a:pt x="2984" y="15583"/>
                    <a:pt x="2984" y="16817"/>
                    <a:pt x="2002" y="18283"/>
                  </a:cubicBezTo>
                  <a:cubicBezTo>
                    <a:pt x="1021" y="19749"/>
                    <a:pt x="-943" y="21446"/>
                    <a:pt x="530" y="21523"/>
                  </a:cubicBezTo>
                  <a:cubicBezTo>
                    <a:pt x="2002" y="21600"/>
                    <a:pt x="6912" y="20057"/>
                    <a:pt x="10839" y="18900"/>
                  </a:cubicBezTo>
                  <a:cubicBezTo>
                    <a:pt x="14766" y="17743"/>
                    <a:pt x="17712" y="16971"/>
                    <a:pt x="20657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32781" y="203200"/>
              <a:ext cx="8067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600" fill="norm" stroke="1" extrusionOk="0">
                  <a:moveTo>
                    <a:pt x="15337" y="1543"/>
                  </a:moveTo>
                  <a:cubicBezTo>
                    <a:pt x="17444" y="771"/>
                    <a:pt x="19551" y="0"/>
                    <a:pt x="19551" y="0"/>
                  </a:cubicBezTo>
                  <a:cubicBezTo>
                    <a:pt x="19551" y="0"/>
                    <a:pt x="17444" y="771"/>
                    <a:pt x="14283" y="2314"/>
                  </a:cubicBezTo>
                  <a:cubicBezTo>
                    <a:pt x="11122" y="3857"/>
                    <a:pt x="6907" y="6171"/>
                    <a:pt x="3746" y="7714"/>
                  </a:cubicBezTo>
                  <a:cubicBezTo>
                    <a:pt x="585" y="9257"/>
                    <a:pt x="-1522" y="10029"/>
                    <a:pt x="1376" y="12214"/>
                  </a:cubicBezTo>
                  <a:cubicBezTo>
                    <a:pt x="4273" y="14400"/>
                    <a:pt x="12176" y="18000"/>
                    <a:pt x="200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530216" y="1902883"/>
              <a:ext cx="159312" cy="41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88" fill="norm" stroke="1" extrusionOk="0">
                  <a:moveTo>
                    <a:pt x="21032" y="13855"/>
                  </a:moveTo>
                  <a:cubicBezTo>
                    <a:pt x="21316" y="13309"/>
                    <a:pt x="21600" y="12764"/>
                    <a:pt x="21174" y="12273"/>
                  </a:cubicBezTo>
                  <a:cubicBezTo>
                    <a:pt x="20747" y="11782"/>
                    <a:pt x="19611" y="11345"/>
                    <a:pt x="16342" y="11673"/>
                  </a:cubicBezTo>
                  <a:cubicBezTo>
                    <a:pt x="13074" y="12000"/>
                    <a:pt x="7674" y="13091"/>
                    <a:pt x="4405" y="14291"/>
                  </a:cubicBezTo>
                  <a:cubicBezTo>
                    <a:pt x="1137" y="15491"/>
                    <a:pt x="0" y="16800"/>
                    <a:pt x="0" y="18055"/>
                  </a:cubicBezTo>
                  <a:cubicBezTo>
                    <a:pt x="0" y="19309"/>
                    <a:pt x="1137" y="20509"/>
                    <a:pt x="2416" y="21055"/>
                  </a:cubicBezTo>
                  <a:cubicBezTo>
                    <a:pt x="3695" y="21600"/>
                    <a:pt x="5116" y="21491"/>
                    <a:pt x="7247" y="20618"/>
                  </a:cubicBezTo>
                  <a:cubicBezTo>
                    <a:pt x="9379" y="19745"/>
                    <a:pt x="12221" y="18109"/>
                    <a:pt x="14353" y="15327"/>
                  </a:cubicBezTo>
                  <a:cubicBezTo>
                    <a:pt x="16484" y="12545"/>
                    <a:pt x="17905" y="8618"/>
                    <a:pt x="18616" y="6055"/>
                  </a:cubicBezTo>
                  <a:cubicBezTo>
                    <a:pt x="19326" y="3491"/>
                    <a:pt x="19326" y="2291"/>
                    <a:pt x="19042" y="1418"/>
                  </a:cubicBezTo>
                  <a:cubicBezTo>
                    <a:pt x="18758" y="545"/>
                    <a:pt x="18189" y="0"/>
                    <a:pt x="17479" y="0"/>
                  </a:cubicBezTo>
                  <a:cubicBezTo>
                    <a:pt x="16768" y="0"/>
                    <a:pt x="15916" y="545"/>
                    <a:pt x="15063" y="2236"/>
                  </a:cubicBezTo>
                  <a:cubicBezTo>
                    <a:pt x="14211" y="3927"/>
                    <a:pt x="13358" y="6764"/>
                    <a:pt x="13074" y="9600"/>
                  </a:cubicBezTo>
                  <a:cubicBezTo>
                    <a:pt x="12789" y="12436"/>
                    <a:pt x="13074" y="15273"/>
                    <a:pt x="14353" y="16964"/>
                  </a:cubicBezTo>
                  <a:cubicBezTo>
                    <a:pt x="15632" y="18655"/>
                    <a:pt x="17905" y="19200"/>
                    <a:pt x="20179" y="19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703456" y="2113491"/>
              <a:ext cx="148495" cy="15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83" fill="norm" stroke="1" extrusionOk="0">
                  <a:moveTo>
                    <a:pt x="14954" y="4586"/>
                  </a:moveTo>
                  <a:cubicBezTo>
                    <a:pt x="14650" y="3107"/>
                    <a:pt x="14346" y="1627"/>
                    <a:pt x="13129" y="740"/>
                  </a:cubicBezTo>
                  <a:cubicBezTo>
                    <a:pt x="11912" y="-148"/>
                    <a:pt x="9782" y="-444"/>
                    <a:pt x="7653" y="1035"/>
                  </a:cubicBezTo>
                  <a:cubicBezTo>
                    <a:pt x="5523" y="2515"/>
                    <a:pt x="3394" y="5770"/>
                    <a:pt x="2177" y="8285"/>
                  </a:cubicBezTo>
                  <a:cubicBezTo>
                    <a:pt x="960" y="10800"/>
                    <a:pt x="656" y="12575"/>
                    <a:pt x="351" y="14351"/>
                  </a:cubicBezTo>
                  <a:cubicBezTo>
                    <a:pt x="47" y="16126"/>
                    <a:pt x="-257" y="17901"/>
                    <a:pt x="351" y="18937"/>
                  </a:cubicBezTo>
                  <a:cubicBezTo>
                    <a:pt x="960" y="19972"/>
                    <a:pt x="2481" y="20268"/>
                    <a:pt x="3850" y="19824"/>
                  </a:cubicBezTo>
                  <a:cubicBezTo>
                    <a:pt x="5219" y="19381"/>
                    <a:pt x="6436" y="18197"/>
                    <a:pt x="7349" y="16718"/>
                  </a:cubicBezTo>
                  <a:cubicBezTo>
                    <a:pt x="8261" y="15238"/>
                    <a:pt x="8870" y="13463"/>
                    <a:pt x="9478" y="11392"/>
                  </a:cubicBezTo>
                  <a:cubicBezTo>
                    <a:pt x="10087" y="9320"/>
                    <a:pt x="10695" y="6953"/>
                    <a:pt x="10999" y="6657"/>
                  </a:cubicBezTo>
                  <a:cubicBezTo>
                    <a:pt x="11304" y="6361"/>
                    <a:pt x="11304" y="8137"/>
                    <a:pt x="11608" y="10504"/>
                  </a:cubicBezTo>
                  <a:cubicBezTo>
                    <a:pt x="11912" y="12871"/>
                    <a:pt x="12520" y="15830"/>
                    <a:pt x="13433" y="17753"/>
                  </a:cubicBezTo>
                  <a:cubicBezTo>
                    <a:pt x="14346" y="19677"/>
                    <a:pt x="15563" y="20564"/>
                    <a:pt x="16932" y="20860"/>
                  </a:cubicBezTo>
                  <a:cubicBezTo>
                    <a:pt x="18301" y="21156"/>
                    <a:pt x="19822" y="20860"/>
                    <a:pt x="21343" y="20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909843" y="1873249"/>
              <a:ext cx="52985" cy="40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375" fill="norm" stroke="1" extrusionOk="0">
                  <a:moveTo>
                    <a:pt x="14119" y="0"/>
                  </a:moveTo>
                  <a:cubicBezTo>
                    <a:pt x="8519" y="2362"/>
                    <a:pt x="2919" y="4725"/>
                    <a:pt x="919" y="7762"/>
                  </a:cubicBezTo>
                  <a:cubicBezTo>
                    <a:pt x="-1081" y="10800"/>
                    <a:pt x="519" y="14512"/>
                    <a:pt x="2519" y="16819"/>
                  </a:cubicBezTo>
                  <a:cubicBezTo>
                    <a:pt x="4519" y="19125"/>
                    <a:pt x="6919" y="20025"/>
                    <a:pt x="9719" y="20644"/>
                  </a:cubicBezTo>
                  <a:cubicBezTo>
                    <a:pt x="12519" y="21262"/>
                    <a:pt x="15719" y="21600"/>
                    <a:pt x="17719" y="21206"/>
                  </a:cubicBezTo>
                  <a:cubicBezTo>
                    <a:pt x="19719" y="20813"/>
                    <a:pt x="20519" y="19687"/>
                    <a:pt x="19719" y="18844"/>
                  </a:cubicBezTo>
                  <a:cubicBezTo>
                    <a:pt x="18919" y="18000"/>
                    <a:pt x="16519" y="17438"/>
                    <a:pt x="14119" y="16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877833" y="2124227"/>
              <a:ext cx="291618" cy="14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00" fill="norm" stroke="1" extrusionOk="0">
                  <a:moveTo>
                    <a:pt x="3228" y="4265"/>
                  </a:moveTo>
                  <a:cubicBezTo>
                    <a:pt x="2606" y="3312"/>
                    <a:pt x="1985" y="2359"/>
                    <a:pt x="1285" y="1724"/>
                  </a:cubicBezTo>
                  <a:cubicBezTo>
                    <a:pt x="586" y="1089"/>
                    <a:pt x="-191" y="771"/>
                    <a:pt x="42" y="612"/>
                  </a:cubicBezTo>
                  <a:cubicBezTo>
                    <a:pt x="275" y="453"/>
                    <a:pt x="1518" y="453"/>
                    <a:pt x="4315" y="294"/>
                  </a:cubicBezTo>
                  <a:cubicBezTo>
                    <a:pt x="7113" y="136"/>
                    <a:pt x="11464" y="-182"/>
                    <a:pt x="12551" y="136"/>
                  </a:cubicBezTo>
                  <a:cubicBezTo>
                    <a:pt x="13639" y="453"/>
                    <a:pt x="11464" y="1406"/>
                    <a:pt x="10065" y="3789"/>
                  </a:cubicBezTo>
                  <a:cubicBezTo>
                    <a:pt x="8667" y="6171"/>
                    <a:pt x="8045" y="9983"/>
                    <a:pt x="8200" y="13159"/>
                  </a:cubicBezTo>
                  <a:cubicBezTo>
                    <a:pt x="8356" y="16336"/>
                    <a:pt x="9288" y="18877"/>
                    <a:pt x="10221" y="20147"/>
                  </a:cubicBezTo>
                  <a:cubicBezTo>
                    <a:pt x="11153" y="21418"/>
                    <a:pt x="12085" y="21418"/>
                    <a:pt x="12862" y="20783"/>
                  </a:cubicBezTo>
                  <a:cubicBezTo>
                    <a:pt x="13639" y="20147"/>
                    <a:pt x="14261" y="18877"/>
                    <a:pt x="14805" y="16653"/>
                  </a:cubicBezTo>
                  <a:cubicBezTo>
                    <a:pt x="15349" y="14430"/>
                    <a:pt x="15815" y="11253"/>
                    <a:pt x="16126" y="10618"/>
                  </a:cubicBezTo>
                  <a:cubicBezTo>
                    <a:pt x="16436" y="9983"/>
                    <a:pt x="16592" y="11889"/>
                    <a:pt x="17446" y="13953"/>
                  </a:cubicBezTo>
                  <a:cubicBezTo>
                    <a:pt x="18301" y="16018"/>
                    <a:pt x="19855" y="18242"/>
                    <a:pt x="21409" y="20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585556" y="2078158"/>
              <a:ext cx="98245" cy="17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76" fill="norm" stroke="1" extrusionOk="0">
                  <a:moveTo>
                    <a:pt x="2029" y="5131"/>
                  </a:moveTo>
                  <a:cubicBezTo>
                    <a:pt x="2029" y="9451"/>
                    <a:pt x="2029" y="13771"/>
                    <a:pt x="1799" y="16694"/>
                  </a:cubicBezTo>
                  <a:cubicBezTo>
                    <a:pt x="1569" y="19616"/>
                    <a:pt x="1110" y="21141"/>
                    <a:pt x="650" y="21268"/>
                  </a:cubicBezTo>
                  <a:cubicBezTo>
                    <a:pt x="191" y="21395"/>
                    <a:pt x="-269" y="20124"/>
                    <a:pt x="191" y="17329"/>
                  </a:cubicBezTo>
                  <a:cubicBezTo>
                    <a:pt x="650" y="14534"/>
                    <a:pt x="2029" y="10214"/>
                    <a:pt x="3408" y="7291"/>
                  </a:cubicBezTo>
                  <a:cubicBezTo>
                    <a:pt x="4786" y="4369"/>
                    <a:pt x="6165" y="2844"/>
                    <a:pt x="8003" y="1701"/>
                  </a:cubicBezTo>
                  <a:cubicBezTo>
                    <a:pt x="9842" y="557"/>
                    <a:pt x="12140" y="-205"/>
                    <a:pt x="13978" y="49"/>
                  </a:cubicBezTo>
                  <a:cubicBezTo>
                    <a:pt x="15816" y="303"/>
                    <a:pt x="17195" y="1574"/>
                    <a:pt x="18344" y="4877"/>
                  </a:cubicBezTo>
                  <a:cubicBezTo>
                    <a:pt x="19493" y="8181"/>
                    <a:pt x="20412" y="13517"/>
                    <a:pt x="21331" y="18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715550" y="2093040"/>
              <a:ext cx="254001" cy="14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9" fill="norm" stroke="1" extrusionOk="0">
                  <a:moveTo>
                    <a:pt x="0" y="9349"/>
                  </a:moveTo>
                  <a:cubicBezTo>
                    <a:pt x="1800" y="8449"/>
                    <a:pt x="3600" y="7549"/>
                    <a:pt x="4950" y="6049"/>
                  </a:cubicBezTo>
                  <a:cubicBezTo>
                    <a:pt x="6300" y="4549"/>
                    <a:pt x="7200" y="2449"/>
                    <a:pt x="7200" y="1249"/>
                  </a:cubicBezTo>
                  <a:cubicBezTo>
                    <a:pt x="7200" y="49"/>
                    <a:pt x="6300" y="-251"/>
                    <a:pt x="5490" y="199"/>
                  </a:cubicBezTo>
                  <a:cubicBezTo>
                    <a:pt x="4680" y="649"/>
                    <a:pt x="3960" y="1849"/>
                    <a:pt x="3240" y="4549"/>
                  </a:cubicBezTo>
                  <a:cubicBezTo>
                    <a:pt x="2520" y="7249"/>
                    <a:pt x="1800" y="11449"/>
                    <a:pt x="1440" y="14299"/>
                  </a:cubicBezTo>
                  <a:cubicBezTo>
                    <a:pt x="1080" y="17149"/>
                    <a:pt x="1080" y="18649"/>
                    <a:pt x="2160" y="19699"/>
                  </a:cubicBezTo>
                  <a:cubicBezTo>
                    <a:pt x="3240" y="20749"/>
                    <a:pt x="5400" y="21349"/>
                    <a:pt x="8100" y="19549"/>
                  </a:cubicBezTo>
                  <a:cubicBezTo>
                    <a:pt x="10800" y="17749"/>
                    <a:pt x="14040" y="13549"/>
                    <a:pt x="15840" y="10699"/>
                  </a:cubicBezTo>
                  <a:cubicBezTo>
                    <a:pt x="17640" y="7849"/>
                    <a:pt x="18000" y="6349"/>
                    <a:pt x="17910" y="4999"/>
                  </a:cubicBezTo>
                  <a:cubicBezTo>
                    <a:pt x="17820" y="3649"/>
                    <a:pt x="17280" y="2449"/>
                    <a:pt x="16560" y="1999"/>
                  </a:cubicBezTo>
                  <a:cubicBezTo>
                    <a:pt x="15840" y="1549"/>
                    <a:pt x="14940" y="1849"/>
                    <a:pt x="14220" y="3499"/>
                  </a:cubicBezTo>
                  <a:cubicBezTo>
                    <a:pt x="13500" y="5149"/>
                    <a:pt x="12960" y="8149"/>
                    <a:pt x="12780" y="10399"/>
                  </a:cubicBezTo>
                  <a:cubicBezTo>
                    <a:pt x="12600" y="12649"/>
                    <a:pt x="12780" y="14149"/>
                    <a:pt x="13860" y="15199"/>
                  </a:cubicBezTo>
                  <a:cubicBezTo>
                    <a:pt x="14940" y="16249"/>
                    <a:pt x="16920" y="16849"/>
                    <a:pt x="18360" y="16999"/>
                  </a:cubicBezTo>
                  <a:cubicBezTo>
                    <a:pt x="19800" y="17149"/>
                    <a:pt x="20700" y="16849"/>
                    <a:pt x="21600" y="16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995425" y="1916009"/>
              <a:ext cx="131930" cy="30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48" fill="norm" stroke="1" extrusionOk="0">
                  <a:moveTo>
                    <a:pt x="15112" y="13877"/>
                  </a:moveTo>
                  <a:cubicBezTo>
                    <a:pt x="11737" y="13877"/>
                    <a:pt x="8362" y="13877"/>
                    <a:pt x="5662" y="14690"/>
                  </a:cubicBezTo>
                  <a:cubicBezTo>
                    <a:pt x="2962" y="15504"/>
                    <a:pt x="937" y="17132"/>
                    <a:pt x="262" y="18389"/>
                  </a:cubicBezTo>
                  <a:cubicBezTo>
                    <a:pt x="-413" y="19647"/>
                    <a:pt x="262" y="20534"/>
                    <a:pt x="1781" y="20978"/>
                  </a:cubicBezTo>
                  <a:cubicBezTo>
                    <a:pt x="3299" y="21422"/>
                    <a:pt x="5662" y="21422"/>
                    <a:pt x="8699" y="20164"/>
                  </a:cubicBezTo>
                  <a:cubicBezTo>
                    <a:pt x="11737" y="18907"/>
                    <a:pt x="15449" y="16392"/>
                    <a:pt x="17812" y="13211"/>
                  </a:cubicBezTo>
                  <a:cubicBezTo>
                    <a:pt x="20175" y="10030"/>
                    <a:pt x="21187" y="6184"/>
                    <a:pt x="21018" y="3743"/>
                  </a:cubicBezTo>
                  <a:cubicBezTo>
                    <a:pt x="20849" y="1301"/>
                    <a:pt x="19499" y="266"/>
                    <a:pt x="18150" y="44"/>
                  </a:cubicBezTo>
                  <a:cubicBezTo>
                    <a:pt x="16799" y="-178"/>
                    <a:pt x="15449" y="414"/>
                    <a:pt x="14268" y="2337"/>
                  </a:cubicBezTo>
                  <a:cubicBezTo>
                    <a:pt x="13087" y="4260"/>
                    <a:pt x="12074" y="7515"/>
                    <a:pt x="12918" y="10178"/>
                  </a:cubicBezTo>
                  <a:cubicBezTo>
                    <a:pt x="13762" y="12841"/>
                    <a:pt x="16462" y="14912"/>
                    <a:pt x="19162" y="16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464850" y="1949450"/>
              <a:ext cx="171451" cy="26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7258"/>
                  </a:moveTo>
                  <a:cubicBezTo>
                    <a:pt x="267" y="11059"/>
                    <a:pt x="533" y="14861"/>
                    <a:pt x="800" y="17453"/>
                  </a:cubicBezTo>
                  <a:cubicBezTo>
                    <a:pt x="1067" y="20045"/>
                    <a:pt x="1333" y="21427"/>
                    <a:pt x="1467" y="21514"/>
                  </a:cubicBezTo>
                  <a:cubicBezTo>
                    <a:pt x="1600" y="21600"/>
                    <a:pt x="1600" y="20390"/>
                    <a:pt x="1467" y="17021"/>
                  </a:cubicBezTo>
                  <a:cubicBezTo>
                    <a:pt x="1333" y="13651"/>
                    <a:pt x="1067" y="8122"/>
                    <a:pt x="1067" y="4838"/>
                  </a:cubicBezTo>
                  <a:cubicBezTo>
                    <a:pt x="1067" y="1555"/>
                    <a:pt x="1333" y="518"/>
                    <a:pt x="1733" y="432"/>
                  </a:cubicBezTo>
                  <a:cubicBezTo>
                    <a:pt x="2133" y="346"/>
                    <a:pt x="2667" y="1210"/>
                    <a:pt x="3733" y="3542"/>
                  </a:cubicBezTo>
                  <a:cubicBezTo>
                    <a:pt x="4800" y="5875"/>
                    <a:pt x="6400" y="9677"/>
                    <a:pt x="8133" y="12701"/>
                  </a:cubicBezTo>
                  <a:cubicBezTo>
                    <a:pt x="9867" y="15725"/>
                    <a:pt x="11733" y="17971"/>
                    <a:pt x="13333" y="19181"/>
                  </a:cubicBezTo>
                  <a:cubicBezTo>
                    <a:pt x="14933" y="20390"/>
                    <a:pt x="16267" y="20563"/>
                    <a:pt x="17200" y="20131"/>
                  </a:cubicBezTo>
                  <a:cubicBezTo>
                    <a:pt x="18133" y="19699"/>
                    <a:pt x="18667" y="18662"/>
                    <a:pt x="19333" y="15206"/>
                  </a:cubicBezTo>
                  <a:cubicBezTo>
                    <a:pt x="20000" y="11750"/>
                    <a:pt x="20800" y="58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658824" y="1952889"/>
              <a:ext cx="138672" cy="19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815" fill="norm" stroke="1" extrusionOk="0">
                  <a:moveTo>
                    <a:pt x="13773" y="2334"/>
                  </a:moveTo>
                  <a:cubicBezTo>
                    <a:pt x="12185" y="2109"/>
                    <a:pt x="10597" y="1884"/>
                    <a:pt x="8214" y="3459"/>
                  </a:cubicBezTo>
                  <a:cubicBezTo>
                    <a:pt x="5832" y="5034"/>
                    <a:pt x="2655" y="8409"/>
                    <a:pt x="1067" y="11559"/>
                  </a:cubicBezTo>
                  <a:cubicBezTo>
                    <a:pt x="-521" y="14709"/>
                    <a:pt x="-521" y="17634"/>
                    <a:pt x="2338" y="19322"/>
                  </a:cubicBezTo>
                  <a:cubicBezTo>
                    <a:pt x="5197" y="21009"/>
                    <a:pt x="10914" y="21459"/>
                    <a:pt x="14726" y="19659"/>
                  </a:cubicBezTo>
                  <a:cubicBezTo>
                    <a:pt x="18538" y="17859"/>
                    <a:pt x="20444" y="13809"/>
                    <a:pt x="20761" y="10434"/>
                  </a:cubicBezTo>
                  <a:cubicBezTo>
                    <a:pt x="21079" y="7059"/>
                    <a:pt x="19808" y="4359"/>
                    <a:pt x="18538" y="2672"/>
                  </a:cubicBezTo>
                  <a:cubicBezTo>
                    <a:pt x="17267" y="984"/>
                    <a:pt x="15997" y="309"/>
                    <a:pt x="14567" y="84"/>
                  </a:cubicBezTo>
                  <a:cubicBezTo>
                    <a:pt x="13138" y="-141"/>
                    <a:pt x="11550" y="84"/>
                    <a:pt x="10914" y="759"/>
                  </a:cubicBezTo>
                  <a:cubicBezTo>
                    <a:pt x="10279" y="1434"/>
                    <a:pt x="10597" y="2559"/>
                    <a:pt x="10914" y="3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913254" y="1955800"/>
              <a:ext cx="2784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20"/>
                    <a:pt x="1783" y="6840"/>
                    <a:pt x="240" y="10440"/>
                  </a:cubicBezTo>
                  <a:cubicBezTo>
                    <a:pt x="-1303" y="14040"/>
                    <a:pt x="4868" y="178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813505" y="1949450"/>
              <a:ext cx="24189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846" y="21600"/>
                  </a:moveTo>
                  <a:cubicBezTo>
                    <a:pt x="2287" y="18982"/>
                    <a:pt x="1728" y="16364"/>
                    <a:pt x="1077" y="13745"/>
                  </a:cubicBezTo>
                  <a:cubicBezTo>
                    <a:pt x="425" y="11127"/>
                    <a:pt x="-320" y="8509"/>
                    <a:pt x="146" y="7200"/>
                  </a:cubicBezTo>
                  <a:cubicBezTo>
                    <a:pt x="611" y="5891"/>
                    <a:pt x="2287" y="5891"/>
                    <a:pt x="6011" y="4909"/>
                  </a:cubicBezTo>
                  <a:cubicBezTo>
                    <a:pt x="9735" y="3927"/>
                    <a:pt x="15508" y="1964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1245900" y="1903321"/>
              <a:ext cx="129117" cy="34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3810" y="3683"/>
                  </a:moveTo>
                  <a:cubicBezTo>
                    <a:pt x="15226" y="3153"/>
                    <a:pt x="16643" y="2623"/>
                    <a:pt x="18236" y="1894"/>
                  </a:cubicBezTo>
                  <a:cubicBezTo>
                    <a:pt x="19830" y="1165"/>
                    <a:pt x="21600" y="238"/>
                    <a:pt x="21600" y="39"/>
                  </a:cubicBezTo>
                  <a:cubicBezTo>
                    <a:pt x="21600" y="-160"/>
                    <a:pt x="19830" y="370"/>
                    <a:pt x="16466" y="2424"/>
                  </a:cubicBezTo>
                  <a:cubicBezTo>
                    <a:pt x="13102" y="4478"/>
                    <a:pt x="8144" y="8056"/>
                    <a:pt x="5311" y="11170"/>
                  </a:cubicBezTo>
                  <a:cubicBezTo>
                    <a:pt x="2479" y="14284"/>
                    <a:pt x="1770" y="16934"/>
                    <a:pt x="1948" y="18525"/>
                  </a:cubicBezTo>
                  <a:cubicBezTo>
                    <a:pt x="2125" y="20115"/>
                    <a:pt x="3187" y="20645"/>
                    <a:pt x="4603" y="20976"/>
                  </a:cubicBezTo>
                  <a:cubicBezTo>
                    <a:pt x="6020" y="21307"/>
                    <a:pt x="7790" y="21440"/>
                    <a:pt x="9384" y="21241"/>
                  </a:cubicBezTo>
                  <a:cubicBezTo>
                    <a:pt x="10977" y="21042"/>
                    <a:pt x="12393" y="20512"/>
                    <a:pt x="13633" y="19651"/>
                  </a:cubicBezTo>
                  <a:cubicBezTo>
                    <a:pt x="14872" y="18790"/>
                    <a:pt x="15934" y="17597"/>
                    <a:pt x="15403" y="16404"/>
                  </a:cubicBezTo>
                  <a:cubicBezTo>
                    <a:pt x="14872" y="15212"/>
                    <a:pt x="12748" y="14019"/>
                    <a:pt x="10092" y="13357"/>
                  </a:cubicBezTo>
                  <a:cubicBezTo>
                    <a:pt x="7436" y="12694"/>
                    <a:pt x="4249" y="12561"/>
                    <a:pt x="2479" y="12827"/>
                  </a:cubicBezTo>
                  <a:cubicBezTo>
                    <a:pt x="708" y="13092"/>
                    <a:pt x="354" y="13754"/>
                    <a:pt x="0" y="14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353974" y="2065841"/>
              <a:ext cx="177677" cy="13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71" fill="norm" stroke="1" extrusionOk="0">
                  <a:moveTo>
                    <a:pt x="1492" y="7766"/>
                  </a:moveTo>
                  <a:cubicBezTo>
                    <a:pt x="2497" y="8778"/>
                    <a:pt x="3502" y="9791"/>
                    <a:pt x="4632" y="9622"/>
                  </a:cubicBezTo>
                  <a:cubicBezTo>
                    <a:pt x="5762" y="9454"/>
                    <a:pt x="7018" y="8104"/>
                    <a:pt x="7897" y="6247"/>
                  </a:cubicBezTo>
                  <a:cubicBezTo>
                    <a:pt x="8776" y="4391"/>
                    <a:pt x="9278" y="2028"/>
                    <a:pt x="8776" y="847"/>
                  </a:cubicBezTo>
                  <a:cubicBezTo>
                    <a:pt x="8274" y="-334"/>
                    <a:pt x="6767" y="-334"/>
                    <a:pt x="5134" y="1185"/>
                  </a:cubicBezTo>
                  <a:cubicBezTo>
                    <a:pt x="3502" y="2703"/>
                    <a:pt x="1743" y="5741"/>
                    <a:pt x="739" y="8441"/>
                  </a:cubicBezTo>
                  <a:cubicBezTo>
                    <a:pt x="-266" y="11141"/>
                    <a:pt x="-517" y="13504"/>
                    <a:pt x="1743" y="15697"/>
                  </a:cubicBezTo>
                  <a:cubicBezTo>
                    <a:pt x="4004" y="17891"/>
                    <a:pt x="8776" y="19916"/>
                    <a:pt x="12418" y="20591"/>
                  </a:cubicBezTo>
                  <a:cubicBezTo>
                    <a:pt x="16060" y="21266"/>
                    <a:pt x="18571" y="20591"/>
                    <a:pt x="21083" y="19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734850" y="211455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785650" y="19875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849150" y="211455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893600" y="2055283"/>
              <a:ext cx="4445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788"/>
                    <a:pt x="2057" y="13976"/>
                    <a:pt x="2571" y="9529"/>
                  </a:cubicBezTo>
                  <a:cubicBezTo>
                    <a:pt x="3086" y="5082"/>
                    <a:pt x="3086" y="0"/>
                    <a:pt x="6171" y="0"/>
                  </a:cubicBezTo>
                  <a:cubicBezTo>
                    <a:pt x="9257" y="0"/>
                    <a:pt x="15429" y="5082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917278" y="1819185"/>
              <a:ext cx="197779" cy="43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22" fill="norm" stroke="1" extrusionOk="0">
                  <a:moveTo>
                    <a:pt x="13827" y="15813"/>
                  </a:moveTo>
                  <a:cubicBezTo>
                    <a:pt x="12008" y="15187"/>
                    <a:pt x="10189" y="14561"/>
                    <a:pt x="8143" y="14509"/>
                  </a:cubicBezTo>
                  <a:cubicBezTo>
                    <a:pt x="6096" y="14456"/>
                    <a:pt x="3823" y="14978"/>
                    <a:pt x="2231" y="15917"/>
                  </a:cubicBezTo>
                  <a:cubicBezTo>
                    <a:pt x="639" y="16856"/>
                    <a:pt x="-270" y="18213"/>
                    <a:pt x="71" y="19309"/>
                  </a:cubicBezTo>
                  <a:cubicBezTo>
                    <a:pt x="412" y="20404"/>
                    <a:pt x="2004" y="21239"/>
                    <a:pt x="4164" y="21395"/>
                  </a:cubicBezTo>
                  <a:cubicBezTo>
                    <a:pt x="6324" y="21552"/>
                    <a:pt x="9052" y="21030"/>
                    <a:pt x="11667" y="19413"/>
                  </a:cubicBezTo>
                  <a:cubicBezTo>
                    <a:pt x="14282" y="17795"/>
                    <a:pt x="16783" y="15082"/>
                    <a:pt x="18374" y="12056"/>
                  </a:cubicBezTo>
                  <a:cubicBezTo>
                    <a:pt x="19966" y="9030"/>
                    <a:pt x="20648" y="5691"/>
                    <a:pt x="20989" y="3761"/>
                  </a:cubicBezTo>
                  <a:cubicBezTo>
                    <a:pt x="21330" y="1830"/>
                    <a:pt x="21330" y="1309"/>
                    <a:pt x="20989" y="839"/>
                  </a:cubicBezTo>
                  <a:cubicBezTo>
                    <a:pt x="20648" y="369"/>
                    <a:pt x="19966" y="-48"/>
                    <a:pt x="19170" y="4"/>
                  </a:cubicBezTo>
                  <a:cubicBezTo>
                    <a:pt x="18374" y="56"/>
                    <a:pt x="17465" y="578"/>
                    <a:pt x="16442" y="2456"/>
                  </a:cubicBezTo>
                  <a:cubicBezTo>
                    <a:pt x="15418" y="4335"/>
                    <a:pt x="14282" y="7569"/>
                    <a:pt x="14509" y="10909"/>
                  </a:cubicBezTo>
                  <a:cubicBezTo>
                    <a:pt x="14736" y="14248"/>
                    <a:pt x="16328" y="17691"/>
                    <a:pt x="17919" y="21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530400" y="3936999"/>
              <a:ext cx="215901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2118" y="806"/>
                    <a:pt x="4235" y="1612"/>
                    <a:pt x="6565" y="3707"/>
                  </a:cubicBezTo>
                  <a:cubicBezTo>
                    <a:pt x="8894" y="5803"/>
                    <a:pt x="11435" y="9188"/>
                    <a:pt x="13341" y="12090"/>
                  </a:cubicBezTo>
                  <a:cubicBezTo>
                    <a:pt x="15247" y="14991"/>
                    <a:pt x="16518" y="17409"/>
                    <a:pt x="17471" y="19021"/>
                  </a:cubicBezTo>
                  <a:cubicBezTo>
                    <a:pt x="18424" y="20633"/>
                    <a:pt x="19059" y="21439"/>
                    <a:pt x="19694" y="21519"/>
                  </a:cubicBezTo>
                  <a:cubicBezTo>
                    <a:pt x="20329" y="21600"/>
                    <a:pt x="20965" y="20955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715462" y="3943077"/>
              <a:ext cx="154945" cy="54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9" fill="norm" stroke="1" extrusionOk="0">
                  <a:moveTo>
                    <a:pt x="20890" y="764"/>
                  </a:moveTo>
                  <a:cubicBezTo>
                    <a:pt x="21182" y="346"/>
                    <a:pt x="21474" y="-73"/>
                    <a:pt x="21328" y="11"/>
                  </a:cubicBezTo>
                  <a:cubicBezTo>
                    <a:pt x="21182" y="94"/>
                    <a:pt x="20598" y="680"/>
                    <a:pt x="19139" y="2313"/>
                  </a:cubicBezTo>
                  <a:cubicBezTo>
                    <a:pt x="17679" y="3946"/>
                    <a:pt x="15344" y="6625"/>
                    <a:pt x="12571" y="9387"/>
                  </a:cubicBezTo>
                  <a:cubicBezTo>
                    <a:pt x="9798" y="12150"/>
                    <a:pt x="6588" y="14997"/>
                    <a:pt x="4398" y="16880"/>
                  </a:cubicBezTo>
                  <a:cubicBezTo>
                    <a:pt x="2209" y="18764"/>
                    <a:pt x="1042" y="19685"/>
                    <a:pt x="458" y="20355"/>
                  </a:cubicBezTo>
                  <a:cubicBezTo>
                    <a:pt x="-126" y="21025"/>
                    <a:pt x="-126" y="21443"/>
                    <a:pt x="312" y="21485"/>
                  </a:cubicBezTo>
                  <a:cubicBezTo>
                    <a:pt x="750" y="21527"/>
                    <a:pt x="1625" y="21192"/>
                    <a:pt x="2501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191743" y="4155016"/>
              <a:ext cx="284808" cy="9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301" fill="norm" stroke="1" extrusionOk="0">
                  <a:moveTo>
                    <a:pt x="1369" y="16435"/>
                  </a:moveTo>
                  <a:cubicBezTo>
                    <a:pt x="729" y="14557"/>
                    <a:pt x="89" y="12678"/>
                    <a:pt x="9" y="10565"/>
                  </a:cubicBezTo>
                  <a:cubicBezTo>
                    <a:pt x="-71" y="8452"/>
                    <a:pt x="409" y="6104"/>
                    <a:pt x="1049" y="3991"/>
                  </a:cubicBezTo>
                  <a:cubicBezTo>
                    <a:pt x="1689" y="1878"/>
                    <a:pt x="2489" y="0"/>
                    <a:pt x="3609" y="0"/>
                  </a:cubicBezTo>
                  <a:cubicBezTo>
                    <a:pt x="4729" y="0"/>
                    <a:pt x="6169" y="1878"/>
                    <a:pt x="7369" y="5165"/>
                  </a:cubicBezTo>
                  <a:cubicBezTo>
                    <a:pt x="8569" y="8452"/>
                    <a:pt x="9529" y="13148"/>
                    <a:pt x="10809" y="16435"/>
                  </a:cubicBezTo>
                  <a:cubicBezTo>
                    <a:pt x="12089" y="19722"/>
                    <a:pt x="13689" y="21600"/>
                    <a:pt x="15529" y="19252"/>
                  </a:cubicBezTo>
                  <a:cubicBezTo>
                    <a:pt x="17369" y="16904"/>
                    <a:pt x="19449" y="10330"/>
                    <a:pt x="21529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232256" y="4381500"/>
              <a:ext cx="237945" cy="8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008" fill="norm" stroke="1" extrusionOk="0">
                  <a:moveTo>
                    <a:pt x="270" y="19591"/>
                  </a:moveTo>
                  <a:cubicBezTo>
                    <a:pt x="79" y="17079"/>
                    <a:pt x="-112" y="14567"/>
                    <a:pt x="79" y="12056"/>
                  </a:cubicBezTo>
                  <a:cubicBezTo>
                    <a:pt x="270" y="9544"/>
                    <a:pt x="844" y="7033"/>
                    <a:pt x="1608" y="5274"/>
                  </a:cubicBezTo>
                  <a:cubicBezTo>
                    <a:pt x="2373" y="3516"/>
                    <a:pt x="3329" y="2512"/>
                    <a:pt x="4476" y="4521"/>
                  </a:cubicBezTo>
                  <a:cubicBezTo>
                    <a:pt x="5623" y="6530"/>
                    <a:pt x="6961" y="11553"/>
                    <a:pt x="8776" y="15321"/>
                  </a:cubicBezTo>
                  <a:cubicBezTo>
                    <a:pt x="10592" y="19088"/>
                    <a:pt x="12886" y="21600"/>
                    <a:pt x="15084" y="18837"/>
                  </a:cubicBezTo>
                  <a:cubicBezTo>
                    <a:pt x="17283" y="16074"/>
                    <a:pt x="19385" y="8037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918103" y="3926006"/>
              <a:ext cx="110898" cy="55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3" fill="norm" stroke="1" extrusionOk="0">
                  <a:moveTo>
                    <a:pt x="21352" y="1671"/>
                  </a:moveTo>
                  <a:cubicBezTo>
                    <a:pt x="20537" y="1257"/>
                    <a:pt x="19722" y="843"/>
                    <a:pt x="16869" y="512"/>
                  </a:cubicBezTo>
                  <a:cubicBezTo>
                    <a:pt x="14016" y="181"/>
                    <a:pt x="9126" y="-67"/>
                    <a:pt x="6069" y="16"/>
                  </a:cubicBezTo>
                  <a:cubicBezTo>
                    <a:pt x="3012" y="99"/>
                    <a:pt x="1790" y="512"/>
                    <a:pt x="975" y="1919"/>
                  </a:cubicBezTo>
                  <a:cubicBezTo>
                    <a:pt x="160" y="3326"/>
                    <a:pt x="-248" y="5726"/>
                    <a:pt x="160" y="8333"/>
                  </a:cubicBezTo>
                  <a:cubicBezTo>
                    <a:pt x="567" y="10940"/>
                    <a:pt x="1790" y="13754"/>
                    <a:pt x="3012" y="15988"/>
                  </a:cubicBezTo>
                  <a:cubicBezTo>
                    <a:pt x="4235" y="18223"/>
                    <a:pt x="5458" y="19878"/>
                    <a:pt x="668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870250" y="42862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600"/>
                    <a:pt x="497" y="13600"/>
                    <a:pt x="4097" y="10000"/>
                  </a:cubicBezTo>
                  <a:cubicBezTo>
                    <a:pt x="7697" y="6400"/>
                    <a:pt x="1464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299120" y="3942533"/>
              <a:ext cx="199781" cy="54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64" fill="norm" stroke="1" extrusionOk="0">
                  <a:moveTo>
                    <a:pt x="19886" y="1293"/>
                  </a:moveTo>
                  <a:cubicBezTo>
                    <a:pt x="19211" y="873"/>
                    <a:pt x="18536" y="452"/>
                    <a:pt x="17524" y="200"/>
                  </a:cubicBezTo>
                  <a:cubicBezTo>
                    <a:pt x="16511" y="-52"/>
                    <a:pt x="15161" y="-136"/>
                    <a:pt x="13361" y="368"/>
                  </a:cubicBezTo>
                  <a:cubicBezTo>
                    <a:pt x="11561" y="873"/>
                    <a:pt x="9311" y="1965"/>
                    <a:pt x="7174" y="3688"/>
                  </a:cubicBezTo>
                  <a:cubicBezTo>
                    <a:pt x="5036" y="5411"/>
                    <a:pt x="3011" y="7764"/>
                    <a:pt x="1661" y="10244"/>
                  </a:cubicBezTo>
                  <a:cubicBezTo>
                    <a:pt x="311" y="12723"/>
                    <a:pt x="-364" y="15329"/>
                    <a:pt x="198" y="17220"/>
                  </a:cubicBezTo>
                  <a:cubicBezTo>
                    <a:pt x="761" y="19111"/>
                    <a:pt x="2561" y="20287"/>
                    <a:pt x="6273" y="20876"/>
                  </a:cubicBezTo>
                  <a:cubicBezTo>
                    <a:pt x="9986" y="21464"/>
                    <a:pt x="15611" y="21464"/>
                    <a:pt x="2123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645892" y="4037468"/>
              <a:ext cx="291159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6" fill="norm" stroke="1" extrusionOk="0">
                  <a:moveTo>
                    <a:pt x="869" y="1101"/>
                  </a:moveTo>
                  <a:cubicBezTo>
                    <a:pt x="400" y="524"/>
                    <a:pt x="-70" y="-54"/>
                    <a:pt x="8" y="4"/>
                  </a:cubicBezTo>
                  <a:cubicBezTo>
                    <a:pt x="87" y="62"/>
                    <a:pt x="713" y="755"/>
                    <a:pt x="2591" y="2718"/>
                  </a:cubicBezTo>
                  <a:cubicBezTo>
                    <a:pt x="4469" y="4682"/>
                    <a:pt x="7600" y="7916"/>
                    <a:pt x="10965" y="11266"/>
                  </a:cubicBezTo>
                  <a:cubicBezTo>
                    <a:pt x="14330" y="14616"/>
                    <a:pt x="17930" y="18081"/>
                    <a:pt x="2153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713584" y="4038600"/>
              <a:ext cx="191717" cy="42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6" fill="norm" stroke="1" extrusionOk="0">
                  <a:moveTo>
                    <a:pt x="21499" y="0"/>
                  </a:moveTo>
                  <a:cubicBezTo>
                    <a:pt x="18888" y="1283"/>
                    <a:pt x="16277" y="2566"/>
                    <a:pt x="13785" y="4865"/>
                  </a:cubicBezTo>
                  <a:cubicBezTo>
                    <a:pt x="11292" y="7164"/>
                    <a:pt x="8919" y="10479"/>
                    <a:pt x="6783" y="13259"/>
                  </a:cubicBezTo>
                  <a:cubicBezTo>
                    <a:pt x="4646" y="16040"/>
                    <a:pt x="2747" y="18285"/>
                    <a:pt x="1561" y="19675"/>
                  </a:cubicBezTo>
                  <a:cubicBezTo>
                    <a:pt x="374" y="21065"/>
                    <a:pt x="-101" y="21600"/>
                    <a:pt x="18" y="21493"/>
                  </a:cubicBezTo>
                  <a:cubicBezTo>
                    <a:pt x="136" y="21386"/>
                    <a:pt x="848" y="20638"/>
                    <a:pt x="1561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670350" y="391160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4320" y="5400"/>
                  </a:cubicBezTo>
                  <a:cubicBezTo>
                    <a:pt x="7200" y="3600"/>
                    <a:pt x="12240" y="7200"/>
                    <a:pt x="15480" y="72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909533" y="3829050"/>
              <a:ext cx="11004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4000" y="0"/>
                  </a:moveTo>
                  <a:cubicBezTo>
                    <a:pt x="2000" y="0"/>
                    <a:pt x="0" y="0"/>
                    <a:pt x="0" y="318"/>
                  </a:cubicBezTo>
                  <a:cubicBezTo>
                    <a:pt x="0" y="635"/>
                    <a:pt x="2000" y="1271"/>
                    <a:pt x="5800" y="2224"/>
                  </a:cubicBezTo>
                  <a:cubicBezTo>
                    <a:pt x="9600" y="3176"/>
                    <a:pt x="15200" y="4447"/>
                    <a:pt x="18200" y="5612"/>
                  </a:cubicBezTo>
                  <a:cubicBezTo>
                    <a:pt x="21200" y="6776"/>
                    <a:pt x="21600" y="7835"/>
                    <a:pt x="19400" y="9635"/>
                  </a:cubicBezTo>
                  <a:cubicBezTo>
                    <a:pt x="17200" y="11435"/>
                    <a:pt x="12400" y="13976"/>
                    <a:pt x="9400" y="15776"/>
                  </a:cubicBezTo>
                  <a:cubicBezTo>
                    <a:pt x="6400" y="17576"/>
                    <a:pt x="5200" y="18635"/>
                    <a:pt x="5400" y="19482"/>
                  </a:cubicBezTo>
                  <a:cubicBezTo>
                    <a:pt x="5600" y="20329"/>
                    <a:pt x="7200" y="20965"/>
                    <a:pt x="8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019600" y="3949700"/>
              <a:ext cx="19156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8361" y="0"/>
                  </a:moveTo>
                  <a:cubicBezTo>
                    <a:pt x="11845" y="2118"/>
                    <a:pt x="15329" y="4235"/>
                    <a:pt x="17768" y="6649"/>
                  </a:cubicBezTo>
                  <a:cubicBezTo>
                    <a:pt x="20206" y="9064"/>
                    <a:pt x="21600" y="11774"/>
                    <a:pt x="20787" y="14146"/>
                  </a:cubicBezTo>
                  <a:cubicBezTo>
                    <a:pt x="19974" y="16518"/>
                    <a:pt x="16955" y="18551"/>
                    <a:pt x="13123" y="19736"/>
                  </a:cubicBezTo>
                  <a:cubicBezTo>
                    <a:pt x="9290" y="20922"/>
                    <a:pt x="4645" y="21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50784" y="5506398"/>
              <a:ext cx="221662" cy="41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51" fill="norm" stroke="1" extrusionOk="0">
                  <a:moveTo>
                    <a:pt x="3167" y="4533"/>
                  </a:moveTo>
                  <a:cubicBezTo>
                    <a:pt x="7367" y="3987"/>
                    <a:pt x="11567" y="3442"/>
                    <a:pt x="14367" y="2842"/>
                  </a:cubicBezTo>
                  <a:cubicBezTo>
                    <a:pt x="17167" y="2242"/>
                    <a:pt x="18567" y="1587"/>
                    <a:pt x="19567" y="1042"/>
                  </a:cubicBezTo>
                  <a:cubicBezTo>
                    <a:pt x="20567" y="496"/>
                    <a:pt x="21167" y="60"/>
                    <a:pt x="20867" y="6"/>
                  </a:cubicBezTo>
                  <a:cubicBezTo>
                    <a:pt x="20567" y="-49"/>
                    <a:pt x="19367" y="278"/>
                    <a:pt x="16267" y="1533"/>
                  </a:cubicBezTo>
                  <a:cubicBezTo>
                    <a:pt x="13167" y="2787"/>
                    <a:pt x="8167" y="4969"/>
                    <a:pt x="5567" y="6333"/>
                  </a:cubicBezTo>
                  <a:cubicBezTo>
                    <a:pt x="2967" y="7696"/>
                    <a:pt x="2767" y="8242"/>
                    <a:pt x="3167" y="8624"/>
                  </a:cubicBezTo>
                  <a:cubicBezTo>
                    <a:pt x="3567" y="9006"/>
                    <a:pt x="4567" y="9224"/>
                    <a:pt x="5567" y="9333"/>
                  </a:cubicBezTo>
                  <a:cubicBezTo>
                    <a:pt x="6567" y="9442"/>
                    <a:pt x="7567" y="9442"/>
                    <a:pt x="8367" y="9715"/>
                  </a:cubicBezTo>
                  <a:cubicBezTo>
                    <a:pt x="9167" y="9987"/>
                    <a:pt x="9767" y="10533"/>
                    <a:pt x="9667" y="11024"/>
                  </a:cubicBezTo>
                  <a:cubicBezTo>
                    <a:pt x="9567" y="11515"/>
                    <a:pt x="8767" y="11951"/>
                    <a:pt x="6967" y="13260"/>
                  </a:cubicBezTo>
                  <a:cubicBezTo>
                    <a:pt x="5167" y="14569"/>
                    <a:pt x="2367" y="16751"/>
                    <a:pt x="967" y="18169"/>
                  </a:cubicBezTo>
                  <a:cubicBezTo>
                    <a:pt x="-433" y="19587"/>
                    <a:pt x="-433" y="20242"/>
                    <a:pt x="1767" y="20678"/>
                  </a:cubicBezTo>
                  <a:cubicBezTo>
                    <a:pt x="3967" y="21115"/>
                    <a:pt x="8367" y="21333"/>
                    <a:pt x="1276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136432" y="5737812"/>
              <a:ext cx="286019" cy="14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0" fill="norm" stroke="1" extrusionOk="0">
                  <a:moveTo>
                    <a:pt x="2402" y="3154"/>
                  </a:moveTo>
                  <a:cubicBezTo>
                    <a:pt x="1290" y="2229"/>
                    <a:pt x="179" y="1303"/>
                    <a:pt x="20" y="686"/>
                  </a:cubicBezTo>
                  <a:cubicBezTo>
                    <a:pt x="-139" y="69"/>
                    <a:pt x="655" y="-240"/>
                    <a:pt x="2005" y="223"/>
                  </a:cubicBezTo>
                  <a:cubicBezTo>
                    <a:pt x="3355" y="686"/>
                    <a:pt x="5261" y="1920"/>
                    <a:pt x="6452" y="5160"/>
                  </a:cubicBezTo>
                  <a:cubicBezTo>
                    <a:pt x="7643" y="8400"/>
                    <a:pt x="8120" y="13646"/>
                    <a:pt x="8120" y="16886"/>
                  </a:cubicBezTo>
                  <a:cubicBezTo>
                    <a:pt x="8120" y="20126"/>
                    <a:pt x="7643" y="21360"/>
                    <a:pt x="7167" y="21360"/>
                  </a:cubicBezTo>
                  <a:cubicBezTo>
                    <a:pt x="6690" y="21360"/>
                    <a:pt x="6214" y="20126"/>
                    <a:pt x="6214" y="17811"/>
                  </a:cubicBezTo>
                  <a:cubicBezTo>
                    <a:pt x="6214" y="15497"/>
                    <a:pt x="6690" y="12103"/>
                    <a:pt x="7167" y="9480"/>
                  </a:cubicBezTo>
                  <a:cubicBezTo>
                    <a:pt x="7643" y="6857"/>
                    <a:pt x="8120" y="5006"/>
                    <a:pt x="8040" y="4543"/>
                  </a:cubicBezTo>
                  <a:cubicBezTo>
                    <a:pt x="7961" y="4080"/>
                    <a:pt x="7326" y="5006"/>
                    <a:pt x="7008" y="6240"/>
                  </a:cubicBezTo>
                  <a:cubicBezTo>
                    <a:pt x="6690" y="7474"/>
                    <a:pt x="6690" y="9017"/>
                    <a:pt x="7008" y="10251"/>
                  </a:cubicBezTo>
                  <a:cubicBezTo>
                    <a:pt x="7326" y="11486"/>
                    <a:pt x="7961" y="12411"/>
                    <a:pt x="10423" y="13337"/>
                  </a:cubicBezTo>
                  <a:cubicBezTo>
                    <a:pt x="12885" y="14263"/>
                    <a:pt x="17173" y="15189"/>
                    <a:pt x="21461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80793" y="5956300"/>
              <a:ext cx="290858" cy="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11" fill="norm" stroke="1" extrusionOk="0">
                  <a:moveTo>
                    <a:pt x="3172" y="3812"/>
                  </a:moveTo>
                  <a:cubicBezTo>
                    <a:pt x="1773" y="8894"/>
                    <a:pt x="375" y="13976"/>
                    <a:pt x="64" y="17153"/>
                  </a:cubicBezTo>
                  <a:cubicBezTo>
                    <a:pt x="-247" y="20329"/>
                    <a:pt x="530" y="21600"/>
                    <a:pt x="3327" y="19059"/>
                  </a:cubicBezTo>
                  <a:cubicBezTo>
                    <a:pt x="6124" y="16518"/>
                    <a:pt x="10941" y="10165"/>
                    <a:pt x="14282" y="6353"/>
                  </a:cubicBezTo>
                  <a:cubicBezTo>
                    <a:pt x="17624" y="2541"/>
                    <a:pt x="19488" y="1271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225600" y="59626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485950" y="56959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505000" y="58483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425267" y="5699910"/>
              <a:ext cx="117195" cy="23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342" fill="norm" stroke="1" extrusionOk="0">
                  <a:moveTo>
                    <a:pt x="17961" y="1989"/>
                  </a:moveTo>
                  <a:cubicBezTo>
                    <a:pt x="16843" y="1204"/>
                    <a:pt x="15726" y="418"/>
                    <a:pt x="12747" y="124"/>
                  </a:cubicBezTo>
                  <a:cubicBezTo>
                    <a:pt x="9768" y="-171"/>
                    <a:pt x="4926" y="25"/>
                    <a:pt x="2319" y="1105"/>
                  </a:cubicBezTo>
                  <a:cubicBezTo>
                    <a:pt x="-288" y="2185"/>
                    <a:pt x="-660" y="4149"/>
                    <a:pt x="1016" y="6211"/>
                  </a:cubicBezTo>
                  <a:cubicBezTo>
                    <a:pt x="2692" y="8273"/>
                    <a:pt x="6416" y="10433"/>
                    <a:pt x="9954" y="12200"/>
                  </a:cubicBezTo>
                  <a:cubicBezTo>
                    <a:pt x="13492" y="13967"/>
                    <a:pt x="16843" y="15342"/>
                    <a:pt x="18706" y="16520"/>
                  </a:cubicBezTo>
                  <a:cubicBezTo>
                    <a:pt x="20568" y="17698"/>
                    <a:pt x="20940" y="18680"/>
                    <a:pt x="20381" y="19564"/>
                  </a:cubicBezTo>
                  <a:cubicBezTo>
                    <a:pt x="19823" y="20447"/>
                    <a:pt x="18333" y="21233"/>
                    <a:pt x="15912" y="21331"/>
                  </a:cubicBezTo>
                  <a:cubicBezTo>
                    <a:pt x="13492" y="21429"/>
                    <a:pt x="10140" y="20840"/>
                    <a:pt x="6788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648000" y="5744433"/>
              <a:ext cx="152401" cy="17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053"/>
                  </a:moveTo>
                  <a:cubicBezTo>
                    <a:pt x="900" y="6967"/>
                    <a:pt x="1800" y="12881"/>
                    <a:pt x="2250" y="16481"/>
                  </a:cubicBezTo>
                  <a:cubicBezTo>
                    <a:pt x="2700" y="20081"/>
                    <a:pt x="2700" y="21367"/>
                    <a:pt x="2550" y="21110"/>
                  </a:cubicBezTo>
                  <a:cubicBezTo>
                    <a:pt x="2400" y="20853"/>
                    <a:pt x="2100" y="19053"/>
                    <a:pt x="2250" y="15838"/>
                  </a:cubicBezTo>
                  <a:cubicBezTo>
                    <a:pt x="2400" y="12624"/>
                    <a:pt x="3000" y="7996"/>
                    <a:pt x="5100" y="4781"/>
                  </a:cubicBezTo>
                  <a:cubicBezTo>
                    <a:pt x="7200" y="1567"/>
                    <a:pt x="10800" y="-233"/>
                    <a:pt x="13800" y="24"/>
                  </a:cubicBezTo>
                  <a:cubicBezTo>
                    <a:pt x="16800" y="281"/>
                    <a:pt x="19200" y="2596"/>
                    <a:pt x="20400" y="6324"/>
                  </a:cubicBezTo>
                  <a:cubicBezTo>
                    <a:pt x="21600" y="10053"/>
                    <a:pt x="21600" y="15196"/>
                    <a:pt x="21600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896829" y="5732830"/>
              <a:ext cx="94072" cy="17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72" fill="norm" stroke="1" extrusionOk="0">
                  <a:moveTo>
                    <a:pt x="12693" y="148"/>
                  </a:moveTo>
                  <a:cubicBezTo>
                    <a:pt x="10293" y="148"/>
                    <a:pt x="7893" y="148"/>
                    <a:pt x="5733" y="1562"/>
                  </a:cubicBezTo>
                  <a:cubicBezTo>
                    <a:pt x="3573" y="2977"/>
                    <a:pt x="1653" y="5805"/>
                    <a:pt x="693" y="9020"/>
                  </a:cubicBezTo>
                  <a:cubicBezTo>
                    <a:pt x="-267" y="12234"/>
                    <a:pt x="-267" y="15834"/>
                    <a:pt x="933" y="18148"/>
                  </a:cubicBezTo>
                  <a:cubicBezTo>
                    <a:pt x="2133" y="20462"/>
                    <a:pt x="4533" y="21491"/>
                    <a:pt x="7653" y="21234"/>
                  </a:cubicBezTo>
                  <a:cubicBezTo>
                    <a:pt x="10773" y="20977"/>
                    <a:pt x="14613" y="19434"/>
                    <a:pt x="17253" y="16477"/>
                  </a:cubicBezTo>
                  <a:cubicBezTo>
                    <a:pt x="19893" y="13520"/>
                    <a:pt x="21333" y="9148"/>
                    <a:pt x="21333" y="6320"/>
                  </a:cubicBezTo>
                  <a:cubicBezTo>
                    <a:pt x="21333" y="3491"/>
                    <a:pt x="19893" y="2205"/>
                    <a:pt x="17973" y="1305"/>
                  </a:cubicBezTo>
                  <a:cubicBezTo>
                    <a:pt x="16053" y="405"/>
                    <a:pt x="13653" y="-109"/>
                    <a:pt x="11973" y="20"/>
                  </a:cubicBezTo>
                  <a:cubicBezTo>
                    <a:pt x="10293" y="148"/>
                    <a:pt x="9333" y="920"/>
                    <a:pt x="8373" y="1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050166" y="5727700"/>
              <a:ext cx="174743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2" fill="norm" stroke="1" extrusionOk="0">
                  <a:moveTo>
                    <a:pt x="520" y="0"/>
                  </a:moveTo>
                  <a:cubicBezTo>
                    <a:pt x="260" y="4488"/>
                    <a:pt x="0" y="8977"/>
                    <a:pt x="0" y="12062"/>
                  </a:cubicBezTo>
                  <a:cubicBezTo>
                    <a:pt x="0" y="15148"/>
                    <a:pt x="260" y="16831"/>
                    <a:pt x="911" y="18374"/>
                  </a:cubicBezTo>
                  <a:cubicBezTo>
                    <a:pt x="1561" y="19917"/>
                    <a:pt x="2602" y="21319"/>
                    <a:pt x="3513" y="21460"/>
                  </a:cubicBezTo>
                  <a:cubicBezTo>
                    <a:pt x="4424" y="21600"/>
                    <a:pt x="5205" y="20478"/>
                    <a:pt x="5725" y="19216"/>
                  </a:cubicBezTo>
                  <a:cubicBezTo>
                    <a:pt x="6246" y="17953"/>
                    <a:pt x="6506" y="16551"/>
                    <a:pt x="6636" y="15148"/>
                  </a:cubicBezTo>
                  <a:cubicBezTo>
                    <a:pt x="6766" y="13745"/>
                    <a:pt x="6766" y="12343"/>
                    <a:pt x="6766" y="12343"/>
                  </a:cubicBezTo>
                  <a:cubicBezTo>
                    <a:pt x="6766" y="12343"/>
                    <a:pt x="6766" y="13745"/>
                    <a:pt x="6766" y="15148"/>
                  </a:cubicBezTo>
                  <a:cubicBezTo>
                    <a:pt x="6766" y="16551"/>
                    <a:pt x="6766" y="17953"/>
                    <a:pt x="7937" y="19216"/>
                  </a:cubicBezTo>
                  <a:cubicBezTo>
                    <a:pt x="9108" y="20478"/>
                    <a:pt x="11451" y="21600"/>
                    <a:pt x="13533" y="21179"/>
                  </a:cubicBezTo>
                  <a:cubicBezTo>
                    <a:pt x="15614" y="20758"/>
                    <a:pt x="17436" y="18795"/>
                    <a:pt x="18867" y="16270"/>
                  </a:cubicBezTo>
                  <a:cubicBezTo>
                    <a:pt x="20299" y="13745"/>
                    <a:pt x="21340" y="10660"/>
                    <a:pt x="21470" y="7855"/>
                  </a:cubicBezTo>
                  <a:cubicBezTo>
                    <a:pt x="21600" y="5049"/>
                    <a:pt x="20819" y="2525"/>
                    <a:pt x="20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583004" y="5689600"/>
              <a:ext cx="201647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55" fill="norm" stroke="1" extrusionOk="0">
                  <a:moveTo>
                    <a:pt x="3210" y="20546"/>
                  </a:moveTo>
                  <a:cubicBezTo>
                    <a:pt x="2085" y="21073"/>
                    <a:pt x="960" y="21600"/>
                    <a:pt x="398" y="20546"/>
                  </a:cubicBezTo>
                  <a:cubicBezTo>
                    <a:pt x="-165" y="19493"/>
                    <a:pt x="-165" y="16859"/>
                    <a:pt x="623" y="14488"/>
                  </a:cubicBezTo>
                  <a:cubicBezTo>
                    <a:pt x="1410" y="12117"/>
                    <a:pt x="2985" y="10010"/>
                    <a:pt x="4335" y="8956"/>
                  </a:cubicBezTo>
                  <a:cubicBezTo>
                    <a:pt x="5685" y="7902"/>
                    <a:pt x="6810" y="7902"/>
                    <a:pt x="8160" y="10010"/>
                  </a:cubicBezTo>
                  <a:cubicBezTo>
                    <a:pt x="9510" y="12117"/>
                    <a:pt x="11085" y="16332"/>
                    <a:pt x="12435" y="18702"/>
                  </a:cubicBezTo>
                  <a:cubicBezTo>
                    <a:pt x="13785" y="21073"/>
                    <a:pt x="14910" y="21600"/>
                    <a:pt x="16035" y="19493"/>
                  </a:cubicBezTo>
                  <a:cubicBezTo>
                    <a:pt x="17160" y="17385"/>
                    <a:pt x="18285" y="12644"/>
                    <a:pt x="19185" y="8956"/>
                  </a:cubicBezTo>
                  <a:cubicBezTo>
                    <a:pt x="20085" y="5268"/>
                    <a:pt x="20760" y="2634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600500" y="5803900"/>
              <a:ext cx="215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318" y="16629"/>
                  </a:cubicBezTo>
                  <a:cubicBezTo>
                    <a:pt x="635" y="15086"/>
                    <a:pt x="1271" y="13714"/>
                    <a:pt x="2541" y="13371"/>
                  </a:cubicBezTo>
                  <a:cubicBezTo>
                    <a:pt x="3812" y="13029"/>
                    <a:pt x="5718" y="13714"/>
                    <a:pt x="7200" y="14571"/>
                  </a:cubicBezTo>
                  <a:cubicBezTo>
                    <a:pt x="8682" y="15429"/>
                    <a:pt x="9741" y="16457"/>
                    <a:pt x="11435" y="16286"/>
                  </a:cubicBezTo>
                  <a:cubicBezTo>
                    <a:pt x="13129" y="16114"/>
                    <a:pt x="15459" y="14743"/>
                    <a:pt x="17259" y="11829"/>
                  </a:cubicBezTo>
                  <a:cubicBezTo>
                    <a:pt x="19059" y="8914"/>
                    <a:pt x="20329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184426" y="5466825"/>
              <a:ext cx="108225" cy="51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33" fill="norm" stroke="1" extrusionOk="0">
                  <a:moveTo>
                    <a:pt x="21238" y="2677"/>
                  </a:moveTo>
                  <a:cubicBezTo>
                    <a:pt x="18746" y="1881"/>
                    <a:pt x="16253" y="1084"/>
                    <a:pt x="13969" y="597"/>
                  </a:cubicBezTo>
                  <a:cubicBezTo>
                    <a:pt x="11684" y="110"/>
                    <a:pt x="9607" y="-67"/>
                    <a:pt x="7946" y="22"/>
                  </a:cubicBezTo>
                  <a:cubicBezTo>
                    <a:pt x="6284" y="110"/>
                    <a:pt x="5038" y="464"/>
                    <a:pt x="3376" y="2058"/>
                  </a:cubicBezTo>
                  <a:cubicBezTo>
                    <a:pt x="1715" y="3651"/>
                    <a:pt x="-362" y="6484"/>
                    <a:pt x="53" y="9449"/>
                  </a:cubicBezTo>
                  <a:cubicBezTo>
                    <a:pt x="469" y="12415"/>
                    <a:pt x="3376" y="15513"/>
                    <a:pt x="5038" y="17549"/>
                  </a:cubicBezTo>
                  <a:cubicBezTo>
                    <a:pt x="6700" y="19585"/>
                    <a:pt x="7115" y="20559"/>
                    <a:pt x="753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157183" y="5822950"/>
              <a:ext cx="11006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407" y="21600"/>
                  </a:moveTo>
                  <a:cubicBezTo>
                    <a:pt x="0" y="16560"/>
                    <a:pt x="-408" y="11520"/>
                    <a:pt x="815" y="8280"/>
                  </a:cubicBezTo>
                  <a:cubicBezTo>
                    <a:pt x="2037" y="5040"/>
                    <a:pt x="4890" y="3600"/>
                    <a:pt x="8558" y="2520"/>
                  </a:cubicBezTo>
                  <a:cubicBezTo>
                    <a:pt x="12226" y="1440"/>
                    <a:pt x="16709" y="72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427924" y="5550847"/>
              <a:ext cx="118727" cy="48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15" fill="norm" stroke="1" extrusionOk="0">
                  <a:moveTo>
                    <a:pt x="21255" y="803"/>
                  </a:moveTo>
                  <a:cubicBezTo>
                    <a:pt x="20118" y="428"/>
                    <a:pt x="18981" y="52"/>
                    <a:pt x="17655" y="5"/>
                  </a:cubicBezTo>
                  <a:cubicBezTo>
                    <a:pt x="16329" y="-42"/>
                    <a:pt x="14813" y="240"/>
                    <a:pt x="12918" y="1226"/>
                  </a:cubicBezTo>
                  <a:cubicBezTo>
                    <a:pt x="11023" y="2212"/>
                    <a:pt x="8750" y="3902"/>
                    <a:pt x="6476" y="6344"/>
                  </a:cubicBezTo>
                  <a:cubicBezTo>
                    <a:pt x="4202" y="8786"/>
                    <a:pt x="1929" y="11979"/>
                    <a:pt x="792" y="14468"/>
                  </a:cubicBezTo>
                  <a:cubicBezTo>
                    <a:pt x="-345" y="16956"/>
                    <a:pt x="-345" y="18741"/>
                    <a:pt x="1360" y="19868"/>
                  </a:cubicBezTo>
                  <a:cubicBezTo>
                    <a:pt x="3066" y="20995"/>
                    <a:pt x="6476" y="21464"/>
                    <a:pt x="10076" y="21511"/>
                  </a:cubicBezTo>
                  <a:cubicBezTo>
                    <a:pt x="13676" y="21558"/>
                    <a:pt x="17466" y="21182"/>
                    <a:pt x="21255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647027" y="5675549"/>
              <a:ext cx="97140" cy="53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011" fill="norm" stroke="1" extrusionOk="0">
                  <a:moveTo>
                    <a:pt x="1610" y="7086"/>
                  </a:moveTo>
                  <a:cubicBezTo>
                    <a:pt x="710" y="8342"/>
                    <a:pt x="-190" y="9598"/>
                    <a:pt x="35" y="11356"/>
                  </a:cubicBezTo>
                  <a:cubicBezTo>
                    <a:pt x="260" y="13114"/>
                    <a:pt x="1610" y="15374"/>
                    <a:pt x="2510" y="17007"/>
                  </a:cubicBezTo>
                  <a:cubicBezTo>
                    <a:pt x="3410" y="18639"/>
                    <a:pt x="3860" y="19644"/>
                    <a:pt x="4085" y="20356"/>
                  </a:cubicBezTo>
                  <a:cubicBezTo>
                    <a:pt x="4310" y="21067"/>
                    <a:pt x="4310" y="21486"/>
                    <a:pt x="3860" y="20063"/>
                  </a:cubicBezTo>
                  <a:cubicBezTo>
                    <a:pt x="3410" y="18639"/>
                    <a:pt x="2510" y="15374"/>
                    <a:pt x="2060" y="12319"/>
                  </a:cubicBezTo>
                  <a:cubicBezTo>
                    <a:pt x="1610" y="9263"/>
                    <a:pt x="1610" y="6416"/>
                    <a:pt x="1610" y="4616"/>
                  </a:cubicBezTo>
                  <a:cubicBezTo>
                    <a:pt x="1610" y="2816"/>
                    <a:pt x="1610" y="2063"/>
                    <a:pt x="2060" y="1477"/>
                  </a:cubicBezTo>
                  <a:cubicBezTo>
                    <a:pt x="2510" y="891"/>
                    <a:pt x="3410" y="472"/>
                    <a:pt x="4985" y="221"/>
                  </a:cubicBezTo>
                  <a:cubicBezTo>
                    <a:pt x="6560" y="-30"/>
                    <a:pt x="8810" y="-114"/>
                    <a:pt x="11510" y="221"/>
                  </a:cubicBezTo>
                  <a:cubicBezTo>
                    <a:pt x="14210" y="556"/>
                    <a:pt x="17360" y="1309"/>
                    <a:pt x="19160" y="2314"/>
                  </a:cubicBezTo>
                  <a:cubicBezTo>
                    <a:pt x="20960" y="3319"/>
                    <a:pt x="21410" y="4574"/>
                    <a:pt x="18935" y="5663"/>
                  </a:cubicBezTo>
                  <a:cubicBezTo>
                    <a:pt x="16460" y="6751"/>
                    <a:pt x="11060" y="7672"/>
                    <a:pt x="5660" y="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775250" y="5725437"/>
              <a:ext cx="184151" cy="15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3867"/>
                  </a:moveTo>
                  <a:cubicBezTo>
                    <a:pt x="993" y="2980"/>
                    <a:pt x="1986" y="2092"/>
                    <a:pt x="3848" y="2536"/>
                  </a:cubicBezTo>
                  <a:cubicBezTo>
                    <a:pt x="5710" y="2980"/>
                    <a:pt x="8441" y="4755"/>
                    <a:pt x="10179" y="7270"/>
                  </a:cubicBezTo>
                  <a:cubicBezTo>
                    <a:pt x="11917" y="9785"/>
                    <a:pt x="12662" y="13040"/>
                    <a:pt x="12910" y="15407"/>
                  </a:cubicBezTo>
                  <a:cubicBezTo>
                    <a:pt x="13159" y="17774"/>
                    <a:pt x="12910" y="19254"/>
                    <a:pt x="12166" y="20141"/>
                  </a:cubicBezTo>
                  <a:cubicBezTo>
                    <a:pt x="11421" y="21029"/>
                    <a:pt x="10179" y="21325"/>
                    <a:pt x="9186" y="20881"/>
                  </a:cubicBezTo>
                  <a:cubicBezTo>
                    <a:pt x="8193" y="20437"/>
                    <a:pt x="7448" y="19254"/>
                    <a:pt x="7324" y="16443"/>
                  </a:cubicBezTo>
                  <a:cubicBezTo>
                    <a:pt x="7200" y="13632"/>
                    <a:pt x="7697" y="9193"/>
                    <a:pt x="9931" y="6087"/>
                  </a:cubicBezTo>
                  <a:cubicBezTo>
                    <a:pt x="12166" y="2980"/>
                    <a:pt x="16138" y="1204"/>
                    <a:pt x="18372" y="465"/>
                  </a:cubicBezTo>
                  <a:cubicBezTo>
                    <a:pt x="20607" y="-275"/>
                    <a:pt x="21103" y="21"/>
                    <a:pt x="21600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925628" y="5713783"/>
              <a:ext cx="135373" cy="16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885" fill="norm" stroke="1" extrusionOk="0">
                  <a:moveTo>
                    <a:pt x="9149" y="9753"/>
                  </a:moveTo>
                  <a:cubicBezTo>
                    <a:pt x="9804" y="8153"/>
                    <a:pt x="10458" y="6553"/>
                    <a:pt x="11113" y="4820"/>
                  </a:cubicBezTo>
                  <a:cubicBezTo>
                    <a:pt x="11767" y="3087"/>
                    <a:pt x="12422" y="1220"/>
                    <a:pt x="11931" y="420"/>
                  </a:cubicBezTo>
                  <a:cubicBezTo>
                    <a:pt x="11440" y="-380"/>
                    <a:pt x="9804" y="-113"/>
                    <a:pt x="7349" y="1887"/>
                  </a:cubicBezTo>
                  <a:cubicBezTo>
                    <a:pt x="4895" y="3887"/>
                    <a:pt x="1622" y="7620"/>
                    <a:pt x="476" y="10953"/>
                  </a:cubicBezTo>
                  <a:cubicBezTo>
                    <a:pt x="-669" y="14287"/>
                    <a:pt x="313" y="17220"/>
                    <a:pt x="2767" y="18953"/>
                  </a:cubicBezTo>
                  <a:cubicBezTo>
                    <a:pt x="5222" y="20687"/>
                    <a:pt x="9149" y="21220"/>
                    <a:pt x="12422" y="20687"/>
                  </a:cubicBezTo>
                  <a:cubicBezTo>
                    <a:pt x="15695" y="20153"/>
                    <a:pt x="18313" y="18553"/>
                    <a:pt x="20931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093600" y="5719544"/>
              <a:ext cx="113451" cy="15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86" fill="norm" stroke="1" extrusionOk="0">
                  <a:moveTo>
                    <a:pt x="15439" y="236"/>
                  </a:moveTo>
                  <a:cubicBezTo>
                    <a:pt x="13039" y="-41"/>
                    <a:pt x="10639" y="-318"/>
                    <a:pt x="8439" y="928"/>
                  </a:cubicBezTo>
                  <a:cubicBezTo>
                    <a:pt x="6239" y="2174"/>
                    <a:pt x="4239" y="4944"/>
                    <a:pt x="2839" y="7713"/>
                  </a:cubicBezTo>
                  <a:cubicBezTo>
                    <a:pt x="1439" y="10482"/>
                    <a:pt x="639" y="13251"/>
                    <a:pt x="239" y="15328"/>
                  </a:cubicBezTo>
                  <a:cubicBezTo>
                    <a:pt x="-161" y="17405"/>
                    <a:pt x="-161" y="18790"/>
                    <a:pt x="1039" y="19759"/>
                  </a:cubicBezTo>
                  <a:cubicBezTo>
                    <a:pt x="2239" y="20728"/>
                    <a:pt x="4639" y="21282"/>
                    <a:pt x="8239" y="20174"/>
                  </a:cubicBezTo>
                  <a:cubicBezTo>
                    <a:pt x="11839" y="19067"/>
                    <a:pt x="16639" y="16297"/>
                    <a:pt x="21439" y="1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238800" y="57721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264200" y="566420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290157" y="5691303"/>
              <a:ext cx="112096" cy="46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35" fill="norm" stroke="1" extrusionOk="0">
                  <a:moveTo>
                    <a:pt x="3495" y="4339"/>
                  </a:moveTo>
                  <a:cubicBezTo>
                    <a:pt x="2695" y="7874"/>
                    <a:pt x="1895" y="11408"/>
                    <a:pt x="1495" y="14010"/>
                  </a:cubicBezTo>
                  <a:cubicBezTo>
                    <a:pt x="1095" y="16612"/>
                    <a:pt x="1095" y="18281"/>
                    <a:pt x="1095" y="19459"/>
                  </a:cubicBezTo>
                  <a:cubicBezTo>
                    <a:pt x="1095" y="20637"/>
                    <a:pt x="1095" y="21325"/>
                    <a:pt x="895" y="21423"/>
                  </a:cubicBezTo>
                  <a:cubicBezTo>
                    <a:pt x="695" y="21521"/>
                    <a:pt x="295" y="21030"/>
                    <a:pt x="95" y="19116"/>
                  </a:cubicBezTo>
                  <a:cubicBezTo>
                    <a:pt x="-105" y="17201"/>
                    <a:pt x="-105" y="13863"/>
                    <a:pt x="1295" y="10623"/>
                  </a:cubicBezTo>
                  <a:cubicBezTo>
                    <a:pt x="2695" y="7383"/>
                    <a:pt x="5495" y="4241"/>
                    <a:pt x="7495" y="2425"/>
                  </a:cubicBezTo>
                  <a:cubicBezTo>
                    <a:pt x="9495" y="608"/>
                    <a:pt x="10695" y="117"/>
                    <a:pt x="12095" y="19"/>
                  </a:cubicBezTo>
                  <a:cubicBezTo>
                    <a:pt x="13495" y="-79"/>
                    <a:pt x="15095" y="216"/>
                    <a:pt x="16695" y="559"/>
                  </a:cubicBezTo>
                  <a:cubicBezTo>
                    <a:pt x="18295" y="903"/>
                    <a:pt x="19895" y="1296"/>
                    <a:pt x="20695" y="2032"/>
                  </a:cubicBezTo>
                  <a:cubicBezTo>
                    <a:pt x="21495" y="2768"/>
                    <a:pt x="21495" y="3848"/>
                    <a:pt x="19295" y="4977"/>
                  </a:cubicBezTo>
                  <a:cubicBezTo>
                    <a:pt x="17095" y="6106"/>
                    <a:pt x="12695" y="7285"/>
                    <a:pt x="9695" y="7972"/>
                  </a:cubicBezTo>
                  <a:cubicBezTo>
                    <a:pt x="6695" y="8659"/>
                    <a:pt x="5095" y="8856"/>
                    <a:pt x="3495" y="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448350" y="588645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861826" y="5511800"/>
              <a:ext cx="43725" cy="37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76" fill="norm" stroke="1" extrusionOk="0">
                  <a:moveTo>
                    <a:pt x="21247" y="0"/>
                  </a:moveTo>
                  <a:cubicBezTo>
                    <a:pt x="17133" y="366"/>
                    <a:pt x="13018" y="732"/>
                    <a:pt x="10447" y="1953"/>
                  </a:cubicBezTo>
                  <a:cubicBezTo>
                    <a:pt x="7876" y="3173"/>
                    <a:pt x="6847" y="5247"/>
                    <a:pt x="5304" y="7932"/>
                  </a:cubicBezTo>
                  <a:cubicBezTo>
                    <a:pt x="3761" y="10617"/>
                    <a:pt x="1704" y="13912"/>
                    <a:pt x="676" y="16169"/>
                  </a:cubicBezTo>
                  <a:cubicBezTo>
                    <a:pt x="-353" y="18427"/>
                    <a:pt x="-353" y="19647"/>
                    <a:pt x="1704" y="20441"/>
                  </a:cubicBezTo>
                  <a:cubicBezTo>
                    <a:pt x="3761" y="21234"/>
                    <a:pt x="7876" y="21600"/>
                    <a:pt x="9933" y="21234"/>
                  </a:cubicBezTo>
                  <a:cubicBezTo>
                    <a:pt x="11990" y="20868"/>
                    <a:pt x="11990" y="19769"/>
                    <a:pt x="1199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835427" y="5683007"/>
              <a:ext cx="405823" cy="2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0" fill="norm" stroke="1" extrusionOk="0">
                  <a:moveTo>
                    <a:pt x="1021" y="5757"/>
                  </a:moveTo>
                  <a:cubicBezTo>
                    <a:pt x="462" y="5566"/>
                    <a:pt x="-98" y="5375"/>
                    <a:pt x="14" y="5279"/>
                  </a:cubicBezTo>
                  <a:cubicBezTo>
                    <a:pt x="126" y="5183"/>
                    <a:pt x="909" y="5183"/>
                    <a:pt x="2140" y="5279"/>
                  </a:cubicBezTo>
                  <a:cubicBezTo>
                    <a:pt x="3371" y="5375"/>
                    <a:pt x="5050" y="5566"/>
                    <a:pt x="6169" y="5661"/>
                  </a:cubicBezTo>
                  <a:cubicBezTo>
                    <a:pt x="7289" y="5757"/>
                    <a:pt x="7848" y="5757"/>
                    <a:pt x="8296" y="5375"/>
                  </a:cubicBezTo>
                  <a:cubicBezTo>
                    <a:pt x="8743" y="4992"/>
                    <a:pt x="9079" y="4228"/>
                    <a:pt x="9247" y="3272"/>
                  </a:cubicBezTo>
                  <a:cubicBezTo>
                    <a:pt x="9415" y="2316"/>
                    <a:pt x="9415" y="1169"/>
                    <a:pt x="9135" y="500"/>
                  </a:cubicBezTo>
                  <a:cubicBezTo>
                    <a:pt x="8855" y="-169"/>
                    <a:pt x="8296" y="-360"/>
                    <a:pt x="7680" y="1169"/>
                  </a:cubicBezTo>
                  <a:cubicBezTo>
                    <a:pt x="7065" y="2698"/>
                    <a:pt x="6393" y="5948"/>
                    <a:pt x="6113" y="8624"/>
                  </a:cubicBezTo>
                  <a:cubicBezTo>
                    <a:pt x="5834" y="11300"/>
                    <a:pt x="5946" y="13403"/>
                    <a:pt x="6225" y="14741"/>
                  </a:cubicBezTo>
                  <a:cubicBezTo>
                    <a:pt x="6505" y="16079"/>
                    <a:pt x="6953" y="16652"/>
                    <a:pt x="7904" y="15888"/>
                  </a:cubicBezTo>
                  <a:cubicBezTo>
                    <a:pt x="8855" y="15123"/>
                    <a:pt x="10310" y="13021"/>
                    <a:pt x="11150" y="11396"/>
                  </a:cubicBezTo>
                  <a:cubicBezTo>
                    <a:pt x="11989" y="9771"/>
                    <a:pt x="12213" y="8624"/>
                    <a:pt x="12493" y="7573"/>
                  </a:cubicBezTo>
                  <a:cubicBezTo>
                    <a:pt x="12772" y="6521"/>
                    <a:pt x="13108" y="5566"/>
                    <a:pt x="13164" y="5566"/>
                  </a:cubicBezTo>
                  <a:cubicBezTo>
                    <a:pt x="13220" y="5566"/>
                    <a:pt x="12996" y="6521"/>
                    <a:pt x="12884" y="7955"/>
                  </a:cubicBezTo>
                  <a:cubicBezTo>
                    <a:pt x="12772" y="9389"/>
                    <a:pt x="12772" y="11300"/>
                    <a:pt x="12717" y="13021"/>
                  </a:cubicBezTo>
                  <a:cubicBezTo>
                    <a:pt x="12661" y="14741"/>
                    <a:pt x="12549" y="16270"/>
                    <a:pt x="12549" y="16461"/>
                  </a:cubicBezTo>
                  <a:cubicBezTo>
                    <a:pt x="12549" y="16652"/>
                    <a:pt x="12661" y="15505"/>
                    <a:pt x="13052" y="13403"/>
                  </a:cubicBezTo>
                  <a:cubicBezTo>
                    <a:pt x="13444" y="11300"/>
                    <a:pt x="14115" y="8242"/>
                    <a:pt x="14563" y="6139"/>
                  </a:cubicBezTo>
                  <a:cubicBezTo>
                    <a:pt x="15011" y="4036"/>
                    <a:pt x="15235" y="2890"/>
                    <a:pt x="15458" y="2794"/>
                  </a:cubicBezTo>
                  <a:cubicBezTo>
                    <a:pt x="15682" y="2698"/>
                    <a:pt x="15906" y="3654"/>
                    <a:pt x="16018" y="4705"/>
                  </a:cubicBezTo>
                  <a:cubicBezTo>
                    <a:pt x="16130" y="5757"/>
                    <a:pt x="16130" y="6904"/>
                    <a:pt x="16130" y="8146"/>
                  </a:cubicBezTo>
                  <a:cubicBezTo>
                    <a:pt x="16130" y="9389"/>
                    <a:pt x="16130" y="10727"/>
                    <a:pt x="16242" y="10918"/>
                  </a:cubicBezTo>
                  <a:cubicBezTo>
                    <a:pt x="16354" y="11109"/>
                    <a:pt x="16578" y="10153"/>
                    <a:pt x="16913" y="9389"/>
                  </a:cubicBezTo>
                  <a:cubicBezTo>
                    <a:pt x="17249" y="8624"/>
                    <a:pt x="17697" y="8051"/>
                    <a:pt x="18144" y="7477"/>
                  </a:cubicBezTo>
                  <a:cubicBezTo>
                    <a:pt x="18592" y="6904"/>
                    <a:pt x="19040" y="6330"/>
                    <a:pt x="19599" y="6139"/>
                  </a:cubicBezTo>
                  <a:cubicBezTo>
                    <a:pt x="20159" y="5948"/>
                    <a:pt x="20830" y="6139"/>
                    <a:pt x="21166" y="6713"/>
                  </a:cubicBezTo>
                  <a:cubicBezTo>
                    <a:pt x="21502" y="7286"/>
                    <a:pt x="21502" y="8242"/>
                    <a:pt x="21390" y="10249"/>
                  </a:cubicBezTo>
                  <a:cubicBezTo>
                    <a:pt x="21278" y="12256"/>
                    <a:pt x="21054" y="15314"/>
                    <a:pt x="20886" y="17321"/>
                  </a:cubicBezTo>
                  <a:cubicBezTo>
                    <a:pt x="20719" y="19328"/>
                    <a:pt x="20607" y="20284"/>
                    <a:pt x="20495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239513" y="5703479"/>
              <a:ext cx="166466" cy="49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8" fill="norm" stroke="1" extrusionOk="0">
                  <a:moveTo>
                    <a:pt x="8430" y="5740"/>
                  </a:moveTo>
                  <a:cubicBezTo>
                    <a:pt x="7350" y="8405"/>
                    <a:pt x="6270" y="11071"/>
                    <a:pt x="5325" y="13460"/>
                  </a:cubicBezTo>
                  <a:cubicBezTo>
                    <a:pt x="4380" y="15850"/>
                    <a:pt x="3570" y="17964"/>
                    <a:pt x="2760" y="19343"/>
                  </a:cubicBezTo>
                  <a:cubicBezTo>
                    <a:pt x="1950" y="20722"/>
                    <a:pt x="1140" y="21365"/>
                    <a:pt x="600" y="21457"/>
                  </a:cubicBezTo>
                  <a:cubicBezTo>
                    <a:pt x="60" y="21549"/>
                    <a:pt x="-210" y="21089"/>
                    <a:pt x="195" y="19205"/>
                  </a:cubicBezTo>
                  <a:cubicBezTo>
                    <a:pt x="600" y="17321"/>
                    <a:pt x="1680" y="14012"/>
                    <a:pt x="3165" y="10979"/>
                  </a:cubicBezTo>
                  <a:cubicBezTo>
                    <a:pt x="4650" y="7946"/>
                    <a:pt x="6540" y="5188"/>
                    <a:pt x="7620" y="3580"/>
                  </a:cubicBezTo>
                  <a:cubicBezTo>
                    <a:pt x="8700" y="1971"/>
                    <a:pt x="8970" y="1512"/>
                    <a:pt x="9510" y="1098"/>
                  </a:cubicBezTo>
                  <a:cubicBezTo>
                    <a:pt x="10050" y="684"/>
                    <a:pt x="10860" y="317"/>
                    <a:pt x="11940" y="133"/>
                  </a:cubicBezTo>
                  <a:cubicBezTo>
                    <a:pt x="13020" y="-51"/>
                    <a:pt x="14370" y="-51"/>
                    <a:pt x="15585" y="179"/>
                  </a:cubicBezTo>
                  <a:cubicBezTo>
                    <a:pt x="16800" y="409"/>
                    <a:pt x="17880" y="868"/>
                    <a:pt x="18825" y="1695"/>
                  </a:cubicBezTo>
                  <a:cubicBezTo>
                    <a:pt x="19770" y="2523"/>
                    <a:pt x="20580" y="3718"/>
                    <a:pt x="20985" y="4545"/>
                  </a:cubicBezTo>
                  <a:cubicBezTo>
                    <a:pt x="21390" y="5372"/>
                    <a:pt x="21390" y="5832"/>
                    <a:pt x="20310" y="6337"/>
                  </a:cubicBezTo>
                  <a:cubicBezTo>
                    <a:pt x="19230" y="6843"/>
                    <a:pt x="17070" y="7394"/>
                    <a:pt x="14505" y="7302"/>
                  </a:cubicBezTo>
                  <a:cubicBezTo>
                    <a:pt x="11940" y="7210"/>
                    <a:pt x="8970" y="6475"/>
                    <a:pt x="6000" y="5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477050" y="5511749"/>
              <a:ext cx="85955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7" fill="norm" stroke="1" extrusionOk="0">
                  <a:moveTo>
                    <a:pt x="0" y="349"/>
                  </a:moveTo>
                  <a:cubicBezTo>
                    <a:pt x="2571" y="118"/>
                    <a:pt x="5143" y="-113"/>
                    <a:pt x="7200" y="60"/>
                  </a:cubicBezTo>
                  <a:cubicBezTo>
                    <a:pt x="9257" y="234"/>
                    <a:pt x="10800" y="811"/>
                    <a:pt x="13371" y="2775"/>
                  </a:cubicBezTo>
                  <a:cubicBezTo>
                    <a:pt x="15943" y="4738"/>
                    <a:pt x="19543" y="8088"/>
                    <a:pt x="20571" y="10918"/>
                  </a:cubicBezTo>
                  <a:cubicBezTo>
                    <a:pt x="21600" y="13748"/>
                    <a:pt x="20057" y="16058"/>
                    <a:pt x="16457" y="17733"/>
                  </a:cubicBezTo>
                  <a:cubicBezTo>
                    <a:pt x="12857" y="19408"/>
                    <a:pt x="7200" y="20447"/>
                    <a:pt x="1543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03350" y="3380646"/>
              <a:ext cx="97768" cy="172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5" fill="norm" stroke="1" extrusionOk="0">
                  <a:moveTo>
                    <a:pt x="16545" y="1637"/>
                  </a:moveTo>
                  <a:cubicBezTo>
                    <a:pt x="16085" y="1213"/>
                    <a:pt x="15626" y="790"/>
                    <a:pt x="15626" y="498"/>
                  </a:cubicBezTo>
                  <a:cubicBezTo>
                    <a:pt x="15626" y="207"/>
                    <a:pt x="16085" y="48"/>
                    <a:pt x="17234" y="9"/>
                  </a:cubicBezTo>
                  <a:cubicBezTo>
                    <a:pt x="18383" y="-31"/>
                    <a:pt x="20221" y="48"/>
                    <a:pt x="20911" y="459"/>
                  </a:cubicBezTo>
                  <a:cubicBezTo>
                    <a:pt x="21600" y="869"/>
                    <a:pt x="21140" y="1610"/>
                    <a:pt x="19762" y="2523"/>
                  </a:cubicBezTo>
                  <a:cubicBezTo>
                    <a:pt x="18383" y="3437"/>
                    <a:pt x="16085" y="4522"/>
                    <a:pt x="14706" y="5634"/>
                  </a:cubicBezTo>
                  <a:cubicBezTo>
                    <a:pt x="13328" y="6745"/>
                    <a:pt x="12868" y="7884"/>
                    <a:pt x="12868" y="8956"/>
                  </a:cubicBezTo>
                  <a:cubicBezTo>
                    <a:pt x="12868" y="10028"/>
                    <a:pt x="13328" y="11034"/>
                    <a:pt x="13787" y="12066"/>
                  </a:cubicBezTo>
                  <a:cubicBezTo>
                    <a:pt x="14247" y="13098"/>
                    <a:pt x="14706" y="14157"/>
                    <a:pt x="14247" y="15190"/>
                  </a:cubicBezTo>
                  <a:cubicBezTo>
                    <a:pt x="13787" y="16222"/>
                    <a:pt x="12409" y="17228"/>
                    <a:pt x="9881" y="18234"/>
                  </a:cubicBezTo>
                  <a:cubicBezTo>
                    <a:pt x="7353" y="19240"/>
                    <a:pt x="3677" y="20245"/>
                    <a:pt x="1838" y="20828"/>
                  </a:cubicBezTo>
                  <a:cubicBezTo>
                    <a:pt x="0" y="21410"/>
                    <a:pt x="0" y="21569"/>
                    <a:pt x="0" y="21529"/>
                  </a:cubicBezTo>
                  <a:cubicBezTo>
                    <a:pt x="0" y="21490"/>
                    <a:pt x="0" y="21251"/>
                    <a:pt x="0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30300" y="3316816"/>
              <a:ext cx="4379130" cy="188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6" fill="norm" stroke="1" extrusionOk="0">
                  <a:moveTo>
                    <a:pt x="1377" y="1432"/>
                  </a:moveTo>
                  <a:cubicBezTo>
                    <a:pt x="1555" y="1311"/>
                    <a:pt x="1732" y="1189"/>
                    <a:pt x="2024" y="1056"/>
                  </a:cubicBezTo>
                  <a:cubicBezTo>
                    <a:pt x="2317" y="922"/>
                    <a:pt x="2723" y="777"/>
                    <a:pt x="3115" y="667"/>
                  </a:cubicBezTo>
                  <a:cubicBezTo>
                    <a:pt x="3506" y="558"/>
                    <a:pt x="3882" y="485"/>
                    <a:pt x="4263" y="425"/>
                  </a:cubicBezTo>
                  <a:cubicBezTo>
                    <a:pt x="4643" y="364"/>
                    <a:pt x="5030" y="316"/>
                    <a:pt x="5395" y="279"/>
                  </a:cubicBezTo>
                  <a:cubicBezTo>
                    <a:pt x="5760" y="243"/>
                    <a:pt x="6104" y="218"/>
                    <a:pt x="6475" y="206"/>
                  </a:cubicBezTo>
                  <a:cubicBezTo>
                    <a:pt x="6845" y="194"/>
                    <a:pt x="7242" y="194"/>
                    <a:pt x="7643" y="194"/>
                  </a:cubicBezTo>
                  <a:cubicBezTo>
                    <a:pt x="8045" y="194"/>
                    <a:pt x="8452" y="194"/>
                    <a:pt x="8849" y="206"/>
                  </a:cubicBezTo>
                  <a:cubicBezTo>
                    <a:pt x="9245" y="218"/>
                    <a:pt x="9631" y="243"/>
                    <a:pt x="10090" y="279"/>
                  </a:cubicBezTo>
                  <a:cubicBezTo>
                    <a:pt x="10550" y="316"/>
                    <a:pt x="11082" y="364"/>
                    <a:pt x="11536" y="413"/>
                  </a:cubicBezTo>
                  <a:cubicBezTo>
                    <a:pt x="11990" y="461"/>
                    <a:pt x="12365" y="510"/>
                    <a:pt x="12762" y="558"/>
                  </a:cubicBezTo>
                  <a:cubicBezTo>
                    <a:pt x="13158" y="607"/>
                    <a:pt x="13576" y="655"/>
                    <a:pt x="13983" y="680"/>
                  </a:cubicBezTo>
                  <a:cubicBezTo>
                    <a:pt x="14390" y="704"/>
                    <a:pt x="14786" y="704"/>
                    <a:pt x="15183" y="704"/>
                  </a:cubicBezTo>
                  <a:cubicBezTo>
                    <a:pt x="15579" y="704"/>
                    <a:pt x="15976" y="704"/>
                    <a:pt x="16357" y="692"/>
                  </a:cubicBezTo>
                  <a:cubicBezTo>
                    <a:pt x="16737" y="680"/>
                    <a:pt x="17103" y="655"/>
                    <a:pt x="17504" y="619"/>
                  </a:cubicBezTo>
                  <a:cubicBezTo>
                    <a:pt x="17906" y="582"/>
                    <a:pt x="18344" y="534"/>
                    <a:pt x="18777" y="461"/>
                  </a:cubicBezTo>
                  <a:cubicBezTo>
                    <a:pt x="19210" y="388"/>
                    <a:pt x="19638" y="291"/>
                    <a:pt x="20019" y="218"/>
                  </a:cubicBezTo>
                  <a:cubicBezTo>
                    <a:pt x="20400" y="146"/>
                    <a:pt x="20734" y="97"/>
                    <a:pt x="20963" y="61"/>
                  </a:cubicBezTo>
                  <a:cubicBezTo>
                    <a:pt x="21193" y="24"/>
                    <a:pt x="21318" y="0"/>
                    <a:pt x="21412" y="0"/>
                  </a:cubicBezTo>
                  <a:cubicBezTo>
                    <a:pt x="21506" y="0"/>
                    <a:pt x="21569" y="24"/>
                    <a:pt x="21584" y="109"/>
                  </a:cubicBezTo>
                  <a:cubicBezTo>
                    <a:pt x="21600" y="194"/>
                    <a:pt x="21569" y="340"/>
                    <a:pt x="21501" y="849"/>
                  </a:cubicBezTo>
                  <a:cubicBezTo>
                    <a:pt x="21433" y="1359"/>
                    <a:pt x="21329" y="2233"/>
                    <a:pt x="21250" y="3131"/>
                  </a:cubicBezTo>
                  <a:cubicBezTo>
                    <a:pt x="21172" y="4029"/>
                    <a:pt x="21120" y="4951"/>
                    <a:pt x="21068" y="5898"/>
                  </a:cubicBezTo>
                  <a:cubicBezTo>
                    <a:pt x="21016" y="6844"/>
                    <a:pt x="20963" y="7815"/>
                    <a:pt x="20922" y="8761"/>
                  </a:cubicBezTo>
                  <a:cubicBezTo>
                    <a:pt x="20880" y="9708"/>
                    <a:pt x="20849" y="10630"/>
                    <a:pt x="20828" y="11577"/>
                  </a:cubicBezTo>
                  <a:cubicBezTo>
                    <a:pt x="20807" y="12523"/>
                    <a:pt x="20797" y="13494"/>
                    <a:pt x="20776" y="14404"/>
                  </a:cubicBezTo>
                  <a:cubicBezTo>
                    <a:pt x="20755" y="15314"/>
                    <a:pt x="20723" y="16164"/>
                    <a:pt x="20671" y="16928"/>
                  </a:cubicBezTo>
                  <a:cubicBezTo>
                    <a:pt x="20619" y="17693"/>
                    <a:pt x="20546" y="18372"/>
                    <a:pt x="20416" y="19040"/>
                  </a:cubicBezTo>
                  <a:cubicBezTo>
                    <a:pt x="20285" y="19707"/>
                    <a:pt x="20097" y="20362"/>
                    <a:pt x="19852" y="20787"/>
                  </a:cubicBezTo>
                  <a:cubicBezTo>
                    <a:pt x="19607" y="21212"/>
                    <a:pt x="19304" y="21406"/>
                    <a:pt x="18939" y="21503"/>
                  </a:cubicBezTo>
                  <a:cubicBezTo>
                    <a:pt x="18574" y="21600"/>
                    <a:pt x="18146" y="21600"/>
                    <a:pt x="17734" y="21564"/>
                  </a:cubicBezTo>
                  <a:cubicBezTo>
                    <a:pt x="17322" y="21527"/>
                    <a:pt x="16925" y="21454"/>
                    <a:pt x="16555" y="21382"/>
                  </a:cubicBezTo>
                  <a:cubicBezTo>
                    <a:pt x="16184" y="21309"/>
                    <a:pt x="15840" y="21236"/>
                    <a:pt x="15475" y="21163"/>
                  </a:cubicBezTo>
                  <a:cubicBezTo>
                    <a:pt x="15110" y="21090"/>
                    <a:pt x="14723" y="21018"/>
                    <a:pt x="14306" y="20933"/>
                  </a:cubicBezTo>
                  <a:cubicBezTo>
                    <a:pt x="13889" y="20848"/>
                    <a:pt x="13440" y="20751"/>
                    <a:pt x="13059" y="20678"/>
                  </a:cubicBezTo>
                  <a:cubicBezTo>
                    <a:pt x="12678" y="20605"/>
                    <a:pt x="12365" y="20556"/>
                    <a:pt x="12047" y="20508"/>
                  </a:cubicBezTo>
                  <a:cubicBezTo>
                    <a:pt x="11729" y="20459"/>
                    <a:pt x="11405" y="20411"/>
                    <a:pt x="11082" y="20350"/>
                  </a:cubicBezTo>
                  <a:cubicBezTo>
                    <a:pt x="10758" y="20289"/>
                    <a:pt x="10435" y="20217"/>
                    <a:pt x="10101" y="20144"/>
                  </a:cubicBezTo>
                  <a:cubicBezTo>
                    <a:pt x="9767" y="20071"/>
                    <a:pt x="9423" y="19998"/>
                    <a:pt x="9073" y="19938"/>
                  </a:cubicBezTo>
                  <a:cubicBezTo>
                    <a:pt x="8723" y="19877"/>
                    <a:pt x="8369" y="19828"/>
                    <a:pt x="8024" y="19780"/>
                  </a:cubicBezTo>
                  <a:cubicBezTo>
                    <a:pt x="7680" y="19731"/>
                    <a:pt x="7346" y="19683"/>
                    <a:pt x="7007" y="19634"/>
                  </a:cubicBezTo>
                  <a:cubicBezTo>
                    <a:pt x="6668" y="19586"/>
                    <a:pt x="6323" y="19537"/>
                    <a:pt x="5974" y="19501"/>
                  </a:cubicBezTo>
                  <a:cubicBezTo>
                    <a:pt x="5624" y="19464"/>
                    <a:pt x="5270" y="19440"/>
                    <a:pt x="4852" y="19404"/>
                  </a:cubicBezTo>
                  <a:cubicBezTo>
                    <a:pt x="4435" y="19367"/>
                    <a:pt x="3955" y="19319"/>
                    <a:pt x="3496" y="19282"/>
                  </a:cubicBezTo>
                  <a:cubicBezTo>
                    <a:pt x="3037" y="19246"/>
                    <a:pt x="2598" y="19222"/>
                    <a:pt x="2129" y="19209"/>
                  </a:cubicBezTo>
                  <a:cubicBezTo>
                    <a:pt x="1659" y="19197"/>
                    <a:pt x="1158" y="19197"/>
                    <a:pt x="798" y="19222"/>
                  </a:cubicBezTo>
                  <a:cubicBezTo>
                    <a:pt x="438" y="19246"/>
                    <a:pt x="219" y="19294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839442" y="3626793"/>
              <a:ext cx="259409" cy="22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1" fill="norm" stroke="1" extrusionOk="0">
                  <a:moveTo>
                    <a:pt x="976" y="19711"/>
                  </a:moveTo>
                  <a:cubicBezTo>
                    <a:pt x="449" y="20511"/>
                    <a:pt x="-78" y="21311"/>
                    <a:pt x="10" y="21411"/>
                  </a:cubicBezTo>
                  <a:cubicBezTo>
                    <a:pt x="98" y="21511"/>
                    <a:pt x="800" y="20911"/>
                    <a:pt x="2117" y="18111"/>
                  </a:cubicBezTo>
                  <a:cubicBezTo>
                    <a:pt x="3434" y="15311"/>
                    <a:pt x="5366" y="10311"/>
                    <a:pt x="6595" y="7111"/>
                  </a:cubicBezTo>
                  <a:cubicBezTo>
                    <a:pt x="7824" y="3911"/>
                    <a:pt x="8351" y="2511"/>
                    <a:pt x="8966" y="1511"/>
                  </a:cubicBezTo>
                  <a:cubicBezTo>
                    <a:pt x="9581" y="511"/>
                    <a:pt x="10283" y="-89"/>
                    <a:pt x="10898" y="11"/>
                  </a:cubicBezTo>
                  <a:cubicBezTo>
                    <a:pt x="11512" y="111"/>
                    <a:pt x="12039" y="911"/>
                    <a:pt x="12917" y="2911"/>
                  </a:cubicBezTo>
                  <a:cubicBezTo>
                    <a:pt x="13795" y="4911"/>
                    <a:pt x="15024" y="8111"/>
                    <a:pt x="15990" y="10911"/>
                  </a:cubicBezTo>
                  <a:cubicBezTo>
                    <a:pt x="16956" y="13711"/>
                    <a:pt x="17659" y="16111"/>
                    <a:pt x="18537" y="17611"/>
                  </a:cubicBezTo>
                  <a:cubicBezTo>
                    <a:pt x="19415" y="19111"/>
                    <a:pt x="20468" y="19711"/>
                    <a:pt x="21522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258292" y="3689078"/>
              <a:ext cx="765005" cy="11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3" fill="norm" stroke="1" extrusionOk="0">
                  <a:moveTo>
                    <a:pt x="19200" y="2781"/>
                  </a:moveTo>
                  <a:cubicBezTo>
                    <a:pt x="19082" y="2218"/>
                    <a:pt x="18963" y="1654"/>
                    <a:pt x="18607" y="1252"/>
                  </a:cubicBezTo>
                  <a:cubicBezTo>
                    <a:pt x="18251" y="850"/>
                    <a:pt x="17658" y="609"/>
                    <a:pt x="16560" y="387"/>
                  </a:cubicBezTo>
                  <a:cubicBezTo>
                    <a:pt x="15462" y="166"/>
                    <a:pt x="13860" y="-35"/>
                    <a:pt x="12436" y="5"/>
                  </a:cubicBezTo>
                  <a:cubicBezTo>
                    <a:pt x="11011" y="45"/>
                    <a:pt x="9765" y="327"/>
                    <a:pt x="8638" y="749"/>
                  </a:cubicBezTo>
                  <a:cubicBezTo>
                    <a:pt x="7510" y="1172"/>
                    <a:pt x="6501" y="1735"/>
                    <a:pt x="5552" y="2318"/>
                  </a:cubicBezTo>
                  <a:cubicBezTo>
                    <a:pt x="4603" y="2901"/>
                    <a:pt x="3712" y="3505"/>
                    <a:pt x="2971" y="4309"/>
                  </a:cubicBezTo>
                  <a:cubicBezTo>
                    <a:pt x="2229" y="5114"/>
                    <a:pt x="1636" y="6119"/>
                    <a:pt x="1220" y="7145"/>
                  </a:cubicBezTo>
                  <a:cubicBezTo>
                    <a:pt x="805" y="8171"/>
                    <a:pt x="567" y="9216"/>
                    <a:pt x="360" y="10363"/>
                  </a:cubicBezTo>
                  <a:cubicBezTo>
                    <a:pt x="152" y="11509"/>
                    <a:pt x="-26" y="12756"/>
                    <a:pt x="4" y="13902"/>
                  </a:cubicBezTo>
                  <a:cubicBezTo>
                    <a:pt x="33" y="15049"/>
                    <a:pt x="271" y="16095"/>
                    <a:pt x="864" y="17161"/>
                  </a:cubicBezTo>
                  <a:cubicBezTo>
                    <a:pt x="1458" y="18226"/>
                    <a:pt x="2407" y="19312"/>
                    <a:pt x="3742" y="20077"/>
                  </a:cubicBezTo>
                  <a:cubicBezTo>
                    <a:pt x="5077" y="20841"/>
                    <a:pt x="6798" y="21283"/>
                    <a:pt x="8430" y="21424"/>
                  </a:cubicBezTo>
                  <a:cubicBezTo>
                    <a:pt x="10062" y="21565"/>
                    <a:pt x="11605" y="21404"/>
                    <a:pt x="13059" y="20942"/>
                  </a:cubicBezTo>
                  <a:cubicBezTo>
                    <a:pt x="14512" y="20479"/>
                    <a:pt x="15877" y="19715"/>
                    <a:pt x="16975" y="18729"/>
                  </a:cubicBezTo>
                  <a:cubicBezTo>
                    <a:pt x="18073" y="17744"/>
                    <a:pt x="18904" y="16537"/>
                    <a:pt x="19586" y="15310"/>
                  </a:cubicBezTo>
                  <a:cubicBezTo>
                    <a:pt x="20269" y="14083"/>
                    <a:pt x="20803" y="12837"/>
                    <a:pt x="21129" y="11509"/>
                  </a:cubicBezTo>
                  <a:cubicBezTo>
                    <a:pt x="21455" y="10182"/>
                    <a:pt x="21574" y="8774"/>
                    <a:pt x="21277" y="7467"/>
                  </a:cubicBezTo>
                  <a:cubicBezTo>
                    <a:pt x="20981" y="6159"/>
                    <a:pt x="20269" y="4953"/>
                    <a:pt x="19734" y="4007"/>
                  </a:cubicBezTo>
                  <a:cubicBezTo>
                    <a:pt x="19200" y="3062"/>
                    <a:pt x="18844" y="2378"/>
                    <a:pt x="18577" y="1916"/>
                  </a:cubicBezTo>
                  <a:cubicBezTo>
                    <a:pt x="18310" y="1453"/>
                    <a:pt x="18132" y="1212"/>
                    <a:pt x="17717" y="1111"/>
                  </a:cubicBezTo>
                  <a:cubicBezTo>
                    <a:pt x="17301" y="1011"/>
                    <a:pt x="16649" y="1051"/>
                    <a:pt x="15996" y="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0" y="3587750"/>
              <a:ext cx="158801" cy="2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52" fill="norm" stroke="1" extrusionOk="0">
                  <a:moveTo>
                    <a:pt x="860" y="7336"/>
                  </a:moveTo>
                  <a:cubicBezTo>
                    <a:pt x="291" y="6317"/>
                    <a:pt x="-277" y="5298"/>
                    <a:pt x="149" y="4687"/>
                  </a:cubicBezTo>
                  <a:cubicBezTo>
                    <a:pt x="576" y="4075"/>
                    <a:pt x="1997" y="3872"/>
                    <a:pt x="3986" y="4483"/>
                  </a:cubicBezTo>
                  <a:cubicBezTo>
                    <a:pt x="5976" y="5094"/>
                    <a:pt x="8534" y="6521"/>
                    <a:pt x="10665" y="8762"/>
                  </a:cubicBezTo>
                  <a:cubicBezTo>
                    <a:pt x="12797" y="11004"/>
                    <a:pt x="14502" y="14060"/>
                    <a:pt x="15355" y="16200"/>
                  </a:cubicBezTo>
                  <a:cubicBezTo>
                    <a:pt x="16207" y="18340"/>
                    <a:pt x="16207" y="19562"/>
                    <a:pt x="15497" y="20377"/>
                  </a:cubicBezTo>
                  <a:cubicBezTo>
                    <a:pt x="14786" y="21192"/>
                    <a:pt x="13365" y="21600"/>
                    <a:pt x="12370" y="21192"/>
                  </a:cubicBezTo>
                  <a:cubicBezTo>
                    <a:pt x="11376" y="20785"/>
                    <a:pt x="10807" y="19562"/>
                    <a:pt x="10381" y="17015"/>
                  </a:cubicBezTo>
                  <a:cubicBezTo>
                    <a:pt x="9955" y="14468"/>
                    <a:pt x="9670" y="10596"/>
                    <a:pt x="11518" y="7540"/>
                  </a:cubicBezTo>
                  <a:cubicBezTo>
                    <a:pt x="13365" y="4483"/>
                    <a:pt x="17344" y="2242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64599" y="3560192"/>
              <a:ext cx="127552" cy="16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05" fill="norm" stroke="1" extrusionOk="0">
                  <a:moveTo>
                    <a:pt x="3279" y="13071"/>
                  </a:moveTo>
                  <a:cubicBezTo>
                    <a:pt x="5404" y="10405"/>
                    <a:pt x="7528" y="7738"/>
                    <a:pt x="8768" y="5605"/>
                  </a:cubicBezTo>
                  <a:cubicBezTo>
                    <a:pt x="10007" y="3471"/>
                    <a:pt x="10361" y="1871"/>
                    <a:pt x="9653" y="938"/>
                  </a:cubicBezTo>
                  <a:cubicBezTo>
                    <a:pt x="8945" y="5"/>
                    <a:pt x="7174" y="-262"/>
                    <a:pt x="5581" y="271"/>
                  </a:cubicBezTo>
                  <a:cubicBezTo>
                    <a:pt x="3987" y="805"/>
                    <a:pt x="2571" y="2138"/>
                    <a:pt x="1508" y="5338"/>
                  </a:cubicBezTo>
                  <a:cubicBezTo>
                    <a:pt x="446" y="8538"/>
                    <a:pt x="-262" y="13605"/>
                    <a:pt x="92" y="16805"/>
                  </a:cubicBezTo>
                  <a:cubicBezTo>
                    <a:pt x="446" y="20005"/>
                    <a:pt x="1863" y="21338"/>
                    <a:pt x="5581" y="21071"/>
                  </a:cubicBezTo>
                  <a:cubicBezTo>
                    <a:pt x="9299" y="20805"/>
                    <a:pt x="15318" y="18938"/>
                    <a:pt x="21338" y="17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73703" y="3496172"/>
              <a:ext cx="107847" cy="20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42" fill="norm" stroke="1" extrusionOk="0">
                  <a:moveTo>
                    <a:pt x="12110" y="281"/>
                  </a:moveTo>
                  <a:cubicBezTo>
                    <a:pt x="10072" y="59"/>
                    <a:pt x="8034" y="-164"/>
                    <a:pt x="5793" y="170"/>
                  </a:cubicBezTo>
                  <a:cubicBezTo>
                    <a:pt x="3551" y="504"/>
                    <a:pt x="1106" y="1395"/>
                    <a:pt x="291" y="2397"/>
                  </a:cubicBezTo>
                  <a:cubicBezTo>
                    <a:pt x="-524" y="3399"/>
                    <a:pt x="291" y="4512"/>
                    <a:pt x="3755" y="6294"/>
                  </a:cubicBezTo>
                  <a:cubicBezTo>
                    <a:pt x="7219" y="8075"/>
                    <a:pt x="13333" y="10525"/>
                    <a:pt x="16797" y="12306"/>
                  </a:cubicBezTo>
                  <a:cubicBezTo>
                    <a:pt x="20261" y="14088"/>
                    <a:pt x="21076" y="15201"/>
                    <a:pt x="20668" y="16648"/>
                  </a:cubicBezTo>
                  <a:cubicBezTo>
                    <a:pt x="20261" y="18096"/>
                    <a:pt x="18631" y="19877"/>
                    <a:pt x="16797" y="20657"/>
                  </a:cubicBezTo>
                  <a:cubicBezTo>
                    <a:pt x="14963" y="21436"/>
                    <a:pt x="12925" y="21213"/>
                    <a:pt x="11295" y="20434"/>
                  </a:cubicBezTo>
                  <a:cubicBezTo>
                    <a:pt x="9665" y="19655"/>
                    <a:pt x="8442" y="18318"/>
                    <a:pt x="7219" y="16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19150" y="3434100"/>
              <a:ext cx="108490" cy="42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52" fill="norm" stroke="1" extrusionOk="0">
                  <a:moveTo>
                    <a:pt x="0" y="7762"/>
                  </a:moveTo>
                  <a:cubicBezTo>
                    <a:pt x="3738" y="11077"/>
                    <a:pt x="7477" y="14392"/>
                    <a:pt x="9762" y="16316"/>
                  </a:cubicBezTo>
                  <a:cubicBezTo>
                    <a:pt x="12046" y="18241"/>
                    <a:pt x="12877" y="18776"/>
                    <a:pt x="13708" y="19524"/>
                  </a:cubicBezTo>
                  <a:cubicBezTo>
                    <a:pt x="14538" y="20273"/>
                    <a:pt x="15369" y="21235"/>
                    <a:pt x="15369" y="21342"/>
                  </a:cubicBezTo>
                  <a:cubicBezTo>
                    <a:pt x="15369" y="21449"/>
                    <a:pt x="14538" y="20700"/>
                    <a:pt x="12669" y="18615"/>
                  </a:cubicBezTo>
                  <a:cubicBezTo>
                    <a:pt x="10800" y="16530"/>
                    <a:pt x="7892" y="13108"/>
                    <a:pt x="6646" y="10114"/>
                  </a:cubicBezTo>
                  <a:cubicBezTo>
                    <a:pt x="5400" y="7120"/>
                    <a:pt x="5815" y="4554"/>
                    <a:pt x="7062" y="2950"/>
                  </a:cubicBezTo>
                  <a:cubicBezTo>
                    <a:pt x="8308" y="1346"/>
                    <a:pt x="10385" y="704"/>
                    <a:pt x="12669" y="330"/>
                  </a:cubicBezTo>
                  <a:cubicBezTo>
                    <a:pt x="14954" y="-44"/>
                    <a:pt x="17446" y="-151"/>
                    <a:pt x="19108" y="277"/>
                  </a:cubicBezTo>
                  <a:cubicBezTo>
                    <a:pt x="20769" y="704"/>
                    <a:pt x="21600" y="1667"/>
                    <a:pt x="21185" y="2897"/>
                  </a:cubicBezTo>
                  <a:cubicBezTo>
                    <a:pt x="20769" y="4126"/>
                    <a:pt x="19108" y="5623"/>
                    <a:pt x="16823" y="6586"/>
                  </a:cubicBezTo>
                  <a:cubicBezTo>
                    <a:pt x="14538" y="7548"/>
                    <a:pt x="11631" y="7976"/>
                    <a:pt x="8723" y="8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69609" y="3435350"/>
              <a:ext cx="65442" cy="10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16" fill="norm" stroke="1" extrusionOk="0">
                  <a:moveTo>
                    <a:pt x="20869" y="1223"/>
                  </a:moveTo>
                  <a:cubicBezTo>
                    <a:pt x="17494" y="1223"/>
                    <a:pt x="14119" y="1223"/>
                    <a:pt x="10407" y="3464"/>
                  </a:cubicBezTo>
                  <a:cubicBezTo>
                    <a:pt x="6694" y="5706"/>
                    <a:pt x="2644" y="10189"/>
                    <a:pt x="957" y="13449"/>
                  </a:cubicBezTo>
                  <a:cubicBezTo>
                    <a:pt x="-731" y="16709"/>
                    <a:pt x="-56" y="18747"/>
                    <a:pt x="1969" y="19970"/>
                  </a:cubicBezTo>
                  <a:cubicBezTo>
                    <a:pt x="3994" y="21192"/>
                    <a:pt x="7369" y="21600"/>
                    <a:pt x="11419" y="20377"/>
                  </a:cubicBezTo>
                  <a:cubicBezTo>
                    <a:pt x="15469" y="19155"/>
                    <a:pt x="20194" y="16302"/>
                    <a:pt x="20531" y="12634"/>
                  </a:cubicBezTo>
                  <a:cubicBezTo>
                    <a:pt x="20869" y="8966"/>
                    <a:pt x="16819" y="4483"/>
                    <a:pt x="127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85850" y="3350362"/>
              <a:ext cx="120651" cy="14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4001"/>
                  </a:moveTo>
                  <a:cubicBezTo>
                    <a:pt x="1516" y="8565"/>
                    <a:pt x="3032" y="13128"/>
                    <a:pt x="3979" y="16322"/>
                  </a:cubicBezTo>
                  <a:cubicBezTo>
                    <a:pt x="4926" y="19517"/>
                    <a:pt x="5305" y="21342"/>
                    <a:pt x="5305" y="20886"/>
                  </a:cubicBezTo>
                  <a:cubicBezTo>
                    <a:pt x="5305" y="20429"/>
                    <a:pt x="4926" y="17691"/>
                    <a:pt x="4547" y="14497"/>
                  </a:cubicBezTo>
                  <a:cubicBezTo>
                    <a:pt x="4168" y="11303"/>
                    <a:pt x="3789" y="7652"/>
                    <a:pt x="4547" y="4914"/>
                  </a:cubicBezTo>
                  <a:cubicBezTo>
                    <a:pt x="5305" y="2176"/>
                    <a:pt x="7200" y="350"/>
                    <a:pt x="9853" y="46"/>
                  </a:cubicBezTo>
                  <a:cubicBezTo>
                    <a:pt x="12505" y="-258"/>
                    <a:pt x="15916" y="959"/>
                    <a:pt x="17811" y="3241"/>
                  </a:cubicBezTo>
                  <a:cubicBezTo>
                    <a:pt x="19705" y="5522"/>
                    <a:pt x="20084" y="8869"/>
                    <a:pt x="20274" y="11303"/>
                  </a:cubicBezTo>
                  <a:cubicBezTo>
                    <a:pt x="20463" y="13736"/>
                    <a:pt x="20463" y="15257"/>
                    <a:pt x="20653" y="16170"/>
                  </a:cubicBezTo>
                  <a:cubicBezTo>
                    <a:pt x="20842" y="17083"/>
                    <a:pt x="21221" y="17387"/>
                    <a:pt x="21600" y="176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30162" y="3268133"/>
              <a:ext cx="72808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357" fill="norm" stroke="1" extrusionOk="0">
                  <a:moveTo>
                    <a:pt x="9493" y="3155"/>
                  </a:moveTo>
                  <a:cubicBezTo>
                    <a:pt x="10693" y="1941"/>
                    <a:pt x="11893" y="728"/>
                    <a:pt x="10993" y="242"/>
                  </a:cubicBezTo>
                  <a:cubicBezTo>
                    <a:pt x="10093" y="-243"/>
                    <a:pt x="7093" y="0"/>
                    <a:pt x="4393" y="970"/>
                  </a:cubicBezTo>
                  <a:cubicBezTo>
                    <a:pt x="1693" y="1941"/>
                    <a:pt x="-707" y="3640"/>
                    <a:pt x="193" y="4854"/>
                  </a:cubicBezTo>
                  <a:cubicBezTo>
                    <a:pt x="1093" y="6067"/>
                    <a:pt x="5293" y="6795"/>
                    <a:pt x="8893" y="7645"/>
                  </a:cubicBezTo>
                  <a:cubicBezTo>
                    <a:pt x="12493" y="8494"/>
                    <a:pt x="15493" y="9465"/>
                    <a:pt x="17593" y="11285"/>
                  </a:cubicBezTo>
                  <a:cubicBezTo>
                    <a:pt x="19693" y="13105"/>
                    <a:pt x="20893" y="15775"/>
                    <a:pt x="20593" y="17595"/>
                  </a:cubicBezTo>
                  <a:cubicBezTo>
                    <a:pt x="20293" y="19415"/>
                    <a:pt x="18493" y="20386"/>
                    <a:pt x="16693" y="21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46200" y="3197037"/>
              <a:ext cx="177801" cy="14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8" fill="norm" stroke="1" extrusionOk="0">
                  <a:moveTo>
                    <a:pt x="0" y="9346"/>
                  </a:moveTo>
                  <a:cubicBezTo>
                    <a:pt x="1286" y="9642"/>
                    <a:pt x="2571" y="9938"/>
                    <a:pt x="4243" y="9198"/>
                  </a:cubicBezTo>
                  <a:cubicBezTo>
                    <a:pt x="5914" y="8459"/>
                    <a:pt x="7971" y="6683"/>
                    <a:pt x="9257" y="4760"/>
                  </a:cubicBezTo>
                  <a:cubicBezTo>
                    <a:pt x="10543" y="2837"/>
                    <a:pt x="11057" y="766"/>
                    <a:pt x="10543" y="174"/>
                  </a:cubicBezTo>
                  <a:cubicBezTo>
                    <a:pt x="10029" y="-418"/>
                    <a:pt x="8486" y="470"/>
                    <a:pt x="6943" y="3281"/>
                  </a:cubicBezTo>
                  <a:cubicBezTo>
                    <a:pt x="5400" y="6092"/>
                    <a:pt x="3857" y="10826"/>
                    <a:pt x="3086" y="13933"/>
                  </a:cubicBezTo>
                  <a:cubicBezTo>
                    <a:pt x="2314" y="17040"/>
                    <a:pt x="2314" y="18519"/>
                    <a:pt x="3086" y="19555"/>
                  </a:cubicBezTo>
                  <a:cubicBezTo>
                    <a:pt x="3857" y="20590"/>
                    <a:pt x="5400" y="21182"/>
                    <a:pt x="8614" y="20294"/>
                  </a:cubicBezTo>
                  <a:cubicBezTo>
                    <a:pt x="11829" y="19407"/>
                    <a:pt x="16714" y="17040"/>
                    <a:pt x="21600" y="146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01012" y="3976823"/>
              <a:ext cx="56239" cy="13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88" fill="norm" stroke="1" extrusionOk="0">
                  <a:moveTo>
                    <a:pt x="21255" y="3660"/>
                  </a:moveTo>
                  <a:cubicBezTo>
                    <a:pt x="19655" y="2024"/>
                    <a:pt x="18055" y="388"/>
                    <a:pt x="15655" y="60"/>
                  </a:cubicBezTo>
                  <a:cubicBezTo>
                    <a:pt x="13255" y="-267"/>
                    <a:pt x="10055" y="715"/>
                    <a:pt x="7255" y="3333"/>
                  </a:cubicBezTo>
                  <a:cubicBezTo>
                    <a:pt x="4455" y="5951"/>
                    <a:pt x="2055" y="10206"/>
                    <a:pt x="855" y="13151"/>
                  </a:cubicBezTo>
                  <a:cubicBezTo>
                    <a:pt x="-345" y="16097"/>
                    <a:pt x="-345" y="17733"/>
                    <a:pt x="1255" y="19042"/>
                  </a:cubicBezTo>
                  <a:cubicBezTo>
                    <a:pt x="2855" y="20351"/>
                    <a:pt x="6055" y="21333"/>
                    <a:pt x="9255" y="21169"/>
                  </a:cubicBezTo>
                  <a:cubicBezTo>
                    <a:pt x="12455" y="21006"/>
                    <a:pt x="15655" y="19697"/>
                    <a:pt x="16455" y="16751"/>
                  </a:cubicBezTo>
                  <a:cubicBezTo>
                    <a:pt x="17255" y="13806"/>
                    <a:pt x="15655" y="9224"/>
                    <a:pt x="14055" y="46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69950" y="3924300"/>
              <a:ext cx="13970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4563"/>
                  </a:moveTo>
                  <a:cubicBezTo>
                    <a:pt x="982" y="3042"/>
                    <a:pt x="1964" y="1521"/>
                    <a:pt x="3436" y="913"/>
                  </a:cubicBezTo>
                  <a:cubicBezTo>
                    <a:pt x="4909" y="304"/>
                    <a:pt x="6873" y="608"/>
                    <a:pt x="9327" y="3651"/>
                  </a:cubicBezTo>
                  <a:cubicBezTo>
                    <a:pt x="11782" y="6693"/>
                    <a:pt x="14727" y="12473"/>
                    <a:pt x="16200" y="16124"/>
                  </a:cubicBezTo>
                  <a:cubicBezTo>
                    <a:pt x="17673" y="19775"/>
                    <a:pt x="17673" y="21296"/>
                    <a:pt x="17182" y="21448"/>
                  </a:cubicBezTo>
                  <a:cubicBezTo>
                    <a:pt x="16691" y="21600"/>
                    <a:pt x="15709" y="20383"/>
                    <a:pt x="14891" y="17493"/>
                  </a:cubicBezTo>
                  <a:cubicBezTo>
                    <a:pt x="14073" y="14603"/>
                    <a:pt x="13418" y="10039"/>
                    <a:pt x="14564" y="6845"/>
                  </a:cubicBezTo>
                  <a:cubicBezTo>
                    <a:pt x="15709" y="3651"/>
                    <a:pt x="18655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0908" y="4350747"/>
              <a:ext cx="106943" cy="38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88" fill="norm" stroke="1" extrusionOk="0">
                  <a:moveTo>
                    <a:pt x="20127" y="13190"/>
                  </a:moveTo>
                  <a:cubicBezTo>
                    <a:pt x="17586" y="12474"/>
                    <a:pt x="15045" y="11758"/>
                    <a:pt x="12716" y="11460"/>
                  </a:cubicBezTo>
                  <a:cubicBezTo>
                    <a:pt x="10386" y="11162"/>
                    <a:pt x="8269" y="11281"/>
                    <a:pt x="6151" y="12474"/>
                  </a:cubicBezTo>
                  <a:cubicBezTo>
                    <a:pt x="4033" y="13668"/>
                    <a:pt x="1916" y="15935"/>
                    <a:pt x="857" y="17427"/>
                  </a:cubicBezTo>
                  <a:cubicBezTo>
                    <a:pt x="-202" y="18919"/>
                    <a:pt x="-202" y="19635"/>
                    <a:pt x="433" y="20291"/>
                  </a:cubicBezTo>
                  <a:cubicBezTo>
                    <a:pt x="1069" y="20947"/>
                    <a:pt x="2339" y="21544"/>
                    <a:pt x="3822" y="21484"/>
                  </a:cubicBezTo>
                  <a:cubicBezTo>
                    <a:pt x="5304" y="21425"/>
                    <a:pt x="6998" y="20709"/>
                    <a:pt x="8269" y="18382"/>
                  </a:cubicBezTo>
                  <a:cubicBezTo>
                    <a:pt x="9539" y="16054"/>
                    <a:pt x="10386" y="12116"/>
                    <a:pt x="9751" y="9014"/>
                  </a:cubicBezTo>
                  <a:cubicBezTo>
                    <a:pt x="9116" y="5911"/>
                    <a:pt x="6998" y="3643"/>
                    <a:pt x="5516" y="2152"/>
                  </a:cubicBezTo>
                  <a:cubicBezTo>
                    <a:pt x="4033" y="660"/>
                    <a:pt x="3186" y="-56"/>
                    <a:pt x="2551" y="4"/>
                  </a:cubicBezTo>
                  <a:cubicBezTo>
                    <a:pt x="1916" y="63"/>
                    <a:pt x="1492" y="899"/>
                    <a:pt x="1916" y="2987"/>
                  </a:cubicBezTo>
                  <a:cubicBezTo>
                    <a:pt x="2339" y="5075"/>
                    <a:pt x="3610" y="8417"/>
                    <a:pt x="6998" y="10863"/>
                  </a:cubicBezTo>
                  <a:cubicBezTo>
                    <a:pt x="10386" y="13310"/>
                    <a:pt x="15892" y="14861"/>
                    <a:pt x="21398" y="16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90550" y="4505584"/>
              <a:ext cx="82551" cy="12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10758"/>
                  </a:moveTo>
                  <a:cubicBezTo>
                    <a:pt x="2769" y="10758"/>
                    <a:pt x="5538" y="10758"/>
                    <a:pt x="7754" y="10073"/>
                  </a:cubicBezTo>
                  <a:cubicBezTo>
                    <a:pt x="9969" y="9387"/>
                    <a:pt x="11631" y="8015"/>
                    <a:pt x="12185" y="5958"/>
                  </a:cubicBezTo>
                  <a:cubicBezTo>
                    <a:pt x="12738" y="3901"/>
                    <a:pt x="12185" y="1158"/>
                    <a:pt x="10523" y="301"/>
                  </a:cubicBezTo>
                  <a:cubicBezTo>
                    <a:pt x="8862" y="-556"/>
                    <a:pt x="6092" y="473"/>
                    <a:pt x="4154" y="2701"/>
                  </a:cubicBezTo>
                  <a:cubicBezTo>
                    <a:pt x="2215" y="4930"/>
                    <a:pt x="1108" y="8358"/>
                    <a:pt x="2215" y="11615"/>
                  </a:cubicBezTo>
                  <a:cubicBezTo>
                    <a:pt x="3323" y="14873"/>
                    <a:pt x="6646" y="17958"/>
                    <a:pt x="10246" y="19501"/>
                  </a:cubicBezTo>
                  <a:cubicBezTo>
                    <a:pt x="13846" y="21044"/>
                    <a:pt x="17723" y="21044"/>
                    <a:pt x="21600" y="210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56969" y="4416245"/>
              <a:ext cx="123139" cy="41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13" fill="norm" stroke="1" extrusionOk="0">
                  <a:moveTo>
                    <a:pt x="6085" y="8964"/>
                  </a:moveTo>
                  <a:cubicBezTo>
                    <a:pt x="9014" y="11786"/>
                    <a:pt x="11942" y="14608"/>
                    <a:pt x="14139" y="16507"/>
                  </a:cubicBezTo>
                  <a:cubicBezTo>
                    <a:pt x="16336" y="18407"/>
                    <a:pt x="17800" y="19384"/>
                    <a:pt x="19081" y="20143"/>
                  </a:cubicBezTo>
                  <a:cubicBezTo>
                    <a:pt x="20363" y="20903"/>
                    <a:pt x="21461" y="21446"/>
                    <a:pt x="21278" y="21283"/>
                  </a:cubicBezTo>
                  <a:cubicBezTo>
                    <a:pt x="21095" y="21120"/>
                    <a:pt x="19630" y="20252"/>
                    <a:pt x="17068" y="18298"/>
                  </a:cubicBezTo>
                  <a:cubicBezTo>
                    <a:pt x="14505" y="16344"/>
                    <a:pt x="10844" y="13305"/>
                    <a:pt x="7915" y="10646"/>
                  </a:cubicBezTo>
                  <a:cubicBezTo>
                    <a:pt x="4986" y="7987"/>
                    <a:pt x="2790" y="5707"/>
                    <a:pt x="1508" y="4296"/>
                  </a:cubicBezTo>
                  <a:cubicBezTo>
                    <a:pt x="227" y="2885"/>
                    <a:pt x="-139" y="2342"/>
                    <a:pt x="44" y="1691"/>
                  </a:cubicBezTo>
                  <a:cubicBezTo>
                    <a:pt x="227" y="1040"/>
                    <a:pt x="959" y="280"/>
                    <a:pt x="2058" y="63"/>
                  </a:cubicBezTo>
                  <a:cubicBezTo>
                    <a:pt x="3156" y="-154"/>
                    <a:pt x="4620" y="172"/>
                    <a:pt x="6085" y="1257"/>
                  </a:cubicBezTo>
                  <a:cubicBezTo>
                    <a:pt x="7549" y="2342"/>
                    <a:pt x="9014" y="4188"/>
                    <a:pt x="9746" y="5382"/>
                  </a:cubicBezTo>
                  <a:cubicBezTo>
                    <a:pt x="10478" y="6576"/>
                    <a:pt x="10478" y="7118"/>
                    <a:pt x="10112" y="7498"/>
                  </a:cubicBezTo>
                  <a:cubicBezTo>
                    <a:pt x="9746" y="7878"/>
                    <a:pt x="9014" y="8095"/>
                    <a:pt x="8281" y="8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36600" y="4402104"/>
              <a:ext cx="139701" cy="10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0" y="18748"/>
                  </a:moveTo>
                  <a:cubicBezTo>
                    <a:pt x="1636" y="19171"/>
                    <a:pt x="3273" y="19595"/>
                    <a:pt x="5073" y="17477"/>
                  </a:cubicBezTo>
                  <a:cubicBezTo>
                    <a:pt x="6873" y="15360"/>
                    <a:pt x="8836" y="10701"/>
                    <a:pt x="9655" y="7313"/>
                  </a:cubicBezTo>
                  <a:cubicBezTo>
                    <a:pt x="10473" y="3924"/>
                    <a:pt x="10145" y="1807"/>
                    <a:pt x="9164" y="748"/>
                  </a:cubicBezTo>
                  <a:cubicBezTo>
                    <a:pt x="8182" y="-311"/>
                    <a:pt x="6545" y="-311"/>
                    <a:pt x="5236" y="1171"/>
                  </a:cubicBezTo>
                  <a:cubicBezTo>
                    <a:pt x="3927" y="2654"/>
                    <a:pt x="2945" y="5618"/>
                    <a:pt x="2618" y="8795"/>
                  </a:cubicBezTo>
                  <a:cubicBezTo>
                    <a:pt x="2291" y="11971"/>
                    <a:pt x="2618" y="15360"/>
                    <a:pt x="4418" y="17689"/>
                  </a:cubicBezTo>
                  <a:cubicBezTo>
                    <a:pt x="6218" y="20018"/>
                    <a:pt x="9491" y="21289"/>
                    <a:pt x="12600" y="20654"/>
                  </a:cubicBezTo>
                  <a:cubicBezTo>
                    <a:pt x="15709" y="20018"/>
                    <a:pt x="18655" y="17477"/>
                    <a:pt x="21600" y="149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70591" y="4348660"/>
              <a:ext cx="120010" cy="15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25" fill="norm" stroke="1" extrusionOk="0">
                  <a:moveTo>
                    <a:pt x="3296" y="13468"/>
                  </a:moveTo>
                  <a:cubicBezTo>
                    <a:pt x="2159" y="12284"/>
                    <a:pt x="1022" y="11101"/>
                    <a:pt x="453" y="11249"/>
                  </a:cubicBezTo>
                  <a:cubicBezTo>
                    <a:pt x="-115" y="11397"/>
                    <a:pt x="-115" y="12876"/>
                    <a:pt x="264" y="14356"/>
                  </a:cubicBezTo>
                  <a:cubicBezTo>
                    <a:pt x="643" y="15835"/>
                    <a:pt x="1401" y="17314"/>
                    <a:pt x="2727" y="18646"/>
                  </a:cubicBezTo>
                  <a:cubicBezTo>
                    <a:pt x="4053" y="19977"/>
                    <a:pt x="5948" y="21161"/>
                    <a:pt x="6706" y="21013"/>
                  </a:cubicBezTo>
                  <a:cubicBezTo>
                    <a:pt x="7464" y="20865"/>
                    <a:pt x="7085" y="19386"/>
                    <a:pt x="6327" y="16575"/>
                  </a:cubicBezTo>
                  <a:cubicBezTo>
                    <a:pt x="5569" y="13764"/>
                    <a:pt x="4432" y="9621"/>
                    <a:pt x="4243" y="6366"/>
                  </a:cubicBezTo>
                  <a:cubicBezTo>
                    <a:pt x="4053" y="3112"/>
                    <a:pt x="4811" y="745"/>
                    <a:pt x="5759" y="153"/>
                  </a:cubicBezTo>
                  <a:cubicBezTo>
                    <a:pt x="6706" y="-439"/>
                    <a:pt x="7843" y="745"/>
                    <a:pt x="8980" y="2816"/>
                  </a:cubicBezTo>
                  <a:cubicBezTo>
                    <a:pt x="10117" y="4887"/>
                    <a:pt x="11253" y="7846"/>
                    <a:pt x="13338" y="10213"/>
                  </a:cubicBezTo>
                  <a:cubicBezTo>
                    <a:pt x="15422" y="12580"/>
                    <a:pt x="18453" y="14356"/>
                    <a:pt x="21485" y="16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95730" y="4128497"/>
              <a:ext cx="299671" cy="30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2" fill="norm" stroke="1" extrusionOk="0">
                  <a:moveTo>
                    <a:pt x="3739" y="17479"/>
                  </a:moveTo>
                  <a:cubicBezTo>
                    <a:pt x="3891" y="16729"/>
                    <a:pt x="4043" y="15979"/>
                    <a:pt x="3967" y="15229"/>
                  </a:cubicBezTo>
                  <a:cubicBezTo>
                    <a:pt x="3891" y="14479"/>
                    <a:pt x="3587" y="13729"/>
                    <a:pt x="3054" y="13504"/>
                  </a:cubicBezTo>
                  <a:cubicBezTo>
                    <a:pt x="2522" y="13279"/>
                    <a:pt x="1761" y="13579"/>
                    <a:pt x="1153" y="14029"/>
                  </a:cubicBezTo>
                  <a:cubicBezTo>
                    <a:pt x="544" y="14479"/>
                    <a:pt x="88" y="15079"/>
                    <a:pt x="12" y="16204"/>
                  </a:cubicBezTo>
                  <a:cubicBezTo>
                    <a:pt x="-64" y="17329"/>
                    <a:pt x="240" y="18979"/>
                    <a:pt x="773" y="20029"/>
                  </a:cubicBezTo>
                  <a:cubicBezTo>
                    <a:pt x="1305" y="21079"/>
                    <a:pt x="2066" y="21529"/>
                    <a:pt x="2674" y="21454"/>
                  </a:cubicBezTo>
                  <a:cubicBezTo>
                    <a:pt x="3282" y="21379"/>
                    <a:pt x="3739" y="20779"/>
                    <a:pt x="3967" y="18379"/>
                  </a:cubicBezTo>
                  <a:cubicBezTo>
                    <a:pt x="4195" y="15979"/>
                    <a:pt x="4195" y="11779"/>
                    <a:pt x="3967" y="8779"/>
                  </a:cubicBezTo>
                  <a:cubicBezTo>
                    <a:pt x="3739" y="5779"/>
                    <a:pt x="3282" y="3979"/>
                    <a:pt x="2750" y="2554"/>
                  </a:cubicBezTo>
                  <a:cubicBezTo>
                    <a:pt x="2218" y="1129"/>
                    <a:pt x="1609" y="79"/>
                    <a:pt x="1229" y="4"/>
                  </a:cubicBezTo>
                  <a:cubicBezTo>
                    <a:pt x="849" y="-71"/>
                    <a:pt x="697" y="829"/>
                    <a:pt x="1001" y="3079"/>
                  </a:cubicBezTo>
                  <a:cubicBezTo>
                    <a:pt x="1305" y="5329"/>
                    <a:pt x="2066" y="8929"/>
                    <a:pt x="3054" y="11254"/>
                  </a:cubicBezTo>
                  <a:cubicBezTo>
                    <a:pt x="4043" y="13579"/>
                    <a:pt x="5260" y="14629"/>
                    <a:pt x="6249" y="15154"/>
                  </a:cubicBezTo>
                  <a:cubicBezTo>
                    <a:pt x="7237" y="15679"/>
                    <a:pt x="7998" y="15679"/>
                    <a:pt x="8606" y="15379"/>
                  </a:cubicBezTo>
                  <a:cubicBezTo>
                    <a:pt x="9215" y="15079"/>
                    <a:pt x="9671" y="14479"/>
                    <a:pt x="9975" y="13729"/>
                  </a:cubicBezTo>
                  <a:cubicBezTo>
                    <a:pt x="10280" y="12979"/>
                    <a:pt x="10432" y="12079"/>
                    <a:pt x="10356" y="11254"/>
                  </a:cubicBezTo>
                  <a:cubicBezTo>
                    <a:pt x="10280" y="10429"/>
                    <a:pt x="9975" y="9679"/>
                    <a:pt x="9443" y="9529"/>
                  </a:cubicBezTo>
                  <a:cubicBezTo>
                    <a:pt x="8911" y="9379"/>
                    <a:pt x="8150" y="9829"/>
                    <a:pt x="7694" y="10429"/>
                  </a:cubicBezTo>
                  <a:cubicBezTo>
                    <a:pt x="7237" y="11029"/>
                    <a:pt x="7085" y="11779"/>
                    <a:pt x="6933" y="12604"/>
                  </a:cubicBezTo>
                  <a:cubicBezTo>
                    <a:pt x="6781" y="13429"/>
                    <a:pt x="6629" y="14329"/>
                    <a:pt x="6857" y="15079"/>
                  </a:cubicBezTo>
                  <a:cubicBezTo>
                    <a:pt x="7085" y="15829"/>
                    <a:pt x="7694" y="16429"/>
                    <a:pt x="8454" y="16654"/>
                  </a:cubicBezTo>
                  <a:cubicBezTo>
                    <a:pt x="9215" y="16879"/>
                    <a:pt x="10128" y="16729"/>
                    <a:pt x="11116" y="15829"/>
                  </a:cubicBezTo>
                  <a:cubicBezTo>
                    <a:pt x="12105" y="14929"/>
                    <a:pt x="13170" y="13279"/>
                    <a:pt x="13702" y="12079"/>
                  </a:cubicBezTo>
                  <a:cubicBezTo>
                    <a:pt x="14235" y="10879"/>
                    <a:pt x="14235" y="10129"/>
                    <a:pt x="14311" y="10129"/>
                  </a:cubicBezTo>
                  <a:cubicBezTo>
                    <a:pt x="14387" y="10129"/>
                    <a:pt x="14539" y="10879"/>
                    <a:pt x="14691" y="11629"/>
                  </a:cubicBezTo>
                  <a:cubicBezTo>
                    <a:pt x="14843" y="12379"/>
                    <a:pt x="14995" y="13129"/>
                    <a:pt x="15147" y="13129"/>
                  </a:cubicBezTo>
                  <a:cubicBezTo>
                    <a:pt x="15299" y="13129"/>
                    <a:pt x="15451" y="12379"/>
                    <a:pt x="15528" y="11479"/>
                  </a:cubicBezTo>
                  <a:cubicBezTo>
                    <a:pt x="15604" y="10579"/>
                    <a:pt x="15604" y="9529"/>
                    <a:pt x="15680" y="8629"/>
                  </a:cubicBezTo>
                  <a:cubicBezTo>
                    <a:pt x="15756" y="7729"/>
                    <a:pt x="15908" y="6979"/>
                    <a:pt x="16364" y="6529"/>
                  </a:cubicBezTo>
                  <a:cubicBezTo>
                    <a:pt x="16821" y="6079"/>
                    <a:pt x="17581" y="5929"/>
                    <a:pt x="18266" y="6304"/>
                  </a:cubicBezTo>
                  <a:cubicBezTo>
                    <a:pt x="18950" y="6679"/>
                    <a:pt x="19559" y="7579"/>
                    <a:pt x="20091" y="9079"/>
                  </a:cubicBezTo>
                  <a:cubicBezTo>
                    <a:pt x="20623" y="10579"/>
                    <a:pt x="21080" y="12679"/>
                    <a:pt x="21536" y="14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39850" y="3949699"/>
              <a:ext cx="114301" cy="37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400" y="5492"/>
                    <a:pt x="800" y="10983"/>
                    <a:pt x="1200" y="14095"/>
                  </a:cubicBezTo>
                  <a:cubicBezTo>
                    <a:pt x="1600" y="17207"/>
                    <a:pt x="2000" y="17939"/>
                    <a:pt x="2600" y="18854"/>
                  </a:cubicBezTo>
                  <a:cubicBezTo>
                    <a:pt x="3200" y="19769"/>
                    <a:pt x="4000" y="20868"/>
                    <a:pt x="5400" y="21234"/>
                  </a:cubicBezTo>
                  <a:cubicBezTo>
                    <a:pt x="6800" y="21600"/>
                    <a:pt x="8800" y="21234"/>
                    <a:pt x="11600" y="20075"/>
                  </a:cubicBezTo>
                  <a:cubicBezTo>
                    <a:pt x="14400" y="18915"/>
                    <a:pt x="18000" y="16963"/>
                    <a:pt x="21600" y="15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52550" y="4114800"/>
              <a:ext cx="107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52450" y="4895850"/>
              <a:ext cx="1206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416"/>
                  </a:moveTo>
                  <a:cubicBezTo>
                    <a:pt x="4168" y="12062"/>
                    <a:pt x="8337" y="15709"/>
                    <a:pt x="11747" y="18094"/>
                  </a:cubicBezTo>
                  <a:cubicBezTo>
                    <a:pt x="15158" y="20478"/>
                    <a:pt x="17811" y="21600"/>
                    <a:pt x="19326" y="21460"/>
                  </a:cubicBezTo>
                  <a:cubicBezTo>
                    <a:pt x="20842" y="21319"/>
                    <a:pt x="21221" y="19917"/>
                    <a:pt x="21411" y="16130"/>
                  </a:cubicBezTo>
                  <a:cubicBezTo>
                    <a:pt x="21600" y="12343"/>
                    <a:pt x="216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99412" y="4871392"/>
              <a:ext cx="81639" cy="11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19" fill="norm" stroke="1" extrusionOk="0">
                  <a:moveTo>
                    <a:pt x="13053" y="2264"/>
                  </a:moveTo>
                  <a:cubicBezTo>
                    <a:pt x="10838" y="1042"/>
                    <a:pt x="8623" y="-181"/>
                    <a:pt x="6407" y="23"/>
                  </a:cubicBezTo>
                  <a:cubicBezTo>
                    <a:pt x="4192" y="227"/>
                    <a:pt x="1976" y="1857"/>
                    <a:pt x="869" y="5117"/>
                  </a:cubicBezTo>
                  <a:cubicBezTo>
                    <a:pt x="-239" y="8377"/>
                    <a:pt x="-239" y="13268"/>
                    <a:pt x="592" y="16528"/>
                  </a:cubicBezTo>
                  <a:cubicBezTo>
                    <a:pt x="1423" y="19789"/>
                    <a:pt x="3084" y="21419"/>
                    <a:pt x="4746" y="21419"/>
                  </a:cubicBezTo>
                  <a:cubicBezTo>
                    <a:pt x="6407" y="21419"/>
                    <a:pt x="8069" y="19789"/>
                    <a:pt x="8899" y="17955"/>
                  </a:cubicBezTo>
                  <a:cubicBezTo>
                    <a:pt x="9730" y="16121"/>
                    <a:pt x="9730" y="14083"/>
                    <a:pt x="9730" y="11434"/>
                  </a:cubicBezTo>
                  <a:cubicBezTo>
                    <a:pt x="9730" y="8785"/>
                    <a:pt x="9730" y="5525"/>
                    <a:pt x="10284" y="4913"/>
                  </a:cubicBezTo>
                  <a:cubicBezTo>
                    <a:pt x="10838" y="4302"/>
                    <a:pt x="11946" y="6340"/>
                    <a:pt x="13884" y="8377"/>
                  </a:cubicBezTo>
                  <a:cubicBezTo>
                    <a:pt x="15823" y="10415"/>
                    <a:pt x="18592" y="12453"/>
                    <a:pt x="21361" y="14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87400" y="4806950"/>
              <a:ext cx="86784" cy="12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249"/>
                  </a:moveTo>
                  <a:cubicBezTo>
                    <a:pt x="2634" y="3541"/>
                    <a:pt x="5268" y="2833"/>
                    <a:pt x="8693" y="3718"/>
                  </a:cubicBezTo>
                  <a:cubicBezTo>
                    <a:pt x="12117" y="4603"/>
                    <a:pt x="16332" y="7082"/>
                    <a:pt x="18702" y="9561"/>
                  </a:cubicBezTo>
                  <a:cubicBezTo>
                    <a:pt x="21073" y="12039"/>
                    <a:pt x="21600" y="14518"/>
                    <a:pt x="21600" y="16643"/>
                  </a:cubicBezTo>
                  <a:cubicBezTo>
                    <a:pt x="21600" y="18767"/>
                    <a:pt x="21073" y="20538"/>
                    <a:pt x="19493" y="21069"/>
                  </a:cubicBezTo>
                  <a:cubicBezTo>
                    <a:pt x="17912" y="21600"/>
                    <a:pt x="15278" y="20892"/>
                    <a:pt x="13434" y="19475"/>
                  </a:cubicBezTo>
                  <a:cubicBezTo>
                    <a:pt x="11590" y="18059"/>
                    <a:pt x="10537" y="15934"/>
                    <a:pt x="11327" y="12570"/>
                  </a:cubicBezTo>
                  <a:cubicBezTo>
                    <a:pt x="12117" y="9207"/>
                    <a:pt x="14751" y="4603"/>
                    <a:pt x="173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01700" y="4711700"/>
              <a:ext cx="47378" cy="14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31" fill="norm" stroke="1" extrusionOk="0">
                  <a:moveTo>
                    <a:pt x="0" y="10183"/>
                  </a:moveTo>
                  <a:cubicBezTo>
                    <a:pt x="4696" y="12960"/>
                    <a:pt x="9391" y="15737"/>
                    <a:pt x="13148" y="17897"/>
                  </a:cubicBezTo>
                  <a:cubicBezTo>
                    <a:pt x="16904" y="20057"/>
                    <a:pt x="19722" y="21600"/>
                    <a:pt x="20661" y="21291"/>
                  </a:cubicBezTo>
                  <a:cubicBezTo>
                    <a:pt x="21600" y="20983"/>
                    <a:pt x="20661" y="18823"/>
                    <a:pt x="18313" y="15891"/>
                  </a:cubicBezTo>
                  <a:cubicBezTo>
                    <a:pt x="15965" y="12960"/>
                    <a:pt x="12209" y="9257"/>
                    <a:pt x="11270" y="6480"/>
                  </a:cubicBezTo>
                  <a:cubicBezTo>
                    <a:pt x="10330" y="3703"/>
                    <a:pt x="12209" y="1851"/>
                    <a:pt x="1408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84250" y="4630356"/>
              <a:ext cx="221339" cy="2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480" fill="norm" stroke="1" extrusionOk="0">
                  <a:moveTo>
                    <a:pt x="5554" y="8832"/>
                  </a:moveTo>
                  <a:cubicBezTo>
                    <a:pt x="3703" y="10508"/>
                    <a:pt x="1851" y="12184"/>
                    <a:pt x="926" y="13487"/>
                  </a:cubicBezTo>
                  <a:cubicBezTo>
                    <a:pt x="0" y="14791"/>
                    <a:pt x="0" y="15722"/>
                    <a:pt x="0" y="16653"/>
                  </a:cubicBezTo>
                  <a:cubicBezTo>
                    <a:pt x="0" y="17584"/>
                    <a:pt x="0" y="18515"/>
                    <a:pt x="411" y="19260"/>
                  </a:cubicBezTo>
                  <a:cubicBezTo>
                    <a:pt x="823" y="20004"/>
                    <a:pt x="1646" y="20563"/>
                    <a:pt x="2366" y="20470"/>
                  </a:cubicBezTo>
                  <a:cubicBezTo>
                    <a:pt x="3086" y="20377"/>
                    <a:pt x="3703" y="19632"/>
                    <a:pt x="4423" y="18329"/>
                  </a:cubicBezTo>
                  <a:cubicBezTo>
                    <a:pt x="5143" y="17025"/>
                    <a:pt x="5966" y="15163"/>
                    <a:pt x="6480" y="13766"/>
                  </a:cubicBezTo>
                  <a:cubicBezTo>
                    <a:pt x="6994" y="12370"/>
                    <a:pt x="7200" y="11439"/>
                    <a:pt x="7406" y="11718"/>
                  </a:cubicBezTo>
                  <a:cubicBezTo>
                    <a:pt x="7611" y="11997"/>
                    <a:pt x="7817" y="13487"/>
                    <a:pt x="8229" y="13860"/>
                  </a:cubicBezTo>
                  <a:cubicBezTo>
                    <a:pt x="8640" y="14232"/>
                    <a:pt x="9257" y="13487"/>
                    <a:pt x="9874" y="11253"/>
                  </a:cubicBezTo>
                  <a:cubicBezTo>
                    <a:pt x="10491" y="9018"/>
                    <a:pt x="11109" y="5294"/>
                    <a:pt x="11520" y="2780"/>
                  </a:cubicBezTo>
                  <a:cubicBezTo>
                    <a:pt x="11931" y="266"/>
                    <a:pt x="12137" y="-1037"/>
                    <a:pt x="12240" y="1011"/>
                  </a:cubicBezTo>
                  <a:cubicBezTo>
                    <a:pt x="12343" y="3060"/>
                    <a:pt x="12343" y="8460"/>
                    <a:pt x="12549" y="11718"/>
                  </a:cubicBezTo>
                  <a:cubicBezTo>
                    <a:pt x="12754" y="14977"/>
                    <a:pt x="13166" y="16094"/>
                    <a:pt x="14400" y="16839"/>
                  </a:cubicBezTo>
                  <a:cubicBezTo>
                    <a:pt x="15634" y="17584"/>
                    <a:pt x="17691" y="17956"/>
                    <a:pt x="19029" y="17025"/>
                  </a:cubicBezTo>
                  <a:cubicBezTo>
                    <a:pt x="20366" y="16094"/>
                    <a:pt x="20983" y="13860"/>
                    <a:pt x="21291" y="12277"/>
                  </a:cubicBezTo>
                  <a:cubicBezTo>
                    <a:pt x="21600" y="10694"/>
                    <a:pt x="21600" y="9763"/>
                    <a:pt x="21189" y="8832"/>
                  </a:cubicBezTo>
                  <a:cubicBezTo>
                    <a:pt x="20777" y="7901"/>
                    <a:pt x="19954" y="6970"/>
                    <a:pt x="19131" y="6784"/>
                  </a:cubicBezTo>
                  <a:cubicBezTo>
                    <a:pt x="18309" y="6597"/>
                    <a:pt x="17486" y="7156"/>
                    <a:pt x="16663" y="7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44037" y="4521200"/>
              <a:ext cx="222814" cy="29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6" fill="norm" stroke="1" extrusionOk="0">
                  <a:moveTo>
                    <a:pt x="665" y="0"/>
                  </a:moveTo>
                  <a:cubicBezTo>
                    <a:pt x="258" y="3217"/>
                    <a:pt x="-150" y="6434"/>
                    <a:pt x="54" y="9498"/>
                  </a:cubicBezTo>
                  <a:cubicBezTo>
                    <a:pt x="258" y="12562"/>
                    <a:pt x="1073" y="15472"/>
                    <a:pt x="1684" y="17311"/>
                  </a:cubicBezTo>
                  <a:cubicBezTo>
                    <a:pt x="2295" y="19149"/>
                    <a:pt x="2703" y="19915"/>
                    <a:pt x="3314" y="20528"/>
                  </a:cubicBezTo>
                  <a:cubicBezTo>
                    <a:pt x="3925" y="21140"/>
                    <a:pt x="4741" y="21600"/>
                    <a:pt x="5556" y="21447"/>
                  </a:cubicBezTo>
                  <a:cubicBezTo>
                    <a:pt x="6371" y="21294"/>
                    <a:pt x="7186" y="20528"/>
                    <a:pt x="8001" y="19072"/>
                  </a:cubicBezTo>
                  <a:cubicBezTo>
                    <a:pt x="8816" y="17617"/>
                    <a:pt x="9631" y="15472"/>
                    <a:pt x="10039" y="14017"/>
                  </a:cubicBezTo>
                  <a:cubicBezTo>
                    <a:pt x="10446" y="12562"/>
                    <a:pt x="10446" y="11796"/>
                    <a:pt x="9937" y="11413"/>
                  </a:cubicBezTo>
                  <a:cubicBezTo>
                    <a:pt x="9427" y="11030"/>
                    <a:pt x="8408" y="11030"/>
                    <a:pt x="7695" y="11413"/>
                  </a:cubicBezTo>
                  <a:cubicBezTo>
                    <a:pt x="6982" y="11796"/>
                    <a:pt x="6575" y="12562"/>
                    <a:pt x="6269" y="13634"/>
                  </a:cubicBezTo>
                  <a:cubicBezTo>
                    <a:pt x="5963" y="14706"/>
                    <a:pt x="5759" y="16085"/>
                    <a:pt x="7695" y="16851"/>
                  </a:cubicBezTo>
                  <a:cubicBezTo>
                    <a:pt x="9631" y="17617"/>
                    <a:pt x="13707" y="17770"/>
                    <a:pt x="16356" y="17694"/>
                  </a:cubicBezTo>
                  <a:cubicBezTo>
                    <a:pt x="19005" y="17617"/>
                    <a:pt x="20227" y="17311"/>
                    <a:pt x="21450" y="17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525169" y="3674962"/>
              <a:ext cx="609863" cy="87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8" fill="norm" stroke="1" extrusionOk="0">
                  <a:moveTo>
                    <a:pt x="14047" y="1751"/>
                  </a:moveTo>
                  <a:cubicBezTo>
                    <a:pt x="13451" y="1285"/>
                    <a:pt x="12855" y="819"/>
                    <a:pt x="12185" y="585"/>
                  </a:cubicBezTo>
                  <a:cubicBezTo>
                    <a:pt x="11514" y="352"/>
                    <a:pt x="10769" y="352"/>
                    <a:pt x="9764" y="585"/>
                  </a:cubicBezTo>
                  <a:cubicBezTo>
                    <a:pt x="8758" y="819"/>
                    <a:pt x="7492" y="1285"/>
                    <a:pt x="6114" y="2191"/>
                  </a:cubicBezTo>
                  <a:cubicBezTo>
                    <a:pt x="4736" y="3098"/>
                    <a:pt x="3247" y="4444"/>
                    <a:pt x="2241" y="6024"/>
                  </a:cubicBezTo>
                  <a:cubicBezTo>
                    <a:pt x="1236" y="7604"/>
                    <a:pt x="714" y="9417"/>
                    <a:pt x="379" y="11178"/>
                  </a:cubicBezTo>
                  <a:cubicBezTo>
                    <a:pt x="44" y="12939"/>
                    <a:pt x="-105" y="14649"/>
                    <a:pt x="81" y="16073"/>
                  </a:cubicBezTo>
                  <a:cubicBezTo>
                    <a:pt x="267" y="17498"/>
                    <a:pt x="789" y="18637"/>
                    <a:pt x="1385" y="19466"/>
                  </a:cubicBezTo>
                  <a:cubicBezTo>
                    <a:pt x="1981" y="20295"/>
                    <a:pt x="2651" y="20813"/>
                    <a:pt x="3805" y="21124"/>
                  </a:cubicBezTo>
                  <a:cubicBezTo>
                    <a:pt x="4960" y="21434"/>
                    <a:pt x="6598" y="21538"/>
                    <a:pt x="8312" y="21331"/>
                  </a:cubicBezTo>
                  <a:cubicBezTo>
                    <a:pt x="10025" y="21124"/>
                    <a:pt x="11812" y="20606"/>
                    <a:pt x="13451" y="19777"/>
                  </a:cubicBezTo>
                  <a:cubicBezTo>
                    <a:pt x="15089" y="18948"/>
                    <a:pt x="16579" y="17809"/>
                    <a:pt x="17771" y="16488"/>
                  </a:cubicBezTo>
                  <a:cubicBezTo>
                    <a:pt x="18963" y="15167"/>
                    <a:pt x="19856" y="13665"/>
                    <a:pt x="20489" y="12059"/>
                  </a:cubicBezTo>
                  <a:cubicBezTo>
                    <a:pt x="21123" y="10453"/>
                    <a:pt x="21495" y="8744"/>
                    <a:pt x="21458" y="7371"/>
                  </a:cubicBezTo>
                  <a:cubicBezTo>
                    <a:pt x="21421" y="5998"/>
                    <a:pt x="20974" y="4962"/>
                    <a:pt x="20229" y="3849"/>
                  </a:cubicBezTo>
                  <a:cubicBezTo>
                    <a:pt x="19484" y="2735"/>
                    <a:pt x="18441" y="1544"/>
                    <a:pt x="17138" y="844"/>
                  </a:cubicBezTo>
                  <a:cubicBezTo>
                    <a:pt x="15834" y="145"/>
                    <a:pt x="14270" y="-62"/>
                    <a:pt x="12967" y="16"/>
                  </a:cubicBezTo>
                  <a:cubicBezTo>
                    <a:pt x="11663" y="93"/>
                    <a:pt x="10621" y="456"/>
                    <a:pt x="9578" y="8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981500" y="3495995"/>
              <a:ext cx="1661584" cy="26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963" y="20646"/>
                    <a:pt x="1926" y="19803"/>
                    <a:pt x="2875" y="18959"/>
                  </a:cubicBezTo>
                  <a:cubicBezTo>
                    <a:pt x="3825" y="18115"/>
                    <a:pt x="4760" y="17271"/>
                    <a:pt x="5806" y="16427"/>
                  </a:cubicBezTo>
                  <a:cubicBezTo>
                    <a:pt x="6851" y="15584"/>
                    <a:pt x="8007" y="14740"/>
                    <a:pt x="9053" y="14149"/>
                  </a:cubicBezTo>
                  <a:cubicBezTo>
                    <a:pt x="10098" y="13559"/>
                    <a:pt x="11034" y="13221"/>
                    <a:pt x="12024" y="12884"/>
                  </a:cubicBezTo>
                  <a:cubicBezTo>
                    <a:pt x="13015" y="12546"/>
                    <a:pt x="14061" y="12209"/>
                    <a:pt x="15120" y="11871"/>
                  </a:cubicBezTo>
                  <a:cubicBezTo>
                    <a:pt x="16179" y="11534"/>
                    <a:pt x="17252" y="11196"/>
                    <a:pt x="18161" y="10859"/>
                  </a:cubicBezTo>
                  <a:cubicBezTo>
                    <a:pt x="19069" y="10521"/>
                    <a:pt x="19811" y="10184"/>
                    <a:pt x="20321" y="9846"/>
                  </a:cubicBezTo>
                  <a:cubicBezTo>
                    <a:pt x="20830" y="9509"/>
                    <a:pt x="21105" y="9171"/>
                    <a:pt x="21297" y="8665"/>
                  </a:cubicBezTo>
                  <a:cubicBezTo>
                    <a:pt x="21490" y="8159"/>
                    <a:pt x="21600" y="7484"/>
                    <a:pt x="21600" y="6809"/>
                  </a:cubicBezTo>
                  <a:cubicBezTo>
                    <a:pt x="21600" y="6134"/>
                    <a:pt x="21490" y="5459"/>
                    <a:pt x="21063" y="4362"/>
                  </a:cubicBezTo>
                  <a:cubicBezTo>
                    <a:pt x="20637" y="3265"/>
                    <a:pt x="19894" y="1746"/>
                    <a:pt x="19440" y="903"/>
                  </a:cubicBezTo>
                  <a:cubicBezTo>
                    <a:pt x="18986" y="59"/>
                    <a:pt x="18821" y="-110"/>
                    <a:pt x="18835" y="59"/>
                  </a:cubicBezTo>
                  <a:cubicBezTo>
                    <a:pt x="18848" y="228"/>
                    <a:pt x="19041" y="734"/>
                    <a:pt x="19275" y="1578"/>
                  </a:cubicBezTo>
                  <a:cubicBezTo>
                    <a:pt x="19509" y="2421"/>
                    <a:pt x="19784" y="3603"/>
                    <a:pt x="19894" y="5206"/>
                  </a:cubicBezTo>
                  <a:cubicBezTo>
                    <a:pt x="20004" y="6809"/>
                    <a:pt x="19949" y="8834"/>
                    <a:pt x="19743" y="11028"/>
                  </a:cubicBezTo>
                  <a:cubicBezTo>
                    <a:pt x="19536" y="13221"/>
                    <a:pt x="19179" y="15584"/>
                    <a:pt x="18821" y="179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094727" y="3307990"/>
              <a:ext cx="118068" cy="48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28" fill="norm" stroke="1" extrusionOk="0">
                  <a:moveTo>
                    <a:pt x="20343" y="3678"/>
                  </a:moveTo>
                  <a:cubicBezTo>
                    <a:pt x="20716" y="3209"/>
                    <a:pt x="21088" y="2739"/>
                    <a:pt x="20343" y="2082"/>
                  </a:cubicBezTo>
                  <a:cubicBezTo>
                    <a:pt x="19598" y="1425"/>
                    <a:pt x="17736" y="579"/>
                    <a:pt x="15874" y="204"/>
                  </a:cubicBezTo>
                  <a:cubicBezTo>
                    <a:pt x="14012" y="-172"/>
                    <a:pt x="12150" y="-78"/>
                    <a:pt x="9357" y="908"/>
                  </a:cubicBezTo>
                  <a:cubicBezTo>
                    <a:pt x="6564" y="1894"/>
                    <a:pt x="2840" y="3772"/>
                    <a:pt x="1164" y="6543"/>
                  </a:cubicBezTo>
                  <a:cubicBezTo>
                    <a:pt x="-512" y="9313"/>
                    <a:pt x="-140" y="12976"/>
                    <a:pt x="791" y="15605"/>
                  </a:cubicBezTo>
                  <a:cubicBezTo>
                    <a:pt x="1722" y="18235"/>
                    <a:pt x="3212" y="19831"/>
                    <a:pt x="4702" y="21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032550" y="3659301"/>
              <a:ext cx="139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309" y="11153"/>
                    <a:pt x="2618" y="2153"/>
                    <a:pt x="6218" y="353"/>
                  </a:cubicBezTo>
                  <a:cubicBezTo>
                    <a:pt x="9818" y="-1447"/>
                    <a:pt x="1570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182375" y="3586243"/>
              <a:ext cx="135926" cy="15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24" fill="norm" stroke="1" extrusionOk="0">
                  <a:moveTo>
                    <a:pt x="4325" y="11592"/>
                  </a:moveTo>
                  <a:cubicBezTo>
                    <a:pt x="6616" y="9256"/>
                    <a:pt x="8907" y="6921"/>
                    <a:pt x="10543" y="4878"/>
                  </a:cubicBezTo>
                  <a:cubicBezTo>
                    <a:pt x="12180" y="2835"/>
                    <a:pt x="13161" y="1083"/>
                    <a:pt x="12834" y="354"/>
                  </a:cubicBezTo>
                  <a:cubicBezTo>
                    <a:pt x="12507" y="-376"/>
                    <a:pt x="10871" y="-84"/>
                    <a:pt x="8416" y="2251"/>
                  </a:cubicBezTo>
                  <a:cubicBezTo>
                    <a:pt x="5961" y="4586"/>
                    <a:pt x="2689" y="8965"/>
                    <a:pt x="1052" y="12321"/>
                  </a:cubicBezTo>
                  <a:cubicBezTo>
                    <a:pt x="-584" y="15678"/>
                    <a:pt x="-584" y="18013"/>
                    <a:pt x="3016" y="19327"/>
                  </a:cubicBezTo>
                  <a:cubicBezTo>
                    <a:pt x="6616" y="20640"/>
                    <a:pt x="13816" y="20932"/>
                    <a:pt x="21016" y="21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275666" y="3320875"/>
              <a:ext cx="372835" cy="43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0" fill="norm" stroke="1" extrusionOk="0">
                  <a:moveTo>
                    <a:pt x="6485" y="16363"/>
                  </a:moveTo>
                  <a:cubicBezTo>
                    <a:pt x="6607" y="15849"/>
                    <a:pt x="6729" y="15335"/>
                    <a:pt x="6546" y="14923"/>
                  </a:cubicBezTo>
                  <a:cubicBezTo>
                    <a:pt x="6363" y="14512"/>
                    <a:pt x="5875" y="14203"/>
                    <a:pt x="5326" y="14100"/>
                  </a:cubicBezTo>
                  <a:cubicBezTo>
                    <a:pt x="4776" y="13997"/>
                    <a:pt x="4166" y="14100"/>
                    <a:pt x="3251" y="15026"/>
                  </a:cubicBezTo>
                  <a:cubicBezTo>
                    <a:pt x="2336" y="15952"/>
                    <a:pt x="1115" y="17700"/>
                    <a:pt x="505" y="18883"/>
                  </a:cubicBezTo>
                  <a:cubicBezTo>
                    <a:pt x="-105" y="20066"/>
                    <a:pt x="-105" y="20683"/>
                    <a:pt x="200" y="21043"/>
                  </a:cubicBezTo>
                  <a:cubicBezTo>
                    <a:pt x="505" y="21403"/>
                    <a:pt x="1115" y="21506"/>
                    <a:pt x="1909" y="21197"/>
                  </a:cubicBezTo>
                  <a:cubicBezTo>
                    <a:pt x="2702" y="20889"/>
                    <a:pt x="3678" y="20169"/>
                    <a:pt x="4349" y="19397"/>
                  </a:cubicBezTo>
                  <a:cubicBezTo>
                    <a:pt x="5020" y="18626"/>
                    <a:pt x="5387" y="17803"/>
                    <a:pt x="5692" y="17135"/>
                  </a:cubicBezTo>
                  <a:cubicBezTo>
                    <a:pt x="5997" y="16466"/>
                    <a:pt x="6241" y="15952"/>
                    <a:pt x="6363" y="15952"/>
                  </a:cubicBezTo>
                  <a:cubicBezTo>
                    <a:pt x="6485" y="15952"/>
                    <a:pt x="6485" y="16466"/>
                    <a:pt x="6546" y="16980"/>
                  </a:cubicBezTo>
                  <a:cubicBezTo>
                    <a:pt x="6607" y="17495"/>
                    <a:pt x="6729" y="18009"/>
                    <a:pt x="6973" y="18472"/>
                  </a:cubicBezTo>
                  <a:cubicBezTo>
                    <a:pt x="7217" y="18935"/>
                    <a:pt x="7583" y="19346"/>
                    <a:pt x="8071" y="19500"/>
                  </a:cubicBezTo>
                  <a:cubicBezTo>
                    <a:pt x="8559" y="19655"/>
                    <a:pt x="9170" y="19552"/>
                    <a:pt x="10207" y="18472"/>
                  </a:cubicBezTo>
                  <a:cubicBezTo>
                    <a:pt x="11244" y="17392"/>
                    <a:pt x="12709" y="15335"/>
                    <a:pt x="13807" y="12352"/>
                  </a:cubicBezTo>
                  <a:cubicBezTo>
                    <a:pt x="14905" y="9369"/>
                    <a:pt x="15637" y="5460"/>
                    <a:pt x="16064" y="3095"/>
                  </a:cubicBezTo>
                  <a:cubicBezTo>
                    <a:pt x="16492" y="729"/>
                    <a:pt x="16614" y="-94"/>
                    <a:pt x="16614" y="9"/>
                  </a:cubicBezTo>
                  <a:cubicBezTo>
                    <a:pt x="16614" y="112"/>
                    <a:pt x="16492" y="1140"/>
                    <a:pt x="16126" y="3455"/>
                  </a:cubicBezTo>
                  <a:cubicBezTo>
                    <a:pt x="15759" y="5769"/>
                    <a:pt x="15149" y="9369"/>
                    <a:pt x="14966" y="12043"/>
                  </a:cubicBezTo>
                  <a:cubicBezTo>
                    <a:pt x="14783" y="14717"/>
                    <a:pt x="15027" y="16466"/>
                    <a:pt x="15332" y="17546"/>
                  </a:cubicBezTo>
                  <a:cubicBezTo>
                    <a:pt x="15637" y="18626"/>
                    <a:pt x="16003" y="19037"/>
                    <a:pt x="17041" y="18883"/>
                  </a:cubicBezTo>
                  <a:cubicBezTo>
                    <a:pt x="18078" y="18729"/>
                    <a:pt x="19787" y="18009"/>
                    <a:pt x="21495" y="172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546900" y="3550592"/>
              <a:ext cx="266701" cy="12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6216"/>
                  </a:moveTo>
                  <a:cubicBezTo>
                    <a:pt x="3257" y="4799"/>
                    <a:pt x="6514" y="3383"/>
                    <a:pt x="8486" y="2144"/>
                  </a:cubicBezTo>
                  <a:cubicBezTo>
                    <a:pt x="10457" y="904"/>
                    <a:pt x="11143" y="-158"/>
                    <a:pt x="11143" y="19"/>
                  </a:cubicBezTo>
                  <a:cubicBezTo>
                    <a:pt x="11143" y="196"/>
                    <a:pt x="10457" y="1612"/>
                    <a:pt x="10029" y="4268"/>
                  </a:cubicBezTo>
                  <a:cubicBezTo>
                    <a:pt x="9600" y="6924"/>
                    <a:pt x="9429" y="10819"/>
                    <a:pt x="9343" y="13652"/>
                  </a:cubicBezTo>
                  <a:cubicBezTo>
                    <a:pt x="9257" y="16485"/>
                    <a:pt x="9257" y="18255"/>
                    <a:pt x="9686" y="19494"/>
                  </a:cubicBezTo>
                  <a:cubicBezTo>
                    <a:pt x="10114" y="20734"/>
                    <a:pt x="10971" y="21442"/>
                    <a:pt x="11657" y="21088"/>
                  </a:cubicBezTo>
                  <a:cubicBezTo>
                    <a:pt x="12343" y="20734"/>
                    <a:pt x="12857" y="19317"/>
                    <a:pt x="13371" y="17193"/>
                  </a:cubicBezTo>
                  <a:cubicBezTo>
                    <a:pt x="13886" y="15068"/>
                    <a:pt x="14400" y="12235"/>
                    <a:pt x="14914" y="11527"/>
                  </a:cubicBezTo>
                  <a:cubicBezTo>
                    <a:pt x="15429" y="10819"/>
                    <a:pt x="15943" y="12235"/>
                    <a:pt x="17057" y="13652"/>
                  </a:cubicBezTo>
                  <a:cubicBezTo>
                    <a:pt x="18171" y="15068"/>
                    <a:pt x="19886" y="16485"/>
                    <a:pt x="21600" y="179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839000" y="3505191"/>
              <a:ext cx="343959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7" fill="norm" stroke="1" extrusionOk="0">
                  <a:moveTo>
                    <a:pt x="0" y="6100"/>
                  </a:moveTo>
                  <a:cubicBezTo>
                    <a:pt x="659" y="5846"/>
                    <a:pt x="1317" y="5592"/>
                    <a:pt x="2107" y="6735"/>
                  </a:cubicBezTo>
                  <a:cubicBezTo>
                    <a:pt x="2898" y="7879"/>
                    <a:pt x="3820" y="10420"/>
                    <a:pt x="4280" y="12580"/>
                  </a:cubicBezTo>
                  <a:cubicBezTo>
                    <a:pt x="4741" y="14740"/>
                    <a:pt x="4741" y="16519"/>
                    <a:pt x="4412" y="17662"/>
                  </a:cubicBezTo>
                  <a:cubicBezTo>
                    <a:pt x="4083" y="18806"/>
                    <a:pt x="3424" y="19314"/>
                    <a:pt x="3095" y="18933"/>
                  </a:cubicBezTo>
                  <a:cubicBezTo>
                    <a:pt x="2766" y="18552"/>
                    <a:pt x="2766" y="17281"/>
                    <a:pt x="3227" y="14867"/>
                  </a:cubicBezTo>
                  <a:cubicBezTo>
                    <a:pt x="3688" y="12453"/>
                    <a:pt x="4610" y="8895"/>
                    <a:pt x="5993" y="6481"/>
                  </a:cubicBezTo>
                  <a:cubicBezTo>
                    <a:pt x="7376" y="4067"/>
                    <a:pt x="9220" y="2796"/>
                    <a:pt x="9812" y="2161"/>
                  </a:cubicBezTo>
                  <a:cubicBezTo>
                    <a:pt x="10405" y="1526"/>
                    <a:pt x="9746" y="1526"/>
                    <a:pt x="9220" y="2034"/>
                  </a:cubicBezTo>
                  <a:cubicBezTo>
                    <a:pt x="8693" y="2542"/>
                    <a:pt x="8298" y="3559"/>
                    <a:pt x="7968" y="5338"/>
                  </a:cubicBezTo>
                  <a:cubicBezTo>
                    <a:pt x="7639" y="7116"/>
                    <a:pt x="7376" y="9658"/>
                    <a:pt x="7310" y="11563"/>
                  </a:cubicBezTo>
                  <a:cubicBezTo>
                    <a:pt x="7244" y="13469"/>
                    <a:pt x="7376" y="14740"/>
                    <a:pt x="7771" y="15756"/>
                  </a:cubicBezTo>
                  <a:cubicBezTo>
                    <a:pt x="8166" y="16773"/>
                    <a:pt x="8824" y="17535"/>
                    <a:pt x="10010" y="17408"/>
                  </a:cubicBezTo>
                  <a:cubicBezTo>
                    <a:pt x="11195" y="17281"/>
                    <a:pt x="12907" y="16265"/>
                    <a:pt x="14422" y="14486"/>
                  </a:cubicBezTo>
                  <a:cubicBezTo>
                    <a:pt x="15937" y="12707"/>
                    <a:pt x="17254" y="10166"/>
                    <a:pt x="18044" y="8133"/>
                  </a:cubicBezTo>
                  <a:cubicBezTo>
                    <a:pt x="18834" y="6100"/>
                    <a:pt x="19098" y="4575"/>
                    <a:pt x="19229" y="3178"/>
                  </a:cubicBezTo>
                  <a:cubicBezTo>
                    <a:pt x="19361" y="1780"/>
                    <a:pt x="19361" y="509"/>
                    <a:pt x="19032" y="128"/>
                  </a:cubicBezTo>
                  <a:cubicBezTo>
                    <a:pt x="18702" y="-253"/>
                    <a:pt x="18044" y="255"/>
                    <a:pt x="17649" y="1145"/>
                  </a:cubicBezTo>
                  <a:cubicBezTo>
                    <a:pt x="17254" y="2034"/>
                    <a:pt x="17122" y="3305"/>
                    <a:pt x="17451" y="4321"/>
                  </a:cubicBezTo>
                  <a:cubicBezTo>
                    <a:pt x="17780" y="5338"/>
                    <a:pt x="18571" y="6100"/>
                    <a:pt x="19295" y="6989"/>
                  </a:cubicBezTo>
                  <a:cubicBezTo>
                    <a:pt x="20020" y="7879"/>
                    <a:pt x="20678" y="8895"/>
                    <a:pt x="21073" y="10674"/>
                  </a:cubicBezTo>
                  <a:cubicBezTo>
                    <a:pt x="21468" y="12453"/>
                    <a:pt x="21600" y="14994"/>
                    <a:pt x="20941" y="16900"/>
                  </a:cubicBezTo>
                  <a:cubicBezTo>
                    <a:pt x="20283" y="18806"/>
                    <a:pt x="18834" y="20076"/>
                    <a:pt x="17385" y="21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959650" y="3509609"/>
              <a:ext cx="81607" cy="6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69" fill="norm" stroke="1" extrusionOk="0">
                  <a:moveTo>
                    <a:pt x="8308" y="20869"/>
                  </a:moveTo>
                  <a:cubicBezTo>
                    <a:pt x="11077" y="20194"/>
                    <a:pt x="13846" y="19519"/>
                    <a:pt x="16338" y="17831"/>
                  </a:cubicBezTo>
                  <a:cubicBezTo>
                    <a:pt x="18831" y="16144"/>
                    <a:pt x="21046" y="13444"/>
                    <a:pt x="21323" y="10407"/>
                  </a:cubicBezTo>
                  <a:cubicBezTo>
                    <a:pt x="21600" y="7369"/>
                    <a:pt x="19938" y="3994"/>
                    <a:pt x="17446" y="1969"/>
                  </a:cubicBezTo>
                  <a:cubicBezTo>
                    <a:pt x="14954" y="-56"/>
                    <a:pt x="11631" y="-731"/>
                    <a:pt x="8585" y="957"/>
                  </a:cubicBezTo>
                  <a:cubicBezTo>
                    <a:pt x="5538" y="2644"/>
                    <a:pt x="2769" y="6694"/>
                    <a:pt x="0" y="107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395141" y="4057650"/>
              <a:ext cx="59539" cy="14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051" fill="norm" stroke="1" extrusionOk="0">
                  <a:moveTo>
                    <a:pt x="14902" y="0"/>
                  </a:moveTo>
                  <a:cubicBezTo>
                    <a:pt x="11302" y="635"/>
                    <a:pt x="7702" y="1271"/>
                    <a:pt x="5182" y="3653"/>
                  </a:cubicBezTo>
                  <a:cubicBezTo>
                    <a:pt x="2662" y="6035"/>
                    <a:pt x="1222" y="10165"/>
                    <a:pt x="502" y="13024"/>
                  </a:cubicBezTo>
                  <a:cubicBezTo>
                    <a:pt x="-218" y="15882"/>
                    <a:pt x="-218" y="17471"/>
                    <a:pt x="862" y="18900"/>
                  </a:cubicBezTo>
                  <a:cubicBezTo>
                    <a:pt x="1942" y="20329"/>
                    <a:pt x="4102" y="21600"/>
                    <a:pt x="8062" y="20806"/>
                  </a:cubicBezTo>
                  <a:cubicBezTo>
                    <a:pt x="12022" y="20012"/>
                    <a:pt x="17782" y="17153"/>
                    <a:pt x="19582" y="13500"/>
                  </a:cubicBezTo>
                  <a:cubicBezTo>
                    <a:pt x="21382" y="9847"/>
                    <a:pt x="19222" y="5400"/>
                    <a:pt x="17062" y="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477050" y="4019550"/>
              <a:ext cx="146051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5532"/>
                  </a:moveTo>
                  <a:cubicBezTo>
                    <a:pt x="1252" y="4478"/>
                    <a:pt x="2504" y="3424"/>
                    <a:pt x="4696" y="3293"/>
                  </a:cubicBezTo>
                  <a:cubicBezTo>
                    <a:pt x="6887" y="3161"/>
                    <a:pt x="10017" y="3951"/>
                    <a:pt x="11583" y="6585"/>
                  </a:cubicBezTo>
                  <a:cubicBezTo>
                    <a:pt x="13148" y="9220"/>
                    <a:pt x="13148" y="13698"/>
                    <a:pt x="12365" y="16727"/>
                  </a:cubicBezTo>
                  <a:cubicBezTo>
                    <a:pt x="11583" y="19756"/>
                    <a:pt x="10017" y="21337"/>
                    <a:pt x="9235" y="21468"/>
                  </a:cubicBezTo>
                  <a:cubicBezTo>
                    <a:pt x="8452" y="21600"/>
                    <a:pt x="8452" y="20283"/>
                    <a:pt x="9861" y="16859"/>
                  </a:cubicBezTo>
                  <a:cubicBezTo>
                    <a:pt x="11270" y="13434"/>
                    <a:pt x="14087" y="7902"/>
                    <a:pt x="16278" y="4741"/>
                  </a:cubicBezTo>
                  <a:cubicBezTo>
                    <a:pt x="18470" y="1580"/>
                    <a:pt x="20035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835700" y="4533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823000" y="44894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99200" y="4544483"/>
              <a:ext cx="1206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379" y="10462"/>
                    <a:pt x="758" y="19575"/>
                    <a:pt x="1705" y="19912"/>
                  </a:cubicBezTo>
                  <a:cubicBezTo>
                    <a:pt x="2653" y="20250"/>
                    <a:pt x="4168" y="11812"/>
                    <a:pt x="5874" y="6750"/>
                  </a:cubicBezTo>
                  <a:cubicBezTo>
                    <a:pt x="7579" y="1687"/>
                    <a:pt x="9474" y="0"/>
                    <a:pt x="10421" y="0"/>
                  </a:cubicBezTo>
                  <a:cubicBezTo>
                    <a:pt x="11368" y="0"/>
                    <a:pt x="11368" y="1687"/>
                    <a:pt x="13074" y="5569"/>
                  </a:cubicBezTo>
                  <a:cubicBezTo>
                    <a:pt x="14779" y="9450"/>
                    <a:pt x="18189" y="15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039908" y="4341283"/>
              <a:ext cx="325360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024" y="12063"/>
                  </a:moveTo>
                  <a:cubicBezTo>
                    <a:pt x="2721" y="11330"/>
                    <a:pt x="3418" y="10596"/>
                    <a:pt x="3766" y="10026"/>
                  </a:cubicBezTo>
                  <a:cubicBezTo>
                    <a:pt x="4115" y="9455"/>
                    <a:pt x="4115" y="9048"/>
                    <a:pt x="4045" y="8640"/>
                  </a:cubicBezTo>
                  <a:cubicBezTo>
                    <a:pt x="3975" y="8232"/>
                    <a:pt x="3836" y="7825"/>
                    <a:pt x="3348" y="7825"/>
                  </a:cubicBezTo>
                  <a:cubicBezTo>
                    <a:pt x="2860" y="7825"/>
                    <a:pt x="2024" y="8232"/>
                    <a:pt x="1397" y="8925"/>
                  </a:cubicBezTo>
                  <a:cubicBezTo>
                    <a:pt x="770" y="9618"/>
                    <a:pt x="352" y="10596"/>
                    <a:pt x="143" y="11371"/>
                  </a:cubicBezTo>
                  <a:cubicBezTo>
                    <a:pt x="-66" y="12145"/>
                    <a:pt x="-66" y="12715"/>
                    <a:pt x="282" y="13042"/>
                  </a:cubicBezTo>
                  <a:cubicBezTo>
                    <a:pt x="631" y="13368"/>
                    <a:pt x="1328" y="13449"/>
                    <a:pt x="1955" y="13205"/>
                  </a:cubicBezTo>
                  <a:cubicBezTo>
                    <a:pt x="2582" y="12960"/>
                    <a:pt x="3139" y="12389"/>
                    <a:pt x="3766" y="10800"/>
                  </a:cubicBezTo>
                  <a:cubicBezTo>
                    <a:pt x="4393" y="9211"/>
                    <a:pt x="5090" y="6602"/>
                    <a:pt x="5439" y="4768"/>
                  </a:cubicBezTo>
                  <a:cubicBezTo>
                    <a:pt x="5787" y="2934"/>
                    <a:pt x="5787" y="1875"/>
                    <a:pt x="5787" y="1141"/>
                  </a:cubicBezTo>
                  <a:cubicBezTo>
                    <a:pt x="5787" y="408"/>
                    <a:pt x="5787" y="0"/>
                    <a:pt x="5508" y="0"/>
                  </a:cubicBezTo>
                  <a:cubicBezTo>
                    <a:pt x="5229" y="0"/>
                    <a:pt x="4672" y="408"/>
                    <a:pt x="4254" y="1630"/>
                  </a:cubicBezTo>
                  <a:cubicBezTo>
                    <a:pt x="3836" y="2853"/>
                    <a:pt x="3557" y="4891"/>
                    <a:pt x="3627" y="6562"/>
                  </a:cubicBezTo>
                  <a:cubicBezTo>
                    <a:pt x="3697" y="8232"/>
                    <a:pt x="4115" y="9537"/>
                    <a:pt x="4533" y="10352"/>
                  </a:cubicBezTo>
                  <a:cubicBezTo>
                    <a:pt x="4951" y="11167"/>
                    <a:pt x="5369" y="11493"/>
                    <a:pt x="5857" y="11778"/>
                  </a:cubicBezTo>
                  <a:cubicBezTo>
                    <a:pt x="6344" y="12063"/>
                    <a:pt x="6902" y="12308"/>
                    <a:pt x="7529" y="12267"/>
                  </a:cubicBezTo>
                  <a:cubicBezTo>
                    <a:pt x="8156" y="12226"/>
                    <a:pt x="8853" y="11900"/>
                    <a:pt x="9480" y="11330"/>
                  </a:cubicBezTo>
                  <a:cubicBezTo>
                    <a:pt x="10107" y="10759"/>
                    <a:pt x="10664" y="9944"/>
                    <a:pt x="10943" y="9333"/>
                  </a:cubicBezTo>
                  <a:cubicBezTo>
                    <a:pt x="11222" y="8722"/>
                    <a:pt x="11222" y="8314"/>
                    <a:pt x="10873" y="8192"/>
                  </a:cubicBezTo>
                  <a:cubicBezTo>
                    <a:pt x="10525" y="8069"/>
                    <a:pt x="9828" y="8232"/>
                    <a:pt x="9410" y="8640"/>
                  </a:cubicBezTo>
                  <a:cubicBezTo>
                    <a:pt x="8992" y="9048"/>
                    <a:pt x="8853" y="9700"/>
                    <a:pt x="8853" y="10229"/>
                  </a:cubicBezTo>
                  <a:cubicBezTo>
                    <a:pt x="8853" y="10759"/>
                    <a:pt x="8992" y="11167"/>
                    <a:pt x="9340" y="11493"/>
                  </a:cubicBezTo>
                  <a:cubicBezTo>
                    <a:pt x="9689" y="11819"/>
                    <a:pt x="10246" y="12063"/>
                    <a:pt x="10873" y="12226"/>
                  </a:cubicBezTo>
                  <a:cubicBezTo>
                    <a:pt x="11500" y="12389"/>
                    <a:pt x="12197" y="12471"/>
                    <a:pt x="12894" y="12430"/>
                  </a:cubicBezTo>
                  <a:cubicBezTo>
                    <a:pt x="13591" y="12389"/>
                    <a:pt x="14288" y="12226"/>
                    <a:pt x="14915" y="11941"/>
                  </a:cubicBezTo>
                  <a:cubicBezTo>
                    <a:pt x="15542" y="11656"/>
                    <a:pt x="16099" y="11248"/>
                    <a:pt x="16239" y="11248"/>
                  </a:cubicBezTo>
                  <a:cubicBezTo>
                    <a:pt x="16378" y="11248"/>
                    <a:pt x="16099" y="11656"/>
                    <a:pt x="15890" y="13082"/>
                  </a:cubicBezTo>
                  <a:cubicBezTo>
                    <a:pt x="15681" y="14509"/>
                    <a:pt x="15542" y="16954"/>
                    <a:pt x="15402" y="18380"/>
                  </a:cubicBezTo>
                  <a:cubicBezTo>
                    <a:pt x="15263" y="19807"/>
                    <a:pt x="15124" y="20214"/>
                    <a:pt x="15054" y="20663"/>
                  </a:cubicBezTo>
                  <a:cubicBezTo>
                    <a:pt x="14984" y="21111"/>
                    <a:pt x="14984" y="21600"/>
                    <a:pt x="15124" y="21600"/>
                  </a:cubicBezTo>
                  <a:cubicBezTo>
                    <a:pt x="15263" y="21600"/>
                    <a:pt x="15542" y="21111"/>
                    <a:pt x="15820" y="19685"/>
                  </a:cubicBezTo>
                  <a:cubicBezTo>
                    <a:pt x="16099" y="18258"/>
                    <a:pt x="16378" y="15894"/>
                    <a:pt x="16726" y="13816"/>
                  </a:cubicBezTo>
                  <a:cubicBezTo>
                    <a:pt x="17075" y="11737"/>
                    <a:pt x="17493" y="9944"/>
                    <a:pt x="17911" y="8681"/>
                  </a:cubicBezTo>
                  <a:cubicBezTo>
                    <a:pt x="18329" y="7417"/>
                    <a:pt x="18747" y="6684"/>
                    <a:pt x="19304" y="6276"/>
                  </a:cubicBezTo>
                  <a:cubicBezTo>
                    <a:pt x="19862" y="5869"/>
                    <a:pt x="20559" y="5787"/>
                    <a:pt x="20977" y="5950"/>
                  </a:cubicBezTo>
                  <a:cubicBezTo>
                    <a:pt x="21395" y="6113"/>
                    <a:pt x="21534" y="6521"/>
                    <a:pt x="21325" y="7417"/>
                  </a:cubicBezTo>
                  <a:cubicBezTo>
                    <a:pt x="21116" y="8314"/>
                    <a:pt x="20559" y="9700"/>
                    <a:pt x="19931" y="10555"/>
                  </a:cubicBezTo>
                  <a:cubicBezTo>
                    <a:pt x="19304" y="11411"/>
                    <a:pt x="18608" y="11737"/>
                    <a:pt x="17911" y="12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394500" y="4484240"/>
              <a:ext cx="203201" cy="1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0" y="11166"/>
                  </a:moveTo>
                  <a:cubicBezTo>
                    <a:pt x="1125" y="11418"/>
                    <a:pt x="2250" y="11669"/>
                    <a:pt x="3487" y="10539"/>
                  </a:cubicBezTo>
                  <a:cubicBezTo>
                    <a:pt x="4725" y="9408"/>
                    <a:pt x="6075" y="6897"/>
                    <a:pt x="6750" y="4762"/>
                  </a:cubicBezTo>
                  <a:cubicBezTo>
                    <a:pt x="7425" y="2627"/>
                    <a:pt x="7425" y="869"/>
                    <a:pt x="6863" y="241"/>
                  </a:cubicBezTo>
                  <a:cubicBezTo>
                    <a:pt x="6300" y="-387"/>
                    <a:pt x="5175" y="115"/>
                    <a:pt x="4050" y="2878"/>
                  </a:cubicBezTo>
                  <a:cubicBezTo>
                    <a:pt x="2925" y="5641"/>
                    <a:pt x="1800" y="10664"/>
                    <a:pt x="1463" y="13929"/>
                  </a:cubicBezTo>
                  <a:cubicBezTo>
                    <a:pt x="1125" y="17194"/>
                    <a:pt x="1575" y="18701"/>
                    <a:pt x="2925" y="19706"/>
                  </a:cubicBezTo>
                  <a:cubicBezTo>
                    <a:pt x="4275" y="20711"/>
                    <a:pt x="6525" y="21213"/>
                    <a:pt x="8438" y="19832"/>
                  </a:cubicBezTo>
                  <a:cubicBezTo>
                    <a:pt x="10350" y="18450"/>
                    <a:pt x="11925" y="15185"/>
                    <a:pt x="12825" y="12925"/>
                  </a:cubicBezTo>
                  <a:cubicBezTo>
                    <a:pt x="13725" y="10664"/>
                    <a:pt x="13950" y="9408"/>
                    <a:pt x="13950" y="9408"/>
                  </a:cubicBezTo>
                  <a:cubicBezTo>
                    <a:pt x="13950" y="9408"/>
                    <a:pt x="13725" y="10664"/>
                    <a:pt x="13612" y="10539"/>
                  </a:cubicBezTo>
                  <a:cubicBezTo>
                    <a:pt x="13500" y="10413"/>
                    <a:pt x="13500" y="8906"/>
                    <a:pt x="13725" y="7525"/>
                  </a:cubicBezTo>
                  <a:cubicBezTo>
                    <a:pt x="13950" y="6143"/>
                    <a:pt x="14400" y="4887"/>
                    <a:pt x="14962" y="3757"/>
                  </a:cubicBezTo>
                  <a:cubicBezTo>
                    <a:pt x="15525" y="2627"/>
                    <a:pt x="16200" y="1622"/>
                    <a:pt x="16763" y="1873"/>
                  </a:cubicBezTo>
                  <a:cubicBezTo>
                    <a:pt x="17325" y="2125"/>
                    <a:pt x="17775" y="3632"/>
                    <a:pt x="18113" y="6143"/>
                  </a:cubicBezTo>
                  <a:cubicBezTo>
                    <a:pt x="18450" y="8655"/>
                    <a:pt x="18675" y="12171"/>
                    <a:pt x="19238" y="14432"/>
                  </a:cubicBezTo>
                  <a:cubicBezTo>
                    <a:pt x="19800" y="16692"/>
                    <a:pt x="20700" y="17697"/>
                    <a:pt x="21600" y="18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606965" y="4306540"/>
              <a:ext cx="133330" cy="3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31" fill="norm" stroke="1" extrusionOk="0">
                  <a:moveTo>
                    <a:pt x="11686" y="16896"/>
                  </a:moveTo>
                  <a:cubicBezTo>
                    <a:pt x="12698" y="16382"/>
                    <a:pt x="13711" y="15867"/>
                    <a:pt x="14385" y="15032"/>
                  </a:cubicBezTo>
                  <a:cubicBezTo>
                    <a:pt x="15061" y="14196"/>
                    <a:pt x="15398" y="13039"/>
                    <a:pt x="14723" y="12460"/>
                  </a:cubicBezTo>
                  <a:cubicBezTo>
                    <a:pt x="14048" y="11882"/>
                    <a:pt x="12360" y="11882"/>
                    <a:pt x="9998" y="12589"/>
                  </a:cubicBezTo>
                  <a:cubicBezTo>
                    <a:pt x="7636" y="13296"/>
                    <a:pt x="4598" y="14710"/>
                    <a:pt x="2742" y="15803"/>
                  </a:cubicBezTo>
                  <a:cubicBezTo>
                    <a:pt x="886" y="16896"/>
                    <a:pt x="211" y="17667"/>
                    <a:pt x="42" y="18503"/>
                  </a:cubicBezTo>
                  <a:cubicBezTo>
                    <a:pt x="-127" y="19339"/>
                    <a:pt x="211" y="20239"/>
                    <a:pt x="1223" y="20753"/>
                  </a:cubicBezTo>
                  <a:cubicBezTo>
                    <a:pt x="2236" y="21267"/>
                    <a:pt x="3923" y="21396"/>
                    <a:pt x="6285" y="20239"/>
                  </a:cubicBezTo>
                  <a:cubicBezTo>
                    <a:pt x="8648" y="19082"/>
                    <a:pt x="11686" y="16639"/>
                    <a:pt x="14217" y="13489"/>
                  </a:cubicBezTo>
                  <a:cubicBezTo>
                    <a:pt x="16748" y="10339"/>
                    <a:pt x="18773" y="6482"/>
                    <a:pt x="19954" y="3975"/>
                  </a:cubicBezTo>
                  <a:cubicBezTo>
                    <a:pt x="21135" y="1467"/>
                    <a:pt x="21473" y="310"/>
                    <a:pt x="21135" y="53"/>
                  </a:cubicBezTo>
                  <a:cubicBezTo>
                    <a:pt x="20798" y="-204"/>
                    <a:pt x="19786" y="439"/>
                    <a:pt x="18267" y="2689"/>
                  </a:cubicBezTo>
                  <a:cubicBezTo>
                    <a:pt x="16748" y="4939"/>
                    <a:pt x="14723" y="8796"/>
                    <a:pt x="14217" y="11689"/>
                  </a:cubicBezTo>
                  <a:cubicBezTo>
                    <a:pt x="13711" y="14582"/>
                    <a:pt x="14723" y="16510"/>
                    <a:pt x="16073" y="17667"/>
                  </a:cubicBezTo>
                  <a:cubicBezTo>
                    <a:pt x="17423" y="18825"/>
                    <a:pt x="19110" y="19210"/>
                    <a:pt x="20798" y="19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778273" y="4498264"/>
              <a:ext cx="199993" cy="17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01" fill="norm" stroke="1" extrusionOk="0">
                  <a:moveTo>
                    <a:pt x="3716" y="5872"/>
                  </a:moveTo>
                  <a:cubicBezTo>
                    <a:pt x="4384" y="6901"/>
                    <a:pt x="5052" y="7930"/>
                    <a:pt x="5943" y="7801"/>
                  </a:cubicBezTo>
                  <a:cubicBezTo>
                    <a:pt x="6834" y="7672"/>
                    <a:pt x="7947" y="6387"/>
                    <a:pt x="8615" y="4844"/>
                  </a:cubicBezTo>
                  <a:cubicBezTo>
                    <a:pt x="9283" y="3301"/>
                    <a:pt x="9506" y="1501"/>
                    <a:pt x="9061" y="601"/>
                  </a:cubicBezTo>
                  <a:cubicBezTo>
                    <a:pt x="8615" y="-299"/>
                    <a:pt x="7502" y="-299"/>
                    <a:pt x="5832" y="1372"/>
                  </a:cubicBezTo>
                  <a:cubicBezTo>
                    <a:pt x="4162" y="3044"/>
                    <a:pt x="1935" y="6387"/>
                    <a:pt x="821" y="9215"/>
                  </a:cubicBezTo>
                  <a:cubicBezTo>
                    <a:pt x="-292" y="12044"/>
                    <a:pt x="-292" y="14358"/>
                    <a:pt x="933" y="15901"/>
                  </a:cubicBezTo>
                  <a:cubicBezTo>
                    <a:pt x="2157" y="17444"/>
                    <a:pt x="4607" y="18215"/>
                    <a:pt x="7168" y="16930"/>
                  </a:cubicBezTo>
                  <a:cubicBezTo>
                    <a:pt x="9729" y="15644"/>
                    <a:pt x="12401" y="12301"/>
                    <a:pt x="13848" y="9987"/>
                  </a:cubicBezTo>
                  <a:cubicBezTo>
                    <a:pt x="15296" y="7672"/>
                    <a:pt x="15518" y="6387"/>
                    <a:pt x="15407" y="6515"/>
                  </a:cubicBezTo>
                  <a:cubicBezTo>
                    <a:pt x="15296" y="6644"/>
                    <a:pt x="14850" y="8187"/>
                    <a:pt x="14516" y="9601"/>
                  </a:cubicBezTo>
                  <a:cubicBezTo>
                    <a:pt x="14182" y="11015"/>
                    <a:pt x="13960" y="12301"/>
                    <a:pt x="13737" y="13844"/>
                  </a:cubicBezTo>
                  <a:cubicBezTo>
                    <a:pt x="13514" y="15387"/>
                    <a:pt x="13292" y="17187"/>
                    <a:pt x="13180" y="17444"/>
                  </a:cubicBezTo>
                  <a:cubicBezTo>
                    <a:pt x="13069" y="17701"/>
                    <a:pt x="13069" y="16415"/>
                    <a:pt x="13403" y="14101"/>
                  </a:cubicBezTo>
                  <a:cubicBezTo>
                    <a:pt x="13737" y="11787"/>
                    <a:pt x="14405" y="8444"/>
                    <a:pt x="15073" y="6130"/>
                  </a:cubicBezTo>
                  <a:cubicBezTo>
                    <a:pt x="15741" y="3815"/>
                    <a:pt x="16409" y="2530"/>
                    <a:pt x="17300" y="1758"/>
                  </a:cubicBezTo>
                  <a:cubicBezTo>
                    <a:pt x="18190" y="987"/>
                    <a:pt x="19304" y="730"/>
                    <a:pt x="20083" y="2015"/>
                  </a:cubicBezTo>
                  <a:cubicBezTo>
                    <a:pt x="20863" y="3301"/>
                    <a:pt x="21308" y="6130"/>
                    <a:pt x="20863" y="9601"/>
                  </a:cubicBezTo>
                  <a:cubicBezTo>
                    <a:pt x="20417" y="13072"/>
                    <a:pt x="19081" y="17187"/>
                    <a:pt x="17745" y="21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043099" y="4288971"/>
              <a:ext cx="62602" cy="38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68" fill="norm" stroke="1" extrusionOk="0">
                  <a:moveTo>
                    <a:pt x="12654" y="547"/>
                  </a:moveTo>
                  <a:cubicBezTo>
                    <a:pt x="13374" y="-33"/>
                    <a:pt x="14094" y="-614"/>
                    <a:pt x="11934" y="1418"/>
                  </a:cubicBezTo>
                  <a:cubicBezTo>
                    <a:pt x="9774" y="3451"/>
                    <a:pt x="4734" y="8096"/>
                    <a:pt x="2214" y="11289"/>
                  </a:cubicBezTo>
                  <a:cubicBezTo>
                    <a:pt x="-306" y="14483"/>
                    <a:pt x="-306" y="16225"/>
                    <a:pt x="414" y="17560"/>
                  </a:cubicBezTo>
                  <a:cubicBezTo>
                    <a:pt x="1134" y="18896"/>
                    <a:pt x="2574" y="19825"/>
                    <a:pt x="5094" y="20347"/>
                  </a:cubicBezTo>
                  <a:cubicBezTo>
                    <a:pt x="7614" y="20870"/>
                    <a:pt x="11214" y="20986"/>
                    <a:pt x="14094" y="20754"/>
                  </a:cubicBezTo>
                  <a:cubicBezTo>
                    <a:pt x="16974" y="20521"/>
                    <a:pt x="19134" y="19941"/>
                    <a:pt x="21294" y="19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029227" y="4445000"/>
              <a:ext cx="120924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696" fill="norm" stroke="1" extrusionOk="0">
                  <a:moveTo>
                    <a:pt x="3400" y="18514"/>
                  </a:moveTo>
                  <a:cubicBezTo>
                    <a:pt x="1538" y="20057"/>
                    <a:pt x="-324" y="21600"/>
                    <a:pt x="48" y="20057"/>
                  </a:cubicBezTo>
                  <a:cubicBezTo>
                    <a:pt x="421" y="18514"/>
                    <a:pt x="3028" y="13886"/>
                    <a:pt x="6938" y="10029"/>
                  </a:cubicBezTo>
                  <a:cubicBezTo>
                    <a:pt x="10848" y="6171"/>
                    <a:pt x="16062" y="3086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359700" y="4489450"/>
              <a:ext cx="889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123"/>
                  </a:moveTo>
                  <a:cubicBezTo>
                    <a:pt x="0" y="5986"/>
                    <a:pt x="0" y="8848"/>
                    <a:pt x="514" y="11581"/>
                  </a:cubicBezTo>
                  <a:cubicBezTo>
                    <a:pt x="1029" y="14313"/>
                    <a:pt x="2057" y="16916"/>
                    <a:pt x="3343" y="18737"/>
                  </a:cubicBezTo>
                  <a:cubicBezTo>
                    <a:pt x="4629" y="20559"/>
                    <a:pt x="6171" y="21600"/>
                    <a:pt x="7200" y="21470"/>
                  </a:cubicBezTo>
                  <a:cubicBezTo>
                    <a:pt x="8229" y="21340"/>
                    <a:pt x="8743" y="20039"/>
                    <a:pt x="10029" y="16786"/>
                  </a:cubicBezTo>
                  <a:cubicBezTo>
                    <a:pt x="11314" y="13533"/>
                    <a:pt x="13371" y="8328"/>
                    <a:pt x="15429" y="5205"/>
                  </a:cubicBezTo>
                  <a:cubicBezTo>
                    <a:pt x="17486" y="2082"/>
                    <a:pt x="19543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440309" y="4514850"/>
              <a:ext cx="103542" cy="1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72" fill="norm" stroke="1" extrusionOk="0">
                  <a:moveTo>
                    <a:pt x="18540" y="2445"/>
                  </a:moveTo>
                  <a:cubicBezTo>
                    <a:pt x="16812" y="1223"/>
                    <a:pt x="15084" y="0"/>
                    <a:pt x="13140" y="0"/>
                  </a:cubicBezTo>
                  <a:cubicBezTo>
                    <a:pt x="11196" y="0"/>
                    <a:pt x="9036" y="1223"/>
                    <a:pt x="6660" y="4075"/>
                  </a:cubicBezTo>
                  <a:cubicBezTo>
                    <a:pt x="4284" y="6928"/>
                    <a:pt x="1692" y="11411"/>
                    <a:pt x="612" y="14672"/>
                  </a:cubicBezTo>
                  <a:cubicBezTo>
                    <a:pt x="-468" y="17932"/>
                    <a:pt x="-36" y="19970"/>
                    <a:pt x="1260" y="20785"/>
                  </a:cubicBezTo>
                  <a:cubicBezTo>
                    <a:pt x="2556" y="21600"/>
                    <a:pt x="4716" y="21192"/>
                    <a:pt x="6876" y="18951"/>
                  </a:cubicBezTo>
                  <a:cubicBezTo>
                    <a:pt x="9036" y="16709"/>
                    <a:pt x="11196" y="12634"/>
                    <a:pt x="12708" y="9577"/>
                  </a:cubicBezTo>
                  <a:cubicBezTo>
                    <a:pt x="14220" y="6521"/>
                    <a:pt x="15084" y="4483"/>
                    <a:pt x="15300" y="5502"/>
                  </a:cubicBezTo>
                  <a:cubicBezTo>
                    <a:pt x="15516" y="6521"/>
                    <a:pt x="15084" y="10596"/>
                    <a:pt x="15948" y="13245"/>
                  </a:cubicBezTo>
                  <a:cubicBezTo>
                    <a:pt x="16812" y="15894"/>
                    <a:pt x="18972" y="17117"/>
                    <a:pt x="21132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556550" y="4476750"/>
              <a:ext cx="127001" cy="15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7776"/>
                  </a:moveTo>
                  <a:cubicBezTo>
                    <a:pt x="1440" y="6624"/>
                    <a:pt x="2880" y="5472"/>
                    <a:pt x="4320" y="5328"/>
                  </a:cubicBezTo>
                  <a:cubicBezTo>
                    <a:pt x="5760" y="5184"/>
                    <a:pt x="7200" y="6048"/>
                    <a:pt x="8640" y="7776"/>
                  </a:cubicBezTo>
                  <a:cubicBezTo>
                    <a:pt x="10080" y="9504"/>
                    <a:pt x="11520" y="12096"/>
                    <a:pt x="12240" y="14256"/>
                  </a:cubicBezTo>
                  <a:cubicBezTo>
                    <a:pt x="12960" y="16416"/>
                    <a:pt x="12960" y="18144"/>
                    <a:pt x="12240" y="19440"/>
                  </a:cubicBezTo>
                  <a:cubicBezTo>
                    <a:pt x="11520" y="20736"/>
                    <a:pt x="10080" y="21600"/>
                    <a:pt x="9000" y="21312"/>
                  </a:cubicBezTo>
                  <a:cubicBezTo>
                    <a:pt x="7920" y="21024"/>
                    <a:pt x="7200" y="19584"/>
                    <a:pt x="7740" y="16848"/>
                  </a:cubicBezTo>
                  <a:cubicBezTo>
                    <a:pt x="8280" y="14112"/>
                    <a:pt x="10080" y="10080"/>
                    <a:pt x="12600" y="7056"/>
                  </a:cubicBezTo>
                  <a:cubicBezTo>
                    <a:pt x="15120" y="4032"/>
                    <a:pt x="18360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680093" y="4483100"/>
              <a:ext cx="98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689900" y="4433242"/>
              <a:ext cx="50801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900" y="15482"/>
                    <a:pt x="1800" y="9552"/>
                    <a:pt x="3600" y="5740"/>
                  </a:cubicBezTo>
                  <a:cubicBezTo>
                    <a:pt x="5400" y="1929"/>
                    <a:pt x="8100" y="235"/>
                    <a:pt x="11250" y="23"/>
                  </a:cubicBezTo>
                  <a:cubicBezTo>
                    <a:pt x="14400" y="-189"/>
                    <a:pt x="18000" y="1082"/>
                    <a:pt x="21600" y="2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697044" y="4254243"/>
              <a:ext cx="253714" cy="38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5" fill="norm" stroke="1" extrusionOk="0">
                  <a:moveTo>
                    <a:pt x="6895" y="13977"/>
                  </a:moveTo>
                  <a:cubicBezTo>
                    <a:pt x="6002" y="13857"/>
                    <a:pt x="5110" y="13738"/>
                    <a:pt x="4128" y="14215"/>
                  </a:cubicBezTo>
                  <a:cubicBezTo>
                    <a:pt x="3146" y="14693"/>
                    <a:pt x="2075" y="15767"/>
                    <a:pt x="1361" y="16602"/>
                  </a:cubicBezTo>
                  <a:cubicBezTo>
                    <a:pt x="647" y="17438"/>
                    <a:pt x="290" y="18034"/>
                    <a:pt x="112" y="18631"/>
                  </a:cubicBezTo>
                  <a:cubicBezTo>
                    <a:pt x="-67" y="19228"/>
                    <a:pt x="-67" y="19824"/>
                    <a:pt x="379" y="20063"/>
                  </a:cubicBezTo>
                  <a:cubicBezTo>
                    <a:pt x="826" y="20302"/>
                    <a:pt x="1718" y="20182"/>
                    <a:pt x="2789" y="19645"/>
                  </a:cubicBezTo>
                  <a:cubicBezTo>
                    <a:pt x="3860" y="19108"/>
                    <a:pt x="5110" y="18154"/>
                    <a:pt x="5913" y="17378"/>
                  </a:cubicBezTo>
                  <a:cubicBezTo>
                    <a:pt x="6716" y="16602"/>
                    <a:pt x="7073" y="16005"/>
                    <a:pt x="7252" y="16244"/>
                  </a:cubicBezTo>
                  <a:cubicBezTo>
                    <a:pt x="7431" y="16483"/>
                    <a:pt x="7431" y="17557"/>
                    <a:pt x="7877" y="18094"/>
                  </a:cubicBezTo>
                  <a:cubicBezTo>
                    <a:pt x="8323" y="18631"/>
                    <a:pt x="9216" y="18631"/>
                    <a:pt x="10287" y="17915"/>
                  </a:cubicBezTo>
                  <a:cubicBezTo>
                    <a:pt x="11358" y="17199"/>
                    <a:pt x="12607" y="15767"/>
                    <a:pt x="14393" y="12962"/>
                  </a:cubicBezTo>
                  <a:cubicBezTo>
                    <a:pt x="16178" y="10158"/>
                    <a:pt x="18498" y="5981"/>
                    <a:pt x="19837" y="3475"/>
                  </a:cubicBezTo>
                  <a:cubicBezTo>
                    <a:pt x="21176" y="969"/>
                    <a:pt x="21533" y="134"/>
                    <a:pt x="21354" y="14"/>
                  </a:cubicBezTo>
                  <a:cubicBezTo>
                    <a:pt x="21176" y="-105"/>
                    <a:pt x="20462" y="492"/>
                    <a:pt x="19302" y="2640"/>
                  </a:cubicBezTo>
                  <a:cubicBezTo>
                    <a:pt x="18141" y="4788"/>
                    <a:pt x="16535" y="8487"/>
                    <a:pt x="15553" y="11471"/>
                  </a:cubicBezTo>
                  <a:cubicBezTo>
                    <a:pt x="14571" y="14454"/>
                    <a:pt x="14214" y="16722"/>
                    <a:pt x="14125" y="18154"/>
                  </a:cubicBezTo>
                  <a:cubicBezTo>
                    <a:pt x="14035" y="19586"/>
                    <a:pt x="14214" y="20182"/>
                    <a:pt x="14660" y="20660"/>
                  </a:cubicBezTo>
                  <a:cubicBezTo>
                    <a:pt x="15107" y="21137"/>
                    <a:pt x="15821" y="21495"/>
                    <a:pt x="16624" y="21495"/>
                  </a:cubicBezTo>
                  <a:cubicBezTo>
                    <a:pt x="17427" y="21495"/>
                    <a:pt x="18320" y="21137"/>
                    <a:pt x="19034" y="20242"/>
                  </a:cubicBezTo>
                  <a:cubicBezTo>
                    <a:pt x="19748" y="19347"/>
                    <a:pt x="20283" y="17915"/>
                    <a:pt x="20462" y="16841"/>
                  </a:cubicBezTo>
                  <a:cubicBezTo>
                    <a:pt x="20640" y="15767"/>
                    <a:pt x="20462" y="15051"/>
                    <a:pt x="19926" y="14573"/>
                  </a:cubicBezTo>
                  <a:cubicBezTo>
                    <a:pt x="19391" y="14096"/>
                    <a:pt x="18498" y="13857"/>
                    <a:pt x="17784" y="13977"/>
                  </a:cubicBezTo>
                  <a:cubicBezTo>
                    <a:pt x="17070" y="14096"/>
                    <a:pt x="16535" y="14573"/>
                    <a:pt x="16356" y="14812"/>
                  </a:cubicBezTo>
                  <a:cubicBezTo>
                    <a:pt x="16178" y="15051"/>
                    <a:pt x="16356" y="15051"/>
                    <a:pt x="16535" y="150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987830" y="4267732"/>
              <a:ext cx="290272" cy="43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29" fill="norm" stroke="1" extrusionOk="0">
                  <a:moveTo>
                    <a:pt x="6565" y="1861"/>
                  </a:moveTo>
                  <a:cubicBezTo>
                    <a:pt x="6720" y="1022"/>
                    <a:pt x="6876" y="184"/>
                    <a:pt x="6643" y="26"/>
                  </a:cubicBezTo>
                  <a:cubicBezTo>
                    <a:pt x="6410" y="-131"/>
                    <a:pt x="5788" y="393"/>
                    <a:pt x="4700" y="2438"/>
                  </a:cubicBezTo>
                  <a:cubicBezTo>
                    <a:pt x="3612" y="4483"/>
                    <a:pt x="2059" y="8048"/>
                    <a:pt x="1126" y="10879"/>
                  </a:cubicBezTo>
                  <a:cubicBezTo>
                    <a:pt x="194" y="13710"/>
                    <a:pt x="-117" y="15807"/>
                    <a:pt x="38" y="17013"/>
                  </a:cubicBezTo>
                  <a:cubicBezTo>
                    <a:pt x="194" y="18219"/>
                    <a:pt x="815" y="18533"/>
                    <a:pt x="1903" y="18586"/>
                  </a:cubicBezTo>
                  <a:cubicBezTo>
                    <a:pt x="2991" y="18638"/>
                    <a:pt x="4545" y="18428"/>
                    <a:pt x="6021" y="17956"/>
                  </a:cubicBezTo>
                  <a:cubicBezTo>
                    <a:pt x="7497" y="17485"/>
                    <a:pt x="8896" y="16751"/>
                    <a:pt x="9906" y="16121"/>
                  </a:cubicBezTo>
                  <a:cubicBezTo>
                    <a:pt x="10916" y="15492"/>
                    <a:pt x="11538" y="14968"/>
                    <a:pt x="11848" y="14444"/>
                  </a:cubicBezTo>
                  <a:cubicBezTo>
                    <a:pt x="12159" y="13919"/>
                    <a:pt x="12159" y="13395"/>
                    <a:pt x="11615" y="13028"/>
                  </a:cubicBezTo>
                  <a:cubicBezTo>
                    <a:pt x="11071" y="12661"/>
                    <a:pt x="9984" y="12452"/>
                    <a:pt x="9129" y="12556"/>
                  </a:cubicBezTo>
                  <a:cubicBezTo>
                    <a:pt x="8274" y="12661"/>
                    <a:pt x="7653" y="13081"/>
                    <a:pt x="7031" y="13972"/>
                  </a:cubicBezTo>
                  <a:cubicBezTo>
                    <a:pt x="6410" y="14863"/>
                    <a:pt x="5788" y="16226"/>
                    <a:pt x="5555" y="17170"/>
                  </a:cubicBezTo>
                  <a:cubicBezTo>
                    <a:pt x="5322" y="18114"/>
                    <a:pt x="5477" y="18638"/>
                    <a:pt x="6021" y="18952"/>
                  </a:cubicBezTo>
                  <a:cubicBezTo>
                    <a:pt x="6565" y="19267"/>
                    <a:pt x="7497" y="19372"/>
                    <a:pt x="9440" y="19005"/>
                  </a:cubicBezTo>
                  <a:cubicBezTo>
                    <a:pt x="11382" y="18638"/>
                    <a:pt x="14335" y="17799"/>
                    <a:pt x="16200" y="16908"/>
                  </a:cubicBezTo>
                  <a:cubicBezTo>
                    <a:pt x="18064" y="16017"/>
                    <a:pt x="18841" y="15073"/>
                    <a:pt x="19230" y="14339"/>
                  </a:cubicBezTo>
                  <a:cubicBezTo>
                    <a:pt x="19618" y="13605"/>
                    <a:pt x="19618" y="13081"/>
                    <a:pt x="19385" y="12609"/>
                  </a:cubicBezTo>
                  <a:cubicBezTo>
                    <a:pt x="19152" y="12137"/>
                    <a:pt x="18686" y="11718"/>
                    <a:pt x="18375" y="11875"/>
                  </a:cubicBezTo>
                  <a:cubicBezTo>
                    <a:pt x="18064" y="12032"/>
                    <a:pt x="17909" y="12766"/>
                    <a:pt x="18297" y="13710"/>
                  </a:cubicBezTo>
                  <a:cubicBezTo>
                    <a:pt x="18686" y="14653"/>
                    <a:pt x="19618" y="15807"/>
                    <a:pt x="20318" y="16803"/>
                  </a:cubicBezTo>
                  <a:cubicBezTo>
                    <a:pt x="21017" y="17799"/>
                    <a:pt x="21483" y="18638"/>
                    <a:pt x="21250" y="19424"/>
                  </a:cubicBezTo>
                  <a:cubicBezTo>
                    <a:pt x="21017" y="20211"/>
                    <a:pt x="20084" y="20945"/>
                    <a:pt x="19074" y="21207"/>
                  </a:cubicBezTo>
                  <a:cubicBezTo>
                    <a:pt x="18064" y="21469"/>
                    <a:pt x="16977" y="21259"/>
                    <a:pt x="15889" y="21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600865" y="3302000"/>
              <a:ext cx="223569" cy="349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3168" y="0"/>
                  </a:moveTo>
                  <a:cubicBezTo>
                    <a:pt x="13372" y="314"/>
                    <a:pt x="13576" y="627"/>
                    <a:pt x="14289" y="1013"/>
                  </a:cubicBezTo>
                  <a:cubicBezTo>
                    <a:pt x="15002" y="1398"/>
                    <a:pt x="16225" y="1856"/>
                    <a:pt x="17244" y="2352"/>
                  </a:cubicBezTo>
                  <a:cubicBezTo>
                    <a:pt x="18263" y="2849"/>
                    <a:pt x="19078" y="3384"/>
                    <a:pt x="19689" y="3914"/>
                  </a:cubicBezTo>
                  <a:cubicBezTo>
                    <a:pt x="20300" y="4443"/>
                    <a:pt x="20708" y="4966"/>
                    <a:pt x="21014" y="5436"/>
                  </a:cubicBezTo>
                  <a:cubicBezTo>
                    <a:pt x="21319" y="5906"/>
                    <a:pt x="21523" y="6325"/>
                    <a:pt x="21523" y="6769"/>
                  </a:cubicBezTo>
                  <a:cubicBezTo>
                    <a:pt x="21523" y="7213"/>
                    <a:pt x="21319" y="7683"/>
                    <a:pt x="20912" y="8160"/>
                  </a:cubicBezTo>
                  <a:cubicBezTo>
                    <a:pt x="20504" y="8637"/>
                    <a:pt x="19893" y="9121"/>
                    <a:pt x="19281" y="9604"/>
                  </a:cubicBezTo>
                  <a:cubicBezTo>
                    <a:pt x="18670" y="10088"/>
                    <a:pt x="18059" y="10571"/>
                    <a:pt x="17448" y="11055"/>
                  </a:cubicBezTo>
                  <a:cubicBezTo>
                    <a:pt x="16836" y="11538"/>
                    <a:pt x="16225" y="12022"/>
                    <a:pt x="15410" y="12525"/>
                  </a:cubicBezTo>
                  <a:cubicBezTo>
                    <a:pt x="14595" y="13028"/>
                    <a:pt x="13576" y="13551"/>
                    <a:pt x="12659" y="14054"/>
                  </a:cubicBezTo>
                  <a:cubicBezTo>
                    <a:pt x="11742" y="14557"/>
                    <a:pt x="10927" y="15040"/>
                    <a:pt x="10112" y="15504"/>
                  </a:cubicBezTo>
                  <a:cubicBezTo>
                    <a:pt x="9297" y="15968"/>
                    <a:pt x="8481" y="16412"/>
                    <a:pt x="7463" y="16915"/>
                  </a:cubicBezTo>
                  <a:cubicBezTo>
                    <a:pt x="6444" y="17419"/>
                    <a:pt x="5221" y="17980"/>
                    <a:pt x="4100" y="18523"/>
                  </a:cubicBezTo>
                  <a:cubicBezTo>
                    <a:pt x="2980" y="19065"/>
                    <a:pt x="1961" y="19588"/>
                    <a:pt x="1248" y="20052"/>
                  </a:cubicBezTo>
                  <a:cubicBezTo>
                    <a:pt x="534" y="20515"/>
                    <a:pt x="127" y="20921"/>
                    <a:pt x="25" y="21169"/>
                  </a:cubicBezTo>
                  <a:cubicBezTo>
                    <a:pt x="-77" y="21417"/>
                    <a:pt x="127" y="21509"/>
                    <a:pt x="738" y="21554"/>
                  </a:cubicBezTo>
                  <a:cubicBezTo>
                    <a:pt x="1349" y="21600"/>
                    <a:pt x="2368" y="21600"/>
                    <a:pt x="3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8750350" y="3086100"/>
              <a:ext cx="40259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" y="20880"/>
                    <a:pt x="295" y="20160"/>
                    <a:pt x="556" y="19200"/>
                  </a:cubicBezTo>
                  <a:cubicBezTo>
                    <a:pt x="818" y="18240"/>
                    <a:pt x="1192" y="17040"/>
                    <a:pt x="1579" y="16200"/>
                  </a:cubicBezTo>
                  <a:cubicBezTo>
                    <a:pt x="1965" y="15360"/>
                    <a:pt x="2362" y="14880"/>
                    <a:pt x="2777" y="14400"/>
                  </a:cubicBezTo>
                  <a:cubicBezTo>
                    <a:pt x="3191" y="13920"/>
                    <a:pt x="3623" y="13440"/>
                    <a:pt x="4032" y="12960"/>
                  </a:cubicBezTo>
                  <a:cubicBezTo>
                    <a:pt x="4440" y="12480"/>
                    <a:pt x="4826" y="12000"/>
                    <a:pt x="5269" y="11520"/>
                  </a:cubicBezTo>
                  <a:cubicBezTo>
                    <a:pt x="5712" y="11040"/>
                    <a:pt x="6212" y="10560"/>
                    <a:pt x="6632" y="10200"/>
                  </a:cubicBezTo>
                  <a:cubicBezTo>
                    <a:pt x="7052" y="9840"/>
                    <a:pt x="7393" y="9600"/>
                    <a:pt x="7739" y="9360"/>
                  </a:cubicBezTo>
                  <a:cubicBezTo>
                    <a:pt x="8086" y="9120"/>
                    <a:pt x="8438" y="8880"/>
                    <a:pt x="8784" y="8520"/>
                  </a:cubicBezTo>
                  <a:cubicBezTo>
                    <a:pt x="9131" y="8160"/>
                    <a:pt x="9471" y="7680"/>
                    <a:pt x="9977" y="7080"/>
                  </a:cubicBezTo>
                  <a:cubicBezTo>
                    <a:pt x="10482" y="6480"/>
                    <a:pt x="11152" y="5760"/>
                    <a:pt x="11657" y="5160"/>
                  </a:cubicBezTo>
                  <a:cubicBezTo>
                    <a:pt x="12163" y="4560"/>
                    <a:pt x="12503" y="4080"/>
                    <a:pt x="12924" y="3600"/>
                  </a:cubicBezTo>
                  <a:cubicBezTo>
                    <a:pt x="13344" y="3120"/>
                    <a:pt x="13844" y="2640"/>
                    <a:pt x="14258" y="2280"/>
                  </a:cubicBezTo>
                  <a:cubicBezTo>
                    <a:pt x="14673" y="1920"/>
                    <a:pt x="15002" y="1680"/>
                    <a:pt x="15416" y="1440"/>
                  </a:cubicBezTo>
                  <a:cubicBezTo>
                    <a:pt x="15831" y="1200"/>
                    <a:pt x="16331" y="960"/>
                    <a:pt x="16796" y="720"/>
                  </a:cubicBezTo>
                  <a:cubicBezTo>
                    <a:pt x="17262" y="480"/>
                    <a:pt x="17693" y="240"/>
                    <a:pt x="18199" y="120"/>
                  </a:cubicBezTo>
                  <a:cubicBezTo>
                    <a:pt x="18704" y="0"/>
                    <a:pt x="19283" y="0"/>
                    <a:pt x="19806" y="0"/>
                  </a:cubicBezTo>
                  <a:cubicBezTo>
                    <a:pt x="20328" y="0"/>
                    <a:pt x="20794" y="0"/>
                    <a:pt x="21083" y="240"/>
                  </a:cubicBezTo>
                  <a:cubicBezTo>
                    <a:pt x="21373" y="480"/>
                    <a:pt x="21486" y="96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042450" y="3530599"/>
              <a:ext cx="19051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1200" y="16412"/>
                  </a:cubicBezTo>
                  <a:cubicBezTo>
                    <a:pt x="2400" y="20118"/>
                    <a:pt x="4800" y="21176"/>
                    <a:pt x="8400" y="21388"/>
                  </a:cubicBezTo>
                  <a:cubicBezTo>
                    <a:pt x="12000" y="21600"/>
                    <a:pt x="16800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105950" y="3481044"/>
              <a:ext cx="83259" cy="29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58" fill="norm" stroke="1" extrusionOk="0">
                  <a:moveTo>
                    <a:pt x="0" y="366"/>
                  </a:moveTo>
                  <a:cubicBezTo>
                    <a:pt x="2634" y="62"/>
                    <a:pt x="5268" y="-242"/>
                    <a:pt x="8693" y="290"/>
                  </a:cubicBezTo>
                  <a:cubicBezTo>
                    <a:pt x="12117" y="823"/>
                    <a:pt x="16332" y="2192"/>
                    <a:pt x="18702" y="4854"/>
                  </a:cubicBezTo>
                  <a:cubicBezTo>
                    <a:pt x="21073" y="7516"/>
                    <a:pt x="21600" y="11471"/>
                    <a:pt x="18966" y="14437"/>
                  </a:cubicBezTo>
                  <a:cubicBezTo>
                    <a:pt x="16332" y="17403"/>
                    <a:pt x="10537" y="19381"/>
                    <a:pt x="4741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860611" y="3486150"/>
              <a:ext cx="11834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4365" y="0"/>
                  </a:moveTo>
                  <a:cubicBezTo>
                    <a:pt x="11333" y="1440"/>
                    <a:pt x="8302" y="2880"/>
                    <a:pt x="5839" y="5680"/>
                  </a:cubicBezTo>
                  <a:cubicBezTo>
                    <a:pt x="3375" y="8480"/>
                    <a:pt x="1481" y="12640"/>
                    <a:pt x="533" y="15360"/>
                  </a:cubicBezTo>
                  <a:cubicBezTo>
                    <a:pt x="-414" y="18080"/>
                    <a:pt x="-414" y="19360"/>
                    <a:pt x="3186" y="20160"/>
                  </a:cubicBezTo>
                  <a:cubicBezTo>
                    <a:pt x="6786" y="20960"/>
                    <a:pt x="13986" y="21280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389900" y="3457464"/>
              <a:ext cx="160551" cy="35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21" fill="norm" stroke="1" extrusionOk="0">
                  <a:moveTo>
                    <a:pt x="5287" y="3649"/>
                  </a:moveTo>
                  <a:cubicBezTo>
                    <a:pt x="6129" y="2115"/>
                    <a:pt x="6971" y="582"/>
                    <a:pt x="7391" y="134"/>
                  </a:cubicBezTo>
                  <a:cubicBezTo>
                    <a:pt x="7812" y="-313"/>
                    <a:pt x="7812" y="326"/>
                    <a:pt x="7111" y="2499"/>
                  </a:cubicBezTo>
                  <a:cubicBezTo>
                    <a:pt x="6409" y="4672"/>
                    <a:pt x="5007" y="8378"/>
                    <a:pt x="3745" y="11190"/>
                  </a:cubicBezTo>
                  <a:cubicBezTo>
                    <a:pt x="2482" y="14002"/>
                    <a:pt x="1360" y="15919"/>
                    <a:pt x="659" y="17261"/>
                  </a:cubicBezTo>
                  <a:cubicBezTo>
                    <a:pt x="-42" y="18603"/>
                    <a:pt x="-323" y="19370"/>
                    <a:pt x="519" y="19945"/>
                  </a:cubicBezTo>
                  <a:cubicBezTo>
                    <a:pt x="1360" y="20520"/>
                    <a:pt x="3324" y="20904"/>
                    <a:pt x="5708" y="21095"/>
                  </a:cubicBezTo>
                  <a:cubicBezTo>
                    <a:pt x="8093" y="21287"/>
                    <a:pt x="10898" y="21287"/>
                    <a:pt x="13563" y="20904"/>
                  </a:cubicBezTo>
                  <a:cubicBezTo>
                    <a:pt x="16228" y="20520"/>
                    <a:pt x="18752" y="19753"/>
                    <a:pt x="21277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504661" y="3618833"/>
              <a:ext cx="268040" cy="14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17" fill="norm" stroke="1" extrusionOk="0">
                  <a:moveTo>
                    <a:pt x="3144" y="10135"/>
                  </a:moveTo>
                  <a:cubicBezTo>
                    <a:pt x="3988" y="10135"/>
                    <a:pt x="4832" y="10135"/>
                    <a:pt x="5591" y="9526"/>
                  </a:cubicBezTo>
                  <a:cubicBezTo>
                    <a:pt x="6350" y="8918"/>
                    <a:pt x="7025" y="7701"/>
                    <a:pt x="7447" y="6028"/>
                  </a:cubicBezTo>
                  <a:cubicBezTo>
                    <a:pt x="7869" y="4355"/>
                    <a:pt x="8038" y="2225"/>
                    <a:pt x="7616" y="1008"/>
                  </a:cubicBezTo>
                  <a:cubicBezTo>
                    <a:pt x="7194" y="-209"/>
                    <a:pt x="6181" y="-513"/>
                    <a:pt x="4916" y="1160"/>
                  </a:cubicBezTo>
                  <a:cubicBezTo>
                    <a:pt x="3650" y="2833"/>
                    <a:pt x="2131" y="6484"/>
                    <a:pt x="1288" y="9070"/>
                  </a:cubicBezTo>
                  <a:cubicBezTo>
                    <a:pt x="444" y="11656"/>
                    <a:pt x="275" y="13177"/>
                    <a:pt x="106" y="15002"/>
                  </a:cubicBezTo>
                  <a:cubicBezTo>
                    <a:pt x="-62" y="16828"/>
                    <a:pt x="-231" y="18957"/>
                    <a:pt x="1288" y="19870"/>
                  </a:cubicBezTo>
                  <a:cubicBezTo>
                    <a:pt x="2806" y="20783"/>
                    <a:pt x="6013" y="20479"/>
                    <a:pt x="8544" y="18805"/>
                  </a:cubicBezTo>
                  <a:cubicBezTo>
                    <a:pt x="11075" y="17132"/>
                    <a:pt x="12931" y="14090"/>
                    <a:pt x="14028" y="11808"/>
                  </a:cubicBezTo>
                  <a:cubicBezTo>
                    <a:pt x="15125" y="9526"/>
                    <a:pt x="15463" y="8005"/>
                    <a:pt x="15378" y="6636"/>
                  </a:cubicBezTo>
                  <a:cubicBezTo>
                    <a:pt x="15294" y="5267"/>
                    <a:pt x="14788" y="4050"/>
                    <a:pt x="13860" y="4050"/>
                  </a:cubicBezTo>
                  <a:cubicBezTo>
                    <a:pt x="12931" y="4050"/>
                    <a:pt x="11581" y="5267"/>
                    <a:pt x="10738" y="7701"/>
                  </a:cubicBezTo>
                  <a:cubicBezTo>
                    <a:pt x="9894" y="10135"/>
                    <a:pt x="9556" y="13786"/>
                    <a:pt x="9725" y="16219"/>
                  </a:cubicBezTo>
                  <a:cubicBezTo>
                    <a:pt x="9894" y="18653"/>
                    <a:pt x="10569" y="19870"/>
                    <a:pt x="11328" y="20479"/>
                  </a:cubicBezTo>
                  <a:cubicBezTo>
                    <a:pt x="12088" y="21087"/>
                    <a:pt x="12931" y="21087"/>
                    <a:pt x="13691" y="18653"/>
                  </a:cubicBezTo>
                  <a:cubicBezTo>
                    <a:pt x="14450" y="16219"/>
                    <a:pt x="15125" y="11352"/>
                    <a:pt x="15463" y="8157"/>
                  </a:cubicBezTo>
                  <a:cubicBezTo>
                    <a:pt x="15800" y="4963"/>
                    <a:pt x="15800" y="3442"/>
                    <a:pt x="15800" y="3442"/>
                  </a:cubicBezTo>
                  <a:cubicBezTo>
                    <a:pt x="15800" y="3442"/>
                    <a:pt x="15800" y="4963"/>
                    <a:pt x="15885" y="6484"/>
                  </a:cubicBezTo>
                  <a:cubicBezTo>
                    <a:pt x="15969" y="8005"/>
                    <a:pt x="16138" y="9526"/>
                    <a:pt x="16813" y="11200"/>
                  </a:cubicBezTo>
                  <a:cubicBezTo>
                    <a:pt x="17488" y="12873"/>
                    <a:pt x="18669" y="14698"/>
                    <a:pt x="19513" y="15002"/>
                  </a:cubicBezTo>
                  <a:cubicBezTo>
                    <a:pt x="20357" y="15307"/>
                    <a:pt x="20863" y="14090"/>
                    <a:pt x="21369" y="1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9766350" y="3592159"/>
              <a:ext cx="247651" cy="15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4408"/>
                  </a:moveTo>
                  <a:cubicBezTo>
                    <a:pt x="1846" y="6069"/>
                    <a:pt x="3692" y="7731"/>
                    <a:pt x="4800" y="9254"/>
                  </a:cubicBezTo>
                  <a:cubicBezTo>
                    <a:pt x="5908" y="10777"/>
                    <a:pt x="6277" y="12162"/>
                    <a:pt x="6554" y="13685"/>
                  </a:cubicBezTo>
                  <a:cubicBezTo>
                    <a:pt x="6831" y="15208"/>
                    <a:pt x="7015" y="16869"/>
                    <a:pt x="6738" y="18115"/>
                  </a:cubicBezTo>
                  <a:cubicBezTo>
                    <a:pt x="6462" y="19362"/>
                    <a:pt x="5723" y="20192"/>
                    <a:pt x="5354" y="19777"/>
                  </a:cubicBezTo>
                  <a:cubicBezTo>
                    <a:pt x="4985" y="19362"/>
                    <a:pt x="4985" y="17700"/>
                    <a:pt x="5446" y="14792"/>
                  </a:cubicBezTo>
                  <a:cubicBezTo>
                    <a:pt x="5908" y="11885"/>
                    <a:pt x="6831" y="7731"/>
                    <a:pt x="7662" y="5238"/>
                  </a:cubicBezTo>
                  <a:cubicBezTo>
                    <a:pt x="8492" y="2746"/>
                    <a:pt x="9231" y="1915"/>
                    <a:pt x="10154" y="1500"/>
                  </a:cubicBezTo>
                  <a:cubicBezTo>
                    <a:pt x="11077" y="1085"/>
                    <a:pt x="12185" y="1085"/>
                    <a:pt x="12738" y="1777"/>
                  </a:cubicBezTo>
                  <a:cubicBezTo>
                    <a:pt x="13292" y="2469"/>
                    <a:pt x="13292" y="3854"/>
                    <a:pt x="13292" y="6208"/>
                  </a:cubicBezTo>
                  <a:cubicBezTo>
                    <a:pt x="13292" y="8562"/>
                    <a:pt x="13292" y="11885"/>
                    <a:pt x="13200" y="14792"/>
                  </a:cubicBezTo>
                  <a:cubicBezTo>
                    <a:pt x="13108" y="17700"/>
                    <a:pt x="12923" y="20192"/>
                    <a:pt x="12831" y="20746"/>
                  </a:cubicBezTo>
                  <a:cubicBezTo>
                    <a:pt x="12738" y="21300"/>
                    <a:pt x="12738" y="19915"/>
                    <a:pt x="13108" y="16869"/>
                  </a:cubicBezTo>
                  <a:cubicBezTo>
                    <a:pt x="13477" y="13823"/>
                    <a:pt x="14215" y="9115"/>
                    <a:pt x="14954" y="6069"/>
                  </a:cubicBezTo>
                  <a:cubicBezTo>
                    <a:pt x="15692" y="3023"/>
                    <a:pt x="16431" y="1638"/>
                    <a:pt x="17354" y="808"/>
                  </a:cubicBezTo>
                  <a:cubicBezTo>
                    <a:pt x="18277" y="-23"/>
                    <a:pt x="19385" y="-300"/>
                    <a:pt x="20123" y="392"/>
                  </a:cubicBezTo>
                  <a:cubicBezTo>
                    <a:pt x="20862" y="1085"/>
                    <a:pt x="21231" y="2746"/>
                    <a:pt x="21415" y="5931"/>
                  </a:cubicBezTo>
                  <a:cubicBezTo>
                    <a:pt x="21600" y="9115"/>
                    <a:pt x="21600" y="13823"/>
                    <a:pt x="21600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452150" y="3385499"/>
              <a:ext cx="152401" cy="36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5562"/>
                  </a:moveTo>
                  <a:cubicBezTo>
                    <a:pt x="21300" y="4064"/>
                    <a:pt x="21000" y="2566"/>
                    <a:pt x="20400" y="1567"/>
                  </a:cubicBezTo>
                  <a:cubicBezTo>
                    <a:pt x="19800" y="568"/>
                    <a:pt x="18900" y="69"/>
                    <a:pt x="17100" y="6"/>
                  </a:cubicBezTo>
                  <a:cubicBezTo>
                    <a:pt x="15300" y="-56"/>
                    <a:pt x="12600" y="319"/>
                    <a:pt x="10050" y="1879"/>
                  </a:cubicBezTo>
                  <a:cubicBezTo>
                    <a:pt x="7500" y="3440"/>
                    <a:pt x="5100" y="6187"/>
                    <a:pt x="4050" y="9371"/>
                  </a:cubicBezTo>
                  <a:cubicBezTo>
                    <a:pt x="3000" y="12554"/>
                    <a:pt x="3300" y="16175"/>
                    <a:pt x="3750" y="18360"/>
                  </a:cubicBezTo>
                  <a:cubicBezTo>
                    <a:pt x="4200" y="20545"/>
                    <a:pt x="4800" y="21294"/>
                    <a:pt x="4200" y="21419"/>
                  </a:cubicBezTo>
                  <a:cubicBezTo>
                    <a:pt x="3600" y="21544"/>
                    <a:pt x="1800" y="21045"/>
                    <a:pt x="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420400" y="362585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649000" y="361314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642650" y="37401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946170" y="4094399"/>
              <a:ext cx="174925" cy="33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55" fill="norm" stroke="1" extrusionOk="0">
                  <a:moveTo>
                    <a:pt x="19944" y="4085"/>
                  </a:moveTo>
                  <a:cubicBezTo>
                    <a:pt x="20199" y="3418"/>
                    <a:pt x="20453" y="2751"/>
                    <a:pt x="20707" y="2085"/>
                  </a:cubicBezTo>
                  <a:cubicBezTo>
                    <a:pt x="20961" y="1418"/>
                    <a:pt x="21215" y="751"/>
                    <a:pt x="20707" y="351"/>
                  </a:cubicBezTo>
                  <a:cubicBezTo>
                    <a:pt x="20199" y="-49"/>
                    <a:pt x="18928" y="-182"/>
                    <a:pt x="16895" y="351"/>
                  </a:cubicBezTo>
                  <a:cubicBezTo>
                    <a:pt x="14862" y="885"/>
                    <a:pt x="12067" y="2085"/>
                    <a:pt x="9144" y="4151"/>
                  </a:cubicBezTo>
                  <a:cubicBezTo>
                    <a:pt x="6222" y="6218"/>
                    <a:pt x="3173" y="9151"/>
                    <a:pt x="1521" y="11751"/>
                  </a:cubicBezTo>
                  <a:cubicBezTo>
                    <a:pt x="-131" y="14351"/>
                    <a:pt x="-385" y="16618"/>
                    <a:pt x="504" y="18351"/>
                  </a:cubicBezTo>
                  <a:cubicBezTo>
                    <a:pt x="1394" y="20085"/>
                    <a:pt x="3427" y="21285"/>
                    <a:pt x="6603" y="21351"/>
                  </a:cubicBezTo>
                  <a:cubicBezTo>
                    <a:pt x="9780" y="21418"/>
                    <a:pt x="14100" y="20351"/>
                    <a:pt x="18420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116215" y="4299655"/>
              <a:ext cx="95569" cy="12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86" fill="norm" stroke="1" extrusionOk="0">
                  <a:moveTo>
                    <a:pt x="18853" y="914"/>
                  </a:moveTo>
                  <a:cubicBezTo>
                    <a:pt x="16505" y="229"/>
                    <a:pt x="14158" y="-457"/>
                    <a:pt x="11105" y="400"/>
                  </a:cubicBezTo>
                  <a:cubicBezTo>
                    <a:pt x="8053" y="1257"/>
                    <a:pt x="4297" y="3657"/>
                    <a:pt x="2184" y="6914"/>
                  </a:cubicBezTo>
                  <a:cubicBezTo>
                    <a:pt x="71" y="10172"/>
                    <a:pt x="-399" y="14286"/>
                    <a:pt x="305" y="17029"/>
                  </a:cubicBezTo>
                  <a:cubicBezTo>
                    <a:pt x="1010" y="19772"/>
                    <a:pt x="2888" y="21143"/>
                    <a:pt x="5940" y="20972"/>
                  </a:cubicBezTo>
                  <a:cubicBezTo>
                    <a:pt x="8992" y="20800"/>
                    <a:pt x="13218" y="19086"/>
                    <a:pt x="16271" y="16000"/>
                  </a:cubicBezTo>
                  <a:cubicBezTo>
                    <a:pt x="19323" y="12914"/>
                    <a:pt x="21201" y="8457"/>
                    <a:pt x="21201" y="5714"/>
                  </a:cubicBezTo>
                  <a:cubicBezTo>
                    <a:pt x="21201" y="2972"/>
                    <a:pt x="19323" y="1943"/>
                    <a:pt x="17444" y="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239300" y="4265486"/>
              <a:ext cx="101601" cy="16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752"/>
                  </a:moveTo>
                  <a:cubicBezTo>
                    <a:pt x="900" y="5557"/>
                    <a:pt x="1800" y="8362"/>
                    <a:pt x="2250" y="11027"/>
                  </a:cubicBezTo>
                  <a:cubicBezTo>
                    <a:pt x="2700" y="13692"/>
                    <a:pt x="2700" y="16217"/>
                    <a:pt x="2925" y="16497"/>
                  </a:cubicBezTo>
                  <a:cubicBezTo>
                    <a:pt x="3150" y="16778"/>
                    <a:pt x="3600" y="14814"/>
                    <a:pt x="4725" y="12009"/>
                  </a:cubicBezTo>
                  <a:cubicBezTo>
                    <a:pt x="5850" y="9204"/>
                    <a:pt x="7650" y="5557"/>
                    <a:pt x="9900" y="3172"/>
                  </a:cubicBezTo>
                  <a:cubicBezTo>
                    <a:pt x="12150" y="788"/>
                    <a:pt x="14850" y="-334"/>
                    <a:pt x="16650" y="87"/>
                  </a:cubicBezTo>
                  <a:cubicBezTo>
                    <a:pt x="18450" y="508"/>
                    <a:pt x="19350" y="2471"/>
                    <a:pt x="20025" y="6258"/>
                  </a:cubicBezTo>
                  <a:cubicBezTo>
                    <a:pt x="20700" y="10045"/>
                    <a:pt x="21150" y="1565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423450" y="42672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398050" y="4226257"/>
              <a:ext cx="127001" cy="17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1844"/>
                  </a:moveTo>
                  <a:cubicBezTo>
                    <a:pt x="20160" y="1091"/>
                    <a:pt x="18720" y="337"/>
                    <a:pt x="16200" y="86"/>
                  </a:cubicBezTo>
                  <a:cubicBezTo>
                    <a:pt x="13680" y="-165"/>
                    <a:pt x="10080" y="86"/>
                    <a:pt x="7560" y="1468"/>
                  </a:cubicBezTo>
                  <a:cubicBezTo>
                    <a:pt x="5040" y="2849"/>
                    <a:pt x="3600" y="5361"/>
                    <a:pt x="3420" y="7119"/>
                  </a:cubicBezTo>
                  <a:cubicBezTo>
                    <a:pt x="3240" y="8877"/>
                    <a:pt x="4320" y="9882"/>
                    <a:pt x="6480" y="11012"/>
                  </a:cubicBezTo>
                  <a:cubicBezTo>
                    <a:pt x="8640" y="12142"/>
                    <a:pt x="11880" y="13398"/>
                    <a:pt x="13860" y="14654"/>
                  </a:cubicBezTo>
                  <a:cubicBezTo>
                    <a:pt x="15840" y="15909"/>
                    <a:pt x="16560" y="17165"/>
                    <a:pt x="15480" y="18295"/>
                  </a:cubicBezTo>
                  <a:cubicBezTo>
                    <a:pt x="14400" y="19426"/>
                    <a:pt x="11520" y="20430"/>
                    <a:pt x="9180" y="20933"/>
                  </a:cubicBezTo>
                  <a:cubicBezTo>
                    <a:pt x="6840" y="21435"/>
                    <a:pt x="5040" y="21435"/>
                    <a:pt x="3600" y="20933"/>
                  </a:cubicBezTo>
                  <a:cubicBezTo>
                    <a:pt x="2160" y="20430"/>
                    <a:pt x="1080" y="19426"/>
                    <a:pt x="0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534315" y="4228827"/>
              <a:ext cx="92336" cy="1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9" fill="norm" stroke="1" extrusionOk="0">
                  <a:moveTo>
                    <a:pt x="3742" y="6132"/>
                  </a:moveTo>
                  <a:cubicBezTo>
                    <a:pt x="4233" y="4861"/>
                    <a:pt x="4724" y="3591"/>
                    <a:pt x="5215" y="2320"/>
                  </a:cubicBezTo>
                  <a:cubicBezTo>
                    <a:pt x="5706" y="1050"/>
                    <a:pt x="6197" y="-221"/>
                    <a:pt x="5706" y="33"/>
                  </a:cubicBezTo>
                  <a:cubicBezTo>
                    <a:pt x="5215" y="287"/>
                    <a:pt x="3742" y="2066"/>
                    <a:pt x="2515" y="4734"/>
                  </a:cubicBezTo>
                  <a:cubicBezTo>
                    <a:pt x="1288" y="7403"/>
                    <a:pt x="306" y="10960"/>
                    <a:pt x="60" y="13501"/>
                  </a:cubicBezTo>
                  <a:cubicBezTo>
                    <a:pt x="-185" y="16043"/>
                    <a:pt x="306" y="17567"/>
                    <a:pt x="1779" y="18203"/>
                  </a:cubicBezTo>
                  <a:cubicBezTo>
                    <a:pt x="3251" y="18838"/>
                    <a:pt x="5706" y="18584"/>
                    <a:pt x="8160" y="17186"/>
                  </a:cubicBezTo>
                  <a:cubicBezTo>
                    <a:pt x="10615" y="15788"/>
                    <a:pt x="13070" y="13247"/>
                    <a:pt x="14542" y="11341"/>
                  </a:cubicBezTo>
                  <a:cubicBezTo>
                    <a:pt x="16015" y="9435"/>
                    <a:pt x="16506" y="8165"/>
                    <a:pt x="16506" y="8292"/>
                  </a:cubicBezTo>
                  <a:cubicBezTo>
                    <a:pt x="16506" y="8419"/>
                    <a:pt x="16015" y="9944"/>
                    <a:pt x="16260" y="12231"/>
                  </a:cubicBezTo>
                  <a:cubicBezTo>
                    <a:pt x="16506" y="14518"/>
                    <a:pt x="17488" y="17567"/>
                    <a:pt x="18470" y="19219"/>
                  </a:cubicBezTo>
                  <a:cubicBezTo>
                    <a:pt x="19451" y="20871"/>
                    <a:pt x="20433" y="21125"/>
                    <a:pt x="21415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671100" y="4178300"/>
              <a:ext cx="20955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920"/>
                  </a:moveTo>
                  <a:cubicBezTo>
                    <a:pt x="1091" y="9017"/>
                    <a:pt x="2182" y="11115"/>
                    <a:pt x="2727" y="13212"/>
                  </a:cubicBezTo>
                  <a:cubicBezTo>
                    <a:pt x="3273" y="15309"/>
                    <a:pt x="3273" y="17406"/>
                    <a:pt x="3055" y="18979"/>
                  </a:cubicBezTo>
                  <a:cubicBezTo>
                    <a:pt x="2836" y="20551"/>
                    <a:pt x="2400" y="21600"/>
                    <a:pt x="2073" y="21495"/>
                  </a:cubicBezTo>
                  <a:cubicBezTo>
                    <a:pt x="1745" y="21390"/>
                    <a:pt x="1527" y="20132"/>
                    <a:pt x="1745" y="17825"/>
                  </a:cubicBezTo>
                  <a:cubicBezTo>
                    <a:pt x="1964" y="15518"/>
                    <a:pt x="2618" y="12163"/>
                    <a:pt x="3491" y="10171"/>
                  </a:cubicBezTo>
                  <a:cubicBezTo>
                    <a:pt x="4364" y="8179"/>
                    <a:pt x="5455" y="7550"/>
                    <a:pt x="6109" y="7864"/>
                  </a:cubicBezTo>
                  <a:cubicBezTo>
                    <a:pt x="6764" y="8179"/>
                    <a:pt x="6982" y="9437"/>
                    <a:pt x="7309" y="10800"/>
                  </a:cubicBezTo>
                  <a:cubicBezTo>
                    <a:pt x="7636" y="12163"/>
                    <a:pt x="8073" y="13631"/>
                    <a:pt x="8291" y="14889"/>
                  </a:cubicBezTo>
                  <a:cubicBezTo>
                    <a:pt x="8509" y="16148"/>
                    <a:pt x="8509" y="17196"/>
                    <a:pt x="8509" y="17196"/>
                  </a:cubicBezTo>
                  <a:cubicBezTo>
                    <a:pt x="8509" y="17196"/>
                    <a:pt x="8509" y="16148"/>
                    <a:pt x="8509" y="15099"/>
                  </a:cubicBezTo>
                  <a:cubicBezTo>
                    <a:pt x="8509" y="14050"/>
                    <a:pt x="8509" y="13002"/>
                    <a:pt x="8727" y="11953"/>
                  </a:cubicBezTo>
                  <a:cubicBezTo>
                    <a:pt x="8945" y="10905"/>
                    <a:pt x="9382" y="9856"/>
                    <a:pt x="10145" y="9332"/>
                  </a:cubicBezTo>
                  <a:cubicBezTo>
                    <a:pt x="10909" y="8808"/>
                    <a:pt x="12000" y="8808"/>
                    <a:pt x="12982" y="9437"/>
                  </a:cubicBezTo>
                  <a:cubicBezTo>
                    <a:pt x="13964" y="10066"/>
                    <a:pt x="14836" y="11324"/>
                    <a:pt x="15709" y="11534"/>
                  </a:cubicBezTo>
                  <a:cubicBezTo>
                    <a:pt x="16582" y="11744"/>
                    <a:pt x="17455" y="10905"/>
                    <a:pt x="17891" y="11115"/>
                  </a:cubicBezTo>
                  <a:cubicBezTo>
                    <a:pt x="18327" y="11324"/>
                    <a:pt x="18327" y="12583"/>
                    <a:pt x="18436" y="13736"/>
                  </a:cubicBezTo>
                  <a:cubicBezTo>
                    <a:pt x="18545" y="14889"/>
                    <a:pt x="18764" y="15938"/>
                    <a:pt x="18873" y="15623"/>
                  </a:cubicBezTo>
                  <a:cubicBezTo>
                    <a:pt x="18982" y="15309"/>
                    <a:pt x="18982" y="13631"/>
                    <a:pt x="19418" y="10800"/>
                  </a:cubicBezTo>
                  <a:cubicBezTo>
                    <a:pt x="19855" y="7969"/>
                    <a:pt x="20727" y="39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798100" y="42989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899700" y="4225104"/>
              <a:ext cx="44451" cy="15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8320"/>
                  </a:moveTo>
                  <a:cubicBezTo>
                    <a:pt x="1029" y="9760"/>
                    <a:pt x="2057" y="11200"/>
                    <a:pt x="2057" y="11056"/>
                  </a:cubicBezTo>
                  <a:cubicBezTo>
                    <a:pt x="2057" y="10912"/>
                    <a:pt x="1029" y="9184"/>
                    <a:pt x="1029" y="7312"/>
                  </a:cubicBezTo>
                  <a:cubicBezTo>
                    <a:pt x="1029" y="5440"/>
                    <a:pt x="2057" y="3424"/>
                    <a:pt x="4629" y="1984"/>
                  </a:cubicBezTo>
                  <a:cubicBezTo>
                    <a:pt x="7200" y="544"/>
                    <a:pt x="11314" y="-320"/>
                    <a:pt x="13886" y="112"/>
                  </a:cubicBezTo>
                  <a:cubicBezTo>
                    <a:pt x="16457" y="544"/>
                    <a:pt x="17486" y="2272"/>
                    <a:pt x="18514" y="6016"/>
                  </a:cubicBezTo>
                  <a:cubicBezTo>
                    <a:pt x="19543" y="9760"/>
                    <a:pt x="20571" y="1552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931450" y="4244715"/>
              <a:ext cx="138693" cy="43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3" fill="norm" stroke="1" extrusionOk="0">
                  <a:moveTo>
                    <a:pt x="18655" y="1726"/>
                  </a:moveTo>
                  <a:cubicBezTo>
                    <a:pt x="18982" y="1207"/>
                    <a:pt x="19309" y="688"/>
                    <a:pt x="18655" y="376"/>
                  </a:cubicBezTo>
                  <a:cubicBezTo>
                    <a:pt x="18000" y="65"/>
                    <a:pt x="16364" y="-39"/>
                    <a:pt x="14727" y="13"/>
                  </a:cubicBezTo>
                  <a:cubicBezTo>
                    <a:pt x="13091" y="65"/>
                    <a:pt x="11455" y="273"/>
                    <a:pt x="10309" y="740"/>
                  </a:cubicBezTo>
                  <a:cubicBezTo>
                    <a:pt x="9164" y="1207"/>
                    <a:pt x="8509" y="1934"/>
                    <a:pt x="8345" y="2557"/>
                  </a:cubicBezTo>
                  <a:cubicBezTo>
                    <a:pt x="8182" y="3180"/>
                    <a:pt x="8509" y="3699"/>
                    <a:pt x="9491" y="3959"/>
                  </a:cubicBezTo>
                  <a:cubicBezTo>
                    <a:pt x="10473" y="4219"/>
                    <a:pt x="12109" y="4219"/>
                    <a:pt x="13745" y="4011"/>
                  </a:cubicBezTo>
                  <a:cubicBezTo>
                    <a:pt x="15382" y="3803"/>
                    <a:pt x="17018" y="3388"/>
                    <a:pt x="17836" y="3492"/>
                  </a:cubicBezTo>
                  <a:cubicBezTo>
                    <a:pt x="18655" y="3596"/>
                    <a:pt x="18655" y="4219"/>
                    <a:pt x="19145" y="6296"/>
                  </a:cubicBezTo>
                  <a:cubicBezTo>
                    <a:pt x="19636" y="8373"/>
                    <a:pt x="20618" y="11903"/>
                    <a:pt x="21109" y="14551"/>
                  </a:cubicBezTo>
                  <a:cubicBezTo>
                    <a:pt x="21600" y="17199"/>
                    <a:pt x="21600" y="18965"/>
                    <a:pt x="20782" y="20055"/>
                  </a:cubicBezTo>
                  <a:cubicBezTo>
                    <a:pt x="19964" y="21146"/>
                    <a:pt x="18327" y="21561"/>
                    <a:pt x="14891" y="21094"/>
                  </a:cubicBezTo>
                  <a:cubicBezTo>
                    <a:pt x="11455" y="20626"/>
                    <a:pt x="6218" y="19276"/>
                    <a:pt x="3436" y="18030"/>
                  </a:cubicBezTo>
                  <a:cubicBezTo>
                    <a:pt x="655" y="16784"/>
                    <a:pt x="327" y="15642"/>
                    <a:pt x="0" y="14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566450" y="4097651"/>
              <a:ext cx="169334" cy="3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810" y="2585"/>
                  </a:moveTo>
                  <a:cubicBezTo>
                    <a:pt x="1080" y="7342"/>
                    <a:pt x="1350" y="12099"/>
                    <a:pt x="1485" y="14799"/>
                  </a:cubicBezTo>
                  <a:cubicBezTo>
                    <a:pt x="1620" y="17499"/>
                    <a:pt x="1620" y="18142"/>
                    <a:pt x="1755" y="18849"/>
                  </a:cubicBezTo>
                  <a:cubicBezTo>
                    <a:pt x="1890" y="19556"/>
                    <a:pt x="2160" y="20327"/>
                    <a:pt x="2295" y="20006"/>
                  </a:cubicBezTo>
                  <a:cubicBezTo>
                    <a:pt x="2430" y="19685"/>
                    <a:pt x="2430" y="18270"/>
                    <a:pt x="2025" y="15442"/>
                  </a:cubicBezTo>
                  <a:cubicBezTo>
                    <a:pt x="1620" y="12613"/>
                    <a:pt x="810" y="8370"/>
                    <a:pt x="405" y="5927"/>
                  </a:cubicBezTo>
                  <a:cubicBezTo>
                    <a:pt x="0" y="3485"/>
                    <a:pt x="0" y="2842"/>
                    <a:pt x="0" y="2199"/>
                  </a:cubicBezTo>
                  <a:cubicBezTo>
                    <a:pt x="0" y="1556"/>
                    <a:pt x="0" y="913"/>
                    <a:pt x="810" y="463"/>
                  </a:cubicBezTo>
                  <a:cubicBezTo>
                    <a:pt x="1620" y="13"/>
                    <a:pt x="3240" y="-244"/>
                    <a:pt x="5940" y="335"/>
                  </a:cubicBezTo>
                  <a:cubicBezTo>
                    <a:pt x="8640" y="913"/>
                    <a:pt x="12420" y="2327"/>
                    <a:pt x="15660" y="4449"/>
                  </a:cubicBezTo>
                  <a:cubicBezTo>
                    <a:pt x="18900" y="6570"/>
                    <a:pt x="21600" y="9399"/>
                    <a:pt x="21600" y="12035"/>
                  </a:cubicBezTo>
                  <a:cubicBezTo>
                    <a:pt x="21600" y="14670"/>
                    <a:pt x="18900" y="17113"/>
                    <a:pt x="15930" y="18656"/>
                  </a:cubicBezTo>
                  <a:cubicBezTo>
                    <a:pt x="12960" y="20199"/>
                    <a:pt x="9720" y="20842"/>
                    <a:pt x="7425" y="21099"/>
                  </a:cubicBezTo>
                  <a:cubicBezTo>
                    <a:pt x="5130" y="21356"/>
                    <a:pt x="3780" y="21227"/>
                    <a:pt x="3105" y="20777"/>
                  </a:cubicBezTo>
                  <a:cubicBezTo>
                    <a:pt x="2430" y="20327"/>
                    <a:pt x="2430" y="19556"/>
                    <a:pt x="2430" y="18913"/>
                  </a:cubicBezTo>
                  <a:cubicBezTo>
                    <a:pt x="2430" y="18270"/>
                    <a:pt x="2430" y="17756"/>
                    <a:pt x="2430" y="17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048786" y="4156339"/>
              <a:ext cx="184415" cy="23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5" fill="norm" stroke="1" extrusionOk="0">
                  <a:moveTo>
                    <a:pt x="21385" y="13453"/>
                  </a:moveTo>
                  <a:cubicBezTo>
                    <a:pt x="17949" y="12306"/>
                    <a:pt x="14512" y="11159"/>
                    <a:pt x="12426" y="9439"/>
                  </a:cubicBezTo>
                  <a:cubicBezTo>
                    <a:pt x="10340" y="7718"/>
                    <a:pt x="9603" y="5424"/>
                    <a:pt x="9358" y="3800"/>
                  </a:cubicBezTo>
                  <a:cubicBezTo>
                    <a:pt x="9112" y="2175"/>
                    <a:pt x="9358" y="1219"/>
                    <a:pt x="10094" y="646"/>
                  </a:cubicBezTo>
                  <a:cubicBezTo>
                    <a:pt x="10830" y="72"/>
                    <a:pt x="12058" y="-119"/>
                    <a:pt x="13285" y="72"/>
                  </a:cubicBezTo>
                  <a:cubicBezTo>
                    <a:pt x="14512" y="263"/>
                    <a:pt x="15740" y="837"/>
                    <a:pt x="15494" y="3035"/>
                  </a:cubicBezTo>
                  <a:cubicBezTo>
                    <a:pt x="15249" y="5233"/>
                    <a:pt x="13530" y="9056"/>
                    <a:pt x="11321" y="11828"/>
                  </a:cubicBezTo>
                  <a:cubicBezTo>
                    <a:pt x="9112" y="14600"/>
                    <a:pt x="6412" y="16320"/>
                    <a:pt x="4203" y="17754"/>
                  </a:cubicBezTo>
                  <a:cubicBezTo>
                    <a:pt x="1994" y="19187"/>
                    <a:pt x="276" y="20334"/>
                    <a:pt x="30" y="20908"/>
                  </a:cubicBezTo>
                  <a:cubicBezTo>
                    <a:pt x="-215" y="21481"/>
                    <a:pt x="1012" y="21481"/>
                    <a:pt x="3958" y="21099"/>
                  </a:cubicBezTo>
                  <a:cubicBezTo>
                    <a:pt x="6903" y="20716"/>
                    <a:pt x="11567" y="19952"/>
                    <a:pt x="1623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450321" y="4216834"/>
              <a:ext cx="125780" cy="10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99" fill="norm" stroke="1" extrusionOk="0">
                  <a:moveTo>
                    <a:pt x="3032" y="8637"/>
                  </a:moveTo>
                  <a:cubicBezTo>
                    <a:pt x="4832" y="8222"/>
                    <a:pt x="6632" y="7807"/>
                    <a:pt x="8792" y="7599"/>
                  </a:cubicBezTo>
                  <a:cubicBezTo>
                    <a:pt x="10952" y="7391"/>
                    <a:pt x="13472" y="7391"/>
                    <a:pt x="14912" y="6353"/>
                  </a:cubicBezTo>
                  <a:cubicBezTo>
                    <a:pt x="16352" y="5314"/>
                    <a:pt x="16712" y="3237"/>
                    <a:pt x="15992" y="1784"/>
                  </a:cubicBezTo>
                  <a:cubicBezTo>
                    <a:pt x="15272" y="330"/>
                    <a:pt x="13472" y="-501"/>
                    <a:pt x="10952" y="330"/>
                  </a:cubicBezTo>
                  <a:cubicBezTo>
                    <a:pt x="8432" y="1161"/>
                    <a:pt x="5192" y="3653"/>
                    <a:pt x="3212" y="6145"/>
                  </a:cubicBezTo>
                  <a:cubicBezTo>
                    <a:pt x="1232" y="8637"/>
                    <a:pt x="512" y="11130"/>
                    <a:pt x="152" y="13622"/>
                  </a:cubicBezTo>
                  <a:cubicBezTo>
                    <a:pt x="-208" y="16114"/>
                    <a:pt x="-208" y="18607"/>
                    <a:pt x="3392" y="19853"/>
                  </a:cubicBezTo>
                  <a:cubicBezTo>
                    <a:pt x="6992" y="21099"/>
                    <a:pt x="14192" y="21099"/>
                    <a:pt x="21392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1619942" y="4148251"/>
              <a:ext cx="89509" cy="19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186" fill="norm" stroke="1" extrusionOk="0">
                  <a:moveTo>
                    <a:pt x="20759" y="1181"/>
                  </a:moveTo>
                  <a:cubicBezTo>
                    <a:pt x="18304" y="499"/>
                    <a:pt x="15850" y="-183"/>
                    <a:pt x="12414" y="44"/>
                  </a:cubicBezTo>
                  <a:cubicBezTo>
                    <a:pt x="8977" y="272"/>
                    <a:pt x="4559" y="1409"/>
                    <a:pt x="2104" y="2659"/>
                  </a:cubicBezTo>
                  <a:cubicBezTo>
                    <a:pt x="-350" y="3910"/>
                    <a:pt x="-841" y="5274"/>
                    <a:pt x="1614" y="6865"/>
                  </a:cubicBezTo>
                  <a:cubicBezTo>
                    <a:pt x="4068" y="8457"/>
                    <a:pt x="9468" y="10276"/>
                    <a:pt x="13150" y="12322"/>
                  </a:cubicBezTo>
                  <a:cubicBezTo>
                    <a:pt x="16832" y="14369"/>
                    <a:pt x="18795" y="16642"/>
                    <a:pt x="18795" y="18120"/>
                  </a:cubicBezTo>
                  <a:cubicBezTo>
                    <a:pt x="18795" y="19598"/>
                    <a:pt x="16832" y="20280"/>
                    <a:pt x="14623" y="20735"/>
                  </a:cubicBezTo>
                  <a:cubicBezTo>
                    <a:pt x="12414" y="21190"/>
                    <a:pt x="9959" y="21417"/>
                    <a:pt x="8241" y="20849"/>
                  </a:cubicBezTo>
                  <a:cubicBezTo>
                    <a:pt x="6523" y="20280"/>
                    <a:pt x="5541" y="18916"/>
                    <a:pt x="4559" y="1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787536" y="4013199"/>
              <a:ext cx="137815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1" fill="norm" stroke="1" extrusionOk="0">
                  <a:moveTo>
                    <a:pt x="10508" y="0"/>
                  </a:moveTo>
                  <a:cubicBezTo>
                    <a:pt x="8872" y="0"/>
                    <a:pt x="7235" y="0"/>
                    <a:pt x="6090" y="524"/>
                  </a:cubicBezTo>
                  <a:cubicBezTo>
                    <a:pt x="4944" y="1047"/>
                    <a:pt x="4290" y="2095"/>
                    <a:pt x="3799" y="4582"/>
                  </a:cubicBezTo>
                  <a:cubicBezTo>
                    <a:pt x="3308" y="7069"/>
                    <a:pt x="2981" y="10996"/>
                    <a:pt x="2981" y="13942"/>
                  </a:cubicBezTo>
                  <a:cubicBezTo>
                    <a:pt x="2981" y="16887"/>
                    <a:pt x="3308" y="18851"/>
                    <a:pt x="4126" y="20029"/>
                  </a:cubicBezTo>
                  <a:cubicBezTo>
                    <a:pt x="4944" y="21207"/>
                    <a:pt x="6253" y="21600"/>
                    <a:pt x="7399" y="21535"/>
                  </a:cubicBezTo>
                  <a:cubicBezTo>
                    <a:pt x="8544" y="21469"/>
                    <a:pt x="9526" y="20945"/>
                    <a:pt x="9690" y="19702"/>
                  </a:cubicBezTo>
                  <a:cubicBezTo>
                    <a:pt x="9853" y="18458"/>
                    <a:pt x="9199" y="16495"/>
                    <a:pt x="8381" y="15185"/>
                  </a:cubicBezTo>
                  <a:cubicBezTo>
                    <a:pt x="7563" y="13876"/>
                    <a:pt x="6581" y="13222"/>
                    <a:pt x="4781" y="12698"/>
                  </a:cubicBezTo>
                  <a:cubicBezTo>
                    <a:pt x="2981" y="12175"/>
                    <a:pt x="363" y="11782"/>
                    <a:pt x="35" y="11585"/>
                  </a:cubicBezTo>
                  <a:cubicBezTo>
                    <a:pt x="-292" y="11389"/>
                    <a:pt x="1672" y="11389"/>
                    <a:pt x="4453" y="11324"/>
                  </a:cubicBezTo>
                  <a:cubicBezTo>
                    <a:pt x="7235" y="11258"/>
                    <a:pt x="10835" y="11127"/>
                    <a:pt x="13290" y="11258"/>
                  </a:cubicBezTo>
                  <a:cubicBezTo>
                    <a:pt x="15744" y="11389"/>
                    <a:pt x="17053" y="11782"/>
                    <a:pt x="17872" y="12305"/>
                  </a:cubicBezTo>
                  <a:cubicBezTo>
                    <a:pt x="18690" y="12829"/>
                    <a:pt x="19017" y="13484"/>
                    <a:pt x="19181" y="14138"/>
                  </a:cubicBezTo>
                  <a:cubicBezTo>
                    <a:pt x="19344" y="14793"/>
                    <a:pt x="19344" y="15447"/>
                    <a:pt x="19181" y="16102"/>
                  </a:cubicBezTo>
                  <a:cubicBezTo>
                    <a:pt x="19017" y="16756"/>
                    <a:pt x="18690" y="17411"/>
                    <a:pt x="18199" y="16953"/>
                  </a:cubicBezTo>
                  <a:cubicBezTo>
                    <a:pt x="17708" y="16495"/>
                    <a:pt x="17053" y="14924"/>
                    <a:pt x="16726" y="13353"/>
                  </a:cubicBezTo>
                  <a:cubicBezTo>
                    <a:pt x="16399" y="11782"/>
                    <a:pt x="16399" y="10211"/>
                    <a:pt x="17217" y="9164"/>
                  </a:cubicBezTo>
                  <a:cubicBezTo>
                    <a:pt x="18035" y="8116"/>
                    <a:pt x="19672" y="7593"/>
                    <a:pt x="21308" y="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1976620" y="4146549"/>
              <a:ext cx="15828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528" y="0"/>
                  </a:moveTo>
                  <a:cubicBezTo>
                    <a:pt x="1952" y="6092"/>
                    <a:pt x="1376" y="12185"/>
                    <a:pt x="944" y="15923"/>
                  </a:cubicBezTo>
                  <a:cubicBezTo>
                    <a:pt x="512" y="19662"/>
                    <a:pt x="224" y="21046"/>
                    <a:pt x="80" y="20631"/>
                  </a:cubicBezTo>
                  <a:cubicBezTo>
                    <a:pt x="-64" y="20215"/>
                    <a:pt x="-64" y="18000"/>
                    <a:pt x="512" y="15231"/>
                  </a:cubicBezTo>
                  <a:cubicBezTo>
                    <a:pt x="1088" y="12462"/>
                    <a:pt x="2240" y="9138"/>
                    <a:pt x="3248" y="6923"/>
                  </a:cubicBezTo>
                  <a:cubicBezTo>
                    <a:pt x="4256" y="4708"/>
                    <a:pt x="5120" y="3600"/>
                    <a:pt x="5840" y="4985"/>
                  </a:cubicBezTo>
                  <a:cubicBezTo>
                    <a:pt x="6560" y="6369"/>
                    <a:pt x="7136" y="10246"/>
                    <a:pt x="8000" y="11631"/>
                  </a:cubicBezTo>
                  <a:cubicBezTo>
                    <a:pt x="8864" y="13015"/>
                    <a:pt x="10016" y="11908"/>
                    <a:pt x="11024" y="10523"/>
                  </a:cubicBezTo>
                  <a:cubicBezTo>
                    <a:pt x="12032" y="9138"/>
                    <a:pt x="12896" y="7477"/>
                    <a:pt x="14048" y="5954"/>
                  </a:cubicBezTo>
                  <a:cubicBezTo>
                    <a:pt x="15200" y="4431"/>
                    <a:pt x="16640" y="3046"/>
                    <a:pt x="17648" y="3046"/>
                  </a:cubicBezTo>
                  <a:cubicBezTo>
                    <a:pt x="18656" y="3046"/>
                    <a:pt x="19232" y="4431"/>
                    <a:pt x="19376" y="6508"/>
                  </a:cubicBezTo>
                  <a:cubicBezTo>
                    <a:pt x="19520" y="8585"/>
                    <a:pt x="19232" y="11354"/>
                    <a:pt x="19520" y="13985"/>
                  </a:cubicBezTo>
                  <a:cubicBezTo>
                    <a:pt x="19808" y="16615"/>
                    <a:pt x="20672" y="19108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2154744" y="3973420"/>
              <a:ext cx="272257" cy="31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85" fill="norm" stroke="1" extrusionOk="0">
                  <a:moveTo>
                    <a:pt x="7974" y="15359"/>
                  </a:moveTo>
                  <a:cubicBezTo>
                    <a:pt x="7807" y="14512"/>
                    <a:pt x="7639" y="13664"/>
                    <a:pt x="7137" y="13170"/>
                  </a:cubicBezTo>
                  <a:cubicBezTo>
                    <a:pt x="6635" y="12676"/>
                    <a:pt x="5797" y="12535"/>
                    <a:pt x="4709" y="13241"/>
                  </a:cubicBezTo>
                  <a:cubicBezTo>
                    <a:pt x="3621" y="13947"/>
                    <a:pt x="2281" y="15500"/>
                    <a:pt x="1444" y="16629"/>
                  </a:cubicBezTo>
                  <a:cubicBezTo>
                    <a:pt x="607" y="17759"/>
                    <a:pt x="272" y="18464"/>
                    <a:pt x="104" y="19170"/>
                  </a:cubicBezTo>
                  <a:cubicBezTo>
                    <a:pt x="-63" y="19876"/>
                    <a:pt x="-63" y="20582"/>
                    <a:pt x="356" y="20935"/>
                  </a:cubicBezTo>
                  <a:cubicBezTo>
                    <a:pt x="774" y="21288"/>
                    <a:pt x="1611" y="21288"/>
                    <a:pt x="2784" y="20794"/>
                  </a:cubicBezTo>
                  <a:cubicBezTo>
                    <a:pt x="3956" y="20300"/>
                    <a:pt x="5463" y="19312"/>
                    <a:pt x="6551" y="18323"/>
                  </a:cubicBezTo>
                  <a:cubicBezTo>
                    <a:pt x="7639" y="17335"/>
                    <a:pt x="8309" y="16347"/>
                    <a:pt x="8560" y="16206"/>
                  </a:cubicBezTo>
                  <a:cubicBezTo>
                    <a:pt x="8811" y="16064"/>
                    <a:pt x="8644" y="16770"/>
                    <a:pt x="8477" y="17547"/>
                  </a:cubicBezTo>
                  <a:cubicBezTo>
                    <a:pt x="8309" y="18323"/>
                    <a:pt x="8142" y="19170"/>
                    <a:pt x="8477" y="19664"/>
                  </a:cubicBezTo>
                  <a:cubicBezTo>
                    <a:pt x="8811" y="20159"/>
                    <a:pt x="9649" y="20300"/>
                    <a:pt x="10402" y="20088"/>
                  </a:cubicBezTo>
                  <a:cubicBezTo>
                    <a:pt x="11156" y="19876"/>
                    <a:pt x="11825" y="19312"/>
                    <a:pt x="12997" y="16912"/>
                  </a:cubicBezTo>
                  <a:cubicBezTo>
                    <a:pt x="14170" y="14512"/>
                    <a:pt x="15844" y="10276"/>
                    <a:pt x="16765" y="7735"/>
                  </a:cubicBezTo>
                  <a:cubicBezTo>
                    <a:pt x="17686" y="5194"/>
                    <a:pt x="17853" y="4347"/>
                    <a:pt x="18021" y="3217"/>
                  </a:cubicBezTo>
                  <a:cubicBezTo>
                    <a:pt x="18188" y="2088"/>
                    <a:pt x="18356" y="676"/>
                    <a:pt x="18104" y="182"/>
                  </a:cubicBezTo>
                  <a:cubicBezTo>
                    <a:pt x="17853" y="-312"/>
                    <a:pt x="17184" y="112"/>
                    <a:pt x="16011" y="2512"/>
                  </a:cubicBezTo>
                  <a:cubicBezTo>
                    <a:pt x="14839" y="4912"/>
                    <a:pt x="13165" y="9288"/>
                    <a:pt x="12411" y="12253"/>
                  </a:cubicBezTo>
                  <a:cubicBezTo>
                    <a:pt x="11658" y="15217"/>
                    <a:pt x="11825" y="16770"/>
                    <a:pt x="12244" y="17759"/>
                  </a:cubicBezTo>
                  <a:cubicBezTo>
                    <a:pt x="12663" y="18747"/>
                    <a:pt x="13332" y="19170"/>
                    <a:pt x="14170" y="19170"/>
                  </a:cubicBezTo>
                  <a:cubicBezTo>
                    <a:pt x="15007" y="19170"/>
                    <a:pt x="16011" y="18747"/>
                    <a:pt x="16514" y="18041"/>
                  </a:cubicBezTo>
                  <a:cubicBezTo>
                    <a:pt x="17016" y="17335"/>
                    <a:pt x="17016" y="16347"/>
                    <a:pt x="16095" y="15076"/>
                  </a:cubicBezTo>
                  <a:cubicBezTo>
                    <a:pt x="15174" y="13806"/>
                    <a:pt x="13332" y="12253"/>
                    <a:pt x="11993" y="11406"/>
                  </a:cubicBezTo>
                  <a:cubicBezTo>
                    <a:pt x="10653" y="10559"/>
                    <a:pt x="9816" y="10417"/>
                    <a:pt x="9314" y="10700"/>
                  </a:cubicBezTo>
                  <a:cubicBezTo>
                    <a:pt x="8811" y="10982"/>
                    <a:pt x="8644" y="11688"/>
                    <a:pt x="8895" y="12253"/>
                  </a:cubicBezTo>
                  <a:cubicBezTo>
                    <a:pt x="9146" y="12817"/>
                    <a:pt x="9816" y="13241"/>
                    <a:pt x="10988" y="13594"/>
                  </a:cubicBezTo>
                  <a:cubicBezTo>
                    <a:pt x="12160" y="13947"/>
                    <a:pt x="13835" y="14229"/>
                    <a:pt x="15258" y="14370"/>
                  </a:cubicBezTo>
                  <a:cubicBezTo>
                    <a:pt x="16681" y="14512"/>
                    <a:pt x="17853" y="14512"/>
                    <a:pt x="18607" y="14864"/>
                  </a:cubicBezTo>
                  <a:cubicBezTo>
                    <a:pt x="19360" y="15217"/>
                    <a:pt x="19695" y="15923"/>
                    <a:pt x="19863" y="16629"/>
                  </a:cubicBezTo>
                  <a:cubicBezTo>
                    <a:pt x="20030" y="17335"/>
                    <a:pt x="20030" y="18041"/>
                    <a:pt x="19863" y="18817"/>
                  </a:cubicBezTo>
                  <a:cubicBezTo>
                    <a:pt x="19695" y="19594"/>
                    <a:pt x="19360" y="20441"/>
                    <a:pt x="19193" y="20512"/>
                  </a:cubicBezTo>
                  <a:cubicBezTo>
                    <a:pt x="19025" y="20582"/>
                    <a:pt x="19025" y="19876"/>
                    <a:pt x="19444" y="18041"/>
                  </a:cubicBezTo>
                  <a:cubicBezTo>
                    <a:pt x="19863" y="16206"/>
                    <a:pt x="20700" y="13241"/>
                    <a:pt x="21537" y="1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2433350" y="4146550"/>
              <a:ext cx="181213" cy="29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39" fill="norm" stroke="1" extrusionOk="0">
                  <a:moveTo>
                    <a:pt x="0" y="0"/>
                  </a:moveTo>
                  <a:cubicBezTo>
                    <a:pt x="1005" y="2417"/>
                    <a:pt x="2009" y="4834"/>
                    <a:pt x="2260" y="6420"/>
                  </a:cubicBezTo>
                  <a:cubicBezTo>
                    <a:pt x="2512" y="8006"/>
                    <a:pt x="2009" y="8761"/>
                    <a:pt x="1633" y="8534"/>
                  </a:cubicBezTo>
                  <a:cubicBezTo>
                    <a:pt x="1256" y="8308"/>
                    <a:pt x="1005" y="7099"/>
                    <a:pt x="1130" y="6117"/>
                  </a:cubicBezTo>
                  <a:cubicBezTo>
                    <a:pt x="1256" y="5136"/>
                    <a:pt x="1758" y="4380"/>
                    <a:pt x="2260" y="3625"/>
                  </a:cubicBezTo>
                  <a:cubicBezTo>
                    <a:pt x="2763" y="2870"/>
                    <a:pt x="3265" y="2115"/>
                    <a:pt x="4019" y="1964"/>
                  </a:cubicBezTo>
                  <a:cubicBezTo>
                    <a:pt x="4772" y="1813"/>
                    <a:pt x="5777" y="2266"/>
                    <a:pt x="6530" y="3021"/>
                  </a:cubicBezTo>
                  <a:cubicBezTo>
                    <a:pt x="7284" y="3776"/>
                    <a:pt x="7786" y="4834"/>
                    <a:pt x="8414" y="5664"/>
                  </a:cubicBezTo>
                  <a:cubicBezTo>
                    <a:pt x="9042" y="6495"/>
                    <a:pt x="9795" y="7099"/>
                    <a:pt x="11428" y="7175"/>
                  </a:cubicBezTo>
                  <a:cubicBezTo>
                    <a:pt x="13060" y="7250"/>
                    <a:pt x="15572" y="6797"/>
                    <a:pt x="17205" y="6269"/>
                  </a:cubicBezTo>
                  <a:cubicBezTo>
                    <a:pt x="18837" y="5740"/>
                    <a:pt x="19591" y="5136"/>
                    <a:pt x="19967" y="4456"/>
                  </a:cubicBezTo>
                  <a:cubicBezTo>
                    <a:pt x="20344" y="3776"/>
                    <a:pt x="20344" y="3021"/>
                    <a:pt x="19716" y="2568"/>
                  </a:cubicBezTo>
                  <a:cubicBezTo>
                    <a:pt x="19088" y="2115"/>
                    <a:pt x="17833" y="1964"/>
                    <a:pt x="16200" y="2341"/>
                  </a:cubicBezTo>
                  <a:cubicBezTo>
                    <a:pt x="14567" y="2719"/>
                    <a:pt x="12558" y="3625"/>
                    <a:pt x="11428" y="4531"/>
                  </a:cubicBezTo>
                  <a:cubicBezTo>
                    <a:pt x="10298" y="5438"/>
                    <a:pt x="10047" y="6344"/>
                    <a:pt x="11051" y="7024"/>
                  </a:cubicBezTo>
                  <a:cubicBezTo>
                    <a:pt x="12056" y="7703"/>
                    <a:pt x="14316" y="8157"/>
                    <a:pt x="15949" y="8157"/>
                  </a:cubicBezTo>
                  <a:cubicBezTo>
                    <a:pt x="17581" y="8157"/>
                    <a:pt x="18586" y="7703"/>
                    <a:pt x="19214" y="7855"/>
                  </a:cubicBezTo>
                  <a:cubicBezTo>
                    <a:pt x="19842" y="8006"/>
                    <a:pt x="20093" y="8761"/>
                    <a:pt x="20470" y="10573"/>
                  </a:cubicBezTo>
                  <a:cubicBezTo>
                    <a:pt x="20847" y="12386"/>
                    <a:pt x="21349" y="15256"/>
                    <a:pt x="21474" y="17069"/>
                  </a:cubicBezTo>
                  <a:cubicBezTo>
                    <a:pt x="21600" y="18881"/>
                    <a:pt x="21349" y="19636"/>
                    <a:pt x="19842" y="20316"/>
                  </a:cubicBezTo>
                  <a:cubicBezTo>
                    <a:pt x="18335" y="20996"/>
                    <a:pt x="15572" y="21600"/>
                    <a:pt x="13688" y="21222"/>
                  </a:cubicBezTo>
                  <a:cubicBezTo>
                    <a:pt x="11805" y="20845"/>
                    <a:pt x="10800" y="19485"/>
                    <a:pt x="9795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2153950" y="4493355"/>
              <a:ext cx="127001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57"/>
                  </a:moveTo>
                  <a:cubicBezTo>
                    <a:pt x="17280" y="21"/>
                    <a:pt x="12960" y="-116"/>
                    <a:pt x="10260" y="157"/>
                  </a:cubicBezTo>
                  <a:cubicBezTo>
                    <a:pt x="7560" y="431"/>
                    <a:pt x="6480" y="1114"/>
                    <a:pt x="5220" y="3028"/>
                  </a:cubicBezTo>
                  <a:cubicBezTo>
                    <a:pt x="3960" y="4942"/>
                    <a:pt x="2520" y="8087"/>
                    <a:pt x="2340" y="11094"/>
                  </a:cubicBezTo>
                  <a:cubicBezTo>
                    <a:pt x="2160" y="14102"/>
                    <a:pt x="3240" y="16973"/>
                    <a:pt x="3060" y="18681"/>
                  </a:cubicBezTo>
                  <a:cubicBezTo>
                    <a:pt x="2880" y="20390"/>
                    <a:pt x="1440" y="20937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2103150" y="4703233"/>
              <a:ext cx="1714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67" y="12960"/>
                    <a:pt x="8533" y="5400"/>
                    <a:pt x="12133" y="2160"/>
                  </a:cubicBezTo>
                  <a:cubicBezTo>
                    <a:pt x="15733" y="-1080"/>
                    <a:pt x="18667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959900" y="5619624"/>
              <a:ext cx="196851" cy="24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89"/>
                  </a:moveTo>
                  <a:cubicBezTo>
                    <a:pt x="697" y="1463"/>
                    <a:pt x="1394" y="737"/>
                    <a:pt x="2439" y="283"/>
                  </a:cubicBezTo>
                  <a:cubicBezTo>
                    <a:pt x="3484" y="-170"/>
                    <a:pt x="4877" y="-352"/>
                    <a:pt x="5458" y="1917"/>
                  </a:cubicBezTo>
                  <a:cubicBezTo>
                    <a:pt x="6039" y="4186"/>
                    <a:pt x="5806" y="8905"/>
                    <a:pt x="4994" y="11991"/>
                  </a:cubicBezTo>
                  <a:cubicBezTo>
                    <a:pt x="4181" y="15077"/>
                    <a:pt x="2787" y="16529"/>
                    <a:pt x="1742" y="17799"/>
                  </a:cubicBezTo>
                  <a:cubicBezTo>
                    <a:pt x="697" y="19070"/>
                    <a:pt x="0" y="20159"/>
                    <a:pt x="465" y="20703"/>
                  </a:cubicBezTo>
                  <a:cubicBezTo>
                    <a:pt x="929" y="21248"/>
                    <a:pt x="2555" y="21248"/>
                    <a:pt x="5923" y="20431"/>
                  </a:cubicBezTo>
                  <a:cubicBezTo>
                    <a:pt x="9290" y="19614"/>
                    <a:pt x="14400" y="17981"/>
                    <a:pt x="17303" y="16801"/>
                  </a:cubicBezTo>
                  <a:cubicBezTo>
                    <a:pt x="20206" y="15621"/>
                    <a:pt x="20903" y="14895"/>
                    <a:pt x="21600" y="14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118650" y="5619750"/>
              <a:ext cx="8616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0" y="0"/>
                  </a:moveTo>
                  <a:cubicBezTo>
                    <a:pt x="7535" y="1980"/>
                    <a:pt x="15070" y="3960"/>
                    <a:pt x="18335" y="7020"/>
                  </a:cubicBezTo>
                  <a:cubicBezTo>
                    <a:pt x="21600" y="10080"/>
                    <a:pt x="20595" y="14220"/>
                    <a:pt x="18586" y="16830"/>
                  </a:cubicBezTo>
                  <a:cubicBezTo>
                    <a:pt x="16577" y="19440"/>
                    <a:pt x="13563" y="20520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805179" y="5600700"/>
              <a:ext cx="11027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5119" y="0"/>
                  </a:moveTo>
                  <a:cubicBezTo>
                    <a:pt x="13081" y="0"/>
                    <a:pt x="11043" y="0"/>
                    <a:pt x="9413" y="262"/>
                  </a:cubicBezTo>
                  <a:cubicBezTo>
                    <a:pt x="7783" y="524"/>
                    <a:pt x="6560" y="1047"/>
                    <a:pt x="4523" y="3011"/>
                  </a:cubicBezTo>
                  <a:cubicBezTo>
                    <a:pt x="2485" y="4975"/>
                    <a:pt x="-368" y="8378"/>
                    <a:pt x="40" y="11324"/>
                  </a:cubicBezTo>
                  <a:cubicBezTo>
                    <a:pt x="447" y="14269"/>
                    <a:pt x="4115" y="16756"/>
                    <a:pt x="8190" y="18393"/>
                  </a:cubicBezTo>
                  <a:cubicBezTo>
                    <a:pt x="12266" y="20029"/>
                    <a:pt x="16749" y="20815"/>
                    <a:pt x="2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391700" y="5489855"/>
              <a:ext cx="102100" cy="37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65" fill="norm" stroke="1" extrusionOk="0">
                  <a:moveTo>
                    <a:pt x="5290" y="8267"/>
                  </a:moveTo>
                  <a:cubicBezTo>
                    <a:pt x="3967" y="11581"/>
                    <a:pt x="2645" y="14895"/>
                    <a:pt x="2204" y="16858"/>
                  </a:cubicBezTo>
                  <a:cubicBezTo>
                    <a:pt x="1763" y="18822"/>
                    <a:pt x="2204" y="19436"/>
                    <a:pt x="2424" y="20111"/>
                  </a:cubicBezTo>
                  <a:cubicBezTo>
                    <a:pt x="2645" y="20786"/>
                    <a:pt x="2645" y="21522"/>
                    <a:pt x="2865" y="21461"/>
                  </a:cubicBezTo>
                  <a:cubicBezTo>
                    <a:pt x="3086" y="21399"/>
                    <a:pt x="3527" y="20540"/>
                    <a:pt x="3747" y="17656"/>
                  </a:cubicBezTo>
                  <a:cubicBezTo>
                    <a:pt x="3967" y="14772"/>
                    <a:pt x="3967" y="9863"/>
                    <a:pt x="3967" y="7040"/>
                  </a:cubicBezTo>
                  <a:cubicBezTo>
                    <a:pt x="3967" y="4217"/>
                    <a:pt x="3967" y="3481"/>
                    <a:pt x="4188" y="2806"/>
                  </a:cubicBezTo>
                  <a:cubicBezTo>
                    <a:pt x="4408" y="2131"/>
                    <a:pt x="4849" y="1517"/>
                    <a:pt x="5951" y="1027"/>
                  </a:cubicBezTo>
                  <a:cubicBezTo>
                    <a:pt x="7053" y="536"/>
                    <a:pt x="8816" y="167"/>
                    <a:pt x="10800" y="45"/>
                  </a:cubicBezTo>
                  <a:cubicBezTo>
                    <a:pt x="12784" y="-78"/>
                    <a:pt x="14988" y="45"/>
                    <a:pt x="16971" y="474"/>
                  </a:cubicBezTo>
                  <a:cubicBezTo>
                    <a:pt x="18955" y="904"/>
                    <a:pt x="20718" y="1640"/>
                    <a:pt x="21159" y="2806"/>
                  </a:cubicBezTo>
                  <a:cubicBezTo>
                    <a:pt x="21600" y="3972"/>
                    <a:pt x="20718" y="5567"/>
                    <a:pt x="16971" y="7102"/>
                  </a:cubicBezTo>
                  <a:cubicBezTo>
                    <a:pt x="13224" y="8636"/>
                    <a:pt x="6612" y="10108"/>
                    <a:pt x="0" y="1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480600" y="5502189"/>
              <a:ext cx="353484" cy="36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3520"/>
                  </a:moveTo>
                  <a:cubicBezTo>
                    <a:pt x="647" y="13644"/>
                    <a:pt x="1293" y="13767"/>
                    <a:pt x="1940" y="14508"/>
                  </a:cubicBezTo>
                  <a:cubicBezTo>
                    <a:pt x="2587" y="15248"/>
                    <a:pt x="3234" y="16606"/>
                    <a:pt x="3557" y="17717"/>
                  </a:cubicBezTo>
                  <a:cubicBezTo>
                    <a:pt x="3880" y="18828"/>
                    <a:pt x="3880" y="19692"/>
                    <a:pt x="3686" y="20370"/>
                  </a:cubicBezTo>
                  <a:cubicBezTo>
                    <a:pt x="3492" y="21049"/>
                    <a:pt x="3104" y="21543"/>
                    <a:pt x="2716" y="21543"/>
                  </a:cubicBezTo>
                  <a:cubicBezTo>
                    <a:pt x="2328" y="21543"/>
                    <a:pt x="1940" y="21049"/>
                    <a:pt x="1811" y="20124"/>
                  </a:cubicBezTo>
                  <a:cubicBezTo>
                    <a:pt x="1681" y="19198"/>
                    <a:pt x="1811" y="17840"/>
                    <a:pt x="2328" y="16729"/>
                  </a:cubicBezTo>
                  <a:cubicBezTo>
                    <a:pt x="2846" y="15618"/>
                    <a:pt x="3751" y="14754"/>
                    <a:pt x="4786" y="14199"/>
                  </a:cubicBezTo>
                  <a:cubicBezTo>
                    <a:pt x="5820" y="13644"/>
                    <a:pt x="6984" y="13397"/>
                    <a:pt x="7631" y="13582"/>
                  </a:cubicBezTo>
                  <a:cubicBezTo>
                    <a:pt x="8278" y="13767"/>
                    <a:pt x="8407" y="14384"/>
                    <a:pt x="8666" y="14940"/>
                  </a:cubicBezTo>
                  <a:cubicBezTo>
                    <a:pt x="8925" y="15495"/>
                    <a:pt x="9313" y="15989"/>
                    <a:pt x="9701" y="15989"/>
                  </a:cubicBezTo>
                  <a:cubicBezTo>
                    <a:pt x="10089" y="15989"/>
                    <a:pt x="10477" y="15495"/>
                    <a:pt x="10735" y="14754"/>
                  </a:cubicBezTo>
                  <a:cubicBezTo>
                    <a:pt x="10994" y="14014"/>
                    <a:pt x="11123" y="13026"/>
                    <a:pt x="10865" y="12656"/>
                  </a:cubicBezTo>
                  <a:cubicBezTo>
                    <a:pt x="10606" y="12286"/>
                    <a:pt x="9959" y="12533"/>
                    <a:pt x="9313" y="13335"/>
                  </a:cubicBezTo>
                  <a:cubicBezTo>
                    <a:pt x="8666" y="14137"/>
                    <a:pt x="8019" y="15495"/>
                    <a:pt x="7760" y="16482"/>
                  </a:cubicBezTo>
                  <a:cubicBezTo>
                    <a:pt x="7502" y="17470"/>
                    <a:pt x="7631" y="18087"/>
                    <a:pt x="7954" y="18581"/>
                  </a:cubicBezTo>
                  <a:cubicBezTo>
                    <a:pt x="8278" y="19074"/>
                    <a:pt x="8795" y="19445"/>
                    <a:pt x="9701" y="19692"/>
                  </a:cubicBezTo>
                  <a:cubicBezTo>
                    <a:pt x="10606" y="19938"/>
                    <a:pt x="11899" y="20062"/>
                    <a:pt x="13128" y="19630"/>
                  </a:cubicBezTo>
                  <a:cubicBezTo>
                    <a:pt x="14357" y="19198"/>
                    <a:pt x="15521" y="18210"/>
                    <a:pt x="16297" y="17285"/>
                  </a:cubicBezTo>
                  <a:cubicBezTo>
                    <a:pt x="17073" y="16359"/>
                    <a:pt x="17461" y="15495"/>
                    <a:pt x="17332" y="15063"/>
                  </a:cubicBezTo>
                  <a:cubicBezTo>
                    <a:pt x="17202" y="14631"/>
                    <a:pt x="16556" y="14631"/>
                    <a:pt x="15974" y="14816"/>
                  </a:cubicBezTo>
                  <a:cubicBezTo>
                    <a:pt x="15392" y="15001"/>
                    <a:pt x="14874" y="15372"/>
                    <a:pt x="14357" y="15865"/>
                  </a:cubicBezTo>
                  <a:cubicBezTo>
                    <a:pt x="13840" y="16359"/>
                    <a:pt x="13322" y="16976"/>
                    <a:pt x="12999" y="17717"/>
                  </a:cubicBezTo>
                  <a:cubicBezTo>
                    <a:pt x="12675" y="18457"/>
                    <a:pt x="12546" y="19321"/>
                    <a:pt x="12805" y="19815"/>
                  </a:cubicBezTo>
                  <a:cubicBezTo>
                    <a:pt x="13063" y="20309"/>
                    <a:pt x="13710" y="20432"/>
                    <a:pt x="14551" y="20124"/>
                  </a:cubicBezTo>
                  <a:cubicBezTo>
                    <a:pt x="15392" y="19815"/>
                    <a:pt x="16426" y="19074"/>
                    <a:pt x="17590" y="16668"/>
                  </a:cubicBezTo>
                  <a:cubicBezTo>
                    <a:pt x="18754" y="14261"/>
                    <a:pt x="20048" y="10188"/>
                    <a:pt x="20759" y="7349"/>
                  </a:cubicBezTo>
                  <a:cubicBezTo>
                    <a:pt x="21471" y="4510"/>
                    <a:pt x="21600" y="2905"/>
                    <a:pt x="21600" y="1794"/>
                  </a:cubicBezTo>
                  <a:cubicBezTo>
                    <a:pt x="21600" y="684"/>
                    <a:pt x="21471" y="66"/>
                    <a:pt x="21212" y="5"/>
                  </a:cubicBezTo>
                  <a:cubicBezTo>
                    <a:pt x="20953" y="-57"/>
                    <a:pt x="20565" y="437"/>
                    <a:pt x="20048" y="2658"/>
                  </a:cubicBezTo>
                  <a:cubicBezTo>
                    <a:pt x="19531" y="4880"/>
                    <a:pt x="18884" y="8830"/>
                    <a:pt x="18819" y="11854"/>
                  </a:cubicBezTo>
                  <a:cubicBezTo>
                    <a:pt x="18754" y="14878"/>
                    <a:pt x="19272" y="16976"/>
                    <a:pt x="19789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849429" y="5651500"/>
              <a:ext cx="56622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0" fill="norm" stroke="1" extrusionOk="0">
                  <a:moveTo>
                    <a:pt x="4600" y="13540"/>
                  </a:moveTo>
                  <a:cubicBezTo>
                    <a:pt x="3000" y="15152"/>
                    <a:pt x="1400" y="16764"/>
                    <a:pt x="600" y="18376"/>
                  </a:cubicBezTo>
                  <a:cubicBezTo>
                    <a:pt x="-200" y="19988"/>
                    <a:pt x="-200" y="21600"/>
                    <a:pt x="600" y="21439"/>
                  </a:cubicBezTo>
                  <a:cubicBezTo>
                    <a:pt x="1400" y="21278"/>
                    <a:pt x="3000" y="19343"/>
                    <a:pt x="3800" y="16442"/>
                  </a:cubicBezTo>
                  <a:cubicBezTo>
                    <a:pt x="4600" y="13540"/>
                    <a:pt x="4600" y="9672"/>
                    <a:pt x="5400" y="6770"/>
                  </a:cubicBezTo>
                  <a:cubicBezTo>
                    <a:pt x="6200" y="3869"/>
                    <a:pt x="7800" y="1934"/>
                    <a:pt x="10600" y="967"/>
                  </a:cubicBezTo>
                  <a:cubicBezTo>
                    <a:pt x="13400" y="0"/>
                    <a:pt x="17400" y="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916498" y="5690305"/>
              <a:ext cx="116553" cy="15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475" fill="norm" stroke="1" extrusionOk="0">
                  <a:moveTo>
                    <a:pt x="13139" y="758"/>
                  </a:moveTo>
                  <a:cubicBezTo>
                    <a:pt x="10439" y="189"/>
                    <a:pt x="7739" y="-379"/>
                    <a:pt x="5618" y="332"/>
                  </a:cubicBezTo>
                  <a:cubicBezTo>
                    <a:pt x="3496" y="1042"/>
                    <a:pt x="1953" y="3032"/>
                    <a:pt x="989" y="6442"/>
                  </a:cubicBezTo>
                  <a:cubicBezTo>
                    <a:pt x="25" y="9853"/>
                    <a:pt x="-361" y="14684"/>
                    <a:pt x="410" y="17526"/>
                  </a:cubicBezTo>
                  <a:cubicBezTo>
                    <a:pt x="1182" y="20368"/>
                    <a:pt x="3110" y="21221"/>
                    <a:pt x="6775" y="19800"/>
                  </a:cubicBezTo>
                  <a:cubicBezTo>
                    <a:pt x="10439" y="18379"/>
                    <a:pt x="15839" y="14684"/>
                    <a:pt x="21239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066916" y="5441950"/>
              <a:ext cx="99485" cy="42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3328" y="0"/>
                  </a:moveTo>
                  <a:cubicBezTo>
                    <a:pt x="10111" y="967"/>
                    <a:pt x="6894" y="1934"/>
                    <a:pt x="4826" y="3976"/>
                  </a:cubicBezTo>
                  <a:cubicBezTo>
                    <a:pt x="2757" y="6018"/>
                    <a:pt x="1838" y="9134"/>
                    <a:pt x="1149" y="11928"/>
                  </a:cubicBezTo>
                  <a:cubicBezTo>
                    <a:pt x="460" y="14722"/>
                    <a:pt x="0" y="17194"/>
                    <a:pt x="0" y="18752"/>
                  </a:cubicBezTo>
                  <a:cubicBezTo>
                    <a:pt x="0" y="20310"/>
                    <a:pt x="460" y="20955"/>
                    <a:pt x="2068" y="21278"/>
                  </a:cubicBezTo>
                  <a:cubicBezTo>
                    <a:pt x="3677" y="21600"/>
                    <a:pt x="6434" y="21600"/>
                    <a:pt x="9881" y="20955"/>
                  </a:cubicBezTo>
                  <a:cubicBezTo>
                    <a:pt x="13328" y="20310"/>
                    <a:pt x="17464" y="19021"/>
                    <a:pt x="21600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045750" y="563245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553750" y="5480050"/>
              <a:ext cx="171451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4800" y="6503"/>
                    <a:pt x="9600" y="13006"/>
                    <a:pt x="12667" y="16723"/>
                  </a:cubicBezTo>
                  <a:cubicBezTo>
                    <a:pt x="15733" y="20439"/>
                    <a:pt x="17067" y="21368"/>
                    <a:pt x="18267" y="21484"/>
                  </a:cubicBezTo>
                  <a:cubicBezTo>
                    <a:pt x="19467" y="21600"/>
                    <a:pt x="20533" y="20903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640654" y="5499100"/>
              <a:ext cx="109947" cy="35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58" fill="norm" stroke="1" extrusionOk="0">
                  <a:moveTo>
                    <a:pt x="21169" y="0"/>
                  </a:moveTo>
                  <a:cubicBezTo>
                    <a:pt x="19539" y="1414"/>
                    <a:pt x="17909" y="2829"/>
                    <a:pt x="14852" y="5721"/>
                  </a:cubicBezTo>
                  <a:cubicBezTo>
                    <a:pt x="11795" y="8614"/>
                    <a:pt x="7312" y="12986"/>
                    <a:pt x="4663" y="15557"/>
                  </a:cubicBezTo>
                  <a:cubicBezTo>
                    <a:pt x="2014" y="18129"/>
                    <a:pt x="1199" y="18900"/>
                    <a:pt x="588" y="19671"/>
                  </a:cubicBezTo>
                  <a:cubicBezTo>
                    <a:pt x="-23" y="20443"/>
                    <a:pt x="-431" y="21214"/>
                    <a:pt x="792" y="21407"/>
                  </a:cubicBezTo>
                  <a:cubicBezTo>
                    <a:pt x="2014" y="21600"/>
                    <a:pt x="4867" y="21214"/>
                    <a:pt x="772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763300" y="57848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771349" y="5679249"/>
              <a:ext cx="23702" cy="4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601" fill="norm" stroke="1" extrusionOk="0">
                  <a:moveTo>
                    <a:pt x="20155" y="1701"/>
                  </a:moveTo>
                  <a:cubicBezTo>
                    <a:pt x="11155" y="1701"/>
                    <a:pt x="2155" y="1701"/>
                    <a:pt x="355" y="3501"/>
                  </a:cubicBezTo>
                  <a:cubicBezTo>
                    <a:pt x="-1445" y="5301"/>
                    <a:pt x="3955" y="8901"/>
                    <a:pt x="8455" y="8001"/>
                  </a:cubicBezTo>
                  <a:cubicBezTo>
                    <a:pt x="12955" y="7101"/>
                    <a:pt x="16555" y="1701"/>
                    <a:pt x="14755" y="351"/>
                  </a:cubicBezTo>
                  <a:cubicBezTo>
                    <a:pt x="12955" y="-999"/>
                    <a:pt x="5755" y="1701"/>
                    <a:pt x="4855" y="5751"/>
                  </a:cubicBezTo>
                  <a:cubicBezTo>
                    <a:pt x="3955" y="9801"/>
                    <a:pt x="9355" y="15201"/>
                    <a:pt x="14755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852200" y="577850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889737" y="5708650"/>
              <a:ext cx="1961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33"/>
                    <a:pt x="-1585" y="9067"/>
                    <a:pt x="575" y="12667"/>
                  </a:cubicBezTo>
                  <a:cubicBezTo>
                    <a:pt x="2735" y="16267"/>
                    <a:pt x="11375" y="1893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998250" y="57086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1375016" y="5638791"/>
              <a:ext cx="111242" cy="32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3" fill="norm" stroke="1" extrusionOk="0">
                  <a:moveTo>
                    <a:pt x="17932" y="2525"/>
                  </a:moveTo>
                  <a:cubicBezTo>
                    <a:pt x="17525" y="1824"/>
                    <a:pt x="17117" y="1122"/>
                    <a:pt x="15894" y="631"/>
                  </a:cubicBezTo>
                  <a:cubicBezTo>
                    <a:pt x="14672" y="141"/>
                    <a:pt x="12634" y="-140"/>
                    <a:pt x="9985" y="70"/>
                  </a:cubicBezTo>
                  <a:cubicBezTo>
                    <a:pt x="7336" y="281"/>
                    <a:pt x="4075" y="982"/>
                    <a:pt x="2242" y="1754"/>
                  </a:cubicBezTo>
                  <a:cubicBezTo>
                    <a:pt x="408" y="2525"/>
                    <a:pt x="0" y="3366"/>
                    <a:pt x="0" y="4138"/>
                  </a:cubicBezTo>
                  <a:cubicBezTo>
                    <a:pt x="0" y="4909"/>
                    <a:pt x="408" y="5611"/>
                    <a:pt x="1630" y="5891"/>
                  </a:cubicBezTo>
                  <a:cubicBezTo>
                    <a:pt x="2853" y="6172"/>
                    <a:pt x="4891" y="6031"/>
                    <a:pt x="6725" y="5681"/>
                  </a:cubicBezTo>
                  <a:cubicBezTo>
                    <a:pt x="8558" y="5330"/>
                    <a:pt x="10189" y="4769"/>
                    <a:pt x="11819" y="4278"/>
                  </a:cubicBezTo>
                  <a:cubicBezTo>
                    <a:pt x="13449" y="3787"/>
                    <a:pt x="15079" y="3366"/>
                    <a:pt x="16098" y="3577"/>
                  </a:cubicBezTo>
                  <a:cubicBezTo>
                    <a:pt x="17117" y="3787"/>
                    <a:pt x="17525" y="4629"/>
                    <a:pt x="18543" y="6733"/>
                  </a:cubicBezTo>
                  <a:cubicBezTo>
                    <a:pt x="19562" y="8837"/>
                    <a:pt x="21192" y="12203"/>
                    <a:pt x="21396" y="14657"/>
                  </a:cubicBezTo>
                  <a:cubicBezTo>
                    <a:pt x="21600" y="17112"/>
                    <a:pt x="20377" y="18655"/>
                    <a:pt x="18951" y="19637"/>
                  </a:cubicBezTo>
                  <a:cubicBezTo>
                    <a:pt x="17525" y="20618"/>
                    <a:pt x="15894" y="21039"/>
                    <a:pt x="13653" y="21250"/>
                  </a:cubicBezTo>
                  <a:cubicBezTo>
                    <a:pt x="11411" y="21460"/>
                    <a:pt x="8558" y="21460"/>
                    <a:pt x="6521" y="21109"/>
                  </a:cubicBezTo>
                  <a:cubicBezTo>
                    <a:pt x="4483" y="20759"/>
                    <a:pt x="3260" y="20057"/>
                    <a:pt x="3464" y="18304"/>
                  </a:cubicBezTo>
                  <a:cubicBezTo>
                    <a:pt x="3668" y="16551"/>
                    <a:pt x="5298" y="13746"/>
                    <a:pt x="7336" y="11992"/>
                  </a:cubicBezTo>
                  <a:cubicBezTo>
                    <a:pt x="9374" y="10239"/>
                    <a:pt x="11819" y="9538"/>
                    <a:pt x="14264" y="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563400" y="5613400"/>
              <a:ext cx="63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9483"/>
                  </a:moveTo>
                  <a:cubicBezTo>
                    <a:pt x="14400" y="12644"/>
                    <a:pt x="7200" y="15805"/>
                    <a:pt x="3600" y="18044"/>
                  </a:cubicBezTo>
                  <a:cubicBezTo>
                    <a:pt x="0" y="20283"/>
                    <a:pt x="0" y="21600"/>
                    <a:pt x="3600" y="21468"/>
                  </a:cubicBezTo>
                  <a:cubicBezTo>
                    <a:pt x="7200" y="21337"/>
                    <a:pt x="14400" y="19756"/>
                    <a:pt x="14400" y="15937"/>
                  </a:cubicBezTo>
                  <a:cubicBezTo>
                    <a:pt x="14400" y="12117"/>
                    <a:pt x="7200" y="605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1610765" y="5628476"/>
              <a:ext cx="282836" cy="12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36" fill="norm" stroke="1" extrusionOk="0">
                  <a:moveTo>
                    <a:pt x="745" y="5976"/>
                  </a:moveTo>
                  <a:cubicBezTo>
                    <a:pt x="423" y="9517"/>
                    <a:pt x="100" y="13058"/>
                    <a:pt x="20" y="15713"/>
                  </a:cubicBezTo>
                  <a:cubicBezTo>
                    <a:pt x="-61" y="18369"/>
                    <a:pt x="100" y="20140"/>
                    <a:pt x="584" y="20671"/>
                  </a:cubicBezTo>
                  <a:cubicBezTo>
                    <a:pt x="1067" y="21202"/>
                    <a:pt x="1873" y="20494"/>
                    <a:pt x="3002" y="17838"/>
                  </a:cubicBezTo>
                  <a:cubicBezTo>
                    <a:pt x="4130" y="15182"/>
                    <a:pt x="5581" y="10579"/>
                    <a:pt x="6629" y="7746"/>
                  </a:cubicBezTo>
                  <a:cubicBezTo>
                    <a:pt x="7676" y="4913"/>
                    <a:pt x="8321" y="3851"/>
                    <a:pt x="9046" y="3497"/>
                  </a:cubicBezTo>
                  <a:cubicBezTo>
                    <a:pt x="9772" y="3143"/>
                    <a:pt x="10578" y="3497"/>
                    <a:pt x="10658" y="3143"/>
                  </a:cubicBezTo>
                  <a:cubicBezTo>
                    <a:pt x="10739" y="2789"/>
                    <a:pt x="10094" y="1727"/>
                    <a:pt x="9288" y="2258"/>
                  </a:cubicBezTo>
                  <a:cubicBezTo>
                    <a:pt x="8482" y="2789"/>
                    <a:pt x="7515" y="4913"/>
                    <a:pt x="7032" y="6861"/>
                  </a:cubicBezTo>
                  <a:cubicBezTo>
                    <a:pt x="6548" y="8809"/>
                    <a:pt x="6548" y="10579"/>
                    <a:pt x="6790" y="12172"/>
                  </a:cubicBezTo>
                  <a:cubicBezTo>
                    <a:pt x="7032" y="13766"/>
                    <a:pt x="7515" y="15182"/>
                    <a:pt x="8805" y="14828"/>
                  </a:cubicBezTo>
                  <a:cubicBezTo>
                    <a:pt x="10094" y="14474"/>
                    <a:pt x="12190" y="12350"/>
                    <a:pt x="13560" y="10225"/>
                  </a:cubicBezTo>
                  <a:cubicBezTo>
                    <a:pt x="14930" y="8100"/>
                    <a:pt x="15575" y="5976"/>
                    <a:pt x="16058" y="4028"/>
                  </a:cubicBezTo>
                  <a:cubicBezTo>
                    <a:pt x="16542" y="2081"/>
                    <a:pt x="16864" y="310"/>
                    <a:pt x="16864" y="310"/>
                  </a:cubicBezTo>
                  <a:cubicBezTo>
                    <a:pt x="16864" y="310"/>
                    <a:pt x="16542" y="2081"/>
                    <a:pt x="16300" y="4736"/>
                  </a:cubicBezTo>
                  <a:cubicBezTo>
                    <a:pt x="16058" y="7392"/>
                    <a:pt x="15897" y="10933"/>
                    <a:pt x="15736" y="13589"/>
                  </a:cubicBezTo>
                  <a:cubicBezTo>
                    <a:pt x="15575" y="16245"/>
                    <a:pt x="15414" y="18015"/>
                    <a:pt x="15414" y="17838"/>
                  </a:cubicBezTo>
                  <a:cubicBezTo>
                    <a:pt x="15414" y="17661"/>
                    <a:pt x="15575" y="15536"/>
                    <a:pt x="16058" y="12527"/>
                  </a:cubicBezTo>
                  <a:cubicBezTo>
                    <a:pt x="16542" y="9517"/>
                    <a:pt x="17348" y="5622"/>
                    <a:pt x="18073" y="3143"/>
                  </a:cubicBezTo>
                  <a:cubicBezTo>
                    <a:pt x="18799" y="664"/>
                    <a:pt x="19443" y="-398"/>
                    <a:pt x="19927" y="133"/>
                  </a:cubicBezTo>
                  <a:cubicBezTo>
                    <a:pt x="20411" y="664"/>
                    <a:pt x="20733" y="2789"/>
                    <a:pt x="20975" y="6153"/>
                  </a:cubicBezTo>
                  <a:cubicBezTo>
                    <a:pt x="21217" y="9517"/>
                    <a:pt x="21378" y="14120"/>
                    <a:pt x="21539" y="18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929856" y="6079865"/>
              <a:ext cx="125295" cy="39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56" fill="norm" stroke="1" extrusionOk="0">
                  <a:moveTo>
                    <a:pt x="21310" y="1930"/>
                  </a:moveTo>
                  <a:cubicBezTo>
                    <a:pt x="21310" y="1350"/>
                    <a:pt x="21310" y="769"/>
                    <a:pt x="20230" y="421"/>
                  </a:cubicBezTo>
                  <a:cubicBezTo>
                    <a:pt x="19150" y="72"/>
                    <a:pt x="16990" y="-44"/>
                    <a:pt x="14650" y="14"/>
                  </a:cubicBezTo>
                  <a:cubicBezTo>
                    <a:pt x="12310" y="72"/>
                    <a:pt x="9790" y="304"/>
                    <a:pt x="7990" y="1059"/>
                  </a:cubicBezTo>
                  <a:cubicBezTo>
                    <a:pt x="6190" y="1814"/>
                    <a:pt x="5110" y="3091"/>
                    <a:pt x="5290" y="4601"/>
                  </a:cubicBezTo>
                  <a:cubicBezTo>
                    <a:pt x="5470" y="6111"/>
                    <a:pt x="6910" y="7853"/>
                    <a:pt x="7450" y="9014"/>
                  </a:cubicBezTo>
                  <a:cubicBezTo>
                    <a:pt x="7990" y="10175"/>
                    <a:pt x="7630" y="10756"/>
                    <a:pt x="6370" y="11046"/>
                  </a:cubicBezTo>
                  <a:cubicBezTo>
                    <a:pt x="5110" y="11337"/>
                    <a:pt x="2950" y="11337"/>
                    <a:pt x="2770" y="11279"/>
                  </a:cubicBezTo>
                  <a:cubicBezTo>
                    <a:pt x="2590" y="11221"/>
                    <a:pt x="4390" y="11104"/>
                    <a:pt x="5470" y="11337"/>
                  </a:cubicBezTo>
                  <a:cubicBezTo>
                    <a:pt x="6550" y="11569"/>
                    <a:pt x="6910" y="12150"/>
                    <a:pt x="6190" y="13311"/>
                  </a:cubicBezTo>
                  <a:cubicBezTo>
                    <a:pt x="5470" y="14472"/>
                    <a:pt x="3670" y="16214"/>
                    <a:pt x="2230" y="17608"/>
                  </a:cubicBezTo>
                  <a:cubicBezTo>
                    <a:pt x="790" y="19001"/>
                    <a:pt x="-290" y="20046"/>
                    <a:pt x="70" y="20685"/>
                  </a:cubicBezTo>
                  <a:cubicBezTo>
                    <a:pt x="430" y="21324"/>
                    <a:pt x="2230" y="21556"/>
                    <a:pt x="4570" y="21556"/>
                  </a:cubicBezTo>
                  <a:cubicBezTo>
                    <a:pt x="6910" y="21556"/>
                    <a:pt x="9790" y="21324"/>
                    <a:pt x="1267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080550" y="6127044"/>
              <a:ext cx="114301" cy="31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3092"/>
                  </a:moveTo>
                  <a:cubicBezTo>
                    <a:pt x="21200" y="1932"/>
                    <a:pt x="20800" y="773"/>
                    <a:pt x="19600" y="265"/>
                  </a:cubicBezTo>
                  <a:cubicBezTo>
                    <a:pt x="18400" y="-242"/>
                    <a:pt x="16400" y="-97"/>
                    <a:pt x="13400" y="1353"/>
                  </a:cubicBezTo>
                  <a:cubicBezTo>
                    <a:pt x="10400" y="2802"/>
                    <a:pt x="6400" y="5557"/>
                    <a:pt x="3800" y="8311"/>
                  </a:cubicBezTo>
                  <a:cubicBezTo>
                    <a:pt x="1200" y="11065"/>
                    <a:pt x="0" y="13820"/>
                    <a:pt x="0" y="15922"/>
                  </a:cubicBezTo>
                  <a:cubicBezTo>
                    <a:pt x="0" y="18024"/>
                    <a:pt x="1200" y="19473"/>
                    <a:pt x="3200" y="20271"/>
                  </a:cubicBezTo>
                  <a:cubicBezTo>
                    <a:pt x="5200" y="21068"/>
                    <a:pt x="8000" y="21213"/>
                    <a:pt x="108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232950" y="615950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290100" y="6146800"/>
              <a:ext cx="10160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5525" y="478"/>
                  </a:cubicBezTo>
                  <a:cubicBezTo>
                    <a:pt x="13950" y="956"/>
                    <a:pt x="13050" y="1912"/>
                    <a:pt x="11025" y="5065"/>
                  </a:cubicBezTo>
                  <a:cubicBezTo>
                    <a:pt x="9000" y="8219"/>
                    <a:pt x="5850" y="13572"/>
                    <a:pt x="3825" y="16726"/>
                  </a:cubicBezTo>
                  <a:cubicBezTo>
                    <a:pt x="1800" y="19880"/>
                    <a:pt x="900" y="20835"/>
                    <a:pt x="450" y="21218"/>
                  </a:cubicBezTo>
                  <a:cubicBezTo>
                    <a:pt x="0" y="21600"/>
                    <a:pt x="0" y="21409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391700" y="63690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442500" y="6407150"/>
              <a:ext cx="57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639350" y="6159500"/>
              <a:ext cx="1016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526"/>
                    <a:pt x="12600" y="9051"/>
                    <a:pt x="16200" y="12651"/>
                  </a:cubicBezTo>
                  <a:cubicBezTo>
                    <a:pt x="19800" y="16251"/>
                    <a:pt x="207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639350" y="6165850"/>
              <a:ext cx="146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160"/>
                    <a:pt x="14713" y="4320"/>
                    <a:pt x="11113" y="7920"/>
                  </a:cubicBezTo>
                  <a:cubicBezTo>
                    <a:pt x="7513" y="11520"/>
                    <a:pt x="3757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791750" y="63881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652050" y="60769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785400" y="6051550"/>
              <a:ext cx="8380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6849" y="3411"/>
                    <a:pt x="13698" y="6821"/>
                    <a:pt x="17385" y="9474"/>
                  </a:cubicBezTo>
                  <a:cubicBezTo>
                    <a:pt x="21073" y="12126"/>
                    <a:pt x="21600" y="14021"/>
                    <a:pt x="20020" y="15916"/>
                  </a:cubicBezTo>
                  <a:cubicBezTo>
                    <a:pt x="18439" y="17811"/>
                    <a:pt x="14751" y="19705"/>
                    <a:pt x="1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0014000" y="6159500"/>
              <a:ext cx="9016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5760" y="0"/>
                  </a:moveTo>
                  <a:cubicBezTo>
                    <a:pt x="11520" y="3370"/>
                    <a:pt x="17280" y="6740"/>
                    <a:pt x="19440" y="9421"/>
                  </a:cubicBezTo>
                  <a:cubicBezTo>
                    <a:pt x="21600" y="12102"/>
                    <a:pt x="20160" y="14094"/>
                    <a:pt x="16320" y="16009"/>
                  </a:cubicBezTo>
                  <a:cubicBezTo>
                    <a:pt x="12480" y="17923"/>
                    <a:pt x="624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223550" y="62420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141000" y="639445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560100" y="64071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807750" y="63690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017300" y="63436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366550" y="62547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233200" y="6356349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582"/>
                    <a:pt x="17280" y="9164"/>
                    <a:pt x="13680" y="12764"/>
                  </a:cubicBezTo>
                  <a:cubicBezTo>
                    <a:pt x="10080" y="16364"/>
                    <a:pt x="504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1564535" y="6146800"/>
              <a:ext cx="9411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7122" y="900"/>
                    <a:pt x="13366" y="1800"/>
                    <a:pt x="9609" y="3975"/>
                  </a:cubicBezTo>
                  <a:cubicBezTo>
                    <a:pt x="5853" y="6150"/>
                    <a:pt x="2096" y="9600"/>
                    <a:pt x="688" y="12600"/>
                  </a:cubicBezTo>
                  <a:cubicBezTo>
                    <a:pt x="-721" y="15600"/>
                    <a:pt x="218" y="18150"/>
                    <a:pt x="1862" y="19575"/>
                  </a:cubicBezTo>
                  <a:cubicBezTo>
                    <a:pt x="3505" y="21000"/>
                    <a:pt x="5853" y="21300"/>
                    <a:pt x="8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722150" y="614045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900"/>
                    <a:pt x="6300" y="7800"/>
                    <a:pt x="9900" y="11400"/>
                  </a:cubicBezTo>
                  <a:cubicBezTo>
                    <a:pt x="13500" y="15000"/>
                    <a:pt x="1755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798350" y="6140450"/>
              <a:ext cx="825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322"/>
                    <a:pt x="16062" y="2645"/>
                    <a:pt x="12738" y="5584"/>
                  </a:cubicBezTo>
                  <a:cubicBezTo>
                    <a:pt x="9415" y="8522"/>
                    <a:pt x="5538" y="13078"/>
                    <a:pt x="3323" y="16016"/>
                  </a:cubicBezTo>
                  <a:cubicBezTo>
                    <a:pt x="1108" y="18955"/>
                    <a:pt x="554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887250" y="63881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912600" y="6265005"/>
              <a:ext cx="25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6" fill="norm" stroke="1" extrusionOk="0">
                  <a:moveTo>
                    <a:pt x="19978" y="1782"/>
                  </a:moveTo>
                  <a:cubicBezTo>
                    <a:pt x="11670" y="239"/>
                    <a:pt x="3363" y="-1304"/>
                    <a:pt x="870" y="1782"/>
                  </a:cubicBezTo>
                  <a:cubicBezTo>
                    <a:pt x="-1622" y="4867"/>
                    <a:pt x="1701" y="12582"/>
                    <a:pt x="5024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957100" y="645795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2159088" y="6207035"/>
              <a:ext cx="140913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6" fill="norm" stroke="1" extrusionOk="0">
                  <a:moveTo>
                    <a:pt x="3086" y="3633"/>
                  </a:moveTo>
                  <a:cubicBezTo>
                    <a:pt x="2763" y="2827"/>
                    <a:pt x="2441" y="2022"/>
                    <a:pt x="1796" y="1296"/>
                  </a:cubicBezTo>
                  <a:cubicBezTo>
                    <a:pt x="1152" y="571"/>
                    <a:pt x="184" y="-74"/>
                    <a:pt x="23" y="7"/>
                  </a:cubicBezTo>
                  <a:cubicBezTo>
                    <a:pt x="-138" y="87"/>
                    <a:pt x="507" y="893"/>
                    <a:pt x="2925" y="2989"/>
                  </a:cubicBezTo>
                  <a:cubicBezTo>
                    <a:pt x="5343" y="5084"/>
                    <a:pt x="9534" y="8469"/>
                    <a:pt x="12919" y="11774"/>
                  </a:cubicBezTo>
                  <a:cubicBezTo>
                    <a:pt x="16304" y="15078"/>
                    <a:pt x="18883" y="18302"/>
                    <a:pt x="2146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2173000" y="6190643"/>
              <a:ext cx="152401" cy="34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430"/>
                  </a:moveTo>
                  <a:cubicBezTo>
                    <a:pt x="20400" y="38"/>
                    <a:pt x="19200" y="-355"/>
                    <a:pt x="17700" y="561"/>
                  </a:cubicBezTo>
                  <a:cubicBezTo>
                    <a:pt x="16200" y="1478"/>
                    <a:pt x="14400" y="3703"/>
                    <a:pt x="11700" y="6583"/>
                  </a:cubicBezTo>
                  <a:cubicBezTo>
                    <a:pt x="9000" y="9463"/>
                    <a:pt x="5400" y="12998"/>
                    <a:pt x="3300" y="15550"/>
                  </a:cubicBezTo>
                  <a:cubicBezTo>
                    <a:pt x="1200" y="18103"/>
                    <a:pt x="600" y="19674"/>
                    <a:pt x="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2382550" y="64770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2390601" y="6337300"/>
              <a:ext cx="23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1200"/>
                    <a:pt x="2153" y="2400"/>
                    <a:pt x="353" y="6000"/>
                  </a:cubicBezTo>
                  <a:cubicBezTo>
                    <a:pt x="-1447" y="9600"/>
                    <a:pt x="3953" y="156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2122200" y="6070600"/>
              <a:ext cx="260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093" y="21600"/>
                    <a:pt x="10185" y="21600"/>
                    <a:pt x="13785" y="0"/>
                  </a:cubicBezTo>
                  <a:cubicBezTo>
                    <a:pt x="17385" y="21600"/>
                    <a:pt x="19493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2303904" y="5991557"/>
              <a:ext cx="98783" cy="13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82" fill="norm" stroke="1" extrusionOk="0">
                  <a:moveTo>
                    <a:pt x="3155" y="2440"/>
                  </a:moveTo>
                  <a:cubicBezTo>
                    <a:pt x="1391" y="1444"/>
                    <a:pt x="-372" y="447"/>
                    <a:pt x="69" y="114"/>
                  </a:cubicBezTo>
                  <a:cubicBezTo>
                    <a:pt x="510" y="-218"/>
                    <a:pt x="3155" y="114"/>
                    <a:pt x="6901" y="1942"/>
                  </a:cubicBezTo>
                  <a:cubicBezTo>
                    <a:pt x="10648" y="3770"/>
                    <a:pt x="15497" y="7093"/>
                    <a:pt x="18142" y="9585"/>
                  </a:cubicBezTo>
                  <a:cubicBezTo>
                    <a:pt x="20787" y="12077"/>
                    <a:pt x="21228" y="13739"/>
                    <a:pt x="19685" y="15567"/>
                  </a:cubicBezTo>
                  <a:cubicBezTo>
                    <a:pt x="18142" y="17394"/>
                    <a:pt x="14616" y="19388"/>
                    <a:pt x="11089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2490500" y="6203950"/>
              <a:ext cx="7787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4985" y="864"/>
                    <a:pt x="9969" y="1728"/>
                    <a:pt x="14123" y="3816"/>
                  </a:cubicBezTo>
                  <a:cubicBezTo>
                    <a:pt x="18277" y="5904"/>
                    <a:pt x="21600" y="9216"/>
                    <a:pt x="19938" y="12384"/>
                  </a:cubicBezTo>
                  <a:cubicBezTo>
                    <a:pt x="18277" y="15552"/>
                    <a:pt x="11631" y="18576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2592100" y="6076950"/>
              <a:ext cx="104713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7477" y="0"/>
                  </a:moveTo>
                  <a:cubicBezTo>
                    <a:pt x="12877" y="1388"/>
                    <a:pt x="18277" y="2776"/>
                    <a:pt x="19938" y="4251"/>
                  </a:cubicBezTo>
                  <a:cubicBezTo>
                    <a:pt x="21600" y="5725"/>
                    <a:pt x="19523" y="7287"/>
                    <a:pt x="17862" y="8718"/>
                  </a:cubicBezTo>
                  <a:cubicBezTo>
                    <a:pt x="16200" y="10149"/>
                    <a:pt x="14954" y="11451"/>
                    <a:pt x="14538" y="12752"/>
                  </a:cubicBezTo>
                  <a:cubicBezTo>
                    <a:pt x="14123" y="14053"/>
                    <a:pt x="14538" y="15354"/>
                    <a:pt x="15369" y="16178"/>
                  </a:cubicBezTo>
                  <a:cubicBezTo>
                    <a:pt x="16200" y="17002"/>
                    <a:pt x="17446" y="17349"/>
                    <a:pt x="17862" y="17783"/>
                  </a:cubicBezTo>
                  <a:cubicBezTo>
                    <a:pt x="18277" y="18217"/>
                    <a:pt x="17862" y="18737"/>
                    <a:pt x="14746" y="19388"/>
                  </a:cubicBezTo>
                  <a:cubicBezTo>
                    <a:pt x="11631" y="20039"/>
                    <a:pt x="5815" y="208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252000" y="6842035"/>
              <a:ext cx="15875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771"/>
                  </a:moveTo>
                  <a:cubicBezTo>
                    <a:pt x="864" y="832"/>
                    <a:pt x="1728" y="-107"/>
                    <a:pt x="2880" y="10"/>
                  </a:cubicBezTo>
                  <a:cubicBezTo>
                    <a:pt x="4032" y="128"/>
                    <a:pt x="5472" y="1302"/>
                    <a:pt x="7488" y="4354"/>
                  </a:cubicBezTo>
                  <a:cubicBezTo>
                    <a:pt x="9504" y="7406"/>
                    <a:pt x="12096" y="12336"/>
                    <a:pt x="14544" y="15506"/>
                  </a:cubicBezTo>
                  <a:cubicBezTo>
                    <a:pt x="16992" y="18676"/>
                    <a:pt x="19296" y="20084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313168" y="6826250"/>
              <a:ext cx="16743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1357" y="0"/>
                  </a:moveTo>
                  <a:cubicBezTo>
                    <a:pt x="17847" y="3543"/>
                    <a:pt x="14337" y="7086"/>
                    <a:pt x="10827" y="10457"/>
                  </a:cubicBezTo>
                  <a:cubicBezTo>
                    <a:pt x="7317" y="13829"/>
                    <a:pt x="3807" y="17029"/>
                    <a:pt x="1917" y="18971"/>
                  </a:cubicBezTo>
                  <a:cubicBezTo>
                    <a:pt x="27" y="20914"/>
                    <a:pt x="-243" y="21600"/>
                    <a:pt x="162" y="21600"/>
                  </a:cubicBezTo>
                  <a:cubicBezTo>
                    <a:pt x="567" y="21600"/>
                    <a:pt x="1647" y="20914"/>
                    <a:pt x="2727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442500" y="715644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472133" y="7028323"/>
              <a:ext cx="27526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0015" fill="norm" stroke="1" extrusionOk="0">
                  <a:moveTo>
                    <a:pt x="15429" y="20015"/>
                  </a:moveTo>
                  <a:cubicBezTo>
                    <a:pt x="7714" y="17855"/>
                    <a:pt x="0" y="15695"/>
                    <a:pt x="0" y="15695"/>
                  </a:cubicBezTo>
                  <a:cubicBezTo>
                    <a:pt x="0" y="15695"/>
                    <a:pt x="7714" y="17855"/>
                    <a:pt x="13114" y="14615"/>
                  </a:cubicBezTo>
                  <a:cubicBezTo>
                    <a:pt x="18514" y="11375"/>
                    <a:pt x="21600" y="2735"/>
                    <a:pt x="19286" y="575"/>
                  </a:cubicBezTo>
                  <a:cubicBezTo>
                    <a:pt x="16971" y="-1585"/>
                    <a:pt x="9257" y="2735"/>
                    <a:pt x="1543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550450" y="71755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620300" y="7073900"/>
              <a:ext cx="6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734600" y="70929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379794" y="6640218"/>
              <a:ext cx="157957" cy="20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0" fill="norm" stroke="1" extrusionOk="0">
                  <a:moveTo>
                    <a:pt x="4212" y="6950"/>
                  </a:moveTo>
                  <a:cubicBezTo>
                    <a:pt x="3348" y="11000"/>
                    <a:pt x="2484" y="15050"/>
                    <a:pt x="1764" y="17638"/>
                  </a:cubicBezTo>
                  <a:cubicBezTo>
                    <a:pt x="1044" y="20225"/>
                    <a:pt x="468" y="21350"/>
                    <a:pt x="180" y="21350"/>
                  </a:cubicBezTo>
                  <a:cubicBezTo>
                    <a:pt x="-108" y="21350"/>
                    <a:pt x="-108" y="20225"/>
                    <a:pt x="612" y="17187"/>
                  </a:cubicBezTo>
                  <a:cubicBezTo>
                    <a:pt x="1332" y="14150"/>
                    <a:pt x="2772" y="9200"/>
                    <a:pt x="3924" y="6050"/>
                  </a:cubicBezTo>
                  <a:cubicBezTo>
                    <a:pt x="5076" y="2900"/>
                    <a:pt x="5940" y="1550"/>
                    <a:pt x="7380" y="762"/>
                  </a:cubicBezTo>
                  <a:cubicBezTo>
                    <a:pt x="8820" y="-25"/>
                    <a:pt x="10836" y="-250"/>
                    <a:pt x="11988" y="312"/>
                  </a:cubicBezTo>
                  <a:cubicBezTo>
                    <a:pt x="13140" y="875"/>
                    <a:pt x="13428" y="2225"/>
                    <a:pt x="14004" y="4587"/>
                  </a:cubicBezTo>
                  <a:cubicBezTo>
                    <a:pt x="14580" y="6950"/>
                    <a:pt x="15444" y="10325"/>
                    <a:pt x="16740" y="12462"/>
                  </a:cubicBezTo>
                  <a:cubicBezTo>
                    <a:pt x="18036" y="14600"/>
                    <a:pt x="19764" y="15500"/>
                    <a:pt x="21492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929369" y="6955352"/>
              <a:ext cx="179882" cy="8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305" fill="norm" stroke="1" extrusionOk="0">
                  <a:moveTo>
                    <a:pt x="2508" y="15282"/>
                  </a:moveTo>
                  <a:cubicBezTo>
                    <a:pt x="1754" y="17916"/>
                    <a:pt x="1001" y="20550"/>
                    <a:pt x="498" y="20287"/>
                  </a:cubicBezTo>
                  <a:cubicBezTo>
                    <a:pt x="-4" y="20023"/>
                    <a:pt x="-255" y="16862"/>
                    <a:pt x="373" y="13174"/>
                  </a:cubicBezTo>
                  <a:cubicBezTo>
                    <a:pt x="1001" y="9487"/>
                    <a:pt x="2508" y="5272"/>
                    <a:pt x="4015" y="2638"/>
                  </a:cubicBezTo>
                  <a:cubicBezTo>
                    <a:pt x="5522" y="4"/>
                    <a:pt x="7029" y="-1050"/>
                    <a:pt x="9038" y="1321"/>
                  </a:cubicBezTo>
                  <a:cubicBezTo>
                    <a:pt x="11047" y="3691"/>
                    <a:pt x="13559" y="9487"/>
                    <a:pt x="15694" y="11857"/>
                  </a:cubicBezTo>
                  <a:cubicBezTo>
                    <a:pt x="17829" y="14228"/>
                    <a:pt x="19587" y="13174"/>
                    <a:pt x="21345" y="12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9957908" y="7080250"/>
              <a:ext cx="202143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7" fill="norm" stroke="1" extrusionOk="0">
                  <a:moveTo>
                    <a:pt x="5963" y="20736"/>
                  </a:moveTo>
                  <a:cubicBezTo>
                    <a:pt x="4838" y="21168"/>
                    <a:pt x="3713" y="21600"/>
                    <a:pt x="2700" y="21168"/>
                  </a:cubicBezTo>
                  <a:cubicBezTo>
                    <a:pt x="1688" y="20736"/>
                    <a:pt x="788" y="19440"/>
                    <a:pt x="338" y="17712"/>
                  </a:cubicBezTo>
                  <a:cubicBezTo>
                    <a:pt x="-112" y="15984"/>
                    <a:pt x="-112" y="13824"/>
                    <a:pt x="338" y="12096"/>
                  </a:cubicBezTo>
                  <a:cubicBezTo>
                    <a:pt x="788" y="10368"/>
                    <a:pt x="1688" y="9072"/>
                    <a:pt x="3150" y="9072"/>
                  </a:cubicBezTo>
                  <a:cubicBezTo>
                    <a:pt x="4613" y="9072"/>
                    <a:pt x="6638" y="10368"/>
                    <a:pt x="8100" y="11880"/>
                  </a:cubicBezTo>
                  <a:cubicBezTo>
                    <a:pt x="9563" y="13392"/>
                    <a:pt x="10463" y="15120"/>
                    <a:pt x="11813" y="16632"/>
                  </a:cubicBezTo>
                  <a:cubicBezTo>
                    <a:pt x="13163" y="18144"/>
                    <a:pt x="14963" y="19440"/>
                    <a:pt x="16313" y="17496"/>
                  </a:cubicBezTo>
                  <a:cubicBezTo>
                    <a:pt x="17663" y="15552"/>
                    <a:pt x="18563" y="10368"/>
                    <a:pt x="19350" y="6912"/>
                  </a:cubicBezTo>
                  <a:cubicBezTo>
                    <a:pt x="20138" y="3456"/>
                    <a:pt x="20813" y="1728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458500" y="6815141"/>
              <a:ext cx="112184" cy="4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0785" y="3609"/>
                  </a:moveTo>
                  <a:cubicBezTo>
                    <a:pt x="21192" y="3097"/>
                    <a:pt x="21600" y="2585"/>
                    <a:pt x="21600" y="1920"/>
                  </a:cubicBezTo>
                  <a:cubicBezTo>
                    <a:pt x="21600" y="1254"/>
                    <a:pt x="21192" y="435"/>
                    <a:pt x="19155" y="128"/>
                  </a:cubicBezTo>
                  <a:cubicBezTo>
                    <a:pt x="17117" y="-179"/>
                    <a:pt x="13449" y="26"/>
                    <a:pt x="10392" y="1203"/>
                  </a:cubicBezTo>
                  <a:cubicBezTo>
                    <a:pt x="7336" y="2380"/>
                    <a:pt x="4891" y="4530"/>
                    <a:pt x="3464" y="7550"/>
                  </a:cubicBezTo>
                  <a:cubicBezTo>
                    <a:pt x="2038" y="10570"/>
                    <a:pt x="1630" y="14460"/>
                    <a:pt x="1223" y="16917"/>
                  </a:cubicBezTo>
                  <a:cubicBezTo>
                    <a:pt x="815" y="19374"/>
                    <a:pt x="408" y="20397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401350" y="70802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6457"/>
                    <a:pt x="1152" y="11314"/>
                    <a:pt x="3168" y="8229"/>
                  </a:cubicBezTo>
                  <a:cubicBezTo>
                    <a:pt x="5184" y="5143"/>
                    <a:pt x="8640" y="4114"/>
                    <a:pt x="11952" y="3086"/>
                  </a:cubicBezTo>
                  <a:cubicBezTo>
                    <a:pt x="15264" y="2057"/>
                    <a:pt x="184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467935" y="6662873"/>
              <a:ext cx="123916" cy="11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505" fill="norm" stroke="1" extrusionOk="0">
                  <a:moveTo>
                    <a:pt x="7154" y="4238"/>
                  </a:moveTo>
                  <a:cubicBezTo>
                    <a:pt x="6056" y="5754"/>
                    <a:pt x="4957" y="7270"/>
                    <a:pt x="3493" y="10680"/>
                  </a:cubicBezTo>
                  <a:cubicBezTo>
                    <a:pt x="2029" y="14091"/>
                    <a:pt x="198" y="19396"/>
                    <a:pt x="15" y="20344"/>
                  </a:cubicBezTo>
                  <a:cubicBezTo>
                    <a:pt x="-168" y="21291"/>
                    <a:pt x="1296" y="17880"/>
                    <a:pt x="3127" y="14470"/>
                  </a:cubicBezTo>
                  <a:cubicBezTo>
                    <a:pt x="4957" y="11059"/>
                    <a:pt x="7154" y="7649"/>
                    <a:pt x="8985" y="4996"/>
                  </a:cubicBezTo>
                  <a:cubicBezTo>
                    <a:pt x="10815" y="2344"/>
                    <a:pt x="12279" y="449"/>
                    <a:pt x="13744" y="70"/>
                  </a:cubicBezTo>
                  <a:cubicBezTo>
                    <a:pt x="15208" y="-309"/>
                    <a:pt x="16673" y="828"/>
                    <a:pt x="17954" y="3859"/>
                  </a:cubicBezTo>
                  <a:cubicBezTo>
                    <a:pt x="19235" y="6891"/>
                    <a:pt x="20334" y="11817"/>
                    <a:pt x="21432" y="1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725685" y="6826250"/>
              <a:ext cx="12651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6208" y="1862"/>
                    <a:pt x="11250" y="3724"/>
                    <a:pt x="7355" y="6579"/>
                  </a:cubicBezTo>
                  <a:cubicBezTo>
                    <a:pt x="3460" y="9434"/>
                    <a:pt x="627" y="13283"/>
                    <a:pt x="96" y="15952"/>
                  </a:cubicBezTo>
                  <a:cubicBezTo>
                    <a:pt x="-435" y="18621"/>
                    <a:pt x="1335" y="20110"/>
                    <a:pt x="31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004600" y="6883399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33"/>
                    <a:pt x="8640" y="6465"/>
                    <a:pt x="12240" y="10065"/>
                  </a:cubicBezTo>
                  <a:cubicBezTo>
                    <a:pt x="15840" y="13665"/>
                    <a:pt x="18720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979200" y="6896100"/>
              <a:ext cx="1905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029"/>
                    <a:pt x="18720" y="2057"/>
                    <a:pt x="16080" y="4564"/>
                  </a:cubicBezTo>
                  <a:cubicBezTo>
                    <a:pt x="13440" y="7071"/>
                    <a:pt x="9600" y="11057"/>
                    <a:pt x="6720" y="14143"/>
                  </a:cubicBezTo>
                  <a:cubicBezTo>
                    <a:pt x="3840" y="17229"/>
                    <a:pt x="192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245900" y="71120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264950" y="69786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1315750" y="71437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404650" y="70548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1531650" y="7004050"/>
              <a:ext cx="25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188750" y="6770546"/>
              <a:ext cx="336551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4726"/>
                  </a:moveTo>
                  <a:cubicBezTo>
                    <a:pt x="272" y="9583"/>
                    <a:pt x="543" y="4440"/>
                    <a:pt x="1087" y="1868"/>
                  </a:cubicBezTo>
                  <a:cubicBezTo>
                    <a:pt x="1630" y="-703"/>
                    <a:pt x="2445" y="-703"/>
                    <a:pt x="5026" y="2383"/>
                  </a:cubicBezTo>
                  <a:cubicBezTo>
                    <a:pt x="7608" y="5468"/>
                    <a:pt x="11955" y="11640"/>
                    <a:pt x="15011" y="15240"/>
                  </a:cubicBezTo>
                  <a:cubicBezTo>
                    <a:pt x="18068" y="18840"/>
                    <a:pt x="19834" y="19868"/>
                    <a:pt x="2160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494079" y="6732703"/>
              <a:ext cx="71711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377" fill="norm" stroke="1" extrusionOk="0">
                  <a:moveTo>
                    <a:pt x="14250" y="4762"/>
                  </a:moveTo>
                  <a:cubicBezTo>
                    <a:pt x="12450" y="3654"/>
                    <a:pt x="10650" y="2546"/>
                    <a:pt x="7950" y="1577"/>
                  </a:cubicBezTo>
                  <a:cubicBezTo>
                    <a:pt x="5250" y="608"/>
                    <a:pt x="1650" y="-223"/>
                    <a:pt x="450" y="54"/>
                  </a:cubicBezTo>
                  <a:cubicBezTo>
                    <a:pt x="-750" y="331"/>
                    <a:pt x="450" y="1715"/>
                    <a:pt x="4050" y="4208"/>
                  </a:cubicBezTo>
                  <a:cubicBezTo>
                    <a:pt x="7650" y="6700"/>
                    <a:pt x="13650" y="10300"/>
                    <a:pt x="16950" y="12792"/>
                  </a:cubicBezTo>
                  <a:cubicBezTo>
                    <a:pt x="20250" y="15285"/>
                    <a:pt x="20850" y="16669"/>
                    <a:pt x="19950" y="17915"/>
                  </a:cubicBezTo>
                  <a:cubicBezTo>
                    <a:pt x="19050" y="19162"/>
                    <a:pt x="16650" y="20269"/>
                    <a:pt x="1425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1582450" y="6864350"/>
              <a:ext cx="21084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8723" y="0"/>
                  </a:moveTo>
                  <a:cubicBezTo>
                    <a:pt x="12046" y="1670"/>
                    <a:pt x="15369" y="3339"/>
                    <a:pt x="17758" y="5635"/>
                  </a:cubicBezTo>
                  <a:cubicBezTo>
                    <a:pt x="20146" y="7930"/>
                    <a:pt x="21600" y="10852"/>
                    <a:pt x="20042" y="13357"/>
                  </a:cubicBezTo>
                  <a:cubicBezTo>
                    <a:pt x="18485" y="15861"/>
                    <a:pt x="13915" y="17948"/>
                    <a:pt x="10073" y="19252"/>
                  </a:cubicBezTo>
                  <a:cubicBezTo>
                    <a:pt x="6231" y="20557"/>
                    <a:pt x="3115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5" name="Drawing"/>
          <p:cNvGrpSpPr/>
          <p:nvPr/>
        </p:nvGrpSpPr>
        <p:grpSpPr>
          <a:xfrm>
            <a:off x="1972843" y="1714500"/>
            <a:ext cx="10987508" cy="4552951"/>
            <a:chOff x="0" y="0"/>
            <a:chExt cx="10987506" cy="4552950"/>
          </a:xfrm>
        </p:grpSpPr>
        <p:sp>
          <p:nvSpPr>
            <p:cNvPr id="2245" name="Line"/>
            <p:cNvSpPr/>
            <p:nvPr/>
          </p:nvSpPr>
          <p:spPr>
            <a:xfrm>
              <a:off x="0" y="77041"/>
              <a:ext cx="306891" cy="3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18" fill="norm" stroke="1" extrusionOk="0">
                  <a:moveTo>
                    <a:pt x="20857" y="4632"/>
                  </a:moveTo>
                  <a:cubicBezTo>
                    <a:pt x="20857" y="3982"/>
                    <a:pt x="20857" y="3331"/>
                    <a:pt x="21004" y="2616"/>
                  </a:cubicBezTo>
                  <a:cubicBezTo>
                    <a:pt x="21151" y="1900"/>
                    <a:pt x="21445" y="1119"/>
                    <a:pt x="21225" y="599"/>
                  </a:cubicBezTo>
                  <a:cubicBezTo>
                    <a:pt x="21004" y="78"/>
                    <a:pt x="20269" y="-182"/>
                    <a:pt x="18139" y="143"/>
                  </a:cubicBezTo>
                  <a:cubicBezTo>
                    <a:pt x="16008" y="469"/>
                    <a:pt x="12482" y="1379"/>
                    <a:pt x="9984" y="2811"/>
                  </a:cubicBezTo>
                  <a:cubicBezTo>
                    <a:pt x="7486" y="4242"/>
                    <a:pt x="6016" y="6194"/>
                    <a:pt x="5502" y="7755"/>
                  </a:cubicBezTo>
                  <a:cubicBezTo>
                    <a:pt x="4988" y="9317"/>
                    <a:pt x="5429" y="10488"/>
                    <a:pt x="6384" y="11269"/>
                  </a:cubicBezTo>
                  <a:cubicBezTo>
                    <a:pt x="7339" y="12049"/>
                    <a:pt x="8808" y="12440"/>
                    <a:pt x="9910" y="12570"/>
                  </a:cubicBezTo>
                  <a:cubicBezTo>
                    <a:pt x="11012" y="12700"/>
                    <a:pt x="11747" y="12570"/>
                    <a:pt x="11527" y="12505"/>
                  </a:cubicBezTo>
                  <a:cubicBezTo>
                    <a:pt x="11306" y="12440"/>
                    <a:pt x="10131" y="12440"/>
                    <a:pt x="8367" y="13155"/>
                  </a:cubicBezTo>
                  <a:cubicBezTo>
                    <a:pt x="6604" y="13871"/>
                    <a:pt x="4253" y="15302"/>
                    <a:pt x="2784" y="16278"/>
                  </a:cubicBezTo>
                  <a:cubicBezTo>
                    <a:pt x="1314" y="17254"/>
                    <a:pt x="727" y="17775"/>
                    <a:pt x="359" y="18425"/>
                  </a:cubicBezTo>
                  <a:cubicBezTo>
                    <a:pt x="-8" y="19076"/>
                    <a:pt x="-155" y="19857"/>
                    <a:pt x="212" y="20442"/>
                  </a:cubicBezTo>
                  <a:cubicBezTo>
                    <a:pt x="580" y="21028"/>
                    <a:pt x="1461" y="21418"/>
                    <a:pt x="3445" y="21418"/>
                  </a:cubicBezTo>
                  <a:cubicBezTo>
                    <a:pt x="5429" y="21418"/>
                    <a:pt x="8514" y="21028"/>
                    <a:pt x="11012" y="20702"/>
                  </a:cubicBezTo>
                  <a:cubicBezTo>
                    <a:pt x="13510" y="20377"/>
                    <a:pt x="15421" y="20117"/>
                    <a:pt x="17331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32206" y="4191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37033" y="215900"/>
              <a:ext cx="4840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9" h="20829" fill="norm" stroke="1" extrusionOk="0">
                  <a:moveTo>
                    <a:pt x="13582" y="0"/>
                  </a:moveTo>
                  <a:cubicBezTo>
                    <a:pt x="9262" y="2314"/>
                    <a:pt x="4942" y="4629"/>
                    <a:pt x="2350" y="7714"/>
                  </a:cubicBezTo>
                  <a:cubicBezTo>
                    <a:pt x="-242" y="10800"/>
                    <a:pt x="-1106" y="14657"/>
                    <a:pt x="1918" y="17357"/>
                  </a:cubicBezTo>
                  <a:cubicBezTo>
                    <a:pt x="4942" y="20057"/>
                    <a:pt x="11854" y="21600"/>
                    <a:pt x="15742" y="20057"/>
                  </a:cubicBezTo>
                  <a:cubicBezTo>
                    <a:pt x="19630" y="18514"/>
                    <a:pt x="20494" y="13886"/>
                    <a:pt x="19198" y="10414"/>
                  </a:cubicBezTo>
                  <a:cubicBezTo>
                    <a:pt x="17902" y="6943"/>
                    <a:pt x="14446" y="4629"/>
                    <a:pt x="10558" y="4243"/>
                  </a:cubicBezTo>
                  <a:cubicBezTo>
                    <a:pt x="6670" y="3857"/>
                    <a:pt x="2350" y="5400"/>
                    <a:pt x="1054" y="8486"/>
                  </a:cubicBezTo>
                  <a:cubicBezTo>
                    <a:pt x="-242" y="11571"/>
                    <a:pt x="1486" y="16200"/>
                    <a:pt x="321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15748" y="266700"/>
              <a:ext cx="34830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727" y="21600"/>
                  </a:moveTo>
                  <a:cubicBezTo>
                    <a:pt x="335" y="20000"/>
                    <a:pt x="-58" y="18400"/>
                    <a:pt x="7" y="15800"/>
                  </a:cubicBezTo>
                  <a:cubicBezTo>
                    <a:pt x="73" y="13200"/>
                    <a:pt x="597" y="9600"/>
                    <a:pt x="1644" y="7400"/>
                  </a:cubicBezTo>
                  <a:cubicBezTo>
                    <a:pt x="2691" y="5200"/>
                    <a:pt x="4262" y="4400"/>
                    <a:pt x="6095" y="6600"/>
                  </a:cubicBezTo>
                  <a:cubicBezTo>
                    <a:pt x="7927" y="8800"/>
                    <a:pt x="10022" y="14000"/>
                    <a:pt x="11986" y="17000"/>
                  </a:cubicBezTo>
                  <a:cubicBezTo>
                    <a:pt x="13949" y="20000"/>
                    <a:pt x="15782" y="20800"/>
                    <a:pt x="17157" y="19200"/>
                  </a:cubicBezTo>
                  <a:cubicBezTo>
                    <a:pt x="18531" y="17600"/>
                    <a:pt x="19447" y="13600"/>
                    <a:pt x="19971" y="10400"/>
                  </a:cubicBezTo>
                  <a:cubicBezTo>
                    <a:pt x="20495" y="7200"/>
                    <a:pt x="20626" y="4800"/>
                    <a:pt x="20822" y="3200"/>
                  </a:cubicBezTo>
                  <a:cubicBezTo>
                    <a:pt x="21018" y="1600"/>
                    <a:pt x="21280" y="80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682317" y="62292"/>
              <a:ext cx="142140" cy="43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5" fill="norm" stroke="1" extrusionOk="0">
                  <a:moveTo>
                    <a:pt x="19425" y="693"/>
                  </a:moveTo>
                  <a:cubicBezTo>
                    <a:pt x="18155" y="376"/>
                    <a:pt x="16884" y="60"/>
                    <a:pt x="15455" y="8"/>
                  </a:cubicBezTo>
                  <a:cubicBezTo>
                    <a:pt x="14025" y="-45"/>
                    <a:pt x="12437" y="166"/>
                    <a:pt x="10213" y="1219"/>
                  </a:cubicBezTo>
                  <a:cubicBezTo>
                    <a:pt x="7990" y="2273"/>
                    <a:pt x="5131" y="4170"/>
                    <a:pt x="3066" y="6698"/>
                  </a:cubicBezTo>
                  <a:cubicBezTo>
                    <a:pt x="1002" y="9227"/>
                    <a:pt x="-269" y="12388"/>
                    <a:pt x="49" y="14864"/>
                  </a:cubicBezTo>
                  <a:cubicBezTo>
                    <a:pt x="366" y="17340"/>
                    <a:pt x="2272" y="19132"/>
                    <a:pt x="6084" y="20133"/>
                  </a:cubicBezTo>
                  <a:cubicBezTo>
                    <a:pt x="9896" y="21134"/>
                    <a:pt x="15613" y="21344"/>
                    <a:pt x="2133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934755" y="162582"/>
              <a:ext cx="172566" cy="3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47" fill="norm" stroke="1" extrusionOk="0">
                  <a:moveTo>
                    <a:pt x="12829" y="2858"/>
                  </a:moveTo>
                  <a:cubicBezTo>
                    <a:pt x="11801" y="1965"/>
                    <a:pt x="10772" y="1071"/>
                    <a:pt x="9615" y="698"/>
                  </a:cubicBezTo>
                  <a:cubicBezTo>
                    <a:pt x="8458" y="326"/>
                    <a:pt x="7172" y="475"/>
                    <a:pt x="5758" y="1294"/>
                  </a:cubicBezTo>
                  <a:cubicBezTo>
                    <a:pt x="4344" y="2113"/>
                    <a:pt x="2801" y="3603"/>
                    <a:pt x="1644" y="6136"/>
                  </a:cubicBezTo>
                  <a:cubicBezTo>
                    <a:pt x="486" y="8668"/>
                    <a:pt x="-285" y="12243"/>
                    <a:pt x="101" y="14925"/>
                  </a:cubicBezTo>
                  <a:cubicBezTo>
                    <a:pt x="486" y="17606"/>
                    <a:pt x="2029" y="19393"/>
                    <a:pt x="3572" y="20362"/>
                  </a:cubicBezTo>
                  <a:cubicBezTo>
                    <a:pt x="5115" y="21330"/>
                    <a:pt x="6658" y="21479"/>
                    <a:pt x="8844" y="21256"/>
                  </a:cubicBezTo>
                  <a:cubicBezTo>
                    <a:pt x="11029" y="21032"/>
                    <a:pt x="13858" y="20436"/>
                    <a:pt x="16172" y="18276"/>
                  </a:cubicBezTo>
                  <a:cubicBezTo>
                    <a:pt x="18486" y="16116"/>
                    <a:pt x="20286" y="12392"/>
                    <a:pt x="20801" y="9338"/>
                  </a:cubicBezTo>
                  <a:cubicBezTo>
                    <a:pt x="21315" y="6285"/>
                    <a:pt x="20544" y="3901"/>
                    <a:pt x="19515" y="2411"/>
                  </a:cubicBezTo>
                  <a:cubicBezTo>
                    <a:pt x="18486" y="922"/>
                    <a:pt x="17201" y="326"/>
                    <a:pt x="15915" y="102"/>
                  </a:cubicBezTo>
                  <a:cubicBezTo>
                    <a:pt x="14629" y="-121"/>
                    <a:pt x="13344" y="28"/>
                    <a:pt x="12572" y="475"/>
                  </a:cubicBezTo>
                  <a:cubicBezTo>
                    <a:pt x="11801" y="922"/>
                    <a:pt x="11544" y="1667"/>
                    <a:pt x="11801" y="2411"/>
                  </a:cubicBezTo>
                  <a:cubicBezTo>
                    <a:pt x="12058" y="3156"/>
                    <a:pt x="12829" y="3901"/>
                    <a:pt x="13601" y="4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243556" y="48260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685845" y="209550"/>
              <a:ext cx="364162" cy="21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86" fill="norm" stroke="1" extrusionOk="0">
                  <a:moveTo>
                    <a:pt x="2736" y="3738"/>
                  </a:moveTo>
                  <a:cubicBezTo>
                    <a:pt x="3233" y="4362"/>
                    <a:pt x="3729" y="4985"/>
                    <a:pt x="4040" y="7165"/>
                  </a:cubicBezTo>
                  <a:cubicBezTo>
                    <a:pt x="4350" y="9346"/>
                    <a:pt x="4474" y="13085"/>
                    <a:pt x="4164" y="15785"/>
                  </a:cubicBezTo>
                  <a:cubicBezTo>
                    <a:pt x="3854" y="18485"/>
                    <a:pt x="3109" y="20146"/>
                    <a:pt x="2426" y="20873"/>
                  </a:cubicBezTo>
                  <a:cubicBezTo>
                    <a:pt x="1743" y="21600"/>
                    <a:pt x="1123" y="21392"/>
                    <a:pt x="626" y="20042"/>
                  </a:cubicBezTo>
                  <a:cubicBezTo>
                    <a:pt x="129" y="18692"/>
                    <a:pt x="-243" y="16200"/>
                    <a:pt x="191" y="13708"/>
                  </a:cubicBezTo>
                  <a:cubicBezTo>
                    <a:pt x="626" y="11215"/>
                    <a:pt x="1867" y="8723"/>
                    <a:pt x="3916" y="6646"/>
                  </a:cubicBezTo>
                  <a:cubicBezTo>
                    <a:pt x="5964" y="4569"/>
                    <a:pt x="8819" y="2908"/>
                    <a:pt x="11860" y="1869"/>
                  </a:cubicBezTo>
                  <a:cubicBezTo>
                    <a:pt x="14902" y="831"/>
                    <a:pt x="18129" y="415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166163" y="19050"/>
              <a:ext cx="150544" cy="11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05" fill="norm" stroke="1" extrusionOk="0">
                  <a:moveTo>
                    <a:pt x="1516" y="0"/>
                  </a:moveTo>
                  <a:cubicBezTo>
                    <a:pt x="2996" y="0"/>
                    <a:pt x="4475" y="0"/>
                    <a:pt x="5807" y="1705"/>
                  </a:cubicBezTo>
                  <a:cubicBezTo>
                    <a:pt x="7138" y="3411"/>
                    <a:pt x="8322" y="6821"/>
                    <a:pt x="8470" y="9284"/>
                  </a:cubicBezTo>
                  <a:cubicBezTo>
                    <a:pt x="8618" y="11747"/>
                    <a:pt x="7730" y="13263"/>
                    <a:pt x="5807" y="15158"/>
                  </a:cubicBezTo>
                  <a:cubicBezTo>
                    <a:pt x="3883" y="17053"/>
                    <a:pt x="924" y="19326"/>
                    <a:pt x="185" y="20463"/>
                  </a:cubicBezTo>
                  <a:cubicBezTo>
                    <a:pt x="-555" y="21600"/>
                    <a:pt x="924" y="21600"/>
                    <a:pt x="4771" y="21032"/>
                  </a:cubicBezTo>
                  <a:cubicBezTo>
                    <a:pt x="8618" y="20463"/>
                    <a:pt x="14831" y="19326"/>
                    <a:pt x="21045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380206" y="0"/>
              <a:ext cx="12488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93" y="0"/>
                  </a:moveTo>
                  <a:cubicBezTo>
                    <a:pt x="8420" y="1214"/>
                    <a:pt x="12447" y="2429"/>
                    <a:pt x="15742" y="4598"/>
                  </a:cubicBezTo>
                  <a:cubicBezTo>
                    <a:pt x="19037" y="6766"/>
                    <a:pt x="21600" y="9889"/>
                    <a:pt x="21600" y="12492"/>
                  </a:cubicBezTo>
                  <a:cubicBezTo>
                    <a:pt x="21600" y="15094"/>
                    <a:pt x="19037" y="17176"/>
                    <a:pt x="15010" y="18607"/>
                  </a:cubicBezTo>
                  <a:cubicBezTo>
                    <a:pt x="10983" y="20039"/>
                    <a:pt x="5492" y="208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050256" y="191496"/>
              <a:ext cx="222251" cy="423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17280" y="286"/>
                  </a:moveTo>
                  <a:cubicBezTo>
                    <a:pt x="17280" y="232"/>
                    <a:pt x="17280" y="179"/>
                    <a:pt x="17383" y="119"/>
                  </a:cubicBezTo>
                  <a:cubicBezTo>
                    <a:pt x="17486" y="60"/>
                    <a:pt x="17691" y="-5"/>
                    <a:pt x="18103" y="0"/>
                  </a:cubicBezTo>
                  <a:cubicBezTo>
                    <a:pt x="18514" y="6"/>
                    <a:pt x="19131" y="81"/>
                    <a:pt x="19337" y="286"/>
                  </a:cubicBezTo>
                  <a:cubicBezTo>
                    <a:pt x="19543" y="492"/>
                    <a:pt x="19337" y="826"/>
                    <a:pt x="19029" y="1199"/>
                  </a:cubicBezTo>
                  <a:cubicBezTo>
                    <a:pt x="18720" y="1571"/>
                    <a:pt x="18309" y="1981"/>
                    <a:pt x="18103" y="2418"/>
                  </a:cubicBezTo>
                  <a:cubicBezTo>
                    <a:pt x="17897" y="2856"/>
                    <a:pt x="17897" y="3320"/>
                    <a:pt x="18103" y="3757"/>
                  </a:cubicBezTo>
                  <a:cubicBezTo>
                    <a:pt x="18309" y="4194"/>
                    <a:pt x="18720" y="4604"/>
                    <a:pt x="19131" y="5020"/>
                  </a:cubicBezTo>
                  <a:cubicBezTo>
                    <a:pt x="19543" y="5435"/>
                    <a:pt x="19954" y="5856"/>
                    <a:pt x="20263" y="6299"/>
                  </a:cubicBezTo>
                  <a:cubicBezTo>
                    <a:pt x="20571" y="6742"/>
                    <a:pt x="20777" y="7206"/>
                    <a:pt x="20983" y="7627"/>
                  </a:cubicBezTo>
                  <a:cubicBezTo>
                    <a:pt x="21189" y="8048"/>
                    <a:pt x="21394" y="8426"/>
                    <a:pt x="21497" y="8836"/>
                  </a:cubicBezTo>
                  <a:cubicBezTo>
                    <a:pt x="21600" y="9246"/>
                    <a:pt x="21600" y="9689"/>
                    <a:pt x="21600" y="10115"/>
                  </a:cubicBezTo>
                  <a:cubicBezTo>
                    <a:pt x="21600" y="10541"/>
                    <a:pt x="21600" y="10952"/>
                    <a:pt x="21497" y="11367"/>
                  </a:cubicBezTo>
                  <a:cubicBezTo>
                    <a:pt x="21394" y="11783"/>
                    <a:pt x="21189" y="12204"/>
                    <a:pt x="21086" y="12625"/>
                  </a:cubicBezTo>
                  <a:cubicBezTo>
                    <a:pt x="20983" y="13046"/>
                    <a:pt x="20983" y="13467"/>
                    <a:pt x="20777" y="13882"/>
                  </a:cubicBezTo>
                  <a:cubicBezTo>
                    <a:pt x="20571" y="14298"/>
                    <a:pt x="20160" y="14708"/>
                    <a:pt x="19749" y="15107"/>
                  </a:cubicBezTo>
                  <a:cubicBezTo>
                    <a:pt x="19337" y="15507"/>
                    <a:pt x="18926" y="15895"/>
                    <a:pt x="18309" y="16316"/>
                  </a:cubicBezTo>
                  <a:cubicBezTo>
                    <a:pt x="17691" y="16737"/>
                    <a:pt x="16869" y="17191"/>
                    <a:pt x="16149" y="17628"/>
                  </a:cubicBezTo>
                  <a:cubicBezTo>
                    <a:pt x="15429" y="18065"/>
                    <a:pt x="14811" y="18486"/>
                    <a:pt x="14091" y="18902"/>
                  </a:cubicBezTo>
                  <a:cubicBezTo>
                    <a:pt x="13371" y="19317"/>
                    <a:pt x="12549" y="19728"/>
                    <a:pt x="11417" y="20078"/>
                  </a:cubicBezTo>
                  <a:cubicBezTo>
                    <a:pt x="10286" y="20429"/>
                    <a:pt x="8846" y="20721"/>
                    <a:pt x="6891" y="20964"/>
                  </a:cubicBezTo>
                  <a:cubicBezTo>
                    <a:pt x="4937" y="21206"/>
                    <a:pt x="2469" y="21401"/>
                    <a:pt x="0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453356" y="4222749"/>
              <a:ext cx="5695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82"/>
                  </a:moveTo>
                  <a:cubicBezTo>
                    <a:pt x="88" y="3388"/>
                    <a:pt x="177" y="1694"/>
                    <a:pt x="385" y="1059"/>
                  </a:cubicBezTo>
                  <a:cubicBezTo>
                    <a:pt x="594" y="424"/>
                    <a:pt x="923" y="847"/>
                    <a:pt x="1220" y="1482"/>
                  </a:cubicBezTo>
                  <a:cubicBezTo>
                    <a:pt x="1517" y="2118"/>
                    <a:pt x="1782" y="2965"/>
                    <a:pt x="2067" y="3388"/>
                  </a:cubicBezTo>
                  <a:cubicBezTo>
                    <a:pt x="2352" y="3812"/>
                    <a:pt x="2657" y="3812"/>
                    <a:pt x="2962" y="3812"/>
                  </a:cubicBezTo>
                  <a:cubicBezTo>
                    <a:pt x="3267" y="3812"/>
                    <a:pt x="3572" y="3812"/>
                    <a:pt x="3845" y="3812"/>
                  </a:cubicBezTo>
                  <a:cubicBezTo>
                    <a:pt x="4118" y="3812"/>
                    <a:pt x="4359" y="3812"/>
                    <a:pt x="4615" y="3600"/>
                  </a:cubicBezTo>
                  <a:cubicBezTo>
                    <a:pt x="4872" y="3388"/>
                    <a:pt x="5145" y="2965"/>
                    <a:pt x="5414" y="2541"/>
                  </a:cubicBezTo>
                  <a:cubicBezTo>
                    <a:pt x="5683" y="2118"/>
                    <a:pt x="5948" y="1694"/>
                    <a:pt x="6241" y="1482"/>
                  </a:cubicBezTo>
                  <a:cubicBezTo>
                    <a:pt x="6534" y="1271"/>
                    <a:pt x="6855" y="1271"/>
                    <a:pt x="7164" y="1059"/>
                  </a:cubicBezTo>
                  <a:cubicBezTo>
                    <a:pt x="7473" y="847"/>
                    <a:pt x="7770" y="424"/>
                    <a:pt x="8071" y="212"/>
                  </a:cubicBezTo>
                  <a:cubicBezTo>
                    <a:pt x="8372" y="0"/>
                    <a:pt x="8677" y="0"/>
                    <a:pt x="8998" y="0"/>
                  </a:cubicBezTo>
                  <a:cubicBezTo>
                    <a:pt x="9319" y="0"/>
                    <a:pt x="9656" y="0"/>
                    <a:pt x="9993" y="0"/>
                  </a:cubicBezTo>
                  <a:cubicBezTo>
                    <a:pt x="10330" y="0"/>
                    <a:pt x="10668" y="0"/>
                    <a:pt x="11009" y="212"/>
                  </a:cubicBezTo>
                  <a:cubicBezTo>
                    <a:pt x="11350" y="424"/>
                    <a:pt x="11695" y="847"/>
                    <a:pt x="12044" y="1271"/>
                  </a:cubicBezTo>
                  <a:cubicBezTo>
                    <a:pt x="12393" y="1694"/>
                    <a:pt x="12746" y="2118"/>
                    <a:pt x="13092" y="2541"/>
                  </a:cubicBezTo>
                  <a:cubicBezTo>
                    <a:pt x="13437" y="2965"/>
                    <a:pt x="13774" y="3388"/>
                    <a:pt x="14111" y="4024"/>
                  </a:cubicBezTo>
                  <a:cubicBezTo>
                    <a:pt x="14448" y="4659"/>
                    <a:pt x="14785" y="5506"/>
                    <a:pt x="15110" y="6141"/>
                  </a:cubicBezTo>
                  <a:cubicBezTo>
                    <a:pt x="15435" y="6776"/>
                    <a:pt x="15748" y="7200"/>
                    <a:pt x="16054" y="7835"/>
                  </a:cubicBezTo>
                  <a:cubicBezTo>
                    <a:pt x="16359" y="8471"/>
                    <a:pt x="16656" y="9318"/>
                    <a:pt x="16928" y="9953"/>
                  </a:cubicBezTo>
                  <a:cubicBezTo>
                    <a:pt x="17201" y="10588"/>
                    <a:pt x="17450" y="11012"/>
                    <a:pt x="17791" y="11647"/>
                  </a:cubicBezTo>
                  <a:cubicBezTo>
                    <a:pt x="18132" y="12282"/>
                    <a:pt x="18566" y="13129"/>
                    <a:pt x="18943" y="13765"/>
                  </a:cubicBezTo>
                  <a:cubicBezTo>
                    <a:pt x="19320" y="14400"/>
                    <a:pt x="19641" y="14824"/>
                    <a:pt x="19967" y="15247"/>
                  </a:cubicBezTo>
                  <a:cubicBezTo>
                    <a:pt x="20292" y="15671"/>
                    <a:pt x="20621" y="16094"/>
                    <a:pt x="20894" y="17153"/>
                  </a:cubicBezTo>
                  <a:cubicBezTo>
                    <a:pt x="21167" y="18212"/>
                    <a:pt x="21383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483379" y="1999181"/>
              <a:ext cx="4882958" cy="176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1" fill="norm" stroke="1" extrusionOk="0">
                  <a:moveTo>
                    <a:pt x="134" y="21561"/>
                  </a:moveTo>
                  <a:cubicBezTo>
                    <a:pt x="88" y="21561"/>
                    <a:pt x="41" y="21561"/>
                    <a:pt x="17" y="21496"/>
                  </a:cubicBezTo>
                  <a:cubicBezTo>
                    <a:pt x="-6" y="21431"/>
                    <a:pt x="-6" y="21302"/>
                    <a:pt x="17" y="21224"/>
                  </a:cubicBezTo>
                  <a:cubicBezTo>
                    <a:pt x="41" y="21146"/>
                    <a:pt x="88" y="21120"/>
                    <a:pt x="251" y="20939"/>
                  </a:cubicBezTo>
                  <a:cubicBezTo>
                    <a:pt x="415" y="20757"/>
                    <a:pt x="696" y="20420"/>
                    <a:pt x="981" y="20083"/>
                  </a:cubicBezTo>
                  <a:cubicBezTo>
                    <a:pt x="1267" y="19746"/>
                    <a:pt x="1557" y="19409"/>
                    <a:pt x="1856" y="19085"/>
                  </a:cubicBezTo>
                  <a:cubicBezTo>
                    <a:pt x="2156" y="18761"/>
                    <a:pt x="2465" y="18449"/>
                    <a:pt x="2806" y="18138"/>
                  </a:cubicBezTo>
                  <a:cubicBezTo>
                    <a:pt x="3148" y="17827"/>
                    <a:pt x="3522" y="17516"/>
                    <a:pt x="3901" y="17179"/>
                  </a:cubicBezTo>
                  <a:cubicBezTo>
                    <a:pt x="4280" y="16842"/>
                    <a:pt x="4664" y="16479"/>
                    <a:pt x="5020" y="16155"/>
                  </a:cubicBezTo>
                  <a:cubicBezTo>
                    <a:pt x="5375" y="15830"/>
                    <a:pt x="5703" y="15545"/>
                    <a:pt x="6049" y="15247"/>
                  </a:cubicBezTo>
                  <a:cubicBezTo>
                    <a:pt x="6395" y="14949"/>
                    <a:pt x="6760" y="14638"/>
                    <a:pt x="7088" y="14352"/>
                  </a:cubicBezTo>
                  <a:cubicBezTo>
                    <a:pt x="7415" y="14067"/>
                    <a:pt x="7706" y="13808"/>
                    <a:pt x="8010" y="13536"/>
                  </a:cubicBezTo>
                  <a:cubicBezTo>
                    <a:pt x="8314" y="13263"/>
                    <a:pt x="8632" y="12978"/>
                    <a:pt x="8946" y="12693"/>
                  </a:cubicBezTo>
                  <a:cubicBezTo>
                    <a:pt x="9259" y="12408"/>
                    <a:pt x="9568" y="12122"/>
                    <a:pt x="9891" y="11837"/>
                  </a:cubicBezTo>
                  <a:cubicBezTo>
                    <a:pt x="10214" y="11552"/>
                    <a:pt x="10551" y="11267"/>
                    <a:pt x="10883" y="10968"/>
                  </a:cubicBezTo>
                  <a:cubicBezTo>
                    <a:pt x="11215" y="10670"/>
                    <a:pt x="11543" y="10359"/>
                    <a:pt x="11875" y="10048"/>
                  </a:cubicBezTo>
                  <a:cubicBezTo>
                    <a:pt x="12207" y="9737"/>
                    <a:pt x="12544" y="9426"/>
                    <a:pt x="12876" y="9114"/>
                  </a:cubicBezTo>
                  <a:cubicBezTo>
                    <a:pt x="13209" y="8803"/>
                    <a:pt x="13536" y="8492"/>
                    <a:pt x="13864" y="8168"/>
                  </a:cubicBezTo>
                  <a:cubicBezTo>
                    <a:pt x="14191" y="7844"/>
                    <a:pt x="14519" y="7507"/>
                    <a:pt x="14837" y="7196"/>
                  </a:cubicBezTo>
                  <a:cubicBezTo>
                    <a:pt x="15155" y="6884"/>
                    <a:pt x="15464" y="6599"/>
                    <a:pt x="15778" y="6301"/>
                  </a:cubicBezTo>
                  <a:cubicBezTo>
                    <a:pt x="16091" y="6003"/>
                    <a:pt x="16409" y="5692"/>
                    <a:pt x="16756" y="5367"/>
                  </a:cubicBezTo>
                  <a:cubicBezTo>
                    <a:pt x="17102" y="5043"/>
                    <a:pt x="17476" y="4706"/>
                    <a:pt x="17832" y="4369"/>
                  </a:cubicBezTo>
                  <a:cubicBezTo>
                    <a:pt x="18187" y="4032"/>
                    <a:pt x="18524" y="3695"/>
                    <a:pt x="18875" y="3345"/>
                  </a:cubicBezTo>
                  <a:cubicBezTo>
                    <a:pt x="19226" y="2995"/>
                    <a:pt x="19591" y="2632"/>
                    <a:pt x="19919" y="2282"/>
                  </a:cubicBezTo>
                  <a:cubicBezTo>
                    <a:pt x="20246" y="1932"/>
                    <a:pt x="20536" y="1595"/>
                    <a:pt x="20794" y="1245"/>
                  </a:cubicBezTo>
                  <a:cubicBezTo>
                    <a:pt x="21051" y="894"/>
                    <a:pt x="21276" y="531"/>
                    <a:pt x="21412" y="298"/>
                  </a:cubicBezTo>
                  <a:cubicBezTo>
                    <a:pt x="21547" y="65"/>
                    <a:pt x="21594" y="-39"/>
                    <a:pt x="21589" y="13"/>
                  </a:cubicBezTo>
                  <a:cubicBezTo>
                    <a:pt x="21585" y="65"/>
                    <a:pt x="21528" y="272"/>
                    <a:pt x="21472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035006" y="1642533"/>
              <a:ext cx="146051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9101"/>
                    <a:pt x="2504" y="16603"/>
                    <a:pt x="3600" y="13782"/>
                  </a:cubicBezTo>
                  <a:cubicBezTo>
                    <a:pt x="4696" y="10961"/>
                    <a:pt x="5635" y="7818"/>
                    <a:pt x="6574" y="5601"/>
                  </a:cubicBezTo>
                  <a:cubicBezTo>
                    <a:pt x="7513" y="3385"/>
                    <a:pt x="8452" y="2096"/>
                    <a:pt x="8922" y="1249"/>
                  </a:cubicBezTo>
                  <a:cubicBezTo>
                    <a:pt x="9391" y="403"/>
                    <a:pt x="9391" y="0"/>
                    <a:pt x="9391" y="0"/>
                  </a:cubicBezTo>
                  <a:cubicBezTo>
                    <a:pt x="9391" y="0"/>
                    <a:pt x="9391" y="403"/>
                    <a:pt x="8922" y="1330"/>
                  </a:cubicBezTo>
                  <a:cubicBezTo>
                    <a:pt x="8452" y="2257"/>
                    <a:pt x="7513" y="3707"/>
                    <a:pt x="6417" y="4715"/>
                  </a:cubicBezTo>
                  <a:cubicBezTo>
                    <a:pt x="5322" y="5722"/>
                    <a:pt x="4070" y="6287"/>
                    <a:pt x="3130" y="6327"/>
                  </a:cubicBezTo>
                  <a:cubicBezTo>
                    <a:pt x="2191" y="6367"/>
                    <a:pt x="1565" y="5884"/>
                    <a:pt x="1252" y="5158"/>
                  </a:cubicBezTo>
                  <a:cubicBezTo>
                    <a:pt x="939" y="4433"/>
                    <a:pt x="939" y="3466"/>
                    <a:pt x="1409" y="2781"/>
                  </a:cubicBezTo>
                  <a:cubicBezTo>
                    <a:pt x="1878" y="2096"/>
                    <a:pt x="2817" y="1693"/>
                    <a:pt x="4696" y="1370"/>
                  </a:cubicBezTo>
                  <a:cubicBezTo>
                    <a:pt x="6574" y="1048"/>
                    <a:pt x="9391" y="806"/>
                    <a:pt x="12365" y="1451"/>
                  </a:cubicBezTo>
                  <a:cubicBezTo>
                    <a:pt x="15339" y="2096"/>
                    <a:pt x="18470" y="3627"/>
                    <a:pt x="21600" y="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774656" y="1037065"/>
              <a:ext cx="162985" cy="46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8416" y="13455"/>
                  </a:moveTo>
                  <a:cubicBezTo>
                    <a:pt x="9538" y="15615"/>
                    <a:pt x="10660" y="17775"/>
                    <a:pt x="11361" y="19199"/>
                  </a:cubicBezTo>
                  <a:cubicBezTo>
                    <a:pt x="12062" y="20622"/>
                    <a:pt x="12343" y="21310"/>
                    <a:pt x="12483" y="21408"/>
                  </a:cubicBezTo>
                  <a:cubicBezTo>
                    <a:pt x="12623" y="21506"/>
                    <a:pt x="12623" y="21015"/>
                    <a:pt x="11642" y="19542"/>
                  </a:cubicBezTo>
                  <a:cubicBezTo>
                    <a:pt x="10660" y="18070"/>
                    <a:pt x="8696" y="15615"/>
                    <a:pt x="6592" y="12670"/>
                  </a:cubicBezTo>
                  <a:cubicBezTo>
                    <a:pt x="4488" y="9724"/>
                    <a:pt x="2244" y="6288"/>
                    <a:pt x="1122" y="4324"/>
                  </a:cubicBezTo>
                  <a:cubicBezTo>
                    <a:pt x="0" y="2361"/>
                    <a:pt x="0" y="1870"/>
                    <a:pt x="0" y="1379"/>
                  </a:cubicBezTo>
                  <a:cubicBezTo>
                    <a:pt x="0" y="888"/>
                    <a:pt x="0" y="397"/>
                    <a:pt x="701" y="151"/>
                  </a:cubicBezTo>
                  <a:cubicBezTo>
                    <a:pt x="1403" y="-94"/>
                    <a:pt x="2805" y="-94"/>
                    <a:pt x="4769" y="544"/>
                  </a:cubicBezTo>
                  <a:cubicBezTo>
                    <a:pt x="6732" y="1182"/>
                    <a:pt x="9257" y="2459"/>
                    <a:pt x="10800" y="3588"/>
                  </a:cubicBezTo>
                  <a:cubicBezTo>
                    <a:pt x="12343" y="4717"/>
                    <a:pt x="12904" y="5699"/>
                    <a:pt x="12764" y="6386"/>
                  </a:cubicBezTo>
                  <a:cubicBezTo>
                    <a:pt x="12623" y="7073"/>
                    <a:pt x="11782" y="7466"/>
                    <a:pt x="10660" y="7711"/>
                  </a:cubicBezTo>
                  <a:cubicBezTo>
                    <a:pt x="9538" y="7957"/>
                    <a:pt x="8135" y="8055"/>
                    <a:pt x="8135" y="7957"/>
                  </a:cubicBezTo>
                  <a:cubicBezTo>
                    <a:pt x="8135" y="7859"/>
                    <a:pt x="9538" y="7564"/>
                    <a:pt x="11221" y="7466"/>
                  </a:cubicBezTo>
                  <a:cubicBezTo>
                    <a:pt x="12904" y="7368"/>
                    <a:pt x="14868" y="7466"/>
                    <a:pt x="16551" y="7662"/>
                  </a:cubicBezTo>
                  <a:cubicBezTo>
                    <a:pt x="18234" y="7859"/>
                    <a:pt x="19636" y="8153"/>
                    <a:pt x="20478" y="8546"/>
                  </a:cubicBezTo>
                  <a:cubicBezTo>
                    <a:pt x="21319" y="8939"/>
                    <a:pt x="21600" y="9430"/>
                    <a:pt x="21600" y="9921"/>
                  </a:cubicBezTo>
                  <a:cubicBezTo>
                    <a:pt x="21600" y="10411"/>
                    <a:pt x="21319" y="10902"/>
                    <a:pt x="20197" y="11393"/>
                  </a:cubicBezTo>
                  <a:cubicBezTo>
                    <a:pt x="19075" y="11884"/>
                    <a:pt x="17112" y="12375"/>
                    <a:pt x="16130" y="12326"/>
                  </a:cubicBezTo>
                  <a:cubicBezTo>
                    <a:pt x="15148" y="12277"/>
                    <a:pt x="15148" y="11688"/>
                    <a:pt x="15849" y="11197"/>
                  </a:cubicBezTo>
                  <a:cubicBezTo>
                    <a:pt x="16551" y="10706"/>
                    <a:pt x="17953" y="10313"/>
                    <a:pt x="19356" y="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991929" y="1159605"/>
              <a:ext cx="55778" cy="9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725" fill="norm" stroke="1" extrusionOk="0">
                  <a:moveTo>
                    <a:pt x="1881" y="10403"/>
                  </a:moveTo>
                  <a:cubicBezTo>
                    <a:pt x="4281" y="8525"/>
                    <a:pt x="6681" y="6646"/>
                    <a:pt x="6281" y="6412"/>
                  </a:cubicBezTo>
                  <a:cubicBezTo>
                    <a:pt x="5881" y="6177"/>
                    <a:pt x="2681" y="7586"/>
                    <a:pt x="1081" y="10168"/>
                  </a:cubicBezTo>
                  <a:cubicBezTo>
                    <a:pt x="-519" y="12751"/>
                    <a:pt x="-519" y="16507"/>
                    <a:pt x="2281" y="18620"/>
                  </a:cubicBezTo>
                  <a:cubicBezTo>
                    <a:pt x="5081" y="20733"/>
                    <a:pt x="10681" y="21203"/>
                    <a:pt x="14281" y="20264"/>
                  </a:cubicBezTo>
                  <a:cubicBezTo>
                    <a:pt x="17881" y="19325"/>
                    <a:pt x="19481" y="16977"/>
                    <a:pt x="20281" y="14394"/>
                  </a:cubicBezTo>
                  <a:cubicBezTo>
                    <a:pt x="21081" y="11812"/>
                    <a:pt x="21081" y="8994"/>
                    <a:pt x="18681" y="6412"/>
                  </a:cubicBezTo>
                  <a:cubicBezTo>
                    <a:pt x="16281" y="3829"/>
                    <a:pt x="11481" y="1481"/>
                    <a:pt x="11481" y="542"/>
                  </a:cubicBezTo>
                  <a:cubicBezTo>
                    <a:pt x="11481" y="-397"/>
                    <a:pt x="16281" y="73"/>
                    <a:pt x="21081" y="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085806" y="1029642"/>
              <a:ext cx="133351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8911"/>
                  </a:moveTo>
                  <a:cubicBezTo>
                    <a:pt x="3429" y="7711"/>
                    <a:pt x="6857" y="6511"/>
                    <a:pt x="9429" y="5711"/>
                  </a:cubicBezTo>
                  <a:cubicBezTo>
                    <a:pt x="12000" y="4911"/>
                    <a:pt x="13714" y="4511"/>
                    <a:pt x="14914" y="3811"/>
                  </a:cubicBezTo>
                  <a:cubicBezTo>
                    <a:pt x="16114" y="3111"/>
                    <a:pt x="16800" y="2111"/>
                    <a:pt x="16457" y="1311"/>
                  </a:cubicBezTo>
                  <a:cubicBezTo>
                    <a:pt x="16114" y="511"/>
                    <a:pt x="14743" y="-89"/>
                    <a:pt x="13543" y="11"/>
                  </a:cubicBezTo>
                  <a:cubicBezTo>
                    <a:pt x="12343" y="111"/>
                    <a:pt x="11314" y="911"/>
                    <a:pt x="11657" y="3111"/>
                  </a:cubicBezTo>
                  <a:cubicBezTo>
                    <a:pt x="12000" y="5311"/>
                    <a:pt x="13714" y="8911"/>
                    <a:pt x="15600" y="12211"/>
                  </a:cubicBezTo>
                  <a:cubicBezTo>
                    <a:pt x="17486" y="15511"/>
                    <a:pt x="19543" y="18511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238206" y="825608"/>
              <a:ext cx="118535" cy="45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1571" y="21494"/>
                  </a:moveTo>
                  <a:cubicBezTo>
                    <a:pt x="10800" y="18769"/>
                    <a:pt x="10029" y="16044"/>
                    <a:pt x="8100" y="13015"/>
                  </a:cubicBezTo>
                  <a:cubicBezTo>
                    <a:pt x="6171" y="9987"/>
                    <a:pt x="3086" y="6657"/>
                    <a:pt x="1543" y="4638"/>
                  </a:cubicBezTo>
                  <a:cubicBezTo>
                    <a:pt x="0" y="2619"/>
                    <a:pt x="0" y="1913"/>
                    <a:pt x="0" y="1307"/>
                  </a:cubicBezTo>
                  <a:cubicBezTo>
                    <a:pt x="0" y="701"/>
                    <a:pt x="0" y="197"/>
                    <a:pt x="964" y="45"/>
                  </a:cubicBezTo>
                  <a:cubicBezTo>
                    <a:pt x="1929" y="-106"/>
                    <a:pt x="3857" y="96"/>
                    <a:pt x="6171" y="1055"/>
                  </a:cubicBezTo>
                  <a:cubicBezTo>
                    <a:pt x="8486" y="2014"/>
                    <a:pt x="11186" y="3730"/>
                    <a:pt x="12536" y="4890"/>
                  </a:cubicBezTo>
                  <a:cubicBezTo>
                    <a:pt x="13886" y="6051"/>
                    <a:pt x="13886" y="6657"/>
                    <a:pt x="13500" y="7313"/>
                  </a:cubicBezTo>
                  <a:cubicBezTo>
                    <a:pt x="13114" y="7969"/>
                    <a:pt x="12343" y="8675"/>
                    <a:pt x="12536" y="8827"/>
                  </a:cubicBezTo>
                  <a:cubicBezTo>
                    <a:pt x="12729" y="8978"/>
                    <a:pt x="13886" y="8574"/>
                    <a:pt x="15429" y="8473"/>
                  </a:cubicBezTo>
                  <a:cubicBezTo>
                    <a:pt x="16971" y="8373"/>
                    <a:pt x="18900" y="8574"/>
                    <a:pt x="20057" y="8978"/>
                  </a:cubicBezTo>
                  <a:cubicBezTo>
                    <a:pt x="21214" y="9382"/>
                    <a:pt x="21600" y="9987"/>
                    <a:pt x="21600" y="10543"/>
                  </a:cubicBezTo>
                  <a:cubicBezTo>
                    <a:pt x="21600" y="11098"/>
                    <a:pt x="21214" y="11602"/>
                    <a:pt x="19286" y="12006"/>
                  </a:cubicBezTo>
                  <a:cubicBezTo>
                    <a:pt x="17357" y="12410"/>
                    <a:pt x="13886" y="12713"/>
                    <a:pt x="10414" y="13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416006" y="10033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454106" y="781050"/>
              <a:ext cx="2032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2724"/>
                    <a:pt x="8550" y="5449"/>
                    <a:pt x="12150" y="9049"/>
                  </a:cubicBezTo>
                  <a:cubicBezTo>
                    <a:pt x="15750" y="12649"/>
                    <a:pt x="18675" y="17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562056" y="730250"/>
              <a:ext cx="635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8"/>
                    <a:pt x="15840" y="5236"/>
                    <a:pt x="12240" y="8836"/>
                  </a:cubicBezTo>
                  <a:cubicBezTo>
                    <a:pt x="8640" y="12436"/>
                    <a:pt x="432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863056" y="2628900"/>
              <a:ext cx="158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88"/>
                    <a:pt x="2880" y="576"/>
                    <a:pt x="5760" y="3744"/>
                  </a:cubicBezTo>
                  <a:cubicBezTo>
                    <a:pt x="8640" y="6912"/>
                    <a:pt x="12960" y="12960"/>
                    <a:pt x="15840" y="16416"/>
                  </a:cubicBezTo>
                  <a:cubicBezTo>
                    <a:pt x="18720" y="19872"/>
                    <a:pt x="2016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907506" y="2628900"/>
              <a:ext cx="1016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263"/>
                    <a:pt x="15300" y="4526"/>
                    <a:pt x="11700" y="8126"/>
                  </a:cubicBezTo>
                  <a:cubicBezTo>
                    <a:pt x="8100" y="11726"/>
                    <a:pt x="4050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888456" y="3765549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907506" y="3759199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400"/>
                    <a:pt x="8160" y="10800"/>
                    <a:pt x="4560" y="14400"/>
                  </a:cubicBezTo>
                  <a:cubicBezTo>
                    <a:pt x="960" y="18000"/>
                    <a:pt x="4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882356" y="1924050"/>
              <a:ext cx="152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800"/>
                    <a:pt x="11400" y="9600"/>
                    <a:pt x="15000" y="13200"/>
                  </a:cubicBezTo>
                  <a:cubicBezTo>
                    <a:pt x="18600" y="16800"/>
                    <a:pt x="201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939506" y="1892300"/>
              <a:ext cx="1143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745"/>
                    <a:pt x="16000" y="3491"/>
                    <a:pt x="12400" y="7091"/>
                  </a:cubicBezTo>
                  <a:cubicBezTo>
                    <a:pt x="8800" y="10691"/>
                    <a:pt x="4400" y="16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315661" y="2565400"/>
              <a:ext cx="8409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1895"/>
                    <a:pt x="-669" y="3789"/>
                    <a:pt x="2755" y="7389"/>
                  </a:cubicBezTo>
                  <a:cubicBezTo>
                    <a:pt x="6180" y="10989"/>
                    <a:pt x="13555" y="16295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304506" y="2565400"/>
              <a:ext cx="1206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228"/>
                    <a:pt x="10989" y="6455"/>
                    <a:pt x="7389" y="10055"/>
                  </a:cubicBezTo>
                  <a:cubicBezTo>
                    <a:pt x="3789" y="13655"/>
                    <a:pt x="1895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130006" y="313055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60"/>
                    <a:pt x="8640" y="6720"/>
                    <a:pt x="12240" y="10320"/>
                  </a:cubicBezTo>
                  <a:cubicBezTo>
                    <a:pt x="15840" y="13920"/>
                    <a:pt x="1872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130006" y="3117850"/>
              <a:ext cx="146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5339" y="2700"/>
                  </a:cubicBezTo>
                  <a:cubicBezTo>
                    <a:pt x="12209" y="5400"/>
                    <a:pt x="7513" y="10800"/>
                    <a:pt x="4696" y="14400"/>
                  </a:cubicBezTo>
                  <a:cubicBezTo>
                    <a:pt x="1878" y="18000"/>
                    <a:pt x="93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545556" y="2393950"/>
              <a:ext cx="54419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" y="20906"/>
                    <a:pt x="454" y="20212"/>
                    <a:pt x="706" y="19518"/>
                  </a:cubicBezTo>
                  <a:cubicBezTo>
                    <a:pt x="958" y="18824"/>
                    <a:pt x="1235" y="18130"/>
                    <a:pt x="1504" y="17523"/>
                  </a:cubicBezTo>
                  <a:cubicBezTo>
                    <a:pt x="1773" y="16916"/>
                    <a:pt x="2033" y="16395"/>
                    <a:pt x="2289" y="15961"/>
                  </a:cubicBezTo>
                  <a:cubicBezTo>
                    <a:pt x="2546" y="15528"/>
                    <a:pt x="2798" y="15181"/>
                    <a:pt x="3054" y="14834"/>
                  </a:cubicBezTo>
                  <a:cubicBezTo>
                    <a:pt x="3310" y="14487"/>
                    <a:pt x="3571" y="14140"/>
                    <a:pt x="3839" y="13793"/>
                  </a:cubicBezTo>
                  <a:cubicBezTo>
                    <a:pt x="4108" y="13446"/>
                    <a:pt x="4386" y="13099"/>
                    <a:pt x="4667" y="12795"/>
                  </a:cubicBezTo>
                  <a:cubicBezTo>
                    <a:pt x="4948" y="12492"/>
                    <a:pt x="5234" y="12231"/>
                    <a:pt x="5524" y="11971"/>
                  </a:cubicBezTo>
                  <a:cubicBezTo>
                    <a:pt x="5814" y="11711"/>
                    <a:pt x="6108" y="11451"/>
                    <a:pt x="6414" y="11190"/>
                  </a:cubicBezTo>
                  <a:cubicBezTo>
                    <a:pt x="6721" y="10930"/>
                    <a:pt x="7040" y="10670"/>
                    <a:pt x="7355" y="10453"/>
                  </a:cubicBezTo>
                  <a:cubicBezTo>
                    <a:pt x="7670" y="10236"/>
                    <a:pt x="7981" y="10063"/>
                    <a:pt x="8301" y="9846"/>
                  </a:cubicBezTo>
                  <a:cubicBezTo>
                    <a:pt x="8620" y="9629"/>
                    <a:pt x="8947" y="9369"/>
                    <a:pt x="9250" y="9152"/>
                  </a:cubicBezTo>
                  <a:cubicBezTo>
                    <a:pt x="9552" y="8935"/>
                    <a:pt x="9830" y="8761"/>
                    <a:pt x="10115" y="8545"/>
                  </a:cubicBezTo>
                  <a:cubicBezTo>
                    <a:pt x="10401" y="8328"/>
                    <a:pt x="10695" y="8067"/>
                    <a:pt x="10997" y="7851"/>
                  </a:cubicBezTo>
                  <a:cubicBezTo>
                    <a:pt x="11300" y="7634"/>
                    <a:pt x="11611" y="7460"/>
                    <a:pt x="11917" y="7287"/>
                  </a:cubicBezTo>
                  <a:cubicBezTo>
                    <a:pt x="12224" y="7113"/>
                    <a:pt x="12526" y="6940"/>
                    <a:pt x="12829" y="6766"/>
                  </a:cubicBezTo>
                  <a:cubicBezTo>
                    <a:pt x="13131" y="6593"/>
                    <a:pt x="13434" y="6419"/>
                    <a:pt x="13732" y="6289"/>
                  </a:cubicBezTo>
                  <a:cubicBezTo>
                    <a:pt x="14030" y="6159"/>
                    <a:pt x="14324" y="6072"/>
                    <a:pt x="14618" y="5986"/>
                  </a:cubicBezTo>
                  <a:cubicBezTo>
                    <a:pt x="14912" y="5899"/>
                    <a:pt x="15207" y="5812"/>
                    <a:pt x="15496" y="5682"/>
                  </a:cubicBezTo>
                  <a:cubicBezTo>
                    <a:pt x="15786" y="5552"/>
                    <a:pt x="16072" y="5378"/>
                    <a:pt x="16358" y="5205"/>
                  </a:cubicBezTo>
                  <a:cubicBezTo>
                    <a:pt x="16643" y="5031"/>
                    <a:pt x="16929" y="4858"/>
                    <a:pt x="17235" y="4641"/>
                  </a:cubicBezTo>
                  <a:cubicBezTo>
                    <a:pt x="17542" y="4424"/>
                    <a:pt x="17870" y="4164"/>
                    <a:pt x="18155" y="3904"/>
                  </a:cubicBezTo>
                  <a:cubicBezTo>
                    <a:pt x="18441" y="3643"/>
                    <a:pt x="18685" y="3383"/>
                    <a:pt x="18949" y="3080"/>
                  </a:cubicBezTo>
                  <a:cubicBezTo>
                    <a:pt x="19214" y="2776"/>
                    <a:pt x="19500" y="2429"/>
                    <a:pt x="19798" y="2082"/>
                  </a:cubicBezTo>
                  <a:cubicBezTo>
                    <a:pt x="20096" y="1735"/>
                    <a:pt x="20407" y="1388"/>
                    <a:pt x="20709" y="1041"/>
                  </a:cubicBezTo>
                  <a:cubicBezTo>
                    <a:pt x="21012" y="694"/>
                    <a:pt x="21306" y="3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181955" y="2445276"/>
              <a:ext cx="75302" cy="48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2" fill="norm" stroke="1" extrusionOk="0">
                  <a:moveTo>
                    <a:pt x="3345" y="1674"/>
                  </a:moveTo>
                  <a:cubicBezTo>
                    <a:pt x="2145" y="920"/>
                    <a:pt x="945" y="165"/>
                    <a:pt x="345" y="23"/>
                  </a:cubicBezTo>
                  <a:cubicBezTo>
                    <a:pt x="-255" y="-118"/>
                    <a:pt x="-255" y="354"/>
                    <a:pt x="1845" y="2004"/>
                  </a:cubicBezTo>
                  <a:cubicBezTo>
                    <a:pt x="3945" y="3655"/>
                    <a:pt x="8145" y="6485"/>
                    <a:pt x="11745" y="9927"/>
                  </a:cubicBezTo>
                  <a:cubicBezTo>
                    <a:pt x="15345" y="13370"/>
                    <a:pt x="18345" y="17426"/>
                    <a:pt x="21345" y="21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104856" y="28384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257256" y="2794000"/>
              <a:ext cx="158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64" y="5891"/>
                    <a:pt x="8928" y="11782"/>
                    <a:pt x="5328" y="15382"/>
                  </a:cubicBezTo>
                  <a:cubicBezTo>
                    <a:pt x="1728" y="18982"/>
                    <a:pt x="86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582937" y="3208484"/>
              <a:ext cx="151504" cy="50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6" fill="norm" stroke="1" extrusionOk="0">
                  <a:moveTo>
                    <a:pt x="4673" y="10906"/>
                  </a:moveTo>
                  <a:cubicBezTo>
                    <a:pt x="5873" y="11709"/>
                    <a:pt x="7073" y="12512"/>
                    <a:pt x="8273" y="13985"/>
                  </a:cubicBezTo>
                  <a:cubicBezTo>
                    <a:pt x="9473" y="15458"/>
                    <a:pt x="10673" y="17600"/>
                    <a:pt x="11273" y="19028"/>
                  </a:cubicBezTo>
                  <a:cubicBezTo>
                    <a:pt x="11873" y="20456"/>
                    <a:pt x="11873" y="21170"/>
                    <a:pt x="11423" y="21304"/>
                  </a:cubicBezTo>
                  <a:cubicBezTo>
                    <a:pt x="10973" y="21438"/>
                    <a:pt x="10073" y="20992"/>
                    <a:pt x="8423" y="19251"/>
                  </a:cubicBezTo>
                  <a:cubicBezTo>
                    <a:pt x="6773" y="17511"/>
                    <a:pt x="4373" y="14476"/>
                    <a:pt x="2723" y="11352"/>
                  </a:cubicBezTo>
                  <a:cubicBezTo>
                    <a:pt x="1073" y="8228"/>
                    <a:pt x="173" y="5015"/>
                    <a:pt x="23" y="3140"/>
                  </a:cubicBezTo>
                  <a:cubicBezTo>
                    <a:pt x="-127" y="1266"/>
                    <a:pt x="473" y="731"/>
                    <a:pt x="1523" y="374"/>
                  </a:cubicBezTo>
                  <a:cubicBezTo>
                    <a:pt x="2573" y="17"/>
                    <a:pt x="4073" y="-162"/>
                    <a:pt x="5873" y="195"/>
                  </a:cubicBezTo>
                  <a:cubicBezTo>
                    <a:pt x="7673" y="552"/>
                    <a:pt x="9773" y="1445"/>
                    <a:pt x="11423" y="2471"/>
                  </a:cubicBezTo>
                  <a:cubicBezTo>
                    <a:pt x="13073" y="3498"/>
                    <a:pt x="14273" y="4658"/>
                    <a:pt x="14723" y="5506"/>
                  </a:cubicBezTo>
                  <a:cubicBezTo>
                    <a:pt x="15173" y="6354"/>
                    <a:pt x="14873" y="6889"/>
                    <a:pt x="13973" y="7291"/>
                  </a:cubicBezTo>
                  <a:cubicBezTo>
                    <a:pt x="13073" y="7693"/>
                    <a:pt x="11573" y="7960"/>
                    <a:pt x="11573" y="8050"/>
                  </a:cubicBezTo>
                  <a:cubicBezTo>
                    <a:pt x="11573" y="8139"/>
                    <a:pt x="13073" y="8050"/>
                    <a:pt x="14573" y="8094"/>
                  </a:cubicBezTo>
                  <a:cubicBezTo>
                    <a:pt x="16073" y="8139"/>
                    <a:pt x="17573" y="8317"/>
                    <a:pt x="18923" y="8898"/>
                  </a:cubicBezTo>
                  <a:cubicBezTo>
                    <a:pt x="20273" y="9478"/>
                    <a:pt x="21473" y="10459"/>
                    <a:pt x="21473" y="11084"/>
                  </a:cubicBezTo>
                  <a:cubicBezTo>
                    <a:pt x="21473" y="11709"/>
                    <a:pt x="20273" y="11977"/>
                    <a:pt x="18923" y="12021"/>
                  </a:cubicBezTo>
                  <a:cubicBezTo>
                    <a:pt x="17573" y="12066"/>
                    <a:pt x="16073" y="11888"/>
                    <a:pt x="14573" y="11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793706" y="3416300"/>
              <a:ext cx="65891" cy="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38" fill="norm" stroke="1" extrusionOk="0">
                  <a:moveTo>
                    <a:pt x="14175" y="7200"/>
                  </a:moveTo>
                  <a:cubicBezTo>
                    <a:pt x="10800" y="6600"/>
                    <a:pt x="7425" y="6000"/>
                    <a:pt x="5737" y="8400"/>
                  </a:cubicBezTo>
                  <a:cubicBezTo>
                    <a:pt x="4050" y="10800"/>
                    <a:pt x="4050" y="16200"/>
                    <a:pt x="5737" y="18900"/>
                  </a:cubicBezTo>
                  <a:cubicBezTo>
                    <a:pt x="7425" y="21600"/>
                    <a:pt x="10800" y="21600"/>
                    <a:pt x="13838" y="20700"/>
                  </a:cubicBezTo>
                  <a:cubicBezTo>
                    <a:pt x="16875" y="19800"/>
                    <a:pt x="19575" y="18000"/>
                    <a:pt x="20588" y="15600"/>
                  </a:cubicBezTo>
                  <a:cubicBezTo>
                    <a:pt x="21600" y="13200"/>
                    <a:pt x="20925" y="10200"/>
                    <a:pt x="17212" y="7500"/>
                  </a:cubicBezTo>
                  <a:cubicBezTo>
                    <a:pt x="13500" y="4800"/>
                    <a:pt x="675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587067" y="3020529"/>
              <a:ext cx="98690" cy="8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560" fill="norm" stroke="1" extrusionOk="0">
                  <a:moveTo>
                    <a:pt x="2126" y="5131"/>
                  </a:moveTo>
                  <a:cubicBezTo>
                    <a:pt x="1207" y="9246"/>
                    <a:pt x="288" y="13360"/>
                    <a:pt x="58" y="12846"/>
                  </a:cubicBezTo>
                  <a:cubicBezTo>
                    <a:pt x="-172" y="12331"/>
                    <a:pt x="288" y="7189"/>
                    <a:pt x="1437" y="3846"/>
                  </a:cubicBezTo>
                  <a:cubicBezTo>
                    <a:pt x="2585" y="503"/>
                    <a:pt x="4424" y="-1040"/>
                    <a:pt x="7181" y="760"/>
                  </a:cubicBezTo>
                  <a:cubicBezTo>
                    <a:pt x="9939" y="2560"/>
                    <a:pt x="13615" y="7703"/>
                    <a:pt x="16143" y="11560"/>
                  </a:cubicBezTo>
                  <a:cubicBezTo>
                    <a:pt x="18671" y="15417"/>
                    <a:pt x="20049" y="17989"/>
                    <a:pt x="21428" y="205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931666" y="3340100"/>
              <a:ext cx="10334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947" y="21600"/>
                  </a:moveTo>
                  <a:cubicBezTo>
                    <a:pt x="1219" y="16200"/>
                    <a:pt x="-509" y="10800"/>
                    <a:pt x="139" y="8100"/>
                  </a:cubicBezTo>
                  <a:cubicBezTo>
                    <a:pt x="787" y="5400"/>
                    <a:pt x="3811" y="5400"/>
                    <a:pt x="7699" y="4500"/>
                  </a:cubicBezTo>
                  <a:cubicBezTo>
                    <a:pt x="11587" y="3600"/>
                    <a:pt x="16339" y="1800"/>
                    <a:pt x="210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984156" y="3276600"/>
              <a:ext cx="25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503"/>
                    <a:pt x="-1622" y="7005"/>
                    <a:pt x="870" y="10605"/>
                  </a:cubicBezTo>
                  <a:cubicBezTo>
                    <a:pt x="3363" y="14205"/>
                    <a:pt x="11670" y="1790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145843" y="3152515"/>
              <a:ext cx="106793" cy="4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62" fill="norm" stroke="1" extrusionOk="0">
                  <a:moveTo>
                    <a:pt x="680" y="21562"/>
                  </a:moveTo>
                  <a:cubicBezTo>
                    <a:pt x="680" y="18046"/>
                    <a:pt x="680" y="14529"/>
                    <a:pt x="472" y="11214"/>
                  </a:cubicBezTo>
                  <a:cubicBezTo>
                    <a:pt x="264" y="7899"/>
                    <a:pt x="-151" y="4784"/>
                    <a:pt x="57" y="2976"/>
                  </a:cubicBezTo>
                  <a:cubicBezTo>
                    <a:pt x="264" y="1168"/>
                    <a:pt x="1095" y="665"/>
                    <a:pt x="2549" y="364"/>
                  </a:cubicBezTo>
                  <a:cubicBezTo>
                    <a:pt x="4003" y="62"/>
                    <a:pt x="6080" y="-38"/>
                    <a:pt x="8157" y="12"/>
                  </a:cubicBezTo>
                  <a:cubicBezTo>
                    <a:pt x="10234" y="62"/>
                    <a:pt x="12311" y="263"/>
                    <a:pt x="13349" y="916"/>
                  </a:cubicBezTo>
                  <a:cubicBezTo>
                    <a:pt x="14387" y="1569"/>
                    <a:pt x="14387" y="2675"/>
                    <a:pt x="13972" y="3478"/>
                  </a:cubicBezTo>
                  <a:cubicBezTo>
                    <a:pt x="13557" y="4282"/>
                    <a:pt x="12726" y="4784"/>
                    <a:pt x="11064" y="5236"/>
                  </a:cubicBezTo>
                  <a:cubicBezTo>
                    <a:pt x="9403" y="5689"/>
                    <a:pt x="6911" y="6090"/>
                    <a:pt x="6703" y="6241"/>
                  </a:cubicBezTo>
                  <a:cubicBezTo>
                    <a:pt x="6495" y="6392"/>
                    <a:pt x="8572" y="6291"/>
                    <a:pt x="10649" y="6291"/>
                  </a:cubicBezTo>
                  <a:cubicBezTo>
                    <a:pt x="12726" y="6291"/>
                    <a:pt x="14803" y="6392"/>
                    <a:pt x="16464" y="6643"/>
                  </a:cubicBezTo>
                  <a:cubicBezTo>
                    <a:pt x="18126" y="6894"/>
                    <a:pt x="19372" y="7296"/>
                    <a:pt x="20203" y="7849"/>
                  </a:cubicBezTo>
                  <a:cubicBezTo>
                    <a:pt x="21034" y="8401"/>
                    <a:pt x="21449" y="9104"/>
                    <a:pt x="19995" y="9858"/>
                  </a:cubicBezTo>
                  <a:cubicBezTo>
                    <a:pt x="18541" y="10611"/>
                    <a:pt x="15218" y="11415"/>
                    <a:pt x="12311" y="11817"/>
                  </a:cubicBezTo>
                  <a:cubicBezTo>
                    <a:pt x="9403" y="12219"/>
                    <a:pt x="6911" y="12219"/>
                    <a:pt x="4418" y="12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276306" y="33274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112000" y="3007947"/>
              <a:ext cx="107157" cy="8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29" fill="norm" stroke="1" extrusionOk="0">
                  <a:moveTo>
                    <a:pt x="3653" y="9506"/>
                  </a:moveTo>
                  <a:cubicBezTo>
                    <a:pt x="3653" y="12017"/>
                    <a:pt x="3653" y="14529"/>
                    <a:pt x="3017" y="16789"/>
                  </a:cubicBezTo>
                  <a:cubicBezTo>
                    <a:pt x="2382" y="19050"/>
                    <a:pt x="1112" y="21059"/>
                    <a:pt x="476" y="20808"/>
                  </a:cubicBezTo>
                  <a:cubicBezTo>
                    <a:pt x="-159" y="20557"/>
                    <a:pt x="-159" y="18045"/>
                    <a:pt x="476" y="15282"/>
                  </a:cubicBezTo>
                  <a:cubicBezTo>
                    <a:pt x="1112" y="12519"/>
                    <a:pt x="2382" y="9506"/>
                    <a:pt x="3653" y="6743"/>
                  </a:cubicBezTo>
                  <a:cubicBezTo>
                    <a:pt x="4923" y="3980"/>
                    <a:pt x="6194" y="1468"/>
                    <a:pt x="7888" y="464"/>
                  </a:cubicBezTo>
                  <a:cubicBezTo>
                    <a:pt x="9582" y="-541"/>
                    <a:pt x="11700" y="-39"/>
                    <a:pt x="14029" y="3226"/>
                  </a:cubicBezTo>
                  <a:cubicBezTo>
                    <a:pt x="16359" y="6492"/>
                    <a:pt x="18900" y="12519"/>
                    <a:pt x="21441" y="18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408525" y="3151716"/>
              <a:ext cx="166232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2541"/>
                  </a:moveTo>
                  <a:cubicBezTo>
                    <a:pt x="1240" y="1271"/>
                    <a:pt x="-127" y="0"/>
                    <a:pt x="10" y="0"/>
                  </a:cubicBezTo>
                  <a:cubicBezTo>
                    <a:pt x="146" y="0"/>
                    <a:pt x="1787" y="1271"/>
                    <a:pt x="4795" y="3721"/>
                  </a:cubicBezTo>
                  <a:cubicBezTo>
                    <a:pt x="7802" y="6171"/>
                    <a:pt x="12177" y="9802"/>
                    <a:pt x="15184" y="12978"/>
                  </a:cubicBezTo>
                  <a:cubicBezTo>
                    <a:pt x="18192" y="16155"/>
                    <a:pt x="19832" y="18877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435056" y="3130549"/>
              <a:ext cx="101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388"/>
                    <a:pt x="18000" y="6776"/>
                    <a:pt x="14400" y="10376"/>
                  </a:cubicBezTo>
                  <a:cubicBezTo>
                    <a:pt x="10800" y="13976"/>
                    <a:pt x="54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926556" y="4179496"/>
              <a:ext cx="44451" cy="37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480"/>
                  </a:moveTo>
                  <a:cubicBezTo>
                    <a:pt x="2057" y="5877"/>
                    <a:pt x="4114" y="9275"/>
                    <a:pt x="5143" y="11641"/>
                  </a:cubicBezTo>
                  <a:cubicBezTo>
                    <a:pt x="6171" y="14008"/>
                    <a:pt x="6171" y="15343"/>
                    <a:pt x="6171" y="16374"/>
                  </a:cubicBezTo>
                  <a:cubicBezTo>
                    <a:pt x="6171" y="17406"/>
                    <a:pt x="6171" y="18134"/>
                    <a:pt x="6171" y="18134"/>
                  </a:cubicBezTo>
                  <a:cubicBezTo>
                    <a:pt x="6171" y="18134"/>
                    <a:pt x="6171" y="17406"/>
                    <a:pt x="6686" y="15343"/>
                  </a:cubicBezTo>
                  <a:cubicBezTo>
                    <a:pt x="7200" y="13280"/>
                    <a:pt x="8229" y="9882"/>
                    <a:pt x="9257" y="7273"/>
                  </a:cubicBezTo>
                  <a:cubicBezTo>
                    <a:pt x="10286" y="4664"/>
                    <a:pt x="11314" y="2844"/>
                    <a:pt x="12343" y="1630"/>
                  </a:cubicBezTo>
                  <a:cubicBezTo>
                    <a:pt x="13371" y="417"/>
                    <a:pt x="14400" y="-190"/>
                    <a:pt x="14914" y="53"/>
                  </a:cubicBezTo>
                  <a:cubicBezTo>
                    <a:pt x="15429" y="295"/>
                    <a:pt x="15429" y="1388"/>
                    <a:pt x="15429" y="3936"/>
                  </a:cubicBezTo>
                  <a:cubicBezTo>
                    <a:pt x="15429" y="6484"/>
                    <a:pt x="15429" y="10489"/>
                    <a:pt x="15429" y="10792"/>
                  </a:cubicBezTo>
                  <a:cubicBezTo>
                    <a:pt x="15429" y="11095"/>
                    <a:pt x="15429" y="7698"/>
                    <a:pt x="15429" y="5635"/>
                  </a:cubicBezTo>
                  <a:cubicBezTo>
                    <a:pt x="15429" y="3572"/>
                    <a:pt x="15429" y="2844"/>
                    <a:pt x="14400" y="2965"/>
                  </a:cubicBezTo>
                  <a:cubicBezTo>
                    <a:pt x="13371" y="3086"/>
                    <a:pt x="11314" y="4057"/>
                    <a:pt x="9771" y="6120"/>
                  </a:cubicBezTo>
                  <a:cubicBezTo>
                    <a:pt x="8229" y="8183"/>
                    <a:pt x="7200" y="11338"/>
                    <a:pt x="9257" y="14068"/>
                  </a:cubicBezTo>
                  <a:cubicBezTo>
                    <a:pt x="11314" y="16799"/>
                    <a:pt x="16457" y="19104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704306" y="2702106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76" y="11918"/>
                    <a:pt x="8951" y="3818"/>
                    <a:pt x="12551" y="1118"/>
                  </a:cubicBezTo>
                  <a:cubicBezTo>
                    <a:pt x="16151" y="-1582"/>
                    <a:pt x="1887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732621" y="2705100"/>
              <a:ext cx="9868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4882" y="0"/>
                  </a:moveTo>
                  <a:cubicBezTo>
                    <a:pt x="3963" y="3273"/>
                    <a:pt x="3044" y="6545"/>
                    <a:pt x="2125" y="9818"/>
                  </a:cubicBezTo>
                  <a:cubicBezTo>
                    <a:pt x="1206" y="13091"/>
                    <a:pt x="287" y="16364"/>
                    <a:pt x="57" y="16364"/>
                  </a:cubicBezTo>
                  <a:cubicBezTo>
                    <a:pt x="-173" y="16364"/>
                    <a:pt x="287" y="13091"/>
                    <a:pt x="1665" y="10145"/>
                  </a:cubicBezTo>
                  <a:cubicBezTo>
                    <a:pt x="3044" y="7200"/>
                    <a:pt x="5342" y="4582"/>
                    <a:pt x="7640" y="2945"/>
                  </a:cubicBezTo>
                  <a:cubicBezTo>
                    <a:pt x="9938" y="1309"/>
                    <a:pt x="12236" y="655"/>
                    <a:pt x="14533" y="3927"/>
                  </a:cubicBezTo>
                  <a:cubicBezTo>
                    <a:pt x="16831" y="7200"/>
                    <a:pt x="19129" y="14400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742406" y="2743200"/>
              <a:ext cx="35985" cy="90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11435" y="0"/>
                  </a:moveTo>
                  <a:cubicBezTo>
                    <a:pt x="13976" y="1507"/>
                    <a:pt x="16518" y="3014"/>
                    <a:pt x="18424" y="4471"/>
                  </a:cubicBezTo>
                  <a:cubicBezTo>
                    <a:pt x="20329" y="5927"/>
                    <a:pt x="21600" y="7334"/>
                    <a:pt x="21600" y="8791"/>
                  </a:cubicBezTo>
                  <a:cubicBezTo>
                    <a:pt x="21600" y="10247"/>
                    <a:pt x="20329" y="11754"/>
                    <a:pt x="20329" y="13236"/>
                  </a:cubicBezTo>
                  <a:cubicBezTo>
                    <a:pt x="20329" y="14718"/>
                    <a:pt x="21600" y="16175"/>
                    <a:pt x="21600" y="17431"/>
                  </a:cubicBezTo>
                  <a:cubicBezTo>
                    <a:pt x="21600" y="18687"/>
                    <a:pt x="20329" y="19741"/>
                    <a:pt x="19059" y="20470"/>
                  </a:cubicBezTo>
                  <a:cubicBezTo>
                    <a:pt x="17788" y="21198"/>
                    <a:pt x="16518" y="21600"/>
                    <a:pt x="13341" y="21575"/>
                  </a:cubicBezTo>
                  <a:cubicBezTo>
                    <a:pt x="10165" y="21550"/>
                    <a:pt x="5082" y="21098"/>
                    <a:pt x="0" y="20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710656" y="357504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736056" y="353060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964656" y="38227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019177" y="3525796"/>
              <a:ext cx="97880" cy="10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71" fill="norm" stroke="1" extrusionOk="0">
                  <a:moveTo>
                    <a:pt x="3329" y="9121"/>
                  </a:moveTo>
                  <a:cubicBezTo>
                    <a:pt x="2409" y="11371"/>
                    <a:pt x="1490" y="13621"/>
                    <a:pt x="801" y="13621"/>
                  </a:cubicBezTo>
                  <a:cubicBezTo>
                    <a:pt x="112" y="13621"/>
                    <a:pt x="-348" y="11371"/>
                    <a:pt x="341" y="9346"/>
                  </a:cubicBezTo>
                  <a:cubicBezTo>
                    <a:pt x="1031" y="7321"/>
                    <a:pt x="2869" y="5521"/>
                    <a:pt x="4707" y="3946"/>
                  </a:cubicBezTo>
                  <a:cubicBezTo>
                    <a:pt x="6546" y="2371"/>
                    <a:pt x="8384" y="1021"/>
                    <a:pt x="10452" y="346"/>
                  </a:cubicBezTo>
                  <a:cubicBezTo>
                    <a:pt x="12520" y="-329"/>
                    <a:pt x="14818" y="-329"/>
                    <a:pt x="16656" y="3271"/>
                  </a:cubicBezTo>
                  <a:cubicBezTo>
                    <a:pt x="18495" y="6871"/>
                    <a:pt x="19873" y="14071"/>
                    <a:pt x="21252" y="2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072606" y="3543299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84"/>
                    <a:pt x="12000" y="7367"/>
                    <a:pt x="8400" y="10967"/>
                  </a:cubicBezTo>
                  <a:cubicBezTo>
                    <a:pt x="4800" y="14567"/>
                    <a:pt x="2400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996406" y="37528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040856" y="3778249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799556" y="1913069"/>
              <a:ext cx="554073" cy="120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9" fill="norm" stroke="1" extrusionOk="0">
                  <a:moveTo>
                    <a:pt x="0" y="21569"/>
                  </a:moveTo>
                  <a:cubicBezTo>
                    <a:pt x="2382" y="20773"/>
                    <a:pt x="4763" y="19977"/>
                    <a:pt x="6735" y="19182"/>
                  </a:cubicBezTo>
                  <a:cubicBezTo>
                    <a:pt x="8706" y="18386"/>
                    <a:pt x="10266" y="17590"/>
                    <a:pt x="11744" y="16624"/>
                  </a:cubicBezTo>
                  <a:cubicBezTo>
                    <a:pt x="13223" y="15657"/>
                    <a:pt x="14619" y="14521"/>
                    <a:pt x="15563" y="13384"/>
                  </a:cubicBezTo>
                  <a:cubicBezTo>
                    <a:pt x="16508" y="12247"/>
                    <a:pt x="17001" y="11110"/>
                    <a:pt x="17370" y="10068"/>
                  </a:cubicBezTo>
                  <a:cubicBezTo>
                    <a:pt x="17740" y="9026"/>
                    <a:pt x="17986" y="8078"/>
                    <a:pt x="18027" y="7491"/>
                  </a:cubicBezTo>
                  <a:cubicBezTo>
                    <a:pt x="18068" y="6904"/>
                    <a:pt x="17904" y="6676"/>
                    <a:pt x="18068" y="6563"/>
                  </a:cubicBezTo>
                  <a:cubicBezTo>
                    <a:pt x="18233" y="6449"/>
                    <a:pt x="18725" y="6449"/>
                    <a:pt x="19383" y="6146"/>
                  </a:cubicBezTo>
                  <a:cubicBezTo>
                    <a:pt x="20040" y="5843"/>
                    <a:pt x="20861" y="5236"/>
                    <a:pt x="21230" y="4403"/>
                  </a:cubicBezTo>
                  <a:cubicBezTo>
                    <a:pt x="21600" y="3569"/>
                    <a:pt x="21518" y="2508"/>
                    <a:pt x="21395" y="1769"/>
                  </a:cubicBezTo>
                  <a:cubicBezTo>
                    <a:pt x="21271" y="1030"/>
                    <a:pt x="21107" y="613"/>
                    <a:pt x="20861" y="348"/>
                  </a:cubicBezTo>
                  <a:cubicBezTo>
                    <a:pt x="20614" y="83"/>
                    <a:pt x="20286" y="-31"/>
                    <a:pt x="20122" y="7"/>
                  </a:cubicBezTo>
                  <a:cubicBezTo>
                    <a:pt x="19957" y="45"/>
                    <a:pt x="19957" y="234"/>
                    <a:pt x="19957" y="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136106" y="1362815"/>
              <a:ext cx="475307" cy="225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3" fill="norm" stroke="1" extrusionOk="0">
                  <a:moveTo>
                    <a:pt x="0" y="21583"/>
                  </a:moveTo>
                  <a:cubicBezTo>
                    <a:pt x="2592" y="21036"/>
                    <a:pt x="5184" y="20490"/>
                    <a:pt x="7392" y="19984"/>
                  </a:cubicBezTo>
                  <a:cubicBezTo>
                    <a:pt x="9600" y="19478"/>
                    <a:pt x="11424" y="19012"/>
                    <a:pt x="13200" y="18465"/>
                  </a:cubicBezTo>
                  <a:cubicBezTo>
                    <a:pt x="14976" y="17919"/>
                    <a:pt x="16704" y="17291"/>
                    <a:pt x="18000" y="16674"/>
                  </a:cubicBezTo>
                  <a:cubicBezTo>
                    <a:pt x="19296" y="16056"/>
                    <a:pt x="20160" y="15449"/>
                    <a:pt x="20736" y="14791"/>
                  </a:cubicBezTo>
                  <a:cubicBezTo>
                    <a:pt x="21312" y="14133"/>
                    <a:pt x="21600" y="13425"/>
                    <a:pt x="21552" y="12696"/>
                  </a:cubicBezTo>
                  <a:cubicBezTo>
                    <a:pt x="21504" y="11967"/>
                    <a:pt x="21120" y="11218"/>
                    <a:pt x="20592" y="10469"/>
                  </a:cubicBezTo>
                  <a:cubicBezTo>
                    <a:pt x="20064" y="9720"/>
                    <a:pt x="19392" y="8971"/>
                    <a:pt x="18864" y="8303"/>
                  </a:cubicBezTo>
                  <a:cubicBezTo>
                    <a:pt x="18336" y="7635"/>
                    <a:pt x="17952" y="7048"/>
                    <a:pt x="17616" y="6633"/>
                  </a:cubicBezTo>
                  <a:cubicBezTo>
                    <a:pt x="17280" y="6218"/>
                    <a:pt x="16992" y="5975"/>
                    <a:pt x="16752" y="5803"/>
                  </a:cubicBezTo>
                  <a:cubicBezTo>
                    <a:pt x="16512" y="5631"/>
                    <a:pt x="16320" y="5530"/>
                    <a:pt x="15744" y="5499"/>
                  </a:cubicBezTo>
                  <a:cubicBezTo>
                    <a:pt x="15168" y="5469"/>
                    <a:pt x="14208" y="5510"/>
                    <a:pt x="13200" y="5611"/>
                  </a:cubicBezTo>
                  <a:cubicBezTo>
                    <a:pt x="12192" y="5712"/>
                    <a:pt x="11136" y="5874"/>
                    <a:pt x="10320" y="5965"/>
                  </a:cubicBezTo>
                  <a:cubicBezTo>
                    <a:pt x="9504" y="6056"/>
                    <a:pt x="8928" y="6076"/>
                    <a:pt x="8640" y="6036"/>
                  </a:cubicBezTo>
                  <a:cubicBezTo>
                    <a:pt x="8352" y="5995"/>
                    <a:pt x="8352" y="5894"/>
                    <a:pt x="8304" y="5641"/>
                  </a:cubicBezTo>
                  <a:cubicBezTo>
                    <a:pt x="8256" y="5388"/>
                    <a:pt x="8160" y="4983"/>
                    <a:pt x="7872" y="4487"/>
                  </a:cubicBezTo>
                  <a:cubicBezTo>
                    <a:pt x="7584" y="3991"/>
                    <a:pt x="7104" y="3404"/>
                    <a:pt x="6816" y="2767"/>
                  </a:cubicBezTo>
                  <a:cubicBezTo>
                    <a:pt x="6528" y="2129"/>
                    <a:pt x="6432" y="1441"/>
                    <a:pt x="6384" y="1046"/>
                  </a:cubicBezTo>
                  <a:cubicBezTo>
                    <a:pt x="6336" y="651"/>
                    <a:pt x="6336" y="550"/>
                    <a:pt x="6336" y="449"/>
                  </a:cubicBezTo>
                  <a:cubicBezTo>
                    <a:pt x="6336" y="347"/>
                    <a:pt x="6336" y="246"/>
                    <a:pt x="6192" y="256"/>
                  </a:cubicBezTo>
                  <a:cubicBezTo>
                    <a:pt x="6048" y="266"/>
                    <a:pt x="5760" y="388"/>
                    <a:pt x="5424" y="570"/>
                  </a:cubicBezTo>
                  <a:cubicBezTo>
                    <a:pt x="5088" y="752"/>
                    <a:pt x="4704" y="995"/>
                    <a:pt x="4464" y="1167"/>
                  </a:cubicBezTo>
                  <a:cubicBezTo>
                    <a:pt x="4224" y="1339"/>
                    <a:pt x="4128" y="1441"/>
                    <a:pt x="3936" y="1532"/>
                  </a:cubicBezTo>
                  <a:cubicBezTo>
                    <a:pt x="3744" y="1623"/>
                    <a:pt x="3456" y="1704"/>
                    <a:pt x="3168" y="1704"/>
                  </a:cubicBezTo>
                  <a:cubicBezTo>
                    <a:pt x="2880" y="1704"/>
                    <a:pt x="2592" y="1623"/>
                    <a:pt x="2448" y="1410"/>
                  </a:cubicBezTo>
                  <a:cubicBezTo>
                    <a:pt x="2304" y="1198"/>
                    <a:pt x="2304" y="853"/>
                    <a:pt x="2448" y="600"/>
                  </a:cubicBezTo>
                  <a:cubicBezTo>
                    <a:pt x="2592" y="347"/>
                    <a:pt x="2880" y="185"/>
                    <a:pt x="3312" y="94"/>
                  </a:cubicBezTo>
                  <a:cubicBezTo>
                    <a:pt x="3744" y="3"/>
                    <a:pt x="4320" y="-17"/>
                    <a:pt x="4752" y="13"/>
                  </a:cubicBezTo>
                  <a:cubicBezTo>
                    <a:pt x="5184" y="44"/>
                    <a:pt x="5472" y="125"/>
                    <a:pt x="6144" y="266"/>
                  </a:cubicBezTo>
                  <a:cubicBezTo>
                    <a:pt x="6816" y="408"/>
                    <a:pt x="7872" y="611"/>
                    <a:pt x="8928" y="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905390" y="701415"/>
              <a:ext cx="237067" cy="29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9864" y="4914"/>
                  </a:moveTo>
                  <a:cubicBezTo>
                    <a:pt x="20057" y="4137"/>
                    <a:pt x="20250" y="3360"/>
                    <a:pt x="20443" y="2583"/>
                  </a:cubicBezTo>
                  <a:cubicBezTo>
                    <a:pt x="20636" y="1806"/>
                    <a:pt x="20829" y="1029"/>
                    <a:pt x="20443" y="563"/>
                  </a:cubicBezTo>
                  <a:cubicBezTo>
                    <a:pt x="20057" y="96"/>
                    <a:pt x="19093" y="-59"/>
                    <a:pt x="17550" y="19"/>
                  </a:cubicBezTo>
                  <a:cubicBezTo>
                    <a:pt x="16007" y="96"/>
                    <a:pt x="13886" y="407"/>
                    <a:pt x="11957" y="1650"/>
                  </a:cubicBezTo>
                  <a:cubicBezTo>
                    <a:pt x="10029" y="2894"/>
                    <a:pt x="8293" y="5069"/>
                    <a:pt x="7811" y="7167"/>
                  </a:cubicBezTo>
                  <a:cubicBezTo>
                    <a:pt x="7329" y="9265"/>
                    <a:pt x="8100" y="11285"/>
                    <a:pt x="9064" y="12295"/>
                  </a:cubicBezTo>
                  <a:cubicBezTo>
                    <a:pt x="10029" y="13305"/>
                    <a:pt x="11186" y="13305"/>
                    <a:pt x="12054" y="12994"/>
                  </a:cubicBezTo>
                  <a:cubicBezTo>
                    <a:pt x="12921" y="12683"/>
                    <a:pt x="13500" y="12062"/>
                    <a:pt x="13307" y="11751"/>
                  </a:cubicBezTo>
                  <a:cubicBezTo>
                    <a:pt x="13114" y="11440"/>
                    <a:pt x="12150" y="11440"/>
                    <a:pt x="9932" y="12295"/>
                  </a:cubicBezTo>
                  <a:cubicBezTo>
                    <a:pt x="7714" y="13150"/>
                    <a:pt x="4243" y="14859"/>
                    <a:pt x="2314" y="16102"/>
                  </a:cubicBezTo>
                  <a:cubicBezTo>
                    <a:pt x="386" y="17345"/>
                    <a:pt x="0" y="18122"/>
                    <a:pt x="0" y="18899"/>
                  </a:cubicBezTo>
                  <a:cubicBezTo>
                    <a:pt x="0" y="19676"/>
                    <a:pt x="386" y="20453"/>
                    <a:pt x="1254" y="20919"/>
                  </a:cubicBezTo>
                  <a:cubicBezTo>
                    <a:pt x="2121" y="21386"/>
                    <a:pt x="3471" y="21541"/>
                    <a:pt x="6943" y="20764"/>
                  </a:cubicBezTo>
                  <a:cubicBezTo>
                    <a:pt x="10414" y="19987"/>
                    <a:pt x="16007" y="18278"/>
                    <a:pt x="21600" y="16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218656" y="9080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218656" y="8064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663021" y="1520604"/>
              <a:ext cx="1161765" cy="233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49" fill="norm" stroke="1" extrusionOk="0">
                  <a:moveTo>
                    <a:pt x="12552" y="324"/>
                  </a:moveTo>
                  <a:cubicBezTo>
                    <a:pt x="11845" y="187"/>
                    <a:pt x="11138" y="51"/>
                    <a:pt x="10353" y="12"/>
                  </a:cubicBezTo>
                  <a:cubicBezTo>
                    <a:pt x="9568" y="-27"/>
                    <a:pt x="8704" y="31"/>
                    <a:pt x="7800" y="178"/>
                  </a:cubicBezTo>
                  <a:cubicBezTo>
                    <a:pt x="6897" y="324"/>
                    <a:pt x="5954" y="558"/>
                    <a:pt x="5267" y="870"/>
                  </a:cubicBezTo>
                  <a:cubicBezTo>
                    <a:pt x="4580" y="1182"/>
                    <a:pt x="4148" y="1572"/>
                    <a:pt x="3716" y="2039"/>
                  </a:cubicBezTo>
                  <a:cubicBezTo>
                    <a:pt x="3284" y="2507"/>
                    <a:pt x="2852" y="3053"/>
                    <a:pt x="2400" y="3657"/>
                  </a:cubicBezTo>
                  <a:cubicBezTo>
                    <a:pt x="1949" y="4262"/>
                    <a:pt x="1477" y="4925"/>
                    <a:pt x="1104" y="5578"/>
                  </a:cubicBezTo>
                  <a:cubicBezTo>
                    <a:pt x="731" y="6231"/>
                    <a:pt x="456" y="6874"/>
                    <a:pt x="280" y="7517"/>
                  </a:cubicBezTo>
                  <a:cubicBezTo>
                    <a:pt x="103" y="8161"/>
                    <a:pt x="24" y="8804"/>
                    <a:pt x="5" y="9506"/>
                  </a:cubicBezTo>
                  <a:cubicBezTo>
                    <a:pt x="-15" y="10208"/>
                    <a:pt x="24" y="10968"/>
                    <a:pt x="142" y="11679"/>
                  </a:cubicBezTo>
                  <a:cubicBezTo>
                    <a:pt x="260" y="12391"/>
                    <a:pt x="456" y="13054"/>
                    <a:pt x="653" y="13707"/>
                  </a:cubicBezTo>
                  <a:cubicBezTo>
                    <a:pt x="849" y="14360"/>
                    <a:pt x="1045" y="15003"/>
                    <a:pt x="1261" y="15637"/>
                  </a:cubicBezTo>
                  <a:cubicBezTo>
                    <a:pt x="1477" y="16270"/>
                    <a:pt x="1713" y="16894"/>
                    <a:pt x="2027" y="17538"/>
                  </a:cubicBezTo>
                  <a:cubicBezTo>
                    <a:pt x="2341" y="18181"/>
                    <a:pt x="2734" y="18844"/>
                    <a:pt x="3284" y="19458"/>
                  </a:cubicBezTo>
                  <a:cubicBezTo>
                    <a:pt x="3834" y="20072"/>
                    <a:pt x="4541" y="20637"/>
                    <a:pt x="5385" y="20998"/>
                  </a:cubicBezTo>
                  <a:cubicBezTo>
                    <a:pt x="6229" y="21359"/>
                    <a:pt x="7211" y="21515"/>
                    <a:pt x="8311" y="21544"/>
                  </a:cubicBezTo>
                  <a:cubicBezTo>
                    <a:pt x="9410" y="21573"/>
                    <a:pt x="10628" y="21476"/>
                    <a:pt x="11728" y="21281"/>
                  </a:cubicBezTo>
                  <a:cubicBezTo>
                    <a:pt x="12827" y="21086"/>
                    <a:pt x="13809" y="20793"/>
                    <a:pt x="14693" y="20374"/>
                  </a:cubicBezTo>
                  <a:cubicBezTo>
                    <a:pt x="15576" y="19955"/>
                    <a:pt x="16362" y="19409"/>
                    <a:pt x="17049" y="18805"/>
                  </a:cubicBezTo>
                  <a:cubicBezTo>
                    <a:pt x="17736" y="18200"/>
                    <a:pt x="18325" y="17538"/>
                    <a:pt x="18856" y="16846"/>
                  </a:cubicBezTo>
                  <a:cubicBezTo>
                    <a:pt x="19386" y="16154"/>
                    <a:pt x="19857" y="15432"/>
                    <a:pt x="20250" y="14760"/>
                  </a:cubicBezTo>
                  <a:cubicBezTo>
                    <a:pt x="20642" y="14087"/>
                    <a:pt x="20957" y="13463"/>
                    <a:pt x="21153" y="12820"/>
                  </a:cubicBezTo>
                  <a:cubicBezTo>
                    <a:pt x="21349" y="12177"/>
                    <a:pt x="21428" y="11514"/>
                    <a:pt x="21487" y="10783"/>
                  </a:cubicBezTo>
                  <a:cubicBezTo>
                    <a:pt x="21546" y="10052"/>
                    <a:pt x="21585" y="9252"/>
                    <a:pt x="21526" y="8492"/>
                  </a:cubicBezTo>
                  <a:cubicBezTo>
                    <a:pt x="21467" y="7732"/>
                    <a:pt x="21310" y="7011"/>
                    <a:pt x="21035" y="6328"/>
                  </a:cubicBezTo>
                  <a:cubicBezTo>
                    <a:pt x="20760" y="5646"/>
                    <a:pt x="20368" y="5003"/>
                    <a:pt x="19857" y="4467"/>
                  </a:cubicBezTo>
                  <a:cubicBezTo>
                    <a:pt x="19346" y="3930"/>
                    <a:pt x="18718" y="3502"/>
                    <a:pt x="17795" y="3043"/>
                  </a:cubicBezTo>
                  <a:cubicBezTo>
                    <a:pt x="16872" y="2585"/>
                    <a:pt x="15655" y="2098"/>
                    <a:pt x="14771" y="1708"/>
                  </a:cubicBezTo>
                  <a:cubicBezTo>
                    <a:pt x="13888" y="1318"/>
                    <a:pt x="13338" y="1026"/>
                    <a:pt x="12965" y="870"/>
                  </a:cubicBezTo>
                  <a:cubicBezTo>
                    <a:pt x="12592" y="714"/>
                    <a:pt x="12395" y="694"/>
                    <a:pt x="12238" y="753"/>
                  </a:cubicBezTo>
                  <a:cubicBezTo>
                    <a:pt x="12081" y="811"/>
                    <a:pt x="11963" y="948"/>
                    <a:pt x="11845" y="1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072856" y="1955800"/>
              <a:ext cx="298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4400"/>
                    <a:pt x="7966" y="7200"/>
                    <a:pt x="11566" y="3600"/>
                  </a:cubicBezTo>
                  <a:cubicBezTo>
                    <a:pt x="15166" y="0"/>
                    <a:pt x="183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210294" y="1955800"/>
              <a:ext cx="11021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659" y="0"/>
                  </a:moveTo>
                  <a:cubicBezTo>
                    <a:pt x="1251" y="1714"/>
                    <a:pt x="844" y="3429"/>
                    <a:pt x="436" y="5314"/>
                  </a:cubicBezTo>
                  <a:cubicBezTo>
                    <a:pt x="29" y="7200"/>
                    <a:pt x="-379" y="9257"/>
                    <a:pt x="640" y="9086"/>
                  </a:cubicBezTo>
                  <a:cubicBezTo>
                    <a:pt x="1659" y="8914"/>
                    <a:pt x="4104" y="6514"/>
                    <a:pt x="6142" y="4800"/>
                  </a:cubicBezTo>
                  <a:cubicBezTo>
                    <a:pt x="8179" y="3086"/>
                    <a:pt x="9810" y="2057"/>
                    <a:pt x="11236" y="2229"/>
                  </a:cubicBezTo>
                  <a:cubicBezTo>
                    <a:pt x="12663" y="2400"/>
                    <a:pt x="13885" y="3771"/>
                    <a:pt x="15515" y="7200"/>
                  </a:cubicBezTo>
                  <a:cubicBezTo>
                    <a:pt x="17146" y="10629"/>
                    <a:pt x="19183" y="16114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221023" y="1993900"/>
              <a:ext cx="80434" cy="77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0"/>
                  </a:moveTo>
                  <a:cubicBezTo>
                    <a:pt x="20463" y="1775"/>
                    <a:pt x="19326" y="3551"/>
                    <a:pt x="18758" y="5711"/>
                  </a:cubicBezTo>
                  <a:cubicBezTo>
                    <a:pt x="18189" y="7871"/>
                    <a:pt x="18189" y="10415"/>
                    <a:pt x="18189" y="12842"/>
                  </a:cubicBezTo>
                  <a:cubicBezTo>
                    <a:pt x="18189" y="15268"/>
                    <a:pt x="18189" y="17576"/>
                    <a:pt x="18189" y="18907"/>
                  </a:cubicBezTo>
                  <a:cubicBezTo>
                    <a:pt x="18189" y="20239"/>
                    <a:pt x="18189" y="20594"/>
                    <a:pt x="18189" y="20919"/>
                  </a:cubicBezTo>
                  <a:cubicBezTo>
                    <a:pt x="18189" y="21245"/>
                    <a:pt x="18189" y="21541"/>
                    <a:pt x="17337" y="21570"/>
                  </a:cubicBezTo>
                  <a:cubicBezTo>
                    <a:pt x="16484" y="21600"/>
                    <a:pt x="14779" y="21363"/>
                    <a:pt x="13074" y="21097"/>
                  </a:cubicBezTo>
                  <a:cubicBezTo>
                    <a:pt x="11368" y="20831"/>
                    <a:pt x="9663" y="20535"/>
                    <a:pt x="6821" y="20239"/>
                  </a:cubicBezTo>
                  <a:cubicBezTo>
                    <a:pt x="3979" y="19943"/>
                    <a:pt x="0" y="19647"/>
                    <a:pt x="0" y="19647"/>
                  </a:cubicBezTo>
                  <a:cubicBezTo>
                    <a:pt x="0" y="19647"/>
                    <a:pt x="3979" y="19943"/>
                    <a:pt x="7958" y="20061"/>
                  </a:cubicBezTo>
                  <a:cubicBezTo>
                    <a:pt x="11937" y="20180"/>
                    <a:pt x="15916" y="20121"/>
                    <a:pt x="19895" y="20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263356" y="263525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16"/>
                    <a:pt x="12960" y="3032"/>
                    <a:pt x="9360" y="6632"/>
                  </a:cubicBezTo>
                  <a:cubicBezTo>
                    <a:pt x="5760" y="10232"/>
                    <a:pt x="288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094812" y="2857500"/>
              <a:ext cx="8599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7180" y="3600"/>
                  </a:moveTo>
                  <a:cubicBezTo>
                    <a:pt x="5599" y="6600"/>
                    <a:pt x="4019" y="9600"/>
                    <a:pt x="2702" y="12600"/>
                  </a:cubicBezTo>
                  <a:cubicBezTo>
                    <a:pt x="1384" y="15600"/>
                    <a:pt x="331" y="18600"/>
                    <a:pt x="67" y="18300"/>
                  </a:cubicBezTo>
                  <a:cubicBezTo>
                    <a:pt x="-196" y="18000"/>
                    <a:pt x="331" y="14400"/>
                    <a:pt x="1384" y="11400"/>
                  </a:cubicBezTo>
                  <a:cubicBezTo>
                    <a:pt x="2438" y="8400"/>
                    <a:pt x="4019" y="6000"/>
                    <a:pt x="5863" y="3900"/>
                  </a:cubicBezTo>
                  <a:cubicBezTo>
                    <a:pt x="7706" y="1800"/>
                    <a:pt x="9814" y="0"/>
                    <a:pt x="11921" y="0"/>
                  </a:cubicBezTo>
                  <a:cubicBezTo>
                    <a:pt x="14028" y="0"/>
                    <a:pt x="16136" y="1800"/>
                    <a:pt x="17716" y="5700"/>
                  </a:cubicBezTo>
                  <a:cubicBezTo>
                    <a:pt x="19297" y="9600"/>
                    <a:pt x="20350" y="1560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136356" y="2857500"/>
              <a:ext cx="50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487"/>
                    <a:pt x="16200" y="4975"/>
                    <a:pt x="13500" y="7789"/>
                  </a:cubicBezTo>
                  <a:cubicBezTo>
                    <a:pt x="10800" y="10604"/>
                    <a:pt x="8100" y="13745"/>
                    <a:pt x="5850" y="16102"/>
                  </a:cubicBezTo>
                  <a:cubicBezTo>
                    <a:pt x="3600" y="18458"/>
                    <a:pt x="180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047456" y="31813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117306" y="3181350"/>
              <a:ext cx="57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003006" y="32067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9200"/>
                    <a:pt x="11421" y="16800"/>
                    <a:pt x="15021" y="13200"/>
                  </a:cubicBezTo>
                  <a:cubicBezTo>
                    <a:pt x="18621" y="9600"/>
                    <a:pt x="2011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257006" y="963980"/>
              <a:ext cx="425451" cy="123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1584"/>
                  </a:moveTo>
                  <a:cubicBezTo>
                    <a:pt x="2794" y="20957"/>
                    <a:pt x="5588" y="20331"/>
                    <a:pt x="7899" y="19630"/>
                  </a:cubicBezTo>
                  <a:cubicBezTo>
                    <a:pt x="10209" y="18930"/>
                    <a:pt x="12036" y="18156"/>
                    <a:pt x="13487" y="17124"/>
                  </a:cubicBezTo>
                  <a:cubicBezTo>
                    <a:pt x="14937" y="16092"/>
                    <a:pt x="16012" y="14802"/>
                    <a:pt x="16442" y="13401"/>
                  </a:cubicBezTo>
                  <a:cubicBezTo>
                    <a:pt x="16872" y="12000"/>
                    <a:pt x="16657" y="10489"/>
                    <a:pt x="16227" y="9144"/>
                  </a:cubicBezTo>
                  <a:cubicBezTo>
                    <a:pt x="15797" y="7798"/>
                    <a:pt x="15152" y="6619"/>
                    <a:pt x="14561" y="5845"/>
                  </a:cubicBezTo>
                  <a:cubicBezTo>
                    <a:pt x="13970" y="5071"/>
                    <a:pt x="13433" y="4702"/>
                    <a:pt x="12896" y="4481"/>
                  </a:cubicBezTo>
                  <a:cubicBezTo>
                    <a:pt x="12358" y="4260"/>
                    <a:pt x="11821" y="4186"/>
                    <a:pt x="11069" y="4149"/>
                  </a:cubicBezTo>
                  <a:cubicBezTo>
                    <a:pt x="10316" y="4112"/>
                    <a:pt x="9349" y="4112"/>
                    <a:pt x="9134" y="4039"/>
                  </a:cubicBezTo>
                  <a:cubicBezTo>
                    <a:pt x="8919" y="3965"/>
                    <a:pt x="9457" y="3817"/>
                    <a:pt x="10854" y="3338"/>
                  </a:cubicBezTo>
                  <a:cubicBezTo>
                    <a:pt x="12251" y="2859"/>
                    <a:pt x="14507" y="2048"/>
                    <a:pt x="15743" y="1551"/>
                  </a:cubicBezTo>
                  <a:cubicBezTo>
                    <a:pt x="16979" y="1053"/>
                    <a:pt x="17194" y="869"/>
                    <a:pt x="17301" y="684"/>
                  </a:cubicBezTo>
                  <a:cubicBezTo>
                    <a:pt x="17409" y="500"/>
                    <a:pt x="17409" y="316"/>
                    <a:pt x="17678" y="187"/>
                  </a:cubicBezTo>
                  <a:cubicBezTo>
                    <a:pt x="17946" y="58"/>
                    <a:pt x="18484" y="-16"/>
                    <a:pt x="19021" y="2"/>
                  </a:cubicBezTo>
                  <a:cubicBezTo>
                    <a:pt x="19558" y="21"/>
                    <a:pt x="20096" y="131"/>
                    <a:pt x="20364" y="279"/>
                  </a:cubicBezTo>
                  <a:cubicBezTo>
                    <a:pt x="20633" y="426"/>
                    <a:pt x="20633" y="611"/>
                    <a:pt x="20525" y="813"/>
                  </a:cubicBezTo>
                  <a:cubicBezTo>
                    <a:pt x="20418" y="1016"/>
                    <a:pt x="20203" y="1237"/>
                    <a:pt x="20042" y="1477"/>
                  </a:cubicBezTo>
                  <a:cubicBezTo>
                    <a:pt x="19881" y="1716"/>
                    <a:pt x="19773" y="1974"/>
                    <a:pt x="20042" y="2048"/>
                  </a:cubicBezTo>
                  <a:cubicBezTo>
                    <a:pt x="20310" y="2122"/>
                    <a:pt x="20955" y="2011"/>
                    <a:pt x="21600" y="1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543753" y="939800"/>
              <a:ext cx="8155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8047" y="4800"/>
                  </a:moveTo>
                  <a:cubicBezTo>
                    <a:pt x="4170" y="2400"/>
                    <a:pt x="293" y="0"/>
                    <a:pt x="16" y="0"/>
                  </a:cubicBezTo>
                  <a:cubicBezTo>
                    <a:pt x="-261" y="0"/>
                    <a:pt x="3062" y="2400"/>
                    <a:pt x="7216" y="6400"/>
                  </a:cubicBezTo>
                  <a:cubicBezTo>
                    <a:pt x="11370" y="10400"/>
                    <a:pt x="16354" y="16000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743439" y="415674"/>
              <a:ext cx="218418" cy="29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36" fill="norm" stroke="1" extrusionOk="0">
                  <a:moveTo>
                    <a:pt x="18317" y="5341"/>
                  </a:moveTo>
                  <a:cubicBezTo>
                    <a:pt x="18317" y="4570"/>
                    <a:pt x="18317" y="3798"/>
                    <a:pt x="18317" y="2873"/>
                  </a:cubicBezTo>
                  <a:cubicBezTo>
                    <a:pt x="18317" y="1947"/>
                    <a:pt x="18317" y="867"/>
                    <a:pt x="17278" y="327"/>
                  </a:cubicBezTo>
                  <a:cubicBezTo>
                    <a:pt x="16240" y="-213"/>
                    <a:pt x="14163" y="-213"/>
                    <a:pt x="11463" y="1330"/>
                  </a:cubicBezTo>
                  <a:cubicBezTo>
                    <a:pt x="8763" y="2873"/>
                    <a:pt x="5440" y="5958"/>
                    <a:pt x="3674" y="7887"/>
                  </a:cubicBezTo>
                  <a:cubicBezTo>
                    <a:pt x="1909" y="9816"/>
                    <a:pt x="1701" y="10587"/>
                    <a:pt x="1909" y="11281"/>
                  </a:cubicBezTo>
                  <a:cubicBezTo>
                    <a:pt x="2117" y="11976"/>
                    <a:pt x="2740" y="12593"/>
                    <a:pt x="3778" y="13056"/>
                  </a:cubicBezTo>
                  <a:cubicBezTo>
                    <a:pt x="4817" y="13518"/>
                    <a:pt x="6270" y="13827"/>
                    <a:pt x="6478" y="14136"/>
                  </a:cubicBezTo>
                  <a:cubicBezTo>
                    <a:pt x="6686" y="14444"/>
                    <a:pt x="5647" y="14753"/>
                    <a:pt x="4713" y="15138"/>
                  </a:cubicBezTo>
                  <a:cubicBezTo>
                    <a:pt x="3778" y="15524"/>
                    <a:pt x="2947" y="15987"/>
                    <a:pt x="2117" y="16527"/>
                  </a:cubicBezTo>
                  <a:cubicBezTo>
                    <a:pt x="1286" y="17067"/>
                    <a:pt x="455" y="17684"/>
                    <a:pt x="144" y="18456"/>
                  </a:cubicBezTo>
                  <a:cubicBezTo>
                    <a:pt x="-168" y="19227"/>
                    <a:pt x="40" y="20153"/>
                    <a:pt x="663" y="20693"/>
                  </a:cubicBezTo>
                  <a:cubicBezTo>
                    <a:pt x="1286" y="21233"/>
                    <a:pt x="2324" y="21387"/>
                    <a:pt x="4920" y="21078"/>
                  </a:cubicBezTo>
                  <a:cubicBezTo>
                    <a:pt x="7517" y="20770"/>
                    <a:pt x="11670" y="19998"/>
                    <a:pt x="14682" y="19381"/>
                  </a:cubicBezTo>
                  <a:cubicBezTo>
                    <a:pt x="17694" y="18764"/>
                    <a:pt x="19563" y="18301"/>
                    <a:pt x="21432" y="17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987256" y="711199"/>
              <a:ext cx="91733" cy="27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9" fill="norm" stroke="1" extrusionOk="0">
                  <a:moveTo>
                    <a:pt x="4418" y="0"/>
                  </a:moveTo>
                  <a:cubicBezTo>
                    <a:pt x="9818" y="4688"/>
                    <a:pt x="15218" y="9377"/>
                    <a:pt x="18164" y="12558"/>
                  </a:cubicBezTo>
                  <a:cubicBezTo>
                    <a:pt x="21109" y="15740"/>
                    <a:pt x="21600" y="17414"/>
                    <a:pt x="21109" y="18670"/>
                  </a:cubicBezTo>
                  <a:cubicBezTo>
                    <a:pt x="20618" y="19926"/>
                    <a:pt x="19145" y="20763"/>
                    <a:pt x="17182" y="21181"/>
                  </a:cubicBezTo>
                  <a:cubicBezTo>
                    <a:pt x="15218" y="21600"/>
                    <a:pt x="12764" y="21600"/>
                    <a:pt x="9818" y="20930"/>
                  </a:cubicBezTo>
                  <a:cubicBezTo>
                    <a:pt x="6873" y="20260"/>
                    <a:pt x="3436" y="18921"/>
                    <a:pt x="1718" y="16744"/>
                  </a:cubicBezTo>
                  <a:cubicBezTo>
                    <a:pt x="0" y="14567"/>
                    <a:pt x="0" y="11553"/>
                    <a:pt x="0" y="8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044406" y="5842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389561" y="723900"/>
              <a:ext cx="19739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27" y="21600"/>
                  </a:moveTo>
                  <a:cubicBezTo>
                    <a:pt x="1208" y="18514"/>
                    <a:pt x="289" y="15429"/>
                    <a:pt x="59" y="13114"/>
                  </a:cubicBezTo>
                  <a:cubicBezTo>
                    <a:pt x="-171" y="10800"/>
                    <a:pt x="289" y="9257"/>
                    <a:pt x="1093" y="8357"/>
                  </a:cubicBezTo>
                  <a:cubicBezTo>
                    <a:pt x="1897" y="7457"/>
                    <a:pt x="3046" y="7200"/>
                    <a:pt x="4655" y="8357"/>
                  </a:cubicBezTo>
                  <a:cubicBezTo>
                    <a:pt x="6263" y="9514"/>
                    <a:pt x="8331" y="12086"/>
                    <a:pt x="9825" y="13886"/>
                  </a:cubicBezTo>
                  <a:cubicBezTo>
                    <a:pt x="11318" y="15686"/>
                    <a:pt x="12238" y="16714"/>
                    <a:pt x="13731" y="16200"/>
                  </a:cubicBezTo>
                  <a:cubicBezTo>
                    <a:pt x="15225" y="15686"/>
                    <a:pt x="17293" y="13629"/>
                    <a:pt x="18672" y="10671"/>
                  </a:cubicBezTo>
                  <a:cubicBezTo>
                    <a:pt x="20050" y="7714"/>
                    <a:pt x="20740" y="3857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713961" y="571500"/>
              <a:ext cx="88896" cy="3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6" fill="norm" stroke="1" extrusionOk="0">
                  <a:moveTo>
                    <a:pt x="10548" y="0"/>
                  </a:moveTo>
                  <a:cubicBezTo>
                    <a:pt x="7534" y="1208"/>
                    <a:pt x="4520" y="2417"/>
                    <a:pt x="2511" y="5136"/>
                  </a:cubicBezTo>
                  <a:cubicBezTo>
                    <a:pt x="502" y="7855"/>
                    <a:pt x="-503" y="12084"/>
                    <a:pt x="250" y="15105"/>
                  </a:cubicBezTo>
                  <a:cubicBezTo>
                    <a:pt x="1004" y="18126"/>
                    <a:pt x="3516" y="19938"/>
                    <a:pt x="7283" y="20769"/>
                  </a:cubicBezTo>
                  <a:cubicBezTo>
                    <a:pt x="11050" y="21600"/>
                    <a:pt x="16074" y="21449"/>
                    <a:pt x="21097" y="21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847285" y="642292"/>
              <a:ext cx="93826" cy="14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972" fill="norm" stroke="1" extrusionOk="0">
                  <a:moveTo>
                    <a:pt x="12683" y="1714"/>
                  </a:moveTo>
                  <a:cubicBezTo>
                    <a:pt x="10805" y="789"/>
                    <a:pt x="8926" y="-137"/>
                    <a:pt x="7048" y="17"/>
                  </a:cubicBezTo>
                  <a:cubicBezTo>
                    <a:pt x="5170" y="172"/>
                    <a:pt x="3292" y="1406"/>
                    <a:pt x="1883" y="3720"/>
                  </a:cubicBezTo>
                  <a:cubicBezTo>
                    <a:pt x="474" y="6034"/>
                    <a:pt x="-465" y="9429"/>
                    <a:pt x="239" y="12360"/>
                  </a:cubicBezTo>
                  <a:cubicBezTo>
                    <a:pt x="944" y="15292"/>
                    <a:pt x="3292" y="17760"/>
                    <a:pt x="5639" y="19303"/>
                  </a:cubicBezTo>
                  <a:cubicBezTo>
                    <a:pt x="7987" y="20846"/>
                    <a:pt x="10335" y="21463"/>
                    <a:pt x="12918" y="20537"/>
                  </a:cubicBezTo>
                  <a:cubicBezTo>
                    <a:pt x="15500" y="19612"/>
                    <a:pt x="18318" y="17143"/>
                    <a:pt x="19726" y="14366"/>
                  </a:cubicBezTo>
                  <a:cubicBezTo>
                    <a:pt x="21135" y="11589"/>
                    <a:pt x="21135" y="8503"/>
                    <a:pt x="19961" y="6806"/>
                  </a:cubicBezTo>
                  <a:cubicBezTo>
                    <a:pt x="18787" y="5109"/>
                    <a:pt x="16439" y="4800"/>
                    <a:pt x="14092" y="4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025106" y="8128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130804" y="514350"/>
              <a:ext cx="237203" cy="2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8" fill="norm" stroke="1" extrusionOk="0">
                  <a:moveTo>
                    <a:pt x="6511" y="12436"/>
                  </a:moveTo>
                  <a:cubicBezTo>
                    <a:pt x="5747" y="13091"/>
                    <a:pt x="4982" y="13745"/>
                    <a:pt x="4504" y="14727"/>
                  </a:cubicBezTo>
                  <a:cubicBezTo>
                    <a:pt x="4026" y="15709"/>
                    <a:pt x="3835" y="17018"/>
                    <a:pt x="3548" y="18327"/>
                  </a:cubicBezTo>
                  <a:cubicBezTo>
                    <a:pt x="3262" y="19636"/>
                    <a:pt x="2879" y="20945"/>
                    <a:pt x="2306" y="21273"/>
                  </a:cubicBezTo>
                  <a:cubicBezTo>
                    <a:pt x="1733" y="21600"/>
                    <a:pt x="968" y="20945"/>
                    <a:pt x="490" y="20073"/>
                  </a:cubicBezTo>
                  <a:cubicBezTo>
                    <a:pt x="12" y="19200"/>
                    <a:pt x="-179" y="18109"/>
                    <a:pt x="203" y="16582"/>
                  </a:cubicBezTo>
                  <a:cubicBezTo>
                    <a:pt x="586" y="15055"/>
                    <a:pt x="1541" y="13091"/>
                    <a:pt x="5173" y="10255"/>
                  </a:cubicBezTo>
                  <a:cubicBezTo>
                    <a:pt x="8805" y="7418"/>
                    <a:pt x="15113" y="3709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336256" y="313266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5918"/>
                  </a:moveTo>
                  <a:cubicBezTo>
                    <a:pt x="267" y="4438"/>
                    <a:pt x="533" y="2959"/>
                    <a:pt x="1333" y="2071"/>
                  </a:cubicBezTo>
                  <a:cubicBezTo>
                    <a:pt x="2133" y="1184"/>
                    <a:pt x="3467" y="888"/>
                    <a:pt x="4800" y="592"/>
                  </a:cubicBezTo>
                  <a:cubicBezTo>
                    <a:pt x="6133" y="296"/>
                    <a:pt x="7467" y="0"/>
                    <a:pt x="8800" y="0"/>
                  </a:cubicBezTo>
                  <a:cubicBezTo>
                    <a:pt x="10133" y="0"/>
                    <a:pt x="11467" y="296"/>
                    <a:pt x="12133" y="2071"/>
                  </a:cubicBezTo>
                  <a:cubicBezTo>
                    <a:pt x="12800" y="3847"/>
                    <a:pt x="12800" y="7101"/>
                    <a:pt x="12000" y="9912"/>
                  </a:cubicBezTo>
                  <a:cubicBezTo>
                    <a:pt x="11200" y="12723"/>
                    <a:pt x="9600" y="15090"/>
                    <a:pt x="8267" y="17014"/>
                  </a:cubicBezTo>
                  <a:cubicBezTo>
                    <a:pt x="6933" y="18937"/>
                    <a:pt x="5867" y="20416"/>
                    <a:pt x="6000" y="21008"/>
                  </a:cubicBezTo>
                  <a:cubicBezTo>
                    <a:pt x="6133" y="21600"/>
                    <a:pt x="7467" y="21304"/>
                    <a:pt x="10267" y="20121"/>
                  </a:cubicBezTo>
                  <a:cubicBezTo>
                    <a:pt x="13067" y="18937"/>
                    <a:pt x="17333" y="16866"/>
                    <a:pt x="21600" y="14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544001" y="273050"/>
              <a:ext cx="4448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6" h="21600" fill="norm" stroke="1" extrusionOk="0">
                  <a:moveTo>
                    <a:pt x="768" y="0"/>
                  </a:moveTo>
                  <a:cubicBezTo>
                    <a:pt x="-132" y="1000"/>
                    <a:pt x="-1032" y="2000"/>
                    <a:pt x="3018" y="4250"/>
                  </a:cubicBezTo>
                  <a:cubicBezTo>
                    <a:pt x="7068" y="6500"/>
                    <a:pt x="16068" y="10000"/>
                    <a:pt x="18318" y="13100"/>
                  </a:cubicBezTo>
                  <a:cubicBezTo>
                    <a:pt x="20568" y="16200"/>
                    <a:pt x="16068" y="18900"/>
                    <a:pt x="115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194554" y="419100"/>
              <a:ext cx="243553" cy="12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13" fill="norm" stroke="1" extrusionOk="0">
                  <a:moveTo>
                    <a:pt x="2433" y="20868"/>
                  </a:moveTo>
                  <a:cubicBezTo>
                    <a:pt x="1502" y="21234"/>
                    <a:pt x="571" y="21600"/>
                    <a:pt x="198" y="20319"/>
                  </a:cubicBezTo>
                  <a:cubicBezTo>
                    <a:pt x="-174" y="19037"/>
                    <a:pt x="12" y="16108"/>
                    <a:pt x="478" y="14095"/>
                  </a:cubicBezTo>
                  <a:cubicBezTo>
                    <a:pt x="943" y="12081"/>
                    <a:pt x="1688" y="10983"/>
                    <a:pt x="3178" y="11349"/>
                  </a:cubicBezTo>
                  <a:cubicBezTo>
                    <a:pt x="4667" y="11715"/>
                    <a:pt x="6902" y="13546"/>
                    <a:pt x="8950" y="14278"/>
                  </a:cubicBezTo>
                  <a:cubicBezTo>
                    <a:pt x="10998" y="15010"/>
                    <a:pt x="12860" y="14644"/>
                    <a:pt x="14909" y="12081"/>
                  </a:cubicBezTo>
                  <a:cubicBezTo>
                    <a:pt x="16957" y="9519"/>
                    <a:pt x="19192" y="4759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588790" y="248598"/>
              <a:ext cx="90617" cy="27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25" fill="norm" stroke="1" extrusionOk="0">
                  <a:moveTo>
                    <a:pt x="18071" y="1432"/>
                  </a:moveTo>
                  <a:cubicBezTo>
                    <a:pt x="16598" y="762"/>
                    <a:pt x="15125" y="92"/>
                    <a:pt x="13407" y="9"/>
                  </a:cubicBezTo>
                  <a:cubicBezTo>
                    <a:pt x="11689" y="-75"/>
                    <a:pt x="9725" y="427"/>
                    <a:pt x="7025" y="2353"/>
                  </a:cubicBezTo>
                  <a:cubicBezTo>
                    <a:pt x="4325" y="4278"/>
                    <a:pt x="889" y="7627"/>
                    <a:pt x="152" y="11060"/>
                  </a:cubicBezTo>
                  <a:cubicBezTo>
                    <a:pt x="-584" y="14492"/>
                    <a:pt x="1380" y="18009"/>
                    <a:pt x="5307" y="19767"/>
                  </a:cubicBezTo>
                  <a:cubicBezTo>
                    <a:pt x="9234" y="21525"/>
                    <a:pt x="15125" y="21525"/>
                    <a:pt x="21016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741220" y="279399"/>
              <a:ext cx="108264" cy="16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21" fill="norm" stroke="1" extrusionOk="0">
                  <a:moveTo>
                    <a:pt x="16219" y="0"/>
                  </a:moveTo>
                  <a:cubicBezTo>
                    <a:pt x="12959" y="0"/>
                    <a:pt x="9699" y="0"/>
                    <a:pt x="6846" y="2634"/>
                  </a:cubicBezTo>
                  <a:cubicBezTo>
                    <a:pt x="3993" y="5268"/>
                    <a:pt x="1548" y="10537"/>
                    <a:pt x="529" y="13961"/>
                  </a:cubicBezTo>
                  <a:cubicBezTo>
                    <a:pt x="-490" y="17385"/>
                    <a:pt x="-82" y="18966"/>
                    <a:pt x="2159" y="20020"/>
                  </a:cubicBezTo>
                  <a:cubicBezTo>
                    <a:pt x="4401" y="21073"/>
                    <a:pt x="8476" y="21600"/>
                    <a:pt x="11940" y="20546"/>
                  </a:cubicBezTo>
                  <a:cubicBezTo>
                    <a:pt x="15404" y="19493"/>
                    <a:pt x="18257" y="16859"/>
                    <a:pt x="19684" y="14093"/>
                  </a:cubicBezTo>
                  <a:cubicBezTo>
                    <a:pt x="21110" y="11327"/>
                    <a:pt x="21110" y="8429"/>
                    <a:pt x="20295" y="6585"/>
                  </a:cubicBezTo>
                  <a:cubicBezTo>
                    <a:pt x="19480" y="4741"/>
                    <a:pt x="17850" y="3951"/>
                    <a:pt x="16627" y="4215"/>
                  </a:cubicBezTo>
                  <a:cubicBezTo>
                    <a:pt x="15404" y="4478"/>
                    <a:pt x="14589" y="5795"/>
                    <a:pt x="13774" y="71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901656" y="438150"/>
              <a:ext cx="31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071654" y="215900"/>
              <a:ext cx="204653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1" fill="norm" stroke="1" extrusionOk="0">
                  <a:moveTo>
                    <a:pt x="6102" y="7807"/>
                  </a:moveTo>
                  <a:cubicBezTo>
                    <a:pt x="5220" y="10149"/>
                    <a:pt x="4339" y="12492"/>
                    <a:pt x="3788" y="14443"/>
                  </a:cubicBezTo>
                  <a:cubicBezTo>
                    <a:pt x="3237" y="16395"/>
                    <a:pt x="3016" y="17957"/>
                    <a:pt x="2575" y="19258"/>
                  </a:cubicBezTo>
                  <a:cubicBezTo>
                    <a:pt x="2134" y="20559"/>
                    <a:pt x="1473" y="21600"/>
                    <a:pt x="1032" y="21470"/>
                  </a:cubicBezTo>
                  <a:cubicBezTo>
                    <a:pt x="592" y="21340"/>
                    <a:pt x="371" y="20039"/>
                    <a:pt x="151" y="18737"/>
                  </a:cubicBezTo>
                  <a:cubicBezTo>
                    <a:pt x="-70" y="17436"/>
                    <a:pt x="-290" y="16135"/>
                    <a:pt x="1363" y="14183"/>
                  </a:cubicBezTo>
                  <a:cubicBezTo>
                    <a:pt x="3016" y="12231"/>
                    <a:pt x="6543" y="9629"/>
                    <a:pt x="10179" y="7157"/>
                  </a:cubicBezTo>
                  <a:cubicBezTo>
                    <a:pt x="13816" y="4684"/>
                    <a:pt x="17563" y="2342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257256" y="70355"/>
              <a:ext cx="114301" cy="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1612"/>
                  </a:moveTo>
                  <a:cubicBezTo>
                    <a:pt x="2400" y="1029"/>
                    <a:pt x="4800" y="445"/>
                    <a:pt x="7000" y="153"/>
                  </a:cubicBezTo>
                  <a:cubicBezTo>
                    <a:pt x="9200" y="-139"/>
                    <a:pt x="11200" y="-139"/>
                    <a:pt x="12400" y="1320"/>
                  </a:cubicBezTo>
                  <a:cubicBezTo>
                    <a:pt x="13600" y="2780"/>
                    <a:pt x="14000" y="5699"/>
                    <a:pt x="13600" y="8326"/>
                  </a:cubicBezTo>
                  <a:cubicBezTo>
                    <a:pt x="13200" y="10953"/>
                    <a:pt x="12000" y="13288"/>
                    <a:pt x="10600" y="15623"/>
                  </a:cubicBezTo>
                  <a:cubicBezTo>
                    <a:pt x="9200" y="17958"/>
                    <a:pt x="7600" y="20293"/>
                    <a:pt x="8600" y="20877"/>
                  </a:cubicBezTo>
                  <a:cubicBezTo>
                    <a:pt x="9600" y="21461"/>
                    <a:pt x="13200" y="20293"/>
                    <a:pt x="15800" y="19126"/>
                  </a:cubicBezTo>
                  <a:cubicBezTo>
                    <a:pt x="18400" y="17958"/>
                    <a:pt x="20000" y="16791"/>
                    <a:pt x="21600" y="15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433374" y="31750"/>
              <a:ext cx="8114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600" fill="norm" stroke="1" extrusionOk="0">
                  <a:moveTo>
                    <a:pt x="1999" y="0"/>
                  </a:moveTo>
                  <a:cubicBezTo>
                    <a:pt x="418" y="457"/>
                    <a:pt x="-1162" y="914"/>
                    <a:pt x="1209" y="2171"/>
                  </a:cubicBezTo>
                  <a:cubicBezTo>
                    <a:pt x="3579" y="3429"/>
                    <a:pt x="9901" y="5486"/>
                    <a:pt x="14116" y="8000"/>
                  </a:cubicBezTo>
                  <a:cubicBezTo>
                    <a:pt x="18331" y="10514"/>
                    <a:pt x="20438" y="13486"/>
                    <a:pt x="20175" y="15714"/>
                  </a:cubicBezTo>
                  <a:cubicBezTo>
                    <a:pt x="19911" y="17943"/>
                    <a:pt x="17277" y="19429"/>
                    <a:pt x="14379" y="20286"/>
                  </a:cubicBezTo>
                  <a:cubicBezTo>
                    <a:pt x="11482" y="21143"/>
                    <a:pt x="8321" y="21371"/>
                    <a:pt x="51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3" name="Drawing"/>
          <p:cNvGrpSpPr/>
          <p:nvPr/>
        </p:nvGrpSpPr>
        <p:grpSpPr>
          <a:xfrm>
            <a:off x="695060" y="1922364"/>
            <a:ext cx="4823091" cy="2706522"/>
            <a:chOff x="0" y="0"/>
            <a:chExt cx="4823089" cy="2706520"/>
          </a:xfrm>
        </p:grpSpPr>
        <p:sp>
          <p:nvSpPr>
            <p:cNvPr id="2337" name="Line"/>
            <p:cNvSpPr/>
            <p:nvPr/>
          </p:nvSpPr>
          <p:spPr>
            <a:xfrm>
              <a:off x="1387739" y="325535"/>
              <a:ext cx="247651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2954" y="2314"/>
                    <a:pt x="5908" y="4629"/>
                    <a:pt x="9046" y="7869"/>
                  </a:cubicBezTo>
                  <a:cubicBezTo>
                    <a:pt x="12185" y="11109"/>
                    <a:pt x="15508" y="15274"/>
                    <a:pt x="17354" y="17820"/>
                  </a:cubicBezTo>
                  <a:cubicBezTo>
                    <a:pt x="19200" y="20366"/>
                    <a:pt x="19569" y="21291"/>
                    <a:pt x="20031" y="21446"/>
                  </a:cubicBezTo>
                  <a:cubicBezTo>
                    <a:pt x="20492" y="21600"/>
                    <a:pt x="21046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605346" y="317068"/>
              <a:ext cx="125294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1310" y="896"/>
                  </a:moveTo>
                  <a:cubicBezTo>
                    <a:pt x="19870" y="448"/>
                    <a:pt x="18430" y="0"/>
                    <a:pt x="17170" y="0"/>
                  </a:cubicBezTo>
                  <a:cubicBezTo>
                    <a:pt x="15910" y="0"/>
                    <a:pt x="14830" y="448"/>
                    <a:pt x="14110" y="1793"/>
                  </a:cubicBezTo>
                  <a:cubicBezTo>
                    <a:pt x="13390" y="3137"/>
                    <a:pt x="13030" y="5378"/>
                    <a:pt x="11950" y="7887"/>
                  </a:cubicBezTo>
                  <a:cubicBezTo>
                    <a:pt x="10870" y="10397"/>
                    <a:pt x="9070" y="13175"/>
                    <a:pt x="7270" y="15147"/>
                  </a:cubicBezTo>
                  <a:cubicBezTo>
                    <a:pt x="5470" y="17119"/>
                    <a:pt x="3670" y="18284"/>
                    <a:pt x="2230" y="19225"/>
                  </a:cubicBezTo>
                  <a:cubicBezTo>
                    <a:pt x="790" y="20166"/>
                    <a:pt x="-290" y="20883"/>
                    <a:pt x="70" y="21241"/>
                  </a:cubicBezTo>
                  <a:cubicBezTo>
                    <a:pt x="430" y="21600"/>
                    <a:pt x="2230" y="21600"/>
                    <a:pt x="4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780876" y="757335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00"/>
                    <a:pt x="-1585" y="6000"/>
                    <a:pt x="575" y="9600"/>
                  </a:cubicBezTo>
                  <a:cubicBezTo>
                    <a:pt x="2735" y="13200"/>
                    <a:pt x="11375" y="17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787789" y="598585"/>
              <a:ext cx="64698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63" fill="norm" stroke="1" extrusionOk="0">
                  <a:moveTo>
                    <a:pt x="14175" y="14224"/>
                  </a:moveTo>
                  <a:cubicBezTo>
                    <a:pt x="11475" y="12644"/>
                    <a:pt x="8775" y="11063"/>
                    <a:pt x="6412" y="12117"/>
                  </a:cubicBezTo>
                  <a:cubicBezTo>
                    <a:pt x="4050" y="13171"/>
                    <a:pt x="2025" y="16859"/>
                    <a:pt x="3037" y="18966"/>
                  </a:cubicBezTo>
                  <a:cubicBezTo>
                    <a:pt x="4050" y="21073"/>
                    <a:pt x="8100" y="21600"/>
                    <a:pt x="11475" y="21073"/>
                  </a:cubicBezTo>
                  <a:cubicBezTo>
                    <a:pt x="14850" y="20546"/>
                    <a:pt x="17550" y="18966"/>
                    <a:pt x="19237" y="16859"/>
                  </a:cubicBezTo>
                  <a:cubicBezTo>
                    <a:pt x="20925" y="14751"/>
                    <a:pt x="21600" y="12117"/>
                    <a:pt x="18225" y="9220"/>
                  </a:cubicBezTo>
                  <a:cubicBezTo>
                    <a:pt x="14850" y="6322"/>
                    <a:pt x="7425" y="316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519348" y="0"/>
              <a:ext cx="154142" cy="16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75" fill="norm" stroke="1" extrusionOk="0">
                  <a:moveTo>
                    <a:pt x="1991" y="5885"/>
                  </a:moveTo>
                  <a:cubicBezTo>
                    <a:pt x="824" y="13175"/>
                    <a:pt x="-344" y="20465"/>
                    <a:pt x="94" y="20195"/>
                  </a:cubicBezTo>
                  <a:cubicBezTo>
                    <a:pt x="532" y="19925"/>
                    <a:pt x="2575" y="12095"/>
                    <a:pt x="4180" y="7235"/>
                  </a:cubicBezTo>
                  <a:cubicBezTo>
                    <a:pt x="5786" y="2375"/>
                    <a:pt x="6953" y="485"/>
                    <a:pt x="7975" y="80"/>
                  </a:cubicBezTo>
                  <a:cubicBezTo>
                    <a:pt x="8997" y="-325"/>
                    <a:pt x="9872" y="755"/>
                    <a:pt x="12061" y="4535"/>
                  </a:cubicBezTo>
                  <a:cubicBezTo>
                    <a:pt x="14251" y="8315"/>
                    <a:pt x="17753" y="14795"/>
                    <a:pt x="21256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352939" y="52873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346589" y="693835"/>
              <a:ext cx="215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929" y="21600"/>
                    <a:pt x="11859" y="21600"/>
                    <a:pt x="15459" y="0"/>
                  </a:cubicBezTo>
                  <a:cubicBezTo>
                    <a:pt x="19059" y="21600"/>
                    <a:pt x="20329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070489" y="346291"/>
              <a:ext cx="216174" cy="50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98" fill="norm" stroke="1" extrusionOk="0">
                  <a:moveTo>
                    <a:pt x="0" y="2061"/>
                  </a:moveTo>
                  <a:cubicBezTo>
                    <a:pt x="1049" y="1972"/>
                    <a:pt x="2097" y="1884"/>
                    <a:pt x="2936" y="2017"/>
                  </a:cubicBezTo>
                  <a:cubicBezTo>
                    <a:pt x="3775" y="2150"/>
                    <a:pt x="4404" y="2506"/>
                    <a:pt x="4194" y="2506"/>
                  </a:cubicBezTo>
                  <a:cubicBezTo>
                    <a:pt x="3984" y="2506"/>
                    <a:pt x="2936" y="2150"/>
                    <a:pt x="2412" y="2372"/>
                  </a:cubicBezTo>
                  <a:cubicBezTo>
                    <a:pt x="1887" y="2595"/>
                    <a:pt x="1887" y="3395"/>
                    <a:pt x="2097" y="5395"/>
                  </a:cubicBezTo>
                  <a:cubicBezTo>
                    <a:pt x="2307" y="7395"/>
                    <a:pt x="2726" y="10595"/>
                    <a:pt x="3041" y="13795"/>
                  </a:cubicBezTo>
                  <a:cubicBezTo>
                    <a:pt x="3355" y="16995"/>
                    <a:pt x="3565" y="20195"/>
                    <a:pt x="3670" y="20861"/>
                  </a:cubicBezTo>
                  <a:cubicBezTo>
                    <a:pt x="3775" y="21528"/>
                    <a:pt x="3775" y="19661"/>
                    <a:pt x="3670" y="17039"/>
                  </a:cubicBezTo>
                  <a:cubicBezTo>
                    <a:pt x="3565" y="14417"/>
                    <a:pt x="3355" y="11039"/>
                    <a:pt x="3250" y="8372"/>
                  </a:cubicBezTo>
                  <a:cubicBezTo>
                    <a:pt x="3146" y="5706"/>
                    <a:pt x="3146" y="3750"/>
                    <a:pt x="3355" y="2550"/>
                  </a:cubicBezTo>
                  <a:cubicBezTo>
                    <a:pt x="3565" y="1350"/>
                    <a:pt x="3984" y="906"/>
                    <a:pt x="4614" y="550"/>
                  </a:cubicBezTo>
                  <a:cubicBezTo>
                    <a:pt x="5243" y="195"/>
                    <a:pt x="6082" y="-72"/>
                    <a:pt x="8388" y="17"/>
                  </a:cubicBezTo>
                  <a:cubicBezTo>
                    <a:pt x="10695" y="106"/>
                    <a:pt x="14470" y="550"/>
                    <a:pt x="16777" y="1261"/>
                  </a:cubicBezTo>
                  <a:cubicBezTo>
                    <a:pt x="19083" y="1972"/>
                    <a:pt x="19922" y="2950"/>
                    <a:pt x="19922" y="3884"/>
                  </a:cubicBezTo>
                  <a:cubicBezTo>
                    <a:pt x="19922" y="4817"/>
                    <a:pt x="19083" y="5706"/>
                    <a:pt x="18035" y="6328"/>
                  </a:cubicBezTo>
                  <a:cubicBezTo>
                    <a:pt x="16986" y="6950"/>
                    <a:pt x="15728" y="7306"/>
                    <a:pt x="14470" y="7528"/>
                  </a:cubicBezTo>
                  <a:cubicBezTo>
                    <a:pt x="13212" y="7750"/>
                    <a:pt x="11953" y="7839"/>
                    <a:pt x="12268" y="7839"/>
                  </a:cubicBezTo>
                  <a:cubicBezTo>
                    <a:pt x="12583" y="7839"/>
                    <a:pt x="14470" y="7750"/>
                    <a:pt x="15938" y="7750"/>
                  </a:cubicBezTo>
                  <a:cubicBezTo>
                    <a:pt x="17406" y="7750"/>
                    <a:pt x="18454" y="7839"/>
                    <a:pt x="19503" y="8372"/>
                  </a:cubicBezTo>
                  <a:cubicBezTo>
                    <a:pt x="20551" y="8906"/>
                    <a:pt x="21600" y="9884"/>
                    <a:pt x="21390" y="10684"/>
                  </a:cubicBezTo>
                  <a:cubicBezTo>
                    <a:pt x="21181" y="11484"/>
                    <a:pt x="19713" y="12106"/>
                    <a:pt x="18454" y="12506"/>
                  </a:cubicBezTo>
                  <a:cubicBezTo>
                    <a:pt x="17196" y="12906"/>
                    <a:pt x="16148" y="13084"/>
                    <a:pt x="15099" y="13128"/>
                  </a:cubicBezTo>
                  <a:cubicBezTo>
                    <a:pt x="14050" y="13172"/>
                    <a:pt x="13002" y="13084"/>
                    <a:pt x="12583" y="12950"/>
                  </a:cubicBezTo>
                  <a:cubicBezTo>
                    <a:pt x="12163" y="12817"/>
                    <a:pt x="12373" y="12639"/>
                    <a:pt x="12583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332288" y="554135"/>
              <a:ext cx="100152" cy="16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19" fill="norm" stroke="1" extrusionOk="0">
                  <a:moveTo>
                    <a:pt x="21292" y="11340"/>
                  </a:moveTo>
                  <a:cubicBezTo>
                    <a:pt x="15442" y="11880"/>
                    <a:pt x="9592" y="12420"/>
                    <a:pt x="5992" y="13230"/>
                  </a:cubicBezTo>
                  <a:cubicBezTo>
                    <a:pt x="2392" y="14040"/>
                    <a:pt x="1042" y="15120"/>
                    <a:pt x="367" y="16470"/>
                  </a:cubicBezTo>
                  <a:cubicBezTo>
                    <a:pt x="-308" y="17820"/>
                    <a:pt x="-308" y="19440"/>
                    <a:pt x="2617" y="20385"/>
                  </a:cubicBezTo>
                  <a:cubicBezTo>
                    <a:pt x="5542" y="21330"/>
                    <a:pt x="11392" y="21600"/>
                    <a:pt x="15217" y="20520"/>
                  </a:cubicBezTo>
                  <a:cubicBezTo>
                    <a:pt x="19042" y="19440"/>
                    <a:pt x="20842" y="17010"/>
                    <a:pt x="19267" y="13365"/>
                  </a:cubicBezTo>
                  <a:cubicBezTo>
                    <a:pt x="17692" y="9720"/>
                    <a:pt x="12742" y="4860"/>
                    <a:pt x="77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115581" y="123282"/>
              <a:ext cx="120009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0" fill="norm" stroke="1" extrusionOk="0">
                  <a:moveTo>
                    <a:pt x="5569" y="2677"/>
                  </a:moveTo>
                  <a:cubicBezTo>
                    <a:pt x="4811" y="4556"/>
                    <a:pt x="4053" y="6434"/>
                    <a:pt x="3106" y="9408"/>
                  </a:cubicBezTo>
                  <a:cubicBezTo>
                    <a:pt x="2159" y="12382"/>
                    <a:pt x="1022" y="16451"/>
                    <a:pt x="453" y="17077"/>
                  </a:cubicBezTo>
                  <a:cubicBezTo>
                    <a:pt x="-115" y="17703"/>
                    <a:pt x="-115" y="14886"/>
                    <a:pt x="264" y="11912"/>
                  </a:cubicBezTo>
                  <a:cubicBezTo>
                    <a:pt x="643" y="8938"/>
                    <a:pt x="1401" y="5808"/>
                    <a:pt x="2538" y="3617"/>
                  </a:cubicBezTo>
                  <a:cubicBezTo>
                    <a:pt x="3674" y="1425"/>
                    <a:pt x="5190" y="173"/>
                    <a:pt x="6706" y="17"/>
                  </a:cubicBezTo>
                  <a:cubicBezTo>
                    <a:pt x="8222" y="-140"/>
                    <a:pt x="9738" y="799"/>
                    <a:pt x="11443" y="3617"/>
                  </a:cubicBezTo>
                  <a:cubicBezTo>
                    <a:pt x="13148" y="6434"/>
                    <a:pt x="15043" y="11130"/>
                    <a:pt x="16748" y="14417"/>
                  </a:cubicBezTo>
                  <a:cubicBezTo>
                    <a:pt x="18453" y="17703"/>
                    <a:pt x="19969" y="19582"/>
                    <a:pt x="2148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654689" y="535085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789923" y="490635"/>
              <a:ext cx="362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817"/>
                    <a:pt x="-1068" y="5635"/>
                    <a:pt x="132" y="9235"/>
                  </a:cubicBezTo>
                  <a:cubicBezTo>
                    <a:pt x="1332" y="12835"/>
                    <a:pt x="10932" y="1721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951613" y="349136"/>
              <a:ext cx="171756" cy="65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20" fill="norm" stroke="1" extrusionOk="0">
                  <a:moveTo>
                    <a:pt x="1749" y="21520"/>
                  </a:moveTo>
                  <a:cubicBezTo>
                    <a:pt x="1228" y="18811"/>
                    <a:pt x="708" y="16103"/>
                    <a:pt x="318" y="13672"/>
                  </a:cubicBezTo>
                  <a:cubicBezTo>
                    <a:pt x="-73" y="11241"/>
                    <a:pt x="-333" y="9088"/>
                    <a:pt x="968" y="7004"/>
                  </a:cubicBezTo>
                  <a:cubicBezTo>
                    <a:pt x="2269" y="4921"/>
                    <a:pt x="5132" y="2906"/>
                    <a:pt x="7084" y="1761"/>
                  </a:cubicBezTo>
                  <a:cubicBezTo>
                    <a:pt x="9036" y="615"/>
                    <a:pt x="10077" y="337"/>
                    <a:pt x="11378" y="163"/>
                  </a:cubicBezTo>
                  <a:cubicBezTo>
                    <a:pt x="12679" y="-11"/>
                    <a:pt x="14240" y="-80"/>
                    <a:pt x="15281" y="128"/>
                  </a:cubicBezTo>
                  <a:cubicBezTo>
                    <a:pt x="16322" y="337"/>
                    <a:pt x="16843" y="823"/>
                    <a:pt x="16192" y="1830"/>
                  </a:cubicBezTo>
                  <a:cubicBezTo>
                    <a:pt x="15542" y="2837"/>
                    <a:pt x="13720" y="4365"/>
                    <a:pt x="12419" y="5303"/>
                  </a:cubicBezTo>
                  <a:cubicBezTo>
                    <a:pt x="11118" y="6240"/>
                    <a:pt x="10337" y="6588"/>
                    <a:pt x="10857" y="6761"/>
                  </a:cubicBezTo>
                  <a:cubicBezTo>
                    <a:pt x="11378" y="6935"/>
                    <a:pt x="13200" y="6935"/>
                    <a:pt x="14761" y="6970"/>
                  </a:cubicBezTo>
                  <a:cubicBezTo>
                    <a:pt x="16322" y="7004"/>
                    <a:pt x="17624" y="7074"/>
                    <a:pt x="18665" y="7247"/>
                  </a:cubicBezTo>
                  <a:cubicBezTo>
                    <a:pt x="19706" y="7421"/>
                    <a:pt x="20486" y="7699"/>
                    <a:pt x="20877" y="8011"/>
                  </a:cubicBezTo>
                  <a:cubicBezTo>
                    <a:pt x="21267" y="8324"/>
                    <a:pt x="21267" y="8671"/>
                    <a:pt x="20226" y="9088"/>
                  </a:cubicBezTo>
                  <a:cubicBezTo>
                    <a:pt x="19185" y="9505"/>
                    <a:pt x="17103" y="9991"/>
                    <a:pt x="15412" y="10234"/>
                  </a:cubicBezTo>
                  <a:cubicBezTo>
                    <a:pt x="13720" y="10477"/>
                    <a:pt x="12419" y="10477"/>
                    <a:pt x="11118" y="1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219839" y="60493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022455" y="133054"/>
              <a:ext cx="146585" cy="11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90" fill="norm" stroke="1" extrusionOk="0">
                  <a:moveTo>
                    <a:pt x="8409" y="2676"/>
                  </a:moveTo>
                  <a:cubicBezTo>
                    <a:pt x="6558" y="5761"/>
                    <a:pt x="4706" y="8847"/>
                    <a:pt x="3163" y="11740"/>
                  </a:cubicBezTo>
                  <a:cubicBezTo>
                    <a:pt x="1620" y="14633"/>
                    <a:pt x="386" y="17333"/>
                    <a:pt x="78" y="17526"/>
                  </a:cubicBezTo>
                  <a:cubicBezTo>
                    <a:pt x="-231" y="17719"/>
                    <a:pt x="386" y="15404"/>
                    <a:pt x="1775" y="12126"/>
                  </a:cubicBezTo>
                  <a:cubicBezTo>
                    <a:pt x="3163" y="8847"/>
                    <a:pt x="5323" y="4604"/>
                    <a:pt x="7175" y="2290"/>
                  </a:cubicBezTo>
                  <a:cubicBezTo>
                    <a:pt x="9026" y="-24"/>
                    <a:pt x="10569" y="-410"/>
                    <a:pt x="11649" y="361"/>
                  </a:cubicBezTo>
                  <a:cubicBezTo>
                    <a:pt x="12729" y="1133"/>
                    <a:pt x="13346" y="3061"/>
                    <a:pt x="14889" y="6726"/>
                  </a:cubicBezTo>
                  <a:cubicBezTo>
                    <a:pt x="16432" y="10390"/>
                    <a:pt x="18900" y="15790"/>
                    <a:pt x="21369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505589" y="350935"/>
              <a:ext cx="18043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5214" y="2777"/>
                    <a:pt x="10428" y="5554"/>
                    <a:pt x="14152" y="8434"/>
                  </a:cubicBezTo>
                  <a:cubicBezTo>
                    <a:pt x="17876" y="11314"/>
                    <a:pt x="20110" y="14297"/>
                    <a:pt x="20855" y="16509"/>
                  </a:cubicBezTo>
                  <a:cubicBezTo>
                    <a:pt x="21600" y="18720"/>
                    <a:pt x="20855" y="20160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524639" y="312835"/>
              <a:ext cx="1841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80"/>
                    <a:pt x="19117" y="360"/>
                    <a:pt x="17379" y="1440"/>
                  </a:cubicBezTo>
                  <a:cubicBezTo>
                    <a:pt x="15641" y="2520"/>
                    <a:pt x="13407" y="4500"/>
                    <a:pt x="11172" y="6795"/>
                  </a:cubicBezTo>
                  <a:cubicBezTo>
                    <a:pt x="8938" y="9090"/>
                    <a:pt x="6703" y="11700"/>
                    <a:pt x="4841" y="14220"/>
                  </a:cubicBezTo>
                  <a:cubicBezTo>
                    <a:pt x="2979" y="16740"/>
                    <a:pt x="1490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4784989" y="73828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4810389" y="56048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470289" y="1201835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5429"/>
                    <a:pt x="10873" y="9257"/>
                    <a:pt x="14473" y="5657"/>
                  </a:cubicBezTo>
                  <a:cubicBezTo>
                    <a:pt x="18073" y="2057"/>
                    <a:pt x="1983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527971" y="1271685"/>
              <a:ext cx="297919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0" fill="norm" stroke="1" extrusionOk="0">
                  <a:moveTo>
                    <a:pt x="2700" y="0"/>
                  </a:moveTo>
                  <a:cubicBezTo>
                    <a:pt x="1483" y="5760"/>
                    <a:pt x="266" y="11520"/>
                    <a:pt x="38" y="15120"/>
                  </a:cubicBezTo>
                  <a:cubicBezTo>
                    <a:pt x="-190" y="18720"/>
                    <a:pt x="571" y="20160"/>
                    <a:pt x="3537" y="20880"/>
                  </a:cubicBezTo>
                  <a:cubicBezTo>
                    <a:pt x="6503" y="21600"/>
                    <a:pt x="11675" y="21600"/>
                    <a:pt x="15021" y="20880"/>
                  </a:cubicBezTo>
                  <a:cubicBezTo>
                    <a:pt x="18368" y="20160"/>
                    <a:pt x="19889" y="18720"/>
                    <a:pt x="2141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84489" y="1786977"/>
              <a:ext cx="171451" cy="46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541"/>
                  </a:moveTo>
                  <a:cubicBezTo>
                    <a:pt x="20533" y="249"/>
                    <a:pt x="19467" y="-43"/>
                    <a:pt x="17467" y="6"/>
                  </a:cubicBezTo>
                  <a:cubicBezTo>
                    <a:pt x="15467" y="54"/>
                    <a:pt x="12533" y="443"/>
                    <a:pt x="10400" y="638"/>
                  </a:cubicBezTo>
                  <a:cubicBezTo>
                    <a:pt x="8267" y="833"/>
                    <a:pt x="6933" y="833"/>
                    <a:pt x="5600" y="930"/>
                  </a:cubicBezTo>
                  <a:cubicBezTo>
                    <a:pt x="4267" y="1027"/>
                    <a:pt x="2933" y="1222"/>
                    <a:pt x="2667" y="1514"/>
                  </a:cubicBezTo>
                  <a:cubicBezTo>
                    <a:pt x="2400" y="1806"/>
                    <a:pt x="3200" y="2195"/>
                    <a:pt x="3467" y="3168"/>
                  </a:cubicBezTo>
                  <a:cubicBezTo>
                    <a:pt x="3733" y="4141"/>
                    <a:pt x="3467" y="5698"/>
                    <a:pt x="2800" y="8130"/>
                  </a:cubicBezTo>
                  <a:cubicBezTo>
                    <a:pt x="2133" y="10562"/>
                    <a:pt x="1067" y="13871"/>
                    <a:pt x="533" y="15816"/>
                  </a:cubicBezTo>
                  <a:cubicBezTo>
                    <a:pt x="0" y="17762"/>
                    <a:pt x="0" y="18346"/>
                    <a:pt x="0" y="19076"/>
                  </a:cubicBezTo>
                  <a:cubicBezTo>
                    <a:pt x="0" y="19806"/>
                    <a:pt x="0" y="20681"/>
                    <a:pt x="933" y="21119"/>
                  </a:cubicBezTo>
                  <a:cubicBezTo>
                    <a:pt x="1867" y="21557"/>
                    <a:pt x="3733" y="21557"/>
                    <a:pt x="7200" y="21460"/>
                  </a:cubicBezTo>
                  <a:cubicBezTo>
                    <a:pt x="10667" y="21362"/>
                    <a:pt x="15733" y="21168"/>
                    <a:pt x="2080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16239" y="2008285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800"/>
                    <a:pt x="3200" y="12000"/>
                    <a:pt x="6800" y="8400"/>
                  </a:cubicBezTo>
                  <a:cubicBezTo>
                    <a:pt x="10400" y="4800"/>
                    <a:pt x="16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48818" y="1742908"/>
              <a:ext cx="218272" cy="54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7" fill="norm" stroke="1" extrusionOk="0">
                  <a:moveTo>
                    <a:pt x="21417" y="1204"/>
                  </a:moveTo>
                  <a:cubicBezTo>
                    <a:pt x="21002" y="785"/>
                    <a:pt x="20586" y="367"/>
                    <a:pt x="19859" y="157"/>
                  </a:cubicBezTo>
                  <a:cubicBezTo>
                    <a:pt x="19132" y="-52"/>
                    <a:pt x="18094" y="-52"/>
                    <a:pt x="15913" y="157"/>
                  </a:cubicBezTo>
                  <a:cubicBezTo>
                    <a:pt x="13732" y="367"/>
                    <a:pt x="10409" y="785"/>
                    <a:pt x="8229" y="1036"/>
                  </a:cubicBezTo>
                  <a:cubicBezTo>
                    <a:pt x="6048" y="1288"/>
                    <a:pt x="5009" y="1371"/>
                    <a:pt x="4075" y="1539"/>
                  </a:cubicBezTo>
                  <a:cubicBezTo>
                    <a:pt x="3140" y="1706"/>
                    <a:pt x="2309" y="1957"/>
                    <a:pt x="1998" y="2376"/>
                  </a:cubicBezTo>
                  <a:cubicBezTo>
                    <a:pt x="1686" y="2795"/>
                    <a:pt x="1894" y="3381"/>
                    <a:pt x="2517" y="4846"/>
                  </a:cubicBezTo>
                  <a:cubicBezTo>
                    <a:pt x="3140" y="6311"/>
                    <a:pt x="4179" y="8655"/>
                    <a:pt x="4075" y="11083"/>
                  </a:cubicBezTo>
                  <a:cubicBezTo>
                    <a:pt x="3971" y="13511"/>
                    <a:pt x="2725" y="16022"/>
                    <a:pt x="1894" y="17529"/>
                  </a:cubicBezTo>
                  <a:cubicBezTo>
                    <a:pt x="1063" y="19036"/>
                    <a:pt x="648" y="19539"/>
                    <a:pt x="336" y="20041"/>
                  </a:cubicBezTo>
                  <a:cubicBezTo>
                    <a:pt x="25" y="20543"/>
                    <a:pt x="-183" y="21046"/>
                    <a:pt x="232" y="21297"/>
                  </a:cubicBezTo>
                  <a:cubicBezTo>
                    <a:pt x="648" y="21548"/>
                    <a:pt x="1686" y="21548"/>
                    <a:pt x="4386" y="21381"/>
                  </a:cubicBezTo>
                  <a:cubicBezTo>
                    <a:pt x="7086" y="21213"/>
                    <a:pt x="11448" y="20878"/>
                    <a:pt x="15809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330589" y="1824135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857"/>
                    <a:pt x="8938" y="7714"/>
                    <a:pt x="12166" y="10800"/>
                  </a:cubicBezTo>
                  <a:cubicBezTo>
                    <a:pt x="15393" y="13886"/>
                    <a:pt x="17379" y="16200"/>
                    <a:pt x="18745" y="17871"/>
                  </a:cubicBezTo>
                  <a:cubicBezTo>
                    <a:pt x="20110" y="19543"/>
                    <a:pt x="20855" y="20571"/>
                    <a:pt x="21228" y="2108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495639" y="1773335"/>
              <a:ext cx="88951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92" fill="norm" stroke="1" extrusionOk="0">
                  <a:moveTo>
                    <a:pt x="21110" y="0"/>
                  </a:moveTo>
                  <a:cubicBezTo>
                    <a:pt x="18598" y="2204"/>
                    <a:pt x="16087" y="4408"/>
                    <a:pt x="13324" y="7384"/>
                  </a:cubicBezTo>
                  <a:cubicBezTo>
                    <a:pt x="10561" y="10359"/>
                    <a:pt x="7547" y="14106"/>
                    <a:pt x="5538" y="16365"/>
                  </a:cubicBezTo>
                  <a:cubicBezTo>
                    <a:pt x="3529" y="18624"/>
                    <a:pt x="2524" y="19396"/>
                    <a:pt x="1519" y="20057"/>
                  </a:cubicBezTo>
                  <a:cubicBezTo>
                    <a:pt x="515" y="20718"/>
                    <a:pt x="-490" y="21269"/>
                    <a:pt x="263" y="21435"/>
                  </a:cubicBezTo>
                  <a:cubicBezTo>
                    <a:pt x="1017" y="21600"/>
                    <a:pt x="3529" y="21380"/>
                    <a:pt x="604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667139" y="214163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647544" y="1963835"/>
              <a:ext cx="60183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313" fill="norm" stroke="1" extrusionOk="0">
                  <a:moveTo>
                    <a:pt x="13145" y="6171"/>
                  </a:moveTo>
                  <a:cubicBezTo>
                    <a:pt x="9545" y="6686"/>
                    <a:pt x="5945" y="7200"/>
                    <a:pt x="3425" y="8743"/>
                  </a:cubicBezTo>
                  <a:cubicBezTo>
                    <a:pt x="905" y="10286"/>
                    <a:pt x="-535" y="12857"/>
                    <a:pt x="185" y="15171"/>
                  </a:cubicBezTo>
                  <a:cubicBezTo>
                    <a:pt x="905" y="17486"/>
                    <a:pt x="3785" y="19543"/>
                    <a:pt x="7385" y="20571"/>
                  </a:cubicBezTo>
                  <a:cubicBezTo>
                    <a:pt x="10985" y="21600"/>
                    <a:pt x="15305" y="21600"/>
                    <a:pt x="17825" y="20314"/>
                  </a:cubicBezTo>
                  <a:cubicBezTo>
                    <a:pt x="20345" y="19029"/>
                    <a:pt x="21065" y="16457"/>
                    <a:pt x="19985" y="14143"/>
                  </a:cubicBezTo>
                  <a:cubicBezTo>
                    <a:pt x="18905" y="11829"/>
                    <a:pt x="16025" y="9771"/>
                    <a:pt x="14585" y="7457"/>
                  </a:cubicBezTo>
                  <a:cubicBezTo>
                    <a:pt x="13145" y="5143"/>
                    <a:pt x="13145" y="2571"/>
                    <a:pt x="131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961356" y="1589185"/>
              <a:ext cx="29634" cy="9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3086" y="0"/>
                  </a:moveTo>
                  <a:cubicBezTo>
                    <a:pt x="3086" y="2180"/>
                    <a:pt x="3086" y="4360"/>
                    <a:pt x="2314" y="6341"/>
                  </a:cubicBezTo>
                  <a:cubicBezTo>
                    <a:pt x="1543" y="8323"/>
                    <a:pt x="0" y="10106"/>
                    <a:pt x="0" y="11939"/>
                  </a:cubicBezTo>
                  <a:cubicBezTo>
                    <a:pt x="0" y="13772"/>
                    <a:pt x="1543" y="15655"/>
                    <a:pt x="1543" y="17166"/>
                  </a:cubicBezTo>
                  <a:cubicBezTo>
                    <a:pt x="1543" y="18677"/>
                    <a:pt x="0" y="19817"/>
                    <a:pt x="0" y="20510"/>
                  </a:cubicBezTo>
                  <a:cubicBezTo>
                    <a:pt x="0" y="21204"/>
                    <a:pt x="1543" y="21451"/>
                    <a:pt x="5400" y="21526"/>
                  </a:cubicBezTo>
                  <a:cubicBezTo>
                    <a:pt x="9257" y="21600"/>
                    <a:pt x="15429" y="21501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143389" y="1836835"/>
              <a:ext cx="234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086"/>
                    <a:pt x="7395" y="6171"/>
                    <a:pt x="10508" y="9193"/>
                  </a:cubicBezTo>
                  <a:cubicBezTo>
                    <a:pt x="13622" y="12214"/>
                    <a:pt x="16151" y="15171"/>
                    <a:pt x="17903" y="17229"/>
                  </a:cubicBezTo>
                  <a:cubicBezTo>
                    <a:pt x="19654" y="19286"/>
                    <a:pt x="20627" y="20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247320" y="1760635"/>
              <a:ext cx="13102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8137" y="1344"/>
                    <a:pt x="15052" y="2688"/>
                    <a:pt x="12309" y="5184"/>
                  </a:cubicBezTo>
                  <a:cubicBezTo>
                    <a:pt x="9566" y="7680"/>
                    <a:pt x="7166" y="11328"/>
                    <a:pt x="4937" y="14064"/>
                  </a:cubicBezTo>
                  <a:cubicBezTo>
                    <a:pt x="2709" y="16800"/>
                    <a:pt x="652" y="18624"/>
                    <a:pt x="137" y="19728"/>
                  </a:cubicBezTo>
                  <a:cubicBezTo>
                    <a:pt x="-377" y="20832"/>
                    <a:pt x="652" y="21216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464562" y="2116235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86"/>
                    <a:pt x="4448" y="10971"/>
                    <a:pt x="1502" y="14571"/>
                  </a:cubicBezTo>
                  <a:cubicBezTo>
                    <a:pt x="-1443" y="18171"/>
                    <a:pt x="521" y="1988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454566" y="1976535"/>
              <a:ext cx="47454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0" h="20616" fill="norm" stroke="1" extrusionOk="0">
                  <a:moveTo>
                    <a:pt x="10357" y="8836"/>
                  </a:moveTo>
                  <a:cubicBezTo>
                    <a:pt x="6037" y="8836"/>
                    <a:pt x="1717" y="8836"/>
                    <a:pt x="421" y="11291"/>
                  </a:cubicBezTo>
                  <a:cubicBezTo>
                    <a:pt x="-875" y="13745"/>
                    <a:pt x="853" y="18655"/>
                    <a:pt x="5173" y="20127"/>
                  </a:cubicBezTo>
                  <a:cubicBezTo>
                    <a:pt x="9493" y="21600"/>
                    <a:pt x="16405" y="19636"/>
                    <a:pt x="18565" y="15709"/>
                  </a:cubicBezTo>
                  <a:cubicBezTo>
                    <a:pt x="20725" y="11782"/>
                    <a:pt x="18133" y="5891"/>
                    <a:pt x="15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565574" y="1648452"/>
              <a:ext cx="202666" cy="71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63" fill="norm" stroke="1" extrusionOk="0">
                  <a:moveTo>
                    <a:pt x="1679" y="1080"/>
                  </a:moveTo>
                  <a:cubicBezTo>
                    <a:pt x="789" y="826"/>
                    <a:pt x="-102" y="572"/>
                    <a:pt x="9" y="413"/>
                  </a:cubicBezTo>
                  <a:cubicBezTo>
                    <a:pt x="121" y="254"/>
                    <a:pt x="1234" y="191"/>
                    <a:pt x="3572" y="127"/>
                  </a:cubicBezTo>
                  <a:cubicBezTo>
                    <a:pt x="5910" y="64"/>
                    <a:pt x="9473" y="0"/>
                    <a:pt x="11811" y="0"/>
                  </a:cubicBezTo>
                  <a:cubicBezTo>
                    <a:pt x="14150" y="0"/>
                    <a:pt x="15263" y="64"/>
                    <a:pt x="16376" y="191"/>
                  </a:cubicBezTo>
                  <a:cubicBezTo>
                    <a:pt x="17490" y="318"/>
                    <a:pt x="18603" y="508"/>
                    <a:pt x="19160" y="985"/>
                  </a:cubicBezTo>
                  <a:cubicBezTo>
                    <a:pt x="19717" y="1461"/>
                    <a:pt x="19717" y="2224"/>
                    <a:pt x="19271" y="3589"/>
                  </a:cubicBezTo>
                  <a:cubicBezTo>
                    <a:pt x="18826" y="4955"/>
                    <a:pt x="17935" y="6925"/>
                    <a:pt x="17156" y="9148"/>
                  </a:cubicBezTo>
                  <a:cubicBezTo>
                    <a:pt x="16376" y="11372"/>
                    <a:pt x="15708" y="13849"/>
                    <a:pt x="15486" y="15406"/>
                  </a:cubicBezTo>
                  <a:cubicBezTo>
                    <a:pt x="15263" y="16962"/>
                    <a:pt x="15486" y="17598"/>
                    <a:pt x="16042" y="18011"/>
                  </a:cubicBezTo>
                  <a:cubicBezTo>
                    <a:pt x="16599" y="18424"/>
                    <a:pt x="17490" y="18614"/>
                    <a:pt x="18380" y="18836"/>
                  </a:cubicBezTo>
                  <a:cubicBezTo>
                    <a:pt x="19271" y="19059"/>
                    <a:pt x="20162" y="19313"/>
                    <a:pt x="20719" y="19599"/>
                  </a:cubicBezTo>
                  <a:cubicBezTo>
                    <a:pt x="21275" y="19885"/>
                    <a:pt x="21498" y="20202"/>
                    <a:pt x="21164" y="20456"/>
                  </a:cubicBezTo>
                  <a:cubicBezTo>
                    <a:pt x="20830" y="20711"/>
                    <a:pt x="19939" y="20901"/>
                    <a:pt x="17156" y="21092"/>
                  </a:cubicBezTo>
                  <a:cubicBezTo>
                    <a:pt x="14372" y="21282"/>
                    <a:pt x="9696" y="21473"/>
                    <a:pt x="7135" y="21536"/>
                  </a:cubicBezTo>
                  <a:cubicBezTo>
                    <a:pt x="4574" y="21600"/>
                    <a:pt x="4129" y="21536"/>
                    <a:pt x="368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482989" y="1397528"/>
              <a:ext cx="615951" cy="21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298"/>
                  </a:moveTo>
                  <a:cubicBezTo>
                    <a:pt x="594" y="19221"/>
                    <a:pt x="1188" y="17144"/>
                    <a:pt x="2338" y="14340"/>
                  </a:cubicBezTo>
                  <a:cubicBezTo>
                    <a:pt x="3489" y="11536"/>
                    <a:pt x="5196" y="8006"/>
                    <a:pt x="6309" y="5513"/>
                  </a:cubicBezTo>
                  <a:cubicBezTo>
                    <a:pt x="7423" y="3021"/>
                    <a:pt x="7942" y="1567"/>
                    <a:pt x="8425" y="736"/>
                  </a:cubicBezTo>
                  <a:cubicBezTo>
                    <a:pt x="8907" y="-94"/>
                    <a:pt x="9353" y="-302"/>
                    <a:pt x="10318" y="529"/>
                  </a:cubicBezTo>
                  <a:cubicBezTo>
                    <a:pt x="11282" y="1360"/>
                    <a:pt x="12767" y="3229"/>
                    <a:pt x="14474" y="5721"/>
                  </a:cubicBezTo>
                  <a:cubicBezTo>
                    <a:pt x="16181" y="8213"/>
                    <a:pt x="18111" y="11329"/>
                    <a:pt x="19336" y="13613"/>
                  </a:cubicBezTo>
                  <a:cubicBezTo>
                    <a:pt x="20561" y="15898"/>
                    <a:pt x="21080" y="17352"/>
                    <a:pt x="21600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-1" y="1477785"/>
              <a:ext cx="3124531" cy="122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82" fill="norm" stroke="1" extrusionOk="0">
                  <a:moveTo>
                    <a:pt x="9268" y="1845"/>
                  </a:moveTo>
                  <a:cubicBezTo>
                    <a:pt x="9166" y="1585"/>
                    <a:pt x="9064" y="1324"/>
                    <a:pt x="8823" y="1157"/>
                  </a:cubicBezTo>
                  <a:cubicBezTo>
                    <a:pt x="8582" y="990"/>
                    <a:pt x="8202" y="915"/>
                    <a:pt x="7837" y="934"/>
                  </a:cubicBezTo>
                  <a:cubicBezTo>
                    <a:pt x="7472" y="953"/>
                    <a:pt x="7122" y="1064"/>
                    <a:pt x="6683" y="1287"/>
                  </a:cubicBezTo>
                  <a:cubicBezTo>
                    <a:pt x="6245" y="1510"/>
                    <a:pt x="5720" y="1845"/>
                    <a:pt x="5238" y="2217"/>
                  </a:cubicBezTo>
                  <a:cubicBezTo>
                    <a:pt x="4756" y="2588"/>
                    <a:pt x="4318" y="2997"/>
                    <a:pt x="3879" y="3536"/>
                  </a:cubicBezTo>
                  <a:cubicBezTo>
                    <a:pt x="3441" y="4076"/>
                    <a:pt x="3003" y="4745"/>
                    <a:pt x="2609" y="5395"/>
                  </a:cubicBezTo>
                  <a:cubicBezTo>
                    <a:pt x="2214" y="6046"/>
                    <a:pt x="1864" y="6678"/>
                    <a:pt x="1513" y="7440"/>
                  </a:cubicBezTo>
                  <a:cubicBezTo>
                    <a:pt x="1163" y="8202"/>
                    <a:pt x="812" y="9094"/>
                    <a:pt x="557" y="10005"/>
                  </a:cubicBezTo>
                  <a:cubicBezTo>
                    <a:pt x="301" y="10916"/>
                    <a:pt x="141" y="11846"/>
                    <a:pt x="60" y="12756"/>
                  </a:cubicBezTo>
                  <a:cubicBezTo>
                    <a:pt x="-20" y="13667"/>
                    <a:pt x="-20" y="14559"/>
                    <a:pt x="60" y="15359"/>
                  </a:cubicBezTo>
                  <a:cubicBezTo>
                    <a:pt x="141" y="16158"/>
                    <a:pt x="301" y="16864"/>
                    <a:pt x="542" y="17534"/>
                  </a:cubicBezTo>
                  <a:cubicBezTo>
                    <a:pt x="783" y="18203"/>
                    <a:pt x="1105" y="18835"/>
                    <a:pt x="1535" y="19337"/>
                  </a:cubicBezTo>
                  <a:cubicBezTo>
                    <a:pt x="1966" y="19839"/>
                    <a:pt x="2507" y="20210"/>
                    <a:pt x="3003" y="20489"/>
                  </a:cubicBezTo>
                  <a:cubicBezTo>
                    <a:pt x="3500" y="20768"/>
                    <a:pt x="3952" y="20954"/>
                    <a:pt x="4456" y="21103"/>
                  </a:cubicBezTo>
                  <a:cubicBezTo>
                    <a:pt x="4960" y="21251"/>
                    <a:pt x="5515" y="21363"/>
                    <a:pt x="6055" y="21437"/>
                  </a:cubicBezTo>
                  <a:cubicBezTo>
                    <a:pt x="6596" y="21512"/>
                    <a:pt x="7122" y="21549"/>
                    <a:pt x="7706" y="21567"/>
                  </a:cubicBezTo>
                  <a:cubicBezTo>
                    <a:pt x="8290" y="21586"/>
                    <a:pt x="8933" y="21586"/>
                    <a:pt x="9546" y="21567"/>
                  </a:cubicBezTo>
                  <a:cubicBezTo>
                    <a:pt x="10159" y="21549"/>
                    <a:pt x="10743" y="21512"/>
                    <a:pt x="11269" y="21437"/>
                  </a:cubicBezTo>
                  <a:cubicBezTo>
                    <a:pt x="11795" y="21363"/>
                    <a:pt x="12262" y="21251"/>
                    <a:pt x="12774" y="21047"/>
                  </a:cubicBezTo>
                  <a:cubicBezTo>
                    <a:pt x="13285" y="20842"/>
                    <a:pt x="13840" y="20545"/>
                    <a:pt x="14380" y="20192"/>
                  </a:cubicBezTo>
                  <a:cubicBezTo>
                    <a:pt x="14920" y="19839"/>
                    <a:pt x="15446" y="19430"/>
                    <a:pt x="15957" y="18946"/>
                  </a:cubicBezTo>
                  <a:cubicBezTo>
                    <a:pt x="16468" y="18463"/>
                    <a:pt x="16965" y="17905"/>
                    <a:pt x="17425" y="17385"/>
                  </a:cubicBezTo>
                  <a:cubicBezTo>
                    <a:pt x="17885" y="16864"/>
                    <a:pt x="18309" y="16381"/>
                    <a:pt x="18718" y="15898"/>
                  </a:cubicBezTo>
                  <a:cubicBezTo>
                    <a:pt x="19126" y="15415"/>
                    <a:pt x="19521" y="14931"/>
                    <a:pt x="19879" y="14318"/>
                  </a:cubicBezTo>
                  <a:cubicBezTo>
                    <a:pt x="20236" y="13704"/>
                    <a:pt x="20558" y="12961"/>
                    <a:pt x="20835" y="12050"/>
                  </a:cubicBezTo>
                  <a:cubicBezTo>
                    <a:pt x="21113" y="11139"/>
                    <a:pt x="21346" y="10061"/>
                    <a:pt x="21463" y="9094"/>
                  </a:cubicBezTo>
                  <a:cubicBezTo>
                    <a:pt x="21580" y="8128"/>
                    <a:pt x="21580" y="7273"/>
                    <a:pt x="21514" y="6436"/>
                  </a:cubicBezTo>
                  <a:cubicBezTo>
                    <a:pt x="21449" y="5600"/>
                    <a:pt x="21317" y="4782"/>
                    <a:pt x="21091" y="4038"/>
                  </a:cubicBezTo>
                  <a:cubicBezTo>
                    <a:pt x="20864" y="3295"/>
                    <a:pt x="20543" y="2626"/>
                    <a:pt x="20134" y="2105"/>
                  </a:cubicBezTo>
                  <a:cubicBezTo>
                    <a:pt x="19725" y="1585"/>
                    <a:pt x="19229" y="1213"/>
                    <a:pt x="18747" y="934"/>
                  </a:cubicBezTo>
                  <a:cubicBezTo>
                    <a:pt x="18265" y="655"/>
                    <a:pt x="17797" y="469"/>
                    <a:pt x="17294" y="339"/>
                  </a:cubicBezTo>
                  <a:cubicBezTo>
                    <a:pt x="16790" y="209"/>
                    <a:pt x="16249" y="135"/>
                    <a:pt x="15716" y="79"/>
                  </a:cubicBezTo>
                  <a:cubicBezTo>
                    <a:pt x="15183" y="23"/>
                    <a:pt x="14657" y="-14"/>
                    <a:pt x="14132" y="5"/>
                  </a:cubicBezTo>
                  <a:cubicBezTo>
                    <a:pt x="13606" y="23"/>
                    <a:pt x="13080" y="98"/>
                    <a:pt x="12591" y="190"/>
                  </a:cubicBezTo>
                  <a:cubicBezTo>
                    <a:pt x="12102" y="283"/>
                    <a:pt x="11649" y="395"/>
                    <a:pt x="11160" y="544"/>
                  </a:cubicBezTo>
                  <a:cubicBezTo>
                    <a:pt x="10670" y="692"/>
                    <a:pt x="10145" y="878"/>
                    <a:pt x="9655" y="1064"/>
                  </a:cubicBezTo>
                  <a:cubicBezTo>
                    <a:pt x="9166" y="1250"/>
                    <a:pt x="8713" y="1436"/>
                    <a:pt x="8224" y="1622"/>
                  </a:cubicBezTo>
                  <a:cubicBezTo>
                    <a:pt x="7735" y="1808"/>
                    <a:pt x="7209" y="1994"/>
                    <a:pt x="6771" y="2105"/>
                  </a:cubicBezTo>
                  <a:cubicBezTo>
                    <a:pt x="6333" y="2217"/>
                    <a:pt x="5982" y="2254"/>
                    <a:pt x="5763" y="2272"/>
                  </a:cubicBezTo>
                  <a:cubicBezTo>
                    <a:pt x="5544" y="2291"/>
                    <a:pt x="5457" y="2291"/>
                    <a:pt x="5376" y="2328"/>
                  </a:cubicBezTo>
                  <a:cubicBezTo>
                    <a:pt x="5296" y="2365"/>
                    <a:pt x="5223" y="2440"/>
                    <a:pt x="5194" y="2588"/>
                  </a:cubicBezTo>
                  <a:cubicBezTo>
                    <a:pt x="5165" y="2737"/>
                    <a:pt x="5179" y="2960"/>
                    <a:pt x="5194" y="3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63" name="Drawing"/>
          <p:cNvGrpSpPr/>
          <p:nvPr/>
        </p:nvGrpSpPr>
        <p:grpSpPr>
          <a:xfrm>
            <a:off x="941175" y="1240301"/>
            <a:ext cx="12038225" cy="6428383"/>
            <a:chOff x="0" y="0"/>
            <a:chExt cx="12038224" cy="6428381"/>
          </a:xfrm>
        </p:grpSpPr>
        <p:sp>
          <p:nvSpPr>
            <p:cNvPr id="2374" name="Line"/>
            <p:cNvSpPr/>
            <p:nvPr/>
          </p:nvSpPr>
          <p:spPr>
            <a:xfrm>
              <a:off x="6504145" y="0"/>
              <a:ext cx="181030" cy="49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1" fill="norm" stroke="1" extrusionOk="0">
                  <a:moveTo>
                    <a:pt x="21481" y="1019"/>
                  </a:moveTo>
                  <a:cubicBezTo>
                    <a:pt x="20728" y="649"/>
                    <a:pt x="19974" y="280"/>
                    <a:pt x="18718" y="96"/>
                  </a:cubicBezTo>
                  <a:cubicBezTo>
                    <a:pt x="17462" y="-89"/>
                    <a:pt x="15704" y="-89"/>
                    <a:pt x="13067" y="880"/>
                  </a:cubicBezTo>
                  <a:cubicBezTo>
                    <a:pt x="10430" y="1849"/>
                    <a:pt x="6914" y="3788"/>
                    <a:pt x="4276" y="6234"/>
                  </a:cubicBezTo>
                  <a:cubicBezTo>
                    <a:pt x="1639" y="8680"/>
                    <a:pt x="-119" y="11634"/>
                    <a:pt x="7" y="14219"/>
                  </a:cubicBezTo>
                  <a:cubicBezTo>
                    <a:pt x="132" y="16803"/>
                    <a:pt x="2141" y="19019"/>
                    <a:pt x="4276" y="20173"/>
                  </a:cubicBezTo>
                  <a:cubicBezTo>
                    <a:pt x="6411" y="21326"/>
                    <a:pt x="8672" y="21419"/>
                    <a:pt x="1093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723274" y="124948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349"/>
                    <a:pt x="8765" y="10697"/>
                    <a:pt x="12365" y="14297"/>
                  </a:cubicBezTo>
                  <a:cubicBezTo>
                    <a:pt x="15965" y="17897"/>
                    <a:pt x="18783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847596" y="112248"/>
              <a:ext cx="725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8060" y="348"/>
                    <a:pt x="14975" y="697"/>
                    <a:pt x="12506" y="1626"/>
                  </a:cubicBezTo>
                  <a:cubicBezTo>
                    <a:pt x="10037" y="2555"/>
                    <a:pt x="8186" y="4065"/>
                    <a:pt x="6026" y="6503"/>
                  </a:cubicBezTo>
                  <a:cubicBezTo>
                    <a:pt x="3866" y="8942"/>
                    <a:pt x="1397" y="12310"/>
                    <a:pt x="472" y="14981"/>
                  </a:cubicBezTo>
                  <a:cubicBezTo>
                    <a:pt x="-454" y="17652"/>
                    <a:pt x="163" y="19626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996324" y="423398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002674" y="33449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002674" y="356633"/>
              <a:ext cx="31751" cy="20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7280" y="1629"/>
                  </a:moveTo>
                  <a:cubicBezTo>
                    <a:pt x="12960" y="765"/>
                    <a:pt x="8640" y="-99"/>
                    <a:pt x="5760" y="9"/>
                  </a:cubicBezTo>
                  <a:cubicBezTo>
                    <a:pt x="2880" y="117"/>
                    <a:pt x="1440" y="1197"/>
                    <a:pt x="720" y="4005"/>
                  </a:cubicBezTo>
                  <a:cubicBezTo>
                    <a:pt x="0" y="6813"/>
                    <a:pt x="0" y="11349"/>
                    <a:pt x="0" y="14589"/>
                  </a:cubicBezTo>
                  <a:cubicBezTo>
                    <a:pt x="0" y="17829"/>
                    <a:pt x="0" y="19773"/>
                    <a:pt x="3600" y="20637"/>
                  </a:cubicBezTo>
                  <a:cubicBezTo>
                    <a:pt x="7200" y="21501"/>
                    <a:pt x="14400" y="21285"/>
                    <a:pt x="2160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142374" y="531348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383674" y="226548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273"/>
                    <a:pt x="5959" y="6545"/>
                    <a:pt x="8938" y="9900"/>
                  </a:cubicBezTo>
                  <a:cubicBezTo>
                    <a:pt x="11917" y="13255"/>
                    <a:pt x="14897" y="16691"/>
                    <a:pt x="17007" y="18655"/>
                  </a:cubicBezTo>
                  <a:cubicBezTo>
                    <a:pt x="19117" y="20618"/>
                    <a:pt x="20359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415424" y="175748"/>
              <a:ext cx="1968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463"/>
                    <a:pt x="16955" y="2925"/>
                    <a:pt x="14168" y="5513"/>
                  </a:cubicBezTo>
                  <a:cubicBezTo>
                    <a:pt x="11381" y="8100"/>
                    <a:pt x="8129" y="11812"/>
                    <a:pt x="5690" y="14681"/>
                  </a:cubicBezTo>
                  <a:cubicBezTo>
                    <a:pt x="3252" y="17550"/>
                    <a:pt x="1626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701174" y="44879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777374" y="150348"/>
              <a:ext cx="13868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927" y="0"/>
                  </a:moveTo>
                  <a:cubicBezTo>
                    <a:pt x="7527" y="434"/>
                    <a:pt x="11127" y="867"/>
                    <a:pt x="14564" y="2386"/>
                  </a:cubicBezTo>
                  <a:cubicBezTo>
                    <a:pt x="18000" y="3904"/>
                    <a:pt x="21273" y="6506"/>
                    <a:pt x="21436" y="9195"/>
                  </a:cubicBezTo>
                  <a:cubicBezTo>
                    <a:pt x="21600" y="11884"/>
                    <a:pt x="18655" y="14660"/>
                    <a:pt x="14564" y="16742"/>
                  </a:cubicBezTo>
                  <a:cubicBezTo>
                    <a:pt x="10473" y="18824"/>
                    <a:pt x="5236" y="20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114617" y="21231"/>
              <a:ext cx="189558" cy="71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0053" y="1588"/>
                  </a:moveTo>
                  <a:cubicBezTo>
                    <a:pt x="19333" y="1271"/>
                    <a:pt x="18613" y="953"/>
                    <a:pt x="17893" y="635"/>
                  </a:cubicBezTo>
                  <a:cubicBezTo>
                    <a:pt x="17173" y="318"/>
                    <a:pt x="16453" y="0"/>
                    <a:pt x="15613" y="0"/>
                  </a:cubicBezTo>
                  <a:cubicBezTo>
                    <a:pt x="14773" y="0"/>
                    <a:pt x="13813" y="318"/>
                    <a:pt x="13213" y="1271"/>
                  </a:cubicBezTo>
                  <a:cubicBezTo>
                    <a:pt x="12613" y="2224"/>
                    <a:pt x="12373" y="3812"/>
                    <a:pt x="11893" y="5241"/>
                  </a:cubicBezTo>
                  <a:cubicBezTo>
                    <a:pt x="11413" y="6671"/>
                    <a:pt x="10693" y="7941"/>
                    <a:pt x="9733" y="8640"/>
                  </a:cubicBezTo>
                  <a:cubicBezTo>
                    <a:pt x="8773" y="9339"/>
                    <a:pt x="7573" y="9466"/>
                    <a:pt x="6253" y="9561"/>
                  </a:cubicBezTo>
                  <a:cubicBezTo>
                    <a:pt x="4933" y="9656"/>
                    <a:pt x="3493" y="9720"/>
                    <a:pt x="2293" y="9593"/>
                  </a:cubicBezTo>
                  <a:cubicBezTo>
                    <a:pt x="1093" y="9466"/>
                    <a:pt x="133" y="9148"/>
                    <a:pt x="13" y="8799"/>
                  </a:cubicBezTo>
                  <a:cubicBezTo>
                    <a:pt x="-107" y="8449"/>
                    <a:pt x="613" y="8068"/>
                    <a:pt x="1573" y="7846"/>
                  </a:cubicBezTo>
                  <a:cubicBezTo>
                    <a:pt x="2533" y="7624"/>
                    <a:pt x="3733" y="7560"/>
                    <a:pt x="5053" y="7528"/>
                  </a:cubicBezTo>
                  <a:cubicBezTo>
                    <a:pt x="6373" y="7496"/>
                    <a:pt x="7813" y="7496"/>
                    <a:pt x="9373" y="7782"/>
                  </a:cubicBezTo>
                  <a:cubicBezTo>
                    <a:pt x="10933" y="8068"/>
                    <a:pt x="12613" y="8640"/>
                    <a:pt x="13093" y="9656"/>
                  </a:cubicBezTo>
                  <a:cubicBezTo>
                    <a:pt x="13573" y="10673"/>
                    <a:pt x="12853" y="12134"/>
                    <a:pt x="11293" y="13659"/>
                  </a:cubicBezTo>
                  <a:cubicBezTo>
                    <a:pt x="9733" y="15184"/>
                    <a:pt x="7333" y="16772"/>
                    <a:pt x="6133" y="17725"/>
                  </a:cubicBezTo>
                  <a:cubicBezTo>
                    <a:pt x="4933" y="18678"/>
                    <a:pt x="4933" y="18995"/>
                    <a:pt x="7693" y="19535"/>
                  </a:cubicBezTo>
                  <a:cubicBezTo>
                    <a:pt x="10453" y="20075"/>
                    <a:pt x="15973" y="20838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126624" y="41069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018674" y="588498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65" y="6442"/>
                    <a:pt x="10330" y="12884"/>
                    <a:pt x="6730" y="16484"/>
                  </a:cubicBezTo>
                  <a:cubicBezTo>
                    <a:pt x="3130" y="20084"/>
                    <a:pt x="1565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583551" y="173545"/>
              <a:ext cx="108224" cy="4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96" fill="norm" stroke="1" extrusionOk="0">
                  <a:moveTo>
                    <a:pt x="21238" y="1732"/>
                  </a:moveTo>
                  <a:cubicBezTo>
                    <a:pt x="19576" y="1192"/>
                    <a:pt x="17915" y="652"/>
                    <a:pt x="16046" y="328"/>
                  </a:cubicBezTo>
                  <a:cubicBezTo>
                    <a:pt x="14176" y="4"/>
                    <a:pt x="12100" y="-104"/>
                    <a:pt x="10438" y="112"/>
                  </a:cubicBezTo>
                  <a:cubicBezTo>
                    <a:pt x="8776" y="328"/>
                    <a:pt x="7530" y="868"/>
                    <a:pt x="5453" y="2866"/>
                  </a:cubicBezTo>
                  <a:cubicBezTo>
                    <a:pt x="3376" y="4864"/>
                    <a:pt x="469" y="8320"/>
                    <a:pt x="53" y="11506"/>
                  </a:cubicBezTo>
                  <a:cubicBezTo>
                    <a:pt x="-362" y="14692"/>
                    <a:pt x="1715" y="17608"/>
                    <a:pt x="3792" y="19228"/>
                  </a:cubicBezTo>
                  <a:cubicBezTo>
                    <a:pt x="5869" y="20848"/>
                    <a:pt x="7946" y="21172"/>
                    <a:pt x="1002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748924" y="226548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2555"/>
                    <a:pt x="1694" y="5110"/>
                    <a:pt x="5294" y="8710"/>
                  </a:cubicBezTo>
                  <a:cubicBezTo>
                    <a:pt x="8894" y="12310"/>
                    <a:pt x="15247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812424" y="208440"/>
              <a:ext cx="120651" cy="4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625"/>
                  </a:moveTo>
                  <a:cubicBezTo>
                    <a:pt x="20084" y="288"/>
                    <a:pt x="18568" y="-50"/>
                    <a:pt x="17242" y="6"/>
                  </a:cubicBezTo>
                  <a:cubicBezTo>
                    <a:pt x="15916" y="63"/>
                    <a:pt x="14779" y="513"/>
                    <a:pt x="12505" y="2369"/>
                  </a:cubicBezTo>
                  <a:cubicBezTo>
                    <a:pt x="10232" y="4225"/>
                    <a:pt x="6821" y="7487"/>
                    <a:pt x="4547" y="10919"/>
                  </a:cubicBezTo>
                  <a:cubicBezTo>
                    <a:pt x="2274" y="14350"/>
                    <a:pt x="1137" y="179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920374" y="420487"/>
              <a:ext cx="127001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5441"/>
                  </a:moveTo>
                  <a:cubicBezTo>
                    <a:pt x="360" y="3780"/>
                    <a:pt x="720" y="2118"/>
                    <a:pt x="1800" y="1121"/>
                  </a:cubicBezTo>
                  <a:cubicBezTo>
                    <a:pt x="2880" y="124"/>
                    <a:pt x="4680" y="-208"/>
                    <a:pt x="6300" y="124"/>
                  </a:cubicBezTo>
                  <a:cubicBezTo>
                    <a:pt x="7920" y="457"/>
                    <a:pt x="9360" y="1454"/>
                    <a:pt x="9540" y="3780"/>
                  </a:cubicBezTo>
                  <a:cubicBezTo>
                    <a:pt x="9720" y="6106"/>
                    <a:pt x="8640" y="9761"/>
                    <a:pt x="7380" y="12254"/>
                  </a:cubicBezTo>
                  <a:cubicBezTo>
                    <a:pt x="6120" y="14746"/>
                    <a:pt x="4680" y="16075"/>
                    <a:pt x="3420" y="17404"/>
                  </a:cubicBezTo>
                  <a:cubicBezTo>
                    <a:pt x="2160" y="18734"/>
                    <a:pt x="1080" y="20063"/>
                    <a:pt x="2160" y="20727"/>
                  </a:cubicBezTo>
                  <a:cubicBezTo>
                    <a:pt x="3240" y="21392"/>
                    <a:pt x="6480" y="21392"/>
                    <a:pt x="10080" y="21392"/>
                  </a:cubicBezTo>
                  <a:cubicBezTo>
                    <a:pt x="13680" y="21392"/>
                    <a:pt x="17640" y="2139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123574" y="556748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314074" y="251948"/>
              <a:ext cx="120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462"/>
                    <a:pt x="10232" y="6923"/>
                    <a:pt x="6632" y="10108"/>
                  </a:cubicBezTo>
                  <a:cubicBezTo>
                    <a:pt x="3032" y="13292"/>
                    <a:pt x="1516" y="16200"/>
                    <a:pt x="758" y="18069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612524" y="156698"/>
              <a:ext cx="7047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2862"/>
                    <a:pt x="13577" y="5723"/>
                    <a:pt x="17280" y="8446"/>
                  </a:cubicBezTo>
                  <a:cubicBezTo>
                    <a:pt x="20983" y="11169"/>
                    <a:pt x="21600" y="13754"/>
                    <a:pt x="18823" y="15923"/>
                  </a:cubicBezTo>
                  <a:cubicBezTo>
                    <a:pt x="16046" y="18092"/>
                    <a:pt x="9874" y="19846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9822074" y="353548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9752224" y="531348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139574" y="51864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0412624" y="51229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0685674" y="34084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0628524" y="544048"/>
              <a:ext cx="69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0962603" y="175185"/>
              <a:ext cx="135822" cy="43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24" fill="norm" stroke="1" extrusionOk="0">
                  <a:moveTo>
                    <a:pt x="21000" y="339"/>
                  </a:moveTo>
                  <a:cubicBezTo>
                    <a:pt x="19364" y="132"/>
                    <a:pt x="17727" y="-76"/>
                    <a:pt x="16091" y="28"/>
                  </a:cubicBezTo>
                  <a:cubicBezTo>
                    <a:pt x="14455" y="132"/>
                    <a:pt x="12818" y="547"/>
                    <a:pt x="10364" y="2261"/>
                  </a:cubicBezTo>
                  <a:cubicBezTo>
                    <a:pt x="7909" y="3974"/>
                    <a:pt x="4636" y="6986"/>
                    <a:pt x="2509" y="9997"/>
                  </a:cubicBezTo>
                  <a:cubicBezTo>
                    <a:pt x="382" y="13009"/>
                    <a:pt x="-600" y="16020"/>
                    <a:pt x="382" y="17941"/>
                  </a:cubicBezTo>
                  <a:cubicBezTo>
                    <a:pt x="1364" y="19862"/>
                    <a:pt x="4309" y="20693"/>
                    <a:pt x="725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136524" y="26464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174624" y="232898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445"/>
                    <a:pt x="12505" y="4891"/>
                    <a:pt x="9095" y="8151"/>
                  </a:cubicBezTo>
                  <a:cubicBezTo>
                    <a:pt x="5684" y="11411"/>
                    <a:pt x="3411" y="15487"/>
                    <a:pt x="2084" y="17864"/>
                  </a:cubicBezTo>
                  <a:cubicBezTo>
                    <a:pt x="758" y="20242"/>
                    <a:pt x="379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251353" y="480284"/>
              <a:ext cx="83148" cy="1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18" fill="norm" stroke="1" extrusionOk="0">
                  <a:moveTo>
                    <a:pt x="3029" y="11646"/>
                  </a:moveTo>
                  <a:cubicBezTo>
                    <a:pt x="1975" y="13258"/>
                    <a:pt x="922" y="14870"/>
                    <a:pt x="395" y="14870"/>
                  </a:cubicBezTo>
                  <a:cubicBezTo>
                    <a:pt x="-132" y="14870"/>
                    <a:pt x="-132" y="13258"/>
                    <a:pt x="395" y="11324"/>
                  </a:cubicBezTo>
                  <a:cubicBezTo>
                    <a:pt x="922" y="9390"/>
                    <a:pt x="1975" y="7133"/>
                    <a:pt x="3819" y="4876"/>
                  </a:cubicBezTo>
                  <a:cubicBezTo>
                    <a:pt x="5663" y="2619"/>
                    <a:pt x="8297" y="363"/>
                    <a:pt x="11722" y="40"/>
                  </a:cubicBezTo>
                  <a:cubicBezTo>
                    <a:pt x="15146" y="-282"/>
                    <a:pt x="19361" y="1330"/>
                    <a:pt x="20414" y="5199"/>
                  </a:cubicBezTo>
                  <a:cubicBezTo>
                    <a:pt x="21468" y="9067"/>
                    <a:pt x="19361" y="15193"/>
                    <a:pt x="17253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454024" y="56944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561974" y="258298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983"/>
                    <a:pt x="8064" y="7966"/>
                    <a:pt x="11664" y="11566"/>
                  </a:cubicBezTo>
                  <a:cubicBezTo>
                    <a:pt x="15264" y="15166"/>
                    <a:pt x="18432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612774" y="270998"/>
              <a:ext cx="120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246"/>
                    <a:pt x="16295" y="2492"/>
                    <a:pt x="13453" y="4915"/>
                  </a:cubicBezTo>
                  <a:cubicBezTo>
                    <a:pt x="10611" y="7338"/>
                    <a:pt x="7579" y="10938"/>
                    <a:pt x="5305" y="13915"/>
                  </a:cubicBezTo>
                  <a:cubicBezTo>
                    <a:pt x="3032" y="16892"/>
                    <a:pt x="1516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1741057" y="473067"/>
              <a:ext cx="78374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17" fill="norm" stroke="1" extrusionOk="0">
                  <a:moveTo>
                    <a:pt x="9887" y="8457"/>
                  </a:moveTo>
                  <a:cubicBezTo>
                    <a:pt x="8750" y="10421"/>
                    <a:pt x="7613" y="12384"/>
                    <a:pt x="5908" y="14741"/>
                  </a:cubicBezTo>
                  <a:cubicBezTo>
                    <a:pt x="4202" y="17097"/>
                    <a:pt x="1929" y="19846"/>
                    <a:pt x="792" y="20239"/>
                  </a:cubicBezTo>
                  <a:cubicBezTo>
                    <a:pt x="-345" y="20632"/>
                    <a:pt x="-345" y="18668"/>
                    <a:pt x="1360" y="15526"/>
                  </a:cubicBezTo>
                  <a:cubicBezTo>
                    <a:pt x="3066" y="12384"/>
                    <a:pt x="6476" y="8064"/>
                    <a:pt x="9602" y="4922"/>
                  </a:cubicBezTo>
                  <a:cubicBezTo>
                    <a:pt x="12729" y="1781"/>
                    <a:pt x="15571" y="-183"/>
                    <a:pt x="17560" y="13"/>
                  </a:cubicBezTo>
                  <a:cubicBezTo>
                    <a:pt x="19550" y="210"/>
                    <a:pt x="20687" y="2566"/>
                    <a:pt x="20971" y="6493"/>
                  </a:cubicBezTo>
                  <a:cubicBezTo>
                    <a:pt x="21255" y="10421"/>
                    <a:pt x="20687" y="15919"/>
                    <a:pt x="20118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1860424" y="201148"/>
              <a:ext cx="76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982"/>
                    <a:pt x="7200" y="1964"/>
                    <a:pt x="11700" y="4418"/>
                  </a:cubicBezTo>
                  <a:cubicBezTo>
                    <a:pt x="16200" y="6873"/>
                    <a:pt x="21600" y="10800"/>
                    <a:pt x="21600" y="13909"/>
                  </a:cubicBezTo>
                  <a:cubicBezTo>
                    <a:pt x="21600" y="17018"/>
                    <a:pt x="16200" y="1930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1942974" y="116602"/>
              <a:ext cx="889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571" y="-54"/>
                    <a:pt x="5143" y="-993"/>
                    <a:pt x="8743" y="2294"/>
                  </a:cubicBezTo>
                  <a:cubicBezTo>
                    <a:pt x="12343" y="5581"/>
                    <a:pt x="16971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2002986" y="347198"/>
              <a:ext cx="3523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2191"/>
                    <a:pt x="3177" y="4383"/>
                    <a:pt x="777" y="7200"/>
                  </a:cubicBezTo>
                  <a:cubicBezTo>
                    <a:pt x="-1623" y="10017"/>
                    <a:pt x="1977" y="13461"/>
                    <a:pt x="5577" y="15965"/>
                  </a:cubicBezTo>
                  <a:cubicBezTo>
                    <a:pt x="9177" y="18470"/>
                    <a:pt x="12777" y="20035"/>
                    <a:pt x="16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1930274" y="658348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6000"/>
                    <a:pt x="13129" y="12000"/>
                    <a:pt x="9529" y="15600"/>
                  </a:cubicBezTo>
                  <a:cubicBezTo>
                    <a:pt x="5929" y="19200"/>
                    <a:pt x="296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263274" y="254368"/>
              <a:ext cx="133351" cy="27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321"/>
                  </a:moveTo>
                  <a:cubicBezTo>
                    <a:pt x="343" y="1316"/>
                    <a:pt x="686" y="311"/>
                    <a:pt x="1543" y="60"/>
                  </a:cubicBezTo>
                  <a:cubicBezTo>
                    <a:pt x="2400" y="-191"/>
                    <a:pt x="3771" y="311"/>
                    <a:pt x="5657" y="2321"/>
                  </a:cubicBezTo>
                  <a:cubicBezTo>
                    <a:pt x="7543" y="4330"/>
                    <a:pt x="9943" y="7846"/>
                    <a:pt x="12000" y="11028"/>
                  </a:cubicBezTo>
                  <a:cubicBezTo>
                    <a:pt x="14057" y="14209"/>
                    <a:pt x="15771" y="17056"/>
                    <a:pt x="17314" y="18730"/>
                  </a:cubicBezTo>
                  <a:cubicBezTo>
                    <a:pt x="18857" y="20404"/>
                    <a:pt x="20229" y="20907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9466474" y="541054"/>
              <a:ext cx="171451" cy="10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588"/>
                  </a:moveTo>
                  <a:cubicBezTo>
                    <a:pt x="1333" y="172"/>
                    <a:pt x="2667" y="-243"/>
                    <a:pt x="3867" y="172"/>
                  </a:cubicBezTo>
                  <a:cubicBezTo>
                    <a:pt x="5067" y="588"/>
                    <a:pt x="6133" y="1834"/>
                    <a:pt x="6267" y="4534"/>
                  </a:cubicBezTo>
                  <a:cubicBezTo>
                    <a:pt x="6400" y="7234"/>
                    <a:pt x="5600" y="11388"/>
                    <a:pt x="4400" y="14503"/>
                  </a:cubicBezTo>
                  <a:cubicBezTo>
                    <a:pt x="3200" y="17619"/>
                    <a:pt x="1600" y="19695"/>
                    <a:pt x="1467" y="20526"/>
                  </a:cubicBezTo>
                  <a:cubicBezTo>
                    <a:pt x="1333" y="21357"/>
                    <a:pt x="2667" y="20942"/>
                    <a:pt x="6267" y="20734"/>
                  </a:cubicBezTo>
                  <a:cubicBezTo>
                    <a:pt x="9867" y="20526"/>
                    <a:pt x="15733" y="20526"/>
                    <a:pt x="21600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767724" y="1617198"/>
              <a:ext cx="126638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1880" y="0"/>
                  </a:moveTo>
                  <a:cubicBezTo>
                    <a:pt x="13680" y="114"/>
                    <a:pt x="15480" y="228"/>
                    <a:pt x="16920" y="538"/>
                  </a:cubicBezTo>
                  <a:cubicBezTo>
                    <a:pt x="18360" y="848"/>
                    <a:pt x="19440" y="1354"/>
                    <a:pt x="20160" y="1879"/>
                  </a:cubicBezTo>
                  <a:cubicBezTo>
                    <a:pt x="20880" y="2404"/>
                    <a:pt x="21240" y="2948"/>
                    <a:pt x="21420" y="3448"/>
                  </a:cubicBezTo>
                  <a:cubicBezTo>
                    <a:pt x="21600" y="3948"/>
                    <a:pt x="21600" y="4404"/>
                    <a:pt x="21240" y="4884"/>
                  </a:cubicBezTo>
                  <a:cubicBezTo>
                    <a:pt x="20880" y="5365"/>
                    <a:pt x="20160" y="5871"/>
                    <a:pt x="19620" y="6340"/>
                  </a:cubicBezTo>
                  <a:cubicBezTo>
                    <a:pt x="19080" y="6808"/>
                    <a:pt x="18720" y="7238"/>
                    <a:pt x="18000" y="7693"/>
                  </a:cubicBezTo>
                  <a:cubicBezTo>
                    <a:pt x="17280" y="8149"/>
                    <a:pt x="16200" y="8630"/>
                    <a:pt x="15300" y="9111"/>
                  </a:cubicBezTo>
                  <a:cubicBezTo>
                    <a:pt x="14400" y="9592"/>
                    <a:pt x="13680" y="10072"/>
                    <a:pt x="12780" y="10636"/>
                  </a:cubicBezTo>
                  <a:cubicBezTo>
                    <a:pt x="11880" y="11199"/>
                    <a:pt x="10800" y="11844"/>
                    <a:pt x="10080" y="12394"/>
                  </a:cubicBezTo>
                  <a:cubicBezTo>
                    <a:pt x="9360" y="12945"/>
                    <a:pt x="9000" y="13400"/>
                    <a:pt x="8640" y="13856"/>
                  </a:cubicBezTo>
                  <a:cubicBezTo>
                    <a:pt x="8280" y="14311"/>
                    <a:pt x="7920" y="14767"/>
                    <a:pt x="7560" y="15210"/>
                  </a:cubicBezTo>
                  <a:cubicBezTo>
                    <a:pt x="7200" y="15653"/>
                    <a:pt x="6840" y="16083"/>
                    <a:pt x="6300" y="16507"/>
                  </a:cubicBezTo>
                  <a:cubicBezTo>
                    <a:pt x="5760" y="16931"/>
                    <a:pt x="5040" y="17348"/>
                    <a:pt x="4320" y="17810"/>
                  </a:cubicBezTo>
                  <a:cubicBezTo>
                    <a:pt x="3600" y="18272"/>
                    <a:pt x="2880" y="18778"/>
                    <a:pt x="2340" y="19259"/>
                  </a:cubicBezTo>
                  <a:cubicBezTo>
                    <a:pt x="1800" y="19740"/>
                    <a:pt x="1440" y="20195"/>
                    <a:pt x="1260" y="20556"/>
                  </a:cubicBezTo>
                  <a:cubicBezTo>
                    <a:pt x="1080" y="20917"/>
                    <a:pt x="1080" y="21182"/>
                    <a:pt x="1080" y="21353"/>
                  </a:cubicBezTo>
                  <a:cubicBezTo>
                    <a:pt x="1080" y="21524"/>
                    <a:pt x="1080" y="21600"/>
                    <a:pt x="1080" y="21600"/>
                  </a:cubicBezTo>
                  <a:cubicBezTo>
                    <a:pt x="1080" y="21600"/>
                    <a:pt x="1080" y="21524"/>
                    <a:pt x="900" y="21448"/>
                  </a:cubicBezTo>
                  <a:cubicBezTo>
                    <a:pt x="720" y="21372"/>
                    <a:pt x="360" y="21296"/>
                    <a:pt x="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107324" y="4845114"/>
              <a:ext cx="5143501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41"/>
                  </a:moveTo>
                  <a:cubicBezTo>
                    <a:pt x="284" y="8757"/>
                    <a:pt x="569" y="8173"/>
                    <a:pt x="884" y="7589"/>
                  </a:cubicBezTo>
                  <a:cubicBezTo>
                    <a:pt x="1200" y="7005"/>
                    <a:pt x="1547" y="6422"/>
                    <a:pt x="1911" y="5692"/>
                  </a:cubicBezTo>
                  <a:cubicBezTo>
                    <a:pt x="2276" y="4962"/>
                    <a:pt x="2658" y="4086"/>
                    <a:pt x="3009" y="3503"/>
                  </a:cubicBezTo>
                  <a:cubicBezTo>
                    <a:pt x="3360" y="2919"/>
                    <a:pt x="3680" y="2627"/>
                    <a:pt x="4036" y="2335"/>
                  </a:cubicBezTo>
                  <a:cubicBezTo>
                    <a:pt x="4391" y="2043"/>
                    <a:pt x="4782" y="1751"/>
                    <a:pt x="5133" y="1459"/>
                  </a:cubicBezTo>
                  <a:cubicBezTo>
                    <a:pt x="5484" y="1168"/>
                    <a:pt x="5796" y="876"/>
                    <a:pt x="6102" y="584"/>
                  </a:cubicBezTo>
                  <a:cubicBezTo>
                    <a:pt x="6409" y="292"/>
                    <a:pt x="6711" y="0"/>
                    <a:pt x="7044" y="0"/>
                  </a:cubicBezTo>
                  <a:cubicBezTo>
                    <a:pt x="7378" y="0"/>
                    <a:pt x="7742" y="292"/>
                    <a:pt x="8093" y="584"/>
                  </a:cubicBezTo>
                  <a:cubicBezTo>
                    <a:pt x="8444" y="876"/>
                    <a:pt x="8782" y="1168"/>
                    <a:pt x="9133" y="1605"/>
                  </a:cubicBezTo>
                  <a:cubicBezTo>
                    <a:pt x="9484" y="2043"/>
                    <a:pt x="9849" y="2627"/>
                    <a:pt x="10204" y="3211"/>
                  </a:cubicBezTo>
                  <a:cubicBezTo>
                    <a:pt x="10560" y="3795"/>
                    <a:pt x="10907" y="4378"/>
                    <a:pt x="11253" y="5108"/>
                  </a:cubicBezTo>
                  <a:cubicBezTo>
                    <a:pt x="11600" y="5838"/>
                    <a:pt x="11947" y="6714"/>
                    <a:pt x="12271" y="7443"/>
                  </a:cubicBezTo>
                  <a:cubicBezTo>
                    <a:pt x="12596" y="8173"/>
                    <a:pt x="12898" y="8757"/>
                    <a:pt x="13222" y="9195"/>
                  </a:cubicBezTo>
                  <a:cubicBezTo>
                    <a:pt x="13547" y="9632"/>
                    <a:pt x="13893" y="9924"/>
                    <a:pt x="14218" y="10216"/>
                  </a:cubicBezTo>
                  <a:cubicBezTo>
                    <a:pt x="14542" y="10508"/>
                    <a:pt x="14844" y="10800"/>
                    <a:pt x="15160" y="10946"/>
                  </a:cubicBezTo>
                  <a:cubicBezTo>
                    <a:pt x="15476" y="11092"/>
                    <a:pt x="15804" y="11092"/>
                    <a:pt x="16120" y="11238"/>
                  </a:cubicBezTo>
                  <a:cubicBezTo>
                    <a:pt x="16436" y="11384"/>
                    <a:pt x="16738" y="11676"/>
                    <a:pt x="17036" y="11968"/>
                  </a:cubicBezTo>
                  <a:cubicBezTo>
                    <a:pt x="17333" y="12259"/>
                    <a:pt x="17627" y="12551"/>
                    <a:pt x="17907" y="12843"/>
                  </a:cubicBezTo>
                  <a:cubicBezTo>
                    <a:pt x="18187" y="13135"/>
                    <a:pt x="18453" y="13427"/>
                    <a:pt x="18813" y="14011"/>
                  </a:cubicBezTo>
                  <a:cubicBezTo>
                    <a:pt x="19173" y="14595"/>
                    <a:pt x="19627" y="15470"/>
                    <a:pt x="20067" y="16492"/>
                  </a:cubicBezTo>
                  <a:cubicBezTo>
                    <a:pt x="20507" y="17514"/>
                    <a:pt x="20933" y="18681"/>
                    <a:pt x="21187" y="19557"/>
                  </a:cubicBezTo>
                  <a:cubicBezTo>
                    <a:pt x="21440" y="20432"/>
                    <a:pt x="2152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944395" y="3509498"/>
              <a:ext cx="4027030" cy="96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5" fill="norm" stroke="1" extrusionOk="0">
                  <a:moveTo>
                    <a:pt x="143" y="20940"/>
                  </a:moveTo>
                  <a:cubicBezTo>
                    <a:pt x="74" y="21128"/>
                    <a:pt x="6" y="21317"/>
                    <a:pt x="1" y="21435"/>
                  </a:cubicBezTo>
                  <a:cubicBezTo>
                    <a:pt x="-5" y="21553"/>
                    <a:pt x="52" y="21600"/>
                    <a:pt x="262" y="21388"/>
                  </a:cubicBezTo>
                  <a:cubicBezTo>
                    <a:pt x="472" y="21176"/>
                    <a:pt x="835" y="20704"/>
                    <a:pt x="1238" y="20138"/>
                  </a:cubicBezTo>
                  <a:cubicBezTo>
                    <a:pt x="1641" y="19572"/>
                    <a:pt x="2083" y="18912"/>
                    <a:pt x="2475" y="18322"/>
                  </a:cubicBezTo>
                  <a:cubicBezTo>
                    <a:pt x="2867" y="17733"/>
                    <a:pt x="3207" y="17214"/>
                    <a:pt x="3587" y="16672"/>
                  </a:cubicBezTo>
                  <a:cubicBezTo>
                    <a:pt x="3968" y="16129"/>
                    <a:pt x="4388" y="15563"/>
                    <a:pt x="4757" y="15092"/>
                  </a:cubicBezTo>
                  <a:cubicBezTo>
                    <a:pt x="5125" y="14620"/>
                    <a:pt x="5443" y="14243"/>
                    <a:pt x="5789" y="13818"/>
                  </a:cubicBezTo>
                  <a:cubicBezTo>
                    <a:pt x="6136" y="13394"/>
                    <a:pt x="6510" y="12922"/>
                    <a:pt x="6885" y="12474"/>
                  </a:cubicBezTo>
                  <a:cubicBezTo>
                    <a:pt x="7259" y="12026"/>
                    <a:pt x="7634" y="11602"/>
                    <a:pt x="8043" y="11154"/>
                  </a:cubicBezTo>
                  <a:cubicBezTo>
                    <a:pt x="8451" y="10706"/>
                    <a:pt x="8894" y="10234"/>
                    <a:pt x="9325" y="9786"/>
                  </a:cubicBezTo>
                  <a:cubicBezTo>
                    <a:pt x="9756" y="9338"/>
                    <a:pt x="10176" y="8914"/>
                    <a:pt x="10613" y="8489"/>
                  </a:cubicBezTo>
                  <a:cubicBezTo>
                    <a:pt x="11050" y="8065"/>
                    <a:pt x="11504" y="7640"/>
                    <a:pt x="11953" y="7239"/>
                  </a:cubicBezTo>
                  <a:cubicBezTo>
                    <a:pt x="12401" y="6838"/>
                    <a:pt x="12844" y="6461"/>
                    <a:pt x="13286" y="6084"/>
                  </a:cubicBezTo>
                  <a:cubicBezTo>
                    <a:pt x="13729" y="5707"/>
                    <a:pt x="14172" y="5329"/>
                    <a:pt x="14586" y="4976"/>
                  </a:cubicBezTo>
                  <a:cubicBezTo>
                    <a:pt x="15000" y="4622"/>
                    <a:pt x="15386" y="4292"/>
                    <a:pt x="15767" y="3985"/>
                  </a:cubicBezTo>
                  <a:cubicBezTo>
                    <a:pt x="16147" y="3679"/>
                    <a:pt x="16521" y="3396"/>
                    <a:pt x="16885" y="3113"/>
                  </a:cubicBezTo>
                  <a:cubicBezTo>
                    <a:pt x="17248" y="2830"/>
                    <a:pt x="17600" y="2547"/>
                    <a:pt x="17997" y="2240"/>
                  </a:cubicBezTo>
                  <a:cubicBezTo>
                    <a:pt x="18394" y="1934"/>
                    <a:pt x="18837" y="1603"/>
                    <a:pt x="19268" y="1297"/>
                  </a:cubicBezTo>
                  <a:cubicBezTo>
                    <a:pt x="19699" y="990"/>
                    <a:pt x="20119" y="707"/>
                    <a:pt x="20505" y="495"/>
                  </a:cubicBezTo>
                  <a:cubicBezTo>
                    <a:pt x="20891" y="283"/>
                    <a:pt x="21243" y="141"/>
                    <a:pt x="21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453524" y="3509498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517024" y="3471398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2555"/>
                    <a:pt x="9415" y="5110"/>
                    <a:pt x="5815" y="8710"/>
                  </a:cubicBezTo>
                  <a:cubicBezTo>
                    <a:pt x="2215" y="12310"/>
                    <a:pt x="1108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10674" y="3941298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300"/>
                    <a:pt x="9257" y="12600"/>
                    <a:pt x="12857" y="16200"/>
                  </a:cubicBezTo>
                  <a:cubicBezTo>
                    <a:pt x="16457" y="19800"/>
                    <a:pt x="1902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529724" y="3941298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33"/>
                    <a:pt x="12000" y="4267"/>
                    <a:pt x="8400" y="7867"/>
                  </a:cubicBezTo>
                  <a:cubicBezTo>
                    <a:pt x="4800" y="11467"/>
                    <a:pt x="2400" y="16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250574" y="3392568"/>
              <a:ext cx="133351" cy="7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0" y="2546"/>
                  </a:moveTo>
                  <a:cubicBezTo>
                    <a:pt x="1371" y="746"/>
                    <a:pt x="2743" y="-1054"/>
                    <a:pt x="5829" y="746"/>
                  </a:cubicBezTo>
                  <a:cubicBezTo>
                    <a:pt x="8914" y="2546"/>
                    <a:pt x="13714" y="7946"/>
                    <a:pt x="16629" y="11846"/>
                  </a:cubicBezTo>
                  <a:cubicBezTo>
                    <a:pt x="19543" y="15746"/>
                    <a:pt x="20571" y="18146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294973" y="3388848"/>
              <a:ext cx="8260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6213" y="1440"/>
                    <a:pt x="11353" y="2880"/>
                    <a:pt x="7573" y="5880"/>
                  </a:cubicBezTo>
                  <a:cubicBezTo>
                    <a:pt x="3793" y="8880"/>
                    <a:pt x="1093" y="13440"/>
                    <a:pt x="283" y="16320"/>
                  </a:cubicBezTo>
                  <a:cubicBezTo>
                    <a:pt x="-527" y="19200"/>
                    <a:pt x="553" y="20400"/>
                    <a:pt x="16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372170" y="3858748"/>
              <a:ext cx="126055" cy="10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04" fill="norm" stroke="1" extrusionOk="0">
                  <a:moveTo>
                    <a:pt x="3079" y="0"/>
                  </a:moveTo>
                  <a:cubicBezTo>
                    <a:pt x="1639" y="1296"/>
                    <a:pt x="199" y="2592"/>
                    <a:pt x="19" y="4104"/>
                  </a:cubicBezTo>
                  <a:cubicBezTo>
                    <a:pt x="-161" y="5616"/>
                    <a:pt x="919" y="7344"/>
                    <a:pt x="3799" y="10368"/>
                  </a:cubicBezTo>
                  <a:cubicBezTo>
                    <a:pt x="6679" y="13392"/>
                    <a:pt x="11359" y="17712"/>
                    <a:pt x="14599" y="19656"/>
                  </a:cubicBezTo>
                  <a:cubicBezTo>
                    <a:pt x="17839" y="21600"/>
                    <a:pt x="19639" y="21168"/>
                    <a:pt x="21439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415674" y="3877798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00"/>
                    <a:pt x="9415" y="8400"/>
                    <a:pt x="5815" y="12000"/>
                  </a:cubicBezTo>
                  <a:cubicBezTo>
                    <a:pt x="2215" y="15600"/>
                    <a:pt x="1108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495174" y="3160248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769"/>
                    <a:pt x="8100" y="5538"/>
                    <a:pt x="11700" y="9138"/>
                  </a:cubicBezTo>
                  <a:cubicBezTo>
                    <a:pt x="15300" y="12738"/>
                    <a:pt x="1845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545974" y="3134848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32"/>
                    <a:pt x="16200" y="465"/>
                    <a:pt x="12600" y="4065"/>
                  </a:cubicBezTo>
                  <a:cubicBezTo>
                    <a:pt x="9000" y="7665"/>
                    <a:pt x="4500" y="146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634874" y="3744448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647574" y="3693648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168"/>
                    <a:pt x="9900" y="6336"/>
                    <a:pt x="6300" y="9936"/>
                  </a:cubicBezTo>
                  <a:cubicBezTo>
                    <a:pt x="2700" y="13536"/>
                    <a:pt x="135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596774" y="4087348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4926"/>
                    <a:pt x="3840" y="9853"/>
                    <a:pt x="7440" y="13453"/>
                  </a:cubicBezTo>
                  <a:cubicBezTo>
                    <a:pt x="11040" y="17053"/>
                    <a:pt x="1632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571374" y="4080998"/>
              <a:ext cx="171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67" y="4267"/>
                    <a:pt x="10933" y="8533"/>
                    <a:pt x="7333" y="12133"/>
                  </a:cubicBezTo>
                  <a:cubicBezTo>
                    <a:pt x="3733" y="15733"/>
                    <a:pt x="1867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009024" y="3668512"/>
              <a:ext cx="4895851" cy="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280" y="19316"/>
                    <a:pt x="560" y="17100"/>
                    <a:pt x="859" y="15439"/>
                  </a:cubicBezTo>
                  <a:cubicBezTo>
                    <a:pt x="1158" y="13777"/>
                    <a:pt x="1475" y="12669"/>
                    <a:pt x="1765" y="11839"/>
                  </a:cubicBezTo>
                  <a:cubicBezTo>
                    <a:pt x="2054" y="11008"/>
                    <a:pt x="2316" y="10454"/>
                    <a:pt x="2624" y="9623"/>
                  </a:cubicBezTo>
                  <a:cubicBezTo>
                    <a:pt x="2932" y="8793"/>
                    <a:pt x="3287" y="7685"/>
                    <a:pt x="3614" y="6577"/>
                  </a:cubicBezTo>
                  <a:cubicBezTo>
                    <a:pt x="3941" y="5469"/>
                    <a:pt x="4240" y="4362"/>
                    <a:pt x="4548" y="3531"/>
                  </a:cubicBezTo>
                  <a:cubicBezTo>
                    <a:pt x="4856" y="2700"/>
                    <a:pt x="5174" y="2146"/>
                    <a:pt x="5510" y="1593"/>
                  </a:cubicBezTo>
                  <a:cubicBezTo>
                    <a:pt x="5846" y="1039"/>
                    <a:pt x="6201" y="485"/>
                    <a:pt x="6570" y="208"/>
                  </a:cubicBezTo>
                  <a:cubicBezTo>
                    <a:pt x="6939" y="-69"/>
                    <a:pt x="7321" y="-69"/>
                    <a:pt x="7709" y="208"/>
                  </a:cubicBezTo>
                  <a:cubicBezTo>
                    <a:pt x="8096" y="485"/>
                    <a:pt x="8489" y="1039"/>
                    <a:pt x="8886" y="1316"/>
                  </a:cubicBezTo>
                  <a:cubicBezTo>
                    <a:pt x="9282" y="1593"/>
                    <a:pt x="9684" y="1593"/>
                    <a:pt x="10058" y="1869"/>
                  </a:cubicBezTo>
                  <a:cubicBezTo>
                    <a:pt x="10431" y="2146"/>
                    <a:pt x="10777" y="2700"/>
                    <a:pt x="11160" y="2977"/>
                  </a:cubicBezTo>
                  <a:cubicBezTo>
                    <a:pt x="11542" y="3254"/>
                    <a:pt x="11963" y="3254"/>
                    <a:pt x="12341" y="3531"/>
                  </a:cubicBezTo>
                  <a:cubicBezTo>
                    <a:pt x="12719" y="3808"/>
                    <a:pt x="13055" y="4362"/>
                    <a:pt x="13401" y="4916"/>
                  </a:cubicBezTo>
                  <a:cubicBezTo>
                    <a:pt x="13746" y="5469"/>
                    <a:pt x="14101" y="6023"/>
                    <a:pt x="14465" y="6577"/>
                  </a:cubicBezTo>
                  <a:cubicBezTo>
                    <a:pt x="14830" y="7131"/>
                    <a:pt x="15203" y="7685"/>
                    <a:pt x="15577" y="8239"/>
                  </a:cubicBezTo>
                  <a:cubicBezTo>
                    <a:pt x="15950" y="8793"/>
                    <a:pt x="16324" y="9346"/>
                    <a:pt x="16683" y="10177"/>
                  </a:cubicBezTo>
                  <a:cubicBezTo>
                    <a:pt x="17043" y="11008"/>
                    <a:pt x="17388" y="12116"/>
                    <a:pt x="17748" y="12946"/>
                  </a:cubicBezTo>
                  <a:cubicBezTo>
                    <a:pt x="18107" y="13777"/>
                    <a:pt x="18481" y="14331"/>
                    <a:pt x="18859" y="14885"/>
                  </a:cubicBezTo>
                  <a:cubicBezTo>
                    <a:pt x="19237" y="15439"/>
                    <a:pt x="19620" y="15993"/>
                    <a:pt x="19966" y="15993"/>
                  </a:cubicBezTo>
                  <a:cubicBezTo>
                    <a:pt x="20311" y="15993"/>
                    <a:pt x="20619" y="15439"/>
                    <a:pt x="20886" y="14054"/>
                  </a:cubicBezTo>
                  <a:cubicBezTo>
                    <a:pt x="21152" y="12669"/>
                    <a:pt x="21376" y="10454"/>
                    <a:pt x="21600" y="8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771495" y="3274548"/>
              <a:ext cx="5745530" cy="24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3" fill="norm" stroke="1" extrusionOk="0">
                  <a:moveTo>
                    <a:pt x="67" y="0"/>
                  </a:moveTo>
                  <a:cubicBezTo>
                    <a:pt x="43" y="76"/>
                    <a:pt x="19" y="151"/>
                    <a:pt x="7" y="331"/>
                  </a:cubicBezTo>
                  <a:cubicBezTo>
                    <a:pt x="-5" y="511"/>
                    <a:pt x="-5" y="794"/>
                    <a:pt x="27" y="1211"/>
                  </a:cubicBezTo>
                  <a:cubicBezTo>
                    <a:pt x="59" y="1627"/>
                    <a:pt x="122" y="2175"/>
                    <a:pt x="214" y="2752"/>
                  </a:cubicBezTo>
                  <a:cubicBezTo>
                    <a:pt x="305" y="3329"/>
                    <a:pt x="425" y="3934"/>
                    <a:pt x="572" y="4539"/>
                  </a:cubicBezTo>
                  <a:cubicBezTo>
                    <a:pt x="719" y="5145"/>
                    <a:pt x="894" y="5750"/>
                    <a:pt x="1073" y="6346"/>
                  </a:cubicBezTo>
                  <a:cubicBezTo>
                    <a:pt x="1252" y="6942"/>
                    <a:pt x="1435" y="7528"/>
                    <a:pt x="1610" y="8048"/>
                  </a:cubicBezTo>
                  <a:cubicBezTo>
                    <a:pt x="1785" y="8568"/>
                    <a:pt x="1952" y="9022"/>
                    <a:pt x="2131" y="9495"/>
                  </a:cubicBezTo>
                  <a:cubicBezTo>
                    <a:pt x="2310" y="9968"/>
                    <a:pt x="2501" y="10460"/>
                    <a:pt x="2692" y="10942"/>
                  </a:cubicBezTo>
                  <a:cubicBezTo>
                    <a:pt x="2883" y="11424"/>
                    <a:pt x="3074" y="11897"/>
                    <a:pt x="3265" y="12313"/>
                  </a:cubicBezTo>
                  <a:cubicBezTo>
                    <a:pt x="3456" y="12729"/>
                    <a:pt x="3647" y="13089"/>
                    <a:pt x="3854" y="13457"/>
                  </a:cubicBezTo>
                  <a:cubicBezTo>
                    <a:pt x="4060" y="13826"/>
                    <a:pt x="4283" y="14205"/>
                    <a:pt x="4514" y="14564"/>
                  </a:cubicBezTo>
                  <a:cubicBezTo>
                    <a:pt x="4745" y="14923"/>
                    <a:pt x="4983" y="15264"/>
                    <a:pt x="5242" y="15623"/>
                  </a:cubicBezTo>
                  <a:cubicBezTo>
                    <a:pt x="5500" y="15982"/>
                    <a:pt x="5779" y="16361"/>
                    <a:pt x="6065" y="16720"/>
                  </a:cubicBezTo>
                  <a:cubicBezTo>
                    <a:pt x="6352" y="17080"/>
                    <a:pt x="6646" y="17420"/>
                    <a:pt x="6936" y="17760"/>
                  </a:cubicBezTo>
                  <a:cubicBezTo>
                    <a:pt x="7227" y="18101"/>
                    <a:pt x="7513" y="18441"/>
                    <a:pt x="7804" y="18772"/>
                  </a:cubicBezTo>
                  <a:cubicBezTo>
                    <a:pt x="8094" y="19103"/>
                    <a:pt x="8388" y="19425"/>
                    <a:pt x="8667" y="19699"/>
                  </a:cubicBezTo>
                  <a:cubicBezTo>
                    <a:pt x="8945" y="19973"/>
                    <a:pt x="9208" y="20200"/>
                    <a:pt x="9482" y="20408"/>
                  </a:cubicBezTo>
                  <a:cubicBezTo>
                    <a:pt x="9757" y="20616"/>
                    <a:pt x="10043" y="20806"/>
                    <a:pt x="10342" y="20957"/>
                  </a:cubicBezTo>
                  <a:cubicBezTo>
                    <a:pt x="10640" y="21108"/>
                    <a:pt x="10950" y="21222"/>
                    <a:pt x="11260" y="21316"/>
                  </a:cubicBezTo>
                  <a:cubicBezTo>
                    <a:pt x="11571" y="21411"/>
                    <a:pt x="11881" y="21487"/>
                    <a:pt x="12195" y="21534"/>
                  </a:cubicBezTo>
                  <a:cubicBezTo>
                    <a:pt x="12509" y="21581"/>
                    <a:pt x="12828" y="21600"/>
                    <a:pt x="13130" y="21591"/>
                  </a:cubicBezTo>
                  <a:cubicBezTo>
                    <a:pt x="13432" y="21581"/>
                    <a:pt x="13719" y="21543"/>
                    <a:pt x="14013" y="21487"/>
                  </a:cubicBezTo>
                  <a:cubicBezTo>
                    <a:pt x="14307" y="21430"/>
                    <a:pt x="14610" y="21354"/>
                    <a:pt x="14916" y="21260"/>
                  </a:cubicBezTo>
                  <a:cubicBezTo>
                    <a:pt x="15222" y="21165"/>
                    <a:pt x="15533" y="21051"/>
                    <a:pt x="15839" y="20919"/>
                  </a:cubicBezTo>
                  <a:cubicBezTo>
                    <a:pt x="16145" y="20787"/>
                    <a:pt x="16448" y="20635"/>
                    <a:pt x="16742" y="20446"/>
                  </a:cubicBezTo>
                  <a:cubicBezTo>
                    <a:pt x="17036" y="20257"/>
                    <a:pt x="17323" y="20030"/>
                    <a:pt x="17597" y="19756"/>
                  </a:cubicBezTo>
                  <a:cubicBezTo>
                    <a:pt x="17872" y="19482"/>
                    <a:pt x="18134" y="19160"/>
                    <a:pt x="18405" y="18791"/>
                  </a:cubicBezTo>
                  <a:cubicBezTo>
                    <a:pt x="18675" y="18422"/>
                    <a:pt x="18954" y="18006"/>
                    <a:pt x="19212" y="17609"/>
                  </a:cubicBezTo>
                  <a:cubicBezTo>
                    <a:pt x="19471" y="17212"/>
                    <a:pt x="19709" y="16834"/>
                    <a:pt x="19924" y="16465"/>
                  </a:cubicBezTo>
                  <a:cubicBezTo>
                    <a:pt x="20139" y="16096"/>
                    <a:pt x="20330" y="15737"/>
                    <a:pt x="20529" y="15311"/>
                  </a:cubicBezTo>
                  <a:cubicBezTo>
                    <a:pt x="20728" y="14885"/>
                    <a:pt x="20935" y="14394"/>
                    <a:pt x="21090" y="13949"/>
                  </a:cubicBezTo>
                  <a:cubicBezTo>
                    <a:pt x="21245" y="13505"/>
                    <a:pt x="21348" y="13108"/>
                    <a:pt x="21400" y="12833"/>
                  </a:cubicBezTo>
                  <a:cubicBezTo>
                    <a:pt x="21452" y="12559"/>
                    <a:pt x="21452" y="12408"/>
                    <a:pt x="21416" y="12275"/>
                  </a:cubicBezTo>
                  <a:cubicBezTo>
                    <a:pt x="21380" y="12143"/>
                    <a:pt x="21309" y="12029"/>
                    <a:pt x="21249" y="11897"/>
                  </a:cubicBezTo>
                  <a:cubicBezTo>
                    <a:pt x="21189" y="11765"/>
                    <a:pt x="21142" y="11613"/>
                    <a:pt x="21114" y="11490"/>
                  </a:cubicBezTo>
                  <a:cubicBezTo>
                    <a:pt x="21086" y="11367"/>
                    <a:pt x="21078" y="11273"/>
                    <a:pt x="21086" y="11188"/>
                  </a:cubicBezTo>
                  <a:cubicBezTo>
                    <a:pt x="21094" y="11103"/>
                    <a:pt x="21118" y="11027"/>
                    <a:pt x="21110" y="10980"/>
                  </a:cubicBezTo>
                  <a:cubicBezTo>
                    <a:pt x="21102" y="10932"/>
                    <a:pt x="21062" y="10913"/>
                    <a:pt x="21026" y="10970"/>
                  </a:cubicBezTo>
                  <a:cubicBezTo>
                    <a:pt x="20990" y="11027"/>
                    <a:pt x="20959" y="11159"/>
                    <a:pt x="20959" y="11197"/>
                  </a:cubicBezTo>
                  <a:cubicBezTo>
                    <a:pt x="20959" y="11235"/>
                    <a:pt x="20990" y="11178"/>
                    <a:pt x="21054" y="11046"/>
                  </a:cubicBezTo>
                  <a:cubicBezTo>
                    <a:pt x="21118" y="10913"/>
                    <a:pt x="21213" y="10705"/>
                    <a:pt x="21281" y="10592"/>
                  </a:cubicBezTo>
                  <a:cubicBezTo>
                    <a:pt x="21348" y="10478"/>
                    <a:pt x="21388" y="10460"/>
                    <a:pt x="21428" y="10450"/>
                  </a:cubicBezTo>
                  <a:cubicBezTo>
                    <a:pt x="21468" y="10441"/>
                    <a:pt x="21507" y="10441"/>
                    <a:pt x="21531" y="10488"/>
                  </a:cubicBezTo>
                  <a:cubicBezTo>
                    <a:pt x="21555" y="10535"/>
                    <a:pt x="21563" y="10630"/>
                    <a:pt x="21563" y="10724"/>
                  </a:cubicBezTo>
                  <a:cubicBezTo>
                    <a:pt x="21563" y="10819"/>
                    <a:pt x="21555" y="10913"/>
                    <a:pt x="21559" y="10980"/>
                  </a:cubicBezTo>
                  <a:cubicBezTo>
                    <a:pt x="21563" y="11046"/>
                    <a:pt x="21579" y="11084"/>
                    <a:pt x="21595" y="1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525723" y="4203464"/>
              <a:ext cx="101368" cy="13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95" fill="norm" stroke="1" extrusionOk="0">
                  <a:moveTo>
                    <a:pt x="8768" y="12296"/>
                  </a:moveTo>
                  <a:cubicBezTo>
                    <a:pt x="7005" y="13908"/>
                    <a:pt x="5242" y="15520"/>
                    <a:pt x="4360" y="17132"/>
                  </a:cubicBezTo>
                  <a:cubicBezTo>
                    <a:pt x="3478" y="18744"/>
                    <a:pt x="3478" y="20356"/>
                    <a:pt x="4580" y="20839"/>
                  </a:cubicBezTo>
                  <a:cubicBezTo>
                    <a:pt x="5682" y="21323"/>
                    <a:pt x="7887" y="20678"/>
                    <a:pt x="10091" y="18905"/>
                  </a:cubicBezTo>
                  <a:cubicBezTo>
                    <a:pt x="12295" y="17132"/>
                    <a:pt x="14499" y="14230"/>
                    <a:pt x="15601" y="11651"/>
                  </a:cubicBezTo>
                  <a:cubicBezTo>
                    <a:pt x="16703" y="9072"/>
                    <a:pt x="16703" y="6816"/>
                    <a:pt x="16482" y="4881"/>
                  </a:cubicBezTo>
                  <a:cubicBezTo>
                    <a:pt x="16262" y="2947"/>
                    <a:pt x="15821" y="1335"/>
                    <a:pt x="14499" y="529"/>
                  </a:cubicBezTo>
                  <a:cubicBezTo>
                    <a:pt x="13176" y="-277"/>
                    <a:pt x="10972" y="-277"/>
                    <a:pt x="8989" y="1335"/>
                  </a:cubicBezTo>
                  <a:cubicBezTo>
                    <a:pt x="7005" y="2947"/>
                    <a:pt x="5242" y="6171"/>
                    <a:pt x="4360" y="8750"/>
                  </a:cubicBezTo>
                  <a:cubicBezTo>
                    <a:pt x="3478" y="11329"/>
                    <a:pt x="3478" y="13263"/>
                    <a:pt x="4360" y="14714"/>
                  </a:cubicBezTo>
                  <a:cubicBezTo>
                    <a:pt x="5242" y="16165"/>
                    <a:pt x="7005" y="17132"/>
                    <a:pt x="8548" y="16971"/>
                  </a:cubicBezTo>
                  <a:cubicBezTo>
                    <a:pt x="10091" y="16810"/>
                    <a:pt x="11413" y="15520"/>
                    <a:pt x="12515" y="14069"/>
                  </a:cubicBezTo>
                  <a:cubicBezTo>
                    <a:pt x="13617" y="12619"/>
                    <a:pt x="14499" y="11007"/>
                    <a:pt x="14940" y="9395"/>
                  </a:cubicBezTo>
                  <a:cubicBezTo>
                    <a:pt x="15380" y="7783"/>
                    <a:pt x="15380" y="6171"/>
                    <a:pt x="14058" y="4720"/>
                  </a:cubicBezTo>
                  <a:cubicBezTo>
                    <a:pt x="12735" y="3269"/>
                    <a:pt x="10091" y="1980"/>
                    <a:pt x="7887" y="2786"/>
                  </a:cubicBezTo>
                  <a:cubicBezTo>
                    <a:pt x="5682" y="3592"/>
                    <a:pt x="3919" y="6493"/>
                    <a:pt x="3038" y="8750"/>
                  </a:cubicBezTo>
                  <a:cubicBezTo>
                    <a:pt x="2156" y="11007"/>
                    <a:pt x="2156" y="12619"/>
                    <a:pt x="3038" y="13908"/>
                  </a:cubicBezTo>
                  <a:cubicBezTo>
                    <a:pt x="3919" y="15198"/>
                    <a:pt x="5682" y="16165"/>
                    <a:pt x="8548" y="15842"/>
                  </a:cubicBezTo>
                  <a:cubicBezTo>
                    <a:pt x="11413" y="15520"/>
                    <a:pt x="15380" y="13908"/>
                    <a:pt x="16923" y="12296"/>
                  </a:cubicBezTo>
                  <a:cubicBezTo>
                    <a:pt x="18466" y="10684"/>
                    <a:pt x="17584" y="9072"/>
                    <a:pt x="16042" y="8105"/>
                  </a:cubicBezTo>
                  <a:cubicBezTo>
                    <a:pt x="14499" y="7138"/>
                    <a:pt x="12295" y="6816"/>
                    <a:pt x="9870" y="6654"/>
                  </a:cubicBezTo>
                  <a:cubicBezTo>
                    <a:pt x="7446" y="6493"/>
                    <a:pt x="4801" y="6493"/>
                    <a:pt x="2817" y="7138"/>
                  </a:cubicBezTo>
                  <a:cubicBezTo>
                    <a:pt x="833" y="7783"/>
                    <a:pt x="-489" y="9072"/>
                    <a:pt x="172" y="11007"/>
                  </a:cubicBezTo>
                  <a:cubicBezTo>
                    <a:pt x="833" y="12941"/>
                    <a:pt x="3478" y="15520"/>
                    <a:pt x="5903" y="16648"/>
                  </a:cubicBezTo>
                  <a:cubicBezTo>
                    <a:pt x="8327" y="17777"/>
                    <a:pt x="10531" y="17454"/>
                    <a:pt x="12295" y="16648"/>
                  </a:cubicBezTo>
                  <a:cubicBezTo>
                    <a:pt x="14058" y="15842"/>
                    <a:pt x="15380" y="14553"/>
                    <a:pt x="14719" y="12780"/>
                  </a:cubicBezTo>
                  <a:cubicBezTo>
                    <a:pt x="14058" y="11007"/>
                    <a:pt x="11413" y="8750"/>
                    <a:pt x="8768" y="7944"/>
                  </a:cubicBezTo>
                  <a:cubicBezTo>
                    <a:pt x="6123" y="7138"/>
                    <a:pt x="3478" y="7783"/>
                    <a:pt x="1935" y="8911"/>
                  </a:cubicBezTo>
                  <a:cubicBezTo>
                    <a:pt x="393" y="10039"/>
                    <a:pt x="-48" y="11651"/>
                    <a:pt x="833" y="12619"/>
                  </a:cubicBezTo>
                  <a:cubicBezTo>
                    <a:pt x="1715" y="13586"/>
                    <a:pt x="3919" y="13908"/>
                    <a:pt x="6344" y="14069"/>
                  </a:cubicBezTo>
                  <a:cubicBezTo>
                    <a:pt x="8768" y="14230"/>
                    <a:pt x="11413" y="14230"/>
                    <a:pt x="13617" y="13747"/>
                  </a:cubicBezTo>
                  <a:cubicBezTo>
                    <a:pt x="15821" y="13263"/>
                    <a:pt x="17584" y="12296"/>
                    <a:pt x="17584" y="11007"/>
                  </a:cubicBezTo>
                  <a:cubicBezTo>
                    <a:pt x="17584" y="9717"/>
                    <a:pt x="15821" y="8105"/>
                    <a:pt x="13838" y="7299"/>
                  </a:cubicBezTo>
                  <a:cubicBezTo>
                    <a:pt x="11854" y="6493"/>
                    <a:pt x="9650" y="6493"/>
                    <a:pt x="7887" y="7299"/>
                  </a:cubicBezTo>
                  <a:cubicBezTo>
                    <a:pt x="6123" y="8105"/>
                    <a:pt x="4801" y="9717"/>
                    <a:pt x="5242" y="10845"/>
                  </a:cubicBezTo>
                  <a:cubicBezTo>
                    <a:pt x="5682" y="11974"/>
                    <a:pt x="7887" y="12619"/>
                    <a:pt x="10091" y="12780"/>
                  </a:cubicBezTo>
                  <a:cubicBezTo>
                    <a:pt x="12295" y="12941"/>
                    <a:pt x="14499" y="12619"/>
                    <a:pt x="16703" y="11651"/>
                  </a:cubicBezTo>
                  <a:cubicBezTo>
                    <a:pt x="18907" y="10684"/>
                    <a:pt x="21111" y="9072"/>
                    <a:pt x="21111" y="8105"/>
                  </a:cubicBezTo>
                  <a:cubicBezTo>
                    <a:pt x="21111" y="7138"/>
                    <a:pt x="18907" y="6816"/>
                    <a:pt x="16482" y="6816"/>
                  </a:cubicBezTo>
                  <a:cubicBezTo>
                    <a:pt x="14058" y="6816"/>
                    <a:pt x="11413" y="7138"/>
                    <a:pt x="8989" y="8750"/>
                  </a:cubicBezTo>
                  <a:cubicBezTo>
                    <a:pt x="6564" y="10362"/>
                    <a:pt x="4360" y="13263"/>
                    <a:pt x="2156" y="16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311766" y="3725398"/>
              <a:ext cx="115156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08" fill="norm" stroke="1" extrusionOk="0">
                  <a:moveTo>
                    <a:pt x="11992" y="9720"/>
                  </a:moveTo>
                  <a:cubicBezTo>
                    <a:pt x="11992" y="7920"/>
                    <a:pt x="11992" y="6120"/>
                    <a:pt x="11028" y="5040"/>
                  </a:cubicBezTo>
                  <a:cubicBezTo>
                    <a:pt x="10063" y="3960"/>
                    <a:pt x="8135" y="3600"/>
                    <a:pt x="6785" y="4500"/>
                  </a:cubicBezTo>
                  <a:cubicBezTo>
                    <a:pt x="5435" y="5400"/>
                    <a:pt x="4663" y="7560"/>
                    <a:pt x="4085" y="9900"/>
                  </a:cubicBezTo>
                  <a:cubicBezTo>
                    <a:pt x="3506" y="12240"/>
                    <a:pt x="3120" y="14760"/>
                    <a:pt x="3120" y="16920"/>
                  </a:cubicBezTo>
                  <a:cubicBezTo>
                    <a:pt x="3120" y="19080"/>
                    <a:pt x="3506" y="20880"/>
                    <a:pt x="4663" y="21240"/>
                  </a:cubicBezTo>
                  <a:cubicBezTo>
                    <a:pt x="5820" y="21600"/>
                    <a:pt x="7749" y="20520"/>
                    <a:pt x="9292" y="18180"/>
                  </a:cubicBezTo>
                  <a:cubicBezTo>
                    <a:pt x="10835" y="15840"/>
                    <a:pt x="11992" y="12240"/>
                    <a:pt x="12570" y="9360"/>
                  </a:cubicBezTo>
                  <a:cubicBezTo>
                    <a:pt x="13149" y="6480"/>
                    <a:pt x="13149" y="4320"/>
                    <a:pt x="12378" y="2700"/>
                  </a:cubicBezTo>
                  <a:cubicBezTo>
                    <a:pt x="11606" y="1080"/>
                    <a:pt x="10063" y="0"/>
                    <a:pt x="8520" y="0"/>
                  </a:cubicBezTo>
                  <a:cubicBezTo>
                    <a:pt x="6978" y="0"/>
                    <a:pt x="5435" y="1080"/>
                    <a:pt x="4085" y="3420"/>
                  </a:cubicBezTo>
                  <a:cubicBezTo>
                    <a:pt x="2735" y="5760"/>
                    <a:pt x="1578" y="9360"/>
                    <a:pt x="806" y="12060"/>
                  </a:cubicBezTo>
                  <a:cubicBezTo>
                    <a:pt x="35" y="14760"/>
                    <a:pt x="-351" y="16560"/>
                    <a:pt x="420" y="17820"/>
                  </a:cubicBezTo>
                  <a:cubicBezTo>
                    <a:pt x="1192" y="19080"/>
                    <a:pt x="3120" y="19800"/>
                    <a:pt x="4856" y="19620"/>
                  </a:cubicBezTo>
                  <a:cubicBezTo>
                    <a:pt x="6592" y="19440"/>
                    <a:pt x="8135" y="18360"/>
                    <a:pt x="9292" y="16920"/>
                  </a:cubicBezTo>
                  <a:cubicBezTo>
                    <a:pt x="10449" y="15480"/>
                    <a:pt x="11220" y="13680"/>
                    <a:pt x="11606" y="11880"/>
                  </a:cubicBezTo>
                  <a:cubicBezTo>
                    <a:pt x="11992" y="10080"/>
                    <a:pt x="11992" y="8280"/>
                    <a:pt x="11028" y="7380"/>
                  </a:cubicBezTo>
                  <a:cubicBezTo>
                    <a:pt x="10063" y="6480"/>
                    <a:pt x="8135" y="6480"/>
                    <a:pt x="6592" y="7380"/>
                  </a:cubicBezTo>
                  <a:cubicBezTo>
                    <a:pt x="5049" y="8280"/>
                    <a:pt x="3892" y="10080"/>
                    <a:pt x="3313" y="11880"/>
                  </a:cubicBezTo>
                  <a:cubicBezTo>
                    <a:pt x="2735" y="13680"/>
                    <a:pt x="2735" y="15480"/>
                    <a:pt x="4278" y="16560"/>
                  </a:cubicBezTo>
                  <a:cubicBezTo>
                    <a:pt x="5820" y="17640"/>
                    <a:pt x="8906" y="18000"/>
                    <a:pt x="11992" y="16920"/>
                  </a:cubicBezTo>
                  <a:cubicBezTo>
                    <a:pt x="15078" y="15840"/>
                    <a:pt x="18163" y="13320"/>
                    <a:pt x="19706" y="11160"/>
                  </a:cubicBezTo>
                  <a:cubicBezTo>
                    <a:pt x="21249" y="9000"/>
                    <a:pt x="21249" y="7200"/>
                    <a:pt x="20478" y="5760"/>
                  </a:cubicBezTo>
                  <a:cubicBezTo>
                    <a:pt x="19706" y="4320"/>
                    <a:pt x="18163" y="3240"/>
                    <a:pt x="15463" y="3060"/>
                  </a:cubicBezTo>
                  <a:cubicBezTo>
                    <a:pt x="12763" y="2880"/>
                    <a:pt x="8906" y="3600"/>
                    <a:pt x="6785" y="4860"/>
                  </a:cubicBezTo>
                  <a:cubicBezTo>
                    <a:pt x="4663" y="6120"/>
                    <a:pt x="4278" y="7920"/>
                    <a:pt x="5820" y="9720"/>
                  </a:cubicBezTo>
                  <a:cubicBezTo>
                    <a:pt x="7363" y="11520"/>
                    <a:pt x="10835" y="13320"/>
                    <a:pt x="13535" y="13860"/>
                  </a:cubicBezTo>
                  <a:cubicBezTo>
                    <a:pt x="16235" y="14400"/>
                    <a:pt x="18163" y="13680"/>
                    <a:pt x="18549" y="12600"/>
                  </a:cubicBezTo>
                  <a:cubicBezTo>
                    <a:pt x="18935" y="11520"/>
                    <a:pt x="17778" y="10080"/>
                    <a:pt x="16235" y="9540"/>
                  </a:cubicBezTo>
                  <a:cubicBezTo>
                    <a:pt x="14692" y="9000"/>
                    <a:pt x="12763" y="9360"/>
                    <a:pt x="11028" y="10080"/>
                  </a:cubicBezTo>
                  <a:cubicBezTo>
                    <a:pt x="9292" y="10800"/>
                    <a:pt x="7749" y="11880"/>
                    <a:pt x="8135" y="12960"/>
                  </a:cubicBezTo>
                  <a:cubicBezTo>
                    <a:pt x="8520" y="14040"/>
                    <a:pt x="10835" y="15120"/>
                    <a:pt x="1314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566349" y="3488522"/>
              <a:ext cx="108354" cy="1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96" fill="norm" stroke="1" extrusionOk="0">
                  <a:moveTo>
                    <a:pt x="19307" y="4980"/>
                  </a:moveTo>
                  <a:cubicBezTo>
                    <a:pt x="18900" y="3051"/>
                    <a:pt x="18492" y="1123"/>
                    <a:pt x="17270" y="351"/>
                  </a:cubicBezTo>
                  <a:cubicBezTo>
                    <a:pt x="16047" y="-420"/>
                    <a:pt x="14009" y="-34"/>
                    <a:pt x="11360" y="2666"/>
                  </a:cubicBezTo>
                  <a:cubicBezTo>
                    <a:pt x="8711" y="5366"/>
                    <a:pt x="5451" y="10380"/>
                    <a:pt x="3820" y="13851"/>
                  </a:cubicBezTo>
                  <a:cubicBezTo>
                    <a:pt x="2190" y="17323"/>
                    <a:pt x="2190" y="19251"/>
                    <a:pt x="3209" y="20216"/>
                  </a:cubicBezTo>
                  <a:cubicBezTo>
                    <a:pt x="4228" y="21180"/>
                    <a:pt x="6266" y="21180"/>
                    <a:pt x="8711" y="19830"/>
                  </a:cubicBezTo>
                  <a:cubicBezTo>
                    <a:pt x="11156" y="18480"/>
                    <a:pt x="14009" y="15780"/>
                    <a:pt x="16047" y="13466"/>
                  </a:cubicBezTo>
                  <a:cubicBezTo>
                    <a:pt x="18085" y="11151"/>
                    <a:pt x="19307" y="9223"/>
                    <a:pt x="20122" y="7101"/>
                  </a:cubicBezTo>
                  <a:cubicBezTo>
                    <a:pt x="20937" y="4980"/>
                    <a:pt x="21345" y="2666"/>
                    <a:pt x="19919" y="1509"/>
                  </a:cubicBezTo>
                  <a:cubicBezTo>
                    <a:pt x="18492" y="351"/>
                    <a:pt x="15232" y="351"/>
                    <a:pt x="11768" y="1701"/>
                  </a:cubicBezTo>
                  <a:cubicBezTo>
                    <a:pt x="8303" y="3051"/>
                    <a:pt x="4636" y="5751"/>
                    <a:pt x="2802" y="8066"/>
                  </a:cubicBezTo>
                  <a:cubicBezTo>
                    <a:pt x="968" y="10380"/>
                    <a:pt x="968" y="12309"/>
                    <a:pt x="1579" y="14044"/>
                  </a:cubicBezTo>
                  <a:cubicBezTo>
                    <a:pt x="2190" y="15780"/>
                    <a:pt x="3413" y="17323"/>
                    <a:pt x="6266" y="17130"/>
                  </a:cubicBezTo>
                  <a:cubicBezTo>
                    <a:pt x="9119" y="16937"/>
                    <a:pt x="13602" y="15009"/>
                    <a:pt x="15843" y="12501"/>
                  </a:cubicBezTo>
                  <a:cubicBezTo>
                    <a:pt x="18085" y="9994"/>
                    <a:pt x="18085" y="6909"/>
                    <a:pt x="16658" y="5173"/>
                  </a:cubicBezTo>
                  <a:cubicBezTo>
                    <a:pt x="15232" y="3437"/>
                    <a:pt x="12379" y="3051"/>
                    <a:pt x="9934" y="3437"/>
                  </a:cubicBezTo>
                  <a:cubicBezTo>
                    <a:pt x="7488" y="3823"/>
                    <a:pt x="5451" y="4980"/>
                    <a:pt x="3820" y="6330"/>
                  </a:cubicBezTo>
                  <a:cubicBezTo>
                    <a:pt x="2190" y="7680"/>
                    <a:pt x="968" y="9223"/>
                    <a:pt x="356" y="10959"/>
                  </a:cubicBezTo>
                  <a:cubicBezTo>
                    <a:pt x="-255" y="12694"/>
                    <a:pt x="-255" y="14623"/>
                    <a:pt x="1783" y="15780"/>
                  </a:cubicBezTo>
                  <a:cubicBezTo>
                    <a:pt x="3820" y="16937"/>
                    <a:pt x="7896" y="17323"/>
                    <a:pt x="10341" y="16359"/>
                  </a:cubicBezTo>
                  <a:cubicBezTo>
                    <a:pt x="12787" y="15394"/>
                    <a:pt x="13602" y="13080"/>
                    <a:pt x="12990" y="11730"/>
                  </a:cubicBezTo>
                  <a:cubicBezTo>
                    <a:pt x="12379" y="10380"/>
                    <a:pt x="10341" y="9994"/>
                    <a:pt x="8303" y="10187"/>
                  </a:cubicBezTo>
                  <a:cubicBezTo>
                    <a:pt x="6266" y="10380"/>
                    <a:pt x="4228" y="11151"/>
                    <a:pt x="3413" y="12501"/>
                  </a:cubicBezTo>
                  <a:cubicBezTo>
                    <a:pt x="2598" y="13851"/>
                    <a:pt x="3005" y="15780"/>
                    <a:pt x="4228" y="16744"/>
                  </a:cubicBezTo>
                  <a:cubicBezTo>
                    <a:pt x="5451" y="17709"/>
                    <a:pt x="7488" y="17709"/>
                    <a:pt x="9526" y="17516"/>
                  </a:cubicBezTo>
                  <a:cubicBezTo>
                    <a:pt x="11564" y="17323"/>
                    <a:pt x="13602" y="16937"/>
                    <a:pt x="15028" y="15587"/>
                  </a:cubicBezTo>
                  <a:cubicBezTo>
                    <a:pt x="16454" y="14237"/>
                    <a:pt x="17270" y="11923"/>
                    <a:pt x="16251" y="10766"/>
                  </a:cubicBezTo>
                  <a:cubicBezTo>
                    <a:pt x="15232" y="9609"/>
                    <a:pt x="12379" y="9609"/>
                    <a:pt x="10137" y="10187"/>
                  </a:cubicBezTo>
                  <a:cubicBezTo>
                    <a:pt x="7896" y="10766"/>
                    <a:pt x="6266" y="11923"/>
                    <a:pt x="6470" y="12501"/>
                  </a:cubicBezTo>
                  <a:cubicBezTo>
                    <a:pt x="6673" y="13080"/>
                    <a:pt x="8711" y="13080"/>
                    <a:pt x="10953" y="12694"/>
                  </a:cubicBezTo>
                  <a:cubicBezTo>
                    <a:pt x="13194" y="12309"/>
                    <a:pt x="15639" y="11537"/>
                    <a:pt x="15436" y="10959"/>
                  </a:cubicBezTo>
                  <a:cubicBezTo>
                    <a:pt x="15232" y="10380"/>
                    <a:pt x="12379" y="9994"/>
                    <a:pt x="9526" y="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-1" y="5613070"/>
              <a:ext cx="335176" cy="60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2" fill="norm" stroke="1" extrusionOk="0">
                  <a:moveTo>
                    <a:pt x="21377" y="3067"/>
                  </a:moveTo>
                  <a:cubicBezTo>
                    <a:pt x="20837" y="2173"/>
                    <a:pt x="20297" y="1280"/>
                    <a:pt x="19757" y="721"/>
                  </a:cubicBezTo>
                  <a:cubicBezTo>
                    <a:pt x="19217" y="162"/>
                    <a:pt x="18677" y="-61"/>
                    <a:pt x="17529" y="13"/>
                  </a:cubicBezTo>
                  <a:cubicBezTo>
                    <a:pt x="16382" y="88"/>
                    <a:pt x="14627" y="460"/>
                    <a:pt x="12467" y="1727"/>
                  </a:cubicBezTo>
                  <a:cubicBezTo>
                    <a:pt x="10307" y="2993"/>
                    <a:pt x="7742" y="5153"/>
                    <a:pt x="5650" y="7387"/>
                  </a:cubicBezTo>
                  <a:cubicBezTo>
                    <a:pt x="3557" y="9622"/>
                    <a:pt x="1937" y="11931"/>
                    <a:pt x="992" y="13905"/>
                  </a:cubicBezTo>
                  <a:cubicBezTo>
                    <a:pt x="47" y="15878"/>
                    <a:pt x="-223" y="17517"/>
                    <a:pt x="182" y="18709"/>
                  </a:cubicBezTo>
                  <a:cubicBezTo>
                    <a:pt x="587" y="19900"/>
                    <a:pt x="1667" y="20645"/>
                    <a:pt x="3355" y="21055"/>
                  </a:cubicBezTo>
                  <a:cubicBezTo>
                    <a:pt x="5042" y="21465"/>
                    <a:pt x="7337" y="21539"/>
                    <a:pt x="9565" y="21129"/>
                  </a:cubicBezTo>
                  <a:cubicBezTo>
                    <a:pt x="11792" y="20720"/>
                    <a:pt x="13952" y="19826"/>
                    <a:pt x="15437" y="18895"/>
                  </a:cubicBezTo>
                  <a:cubicBezTo>
                    <a:pt x="16922" y="17964"/>
                    <a:pt x="17732" y="16996"/>
                    <a:pt x="18137" y="16288"/>
                  </a:cubicBezTo>
                  <a:cubicBezTo>
                    <a:pt x="18542" y="15580"/>
                    <a:pt x="18542" y="15133"/>
                    <a:pt x="18205" y="14798"/>
                  </a:cubicBezTo>
                  <a:cubicBezTo>
                    <a:pt x="17867" y="14463"/>
                    <a:pt x="17192" y="14240"/>
                    <a:pt x="16517" y="14091"/>
                  </a:cubicBezTo>
                  <a:cubicBezTo>
                    <a:pt x="15842" y="13942"/>
                    <a:pt x="15167" y="13867"/>
                    <a:pt x="14492" y="13830"/>
                  </a:cubicBezTo>
                  <a:cubicBezTo>
                    <a:pt x="13817" y="13793"/>
                    <a:pt x="13142" y="13793"/>
                    <a:pt x="12737" y="14016"/>
                  </a:cubicBezTo>
                  <a:cubicBezTo>
                    <a:pt x="12332" y="14240"/>
                    <a:pt x="12197" y="14687"/>
                    <a:pt x="12062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81640" y="5983570"/>
              <a:ext cx="131335" cy="18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682" fill="norm" stroke="1" extrusionOk="0">
                  <a:moveTo>
                    <a:pt x="9959" y="6537"/>
                  </a:moveTo>
                  <a:cubicBezTo>
                    <a:pt x="9959" y="5376"/>
                    <a:pt x="9959" y="4215"/>
                    <a:pt x="9787" y="2937"/>
                  </a:cubicBezTo>
                  <a:cubicBezTo>
                    <a:pt x="9616" y="1660"/>
                    <a:pt x="9273" y="267"/>
                    <a:pt x="8587" y="34"/>
                  </a:cubicBezTo>
                  <a:cubicBezTo>
                    <a:pt x="7902" y="-198"/>
                    <a:pt x="6873" y="731"/>
                    <a:pt x="5330" y="3518"/>
                  </a:cubicBezTo>
                  <a:cubicBezTo>
                    <a:pt x="3787" y="6305"/>
                    <a:pt x="1730" y="10950"/>
                    <a:pt x="702" y="13854"/>
                  </a:cubicBezTo>
                  <a:cubicBezTo>
                    <a:pt x="-327" y="16757"/>
                    <a:pt x="-327" y="17918"/>
                    <a:pt x="1387" y="19079"/>
                  </a:cubicBezTo>
                  <a:cubicBezTo>
                    <a:pt x="3102" y="20241"/>
                    <a:pt x="6530" y="21402"/>
                    <a:pt x="9787" y="20125"/>
                  </a:cubicBezTo>
                  <a:cubicBezTo>
                    <a:pt x="13044" y="18847"/>
                    <a:pt x="16130" y="15131"/>
                    <a:pt x="17673" y="12692"/>
                  </a:cubicBezTo>
                  <a:cubicBezTo>
                    <a:pt x="19216" y="10254"/>
                    <a:pt x="19216" y="9092"/>
                    <a:pt x="18530" y="8047"/>
                  </a:cubicBezTo>
                  <a:cubicBezTo>
                    <a:pt x="17844" y="7002"/>
                    <a:pt x="16473" y="6073"/>
                    <a:pt x="14759" y="5608"/>
                  </a:cubicBezTo>
                  <a:cubicBezTo>
                    <a:pt x="13044" y="5144"/>
                    <a:pt x="10987" y="5144"/>
                    <a:pt x="10816" y="5608"/>
                  </a:cubicBezTo>
                  <a:cubicBezTo>
                    <a:pt x="10644" y="6073"/>
                    <a:pt x="12359" y="7002"/>
                    <a:pt x="14416" y="7931"/>
                  </a:cubicBezTo>
                  <a:cubicBezTo>
                    <a:pt x="16473" y="8860"/>
                    <a:pt x="18873" y="9789"/>
                    <a:pt x="21273" y="1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74103" y="5657022"/>
              <a:ext cx="256372" cy="48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1" fill="norm" stroke="1" extrusionOk="0">
                  <a:moveTo>
                    <a:pt x="5510" y="19187"/>
                  </a:moveTo>
                  <a:cubicBezTo>
                    <a:pt x="6926" y="18338"/>
                    <a:pt x="8342" y="17489"/>
                    <a:pt x="9051" y="16829"/>
                  </a:cubicBezTo>
                  <a:cubicBezTo>
                    <a:pt x="9759" y="16169"/>
                    <a:pt x="9759" y="15697"/>
                    <a:pt x="9139" y="15461"/>
                  </a:cubicBezTo>
                  <a:cubicBezTo>
                    <a:pt x="8519" y="15226"/>
                    <a:pt x="7280" y="15226"/>
                    <a:pt x="5864" y="15556"/>
                  </a:cubicBezTo>
                  <a:cubicBezTo>
                    <a:pt x="4447" y="15886"/>
                    <a:pt x="2854" y="16546"/>
                    <a:pt x="1880" y="17112"/>
                  </a:cubicBezTo>
                  <a:cubicBezTo>
                    <a:pt x="906" y="17678"/>
                    <a:pt x="552" y="18150"/>
                    <a:pt x="287" y="18621"/>
                  </a:cubicBezTo>
                  <a:cubicBezTo>
                    <a:pt x="21" y="19093"/>
                    <a:pt x="-156" y="19565"/>
                    <a:pt x="198" y="19848"/>
                  </a:cubicBezTo>
                  <a:cubicBezTo>
                    <a:pt x="552" y="20130"/>
                    <a:pt x="1437" y="20225"/>
                    <a:pt x="3474" y="19942"/>
                  </a:cubicBezTo>
                  <a:cubicBezTo>
                    <a:pt x="5510" y="19659"/>
                    <a:pt x="8696" y="18999"/>
                    <a:pt x="11352" y="17867"/>
                  </a:cubicBezTo>
                  <a:cubicBezTo>
                    <a:pt x="14008" y="16735"/>
                    <a:pt x="16133" y="15131"/>
                    <a:pt x="17637" y="12773"/>
                  </a:cubicBezTo>
                  <a:cubicBezTo>
                    <a:pt x="19142" y="10415"/>
                    <a:pt x="20028" y="7303"/>
                    <a:pt x="20470" y="5369"/>
                  </a:cubicBezTo>
                  <a:cubicBezTo>
                    <a:pt x="20913" y="3435"/>
                    <a:pt x="20913" y="2681"/>
                    <a:pt x="20824" y="1879"/>
                  </a:cubicBezTo>
                  <a:cubicBezTo>
                    <a:pt x="20736" y="1077"/>
                    <a:pt x="20559" y="228"/>
                    <a:pt x="20028" y="40"/>
                  </a:cubicBezTo>
                  <a:cubicBezTo>
                    <a:pt x="19496" y="-149"/>
                    <a:pt x="18611" y="323"/>
                    <a:pt x="17637" y="1690"/>
                  </a:cubicBezTo>
                  <a:cubicBezTo>
                    <a:pt x="16664" y="3058"/>
                    <a:pt x="15601" y="5322"/>
                    <a:pt x="15336" y="8293"/>
                  </a:cubicBezTo>
                  <a:cubicBezTo>
                    <a:pt x="15070" y="11264"/>
                    <a:pt x="15601" y="14943"/>
                    <a:pt x="16310" y="17254"/>
                  </a:cubicBezTo>
                  <a:cubicBezTo>
                    <a:pt x="17018" y="19565"/>
                    <a:pt x="17903" y="20508"/>
                    <a:pt x="18788" y="20979"/>
                  </a:cubicBezTo>
                  <a:cubicBezTo>
                    <a:pt x="19674" y="21451"/>
                    <a:pt x="20559" y="21451"/>
                    <a:pt x="2144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65324" y="6208248"/>
              <a:ext cx="539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8598" y="11250"/>
                  </a:cubicBezTo>
                  <a:cubicBezTo>
                    <a:pt x="11435" y="8100"/>
                    <a:pt x="14231" y="5400"/>
                    <a:pt x="16391" y="3600"/>
                  </a:cubicBezTo>
                  <a:cubicBezTo>
                    <a:pt x="18551" y="1800"/>
                    <a:pt x="2007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44387" y="6233648"/>
              <a:ext cx="265438" cy="6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49" fill="norm" stroke="1" extrusionOk="0">
                  <a:moveTo>
                    <a:pt x="3470" y="15120"/>
                  </a:moveTo>
                  <a:cubicBezTo>
                    <a:pt x="1939" y="17280"/>
                    <a:pt x="408" y="19440"/>
                    <a:pt x="68" y="20520"/>
                  </a:cubicBezTo>
                  <a:cubicBezTo>
                    <a:pt x="-272" y="21600"/>
                    <a:pt x="578" y="21600"/>
                    <a:pt x="4320" y="18000"/>
                  </a:cubicBezTo>
                  <a:cubicBezTo>
                    <a:pt x="8062" y="14400"/>
                    <a:pt x="14695" y="720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82874" y="596059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89224" y="606854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295053" y="139437"/>
              <a:ext cx="231209" cy="59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24" fill="norm" stroke="1" extrusionOk="0">
                  <a:moveTo>
                    <a:pt x="1672" y="4271"/>
                  </a:moveTo>
                  <a:cubicBezTo>
                    <a:pt x="1290" y="6705"/>
                    <a:pt x="908" y="9139"/>
                    <a:pt x="908" y="11459"/>
                  </a:cubicBezTo>
                  <a:cubicBezTo>
                    <a:pt x="908" y="13778"/>
                    <a:pt x="1290" y="15984"/>
                    <a:pt x="1481" y="17467"/>
                  </a:cubicBezTo>
                  <a:cubicBezTo>
                    <a:pt x="1672" y="18950"/>
                    <a:pt x="1672" y="19711"/>
                    <a:pt x="1672" y="20319"/>
                  </a:cubicBezTo>
                  <a:cubicBezTo>
                    <a:pt x="1672" y="20928"/>
                    <a:pt x="1672" y="21384"/>
                    <a:pt x="1577" y="21422"/>
                  </a:cubicBezTo>
                  <a:cubicBezTo>
                    <a:pt x="1481" y="21460"/>
                    <a:pt x="1290" y="21080"/>
                    <a:pt x="1003" y="19483"/>
                  </a:cubicBezTo>
                  <a:cubicBezTo>
                    <a:pt x="717" y="17885"/>
                    <a:pt x="334" y="15071"/>
                    <a:pt x="143" y="12181"/>
                  </a:cubicBezTo>
                  <a:cubicBezTo>
                    <a:pt x="-48" y="9291"/>
                    <a:pt x="-48" y="6325"/>
                    <a:pt x="143" y="4309"/>
                  </a:cubicBezTo>
                  <a:cubicBezTo>
                    <a:pt x="334" y="2294"/>
                    <a:pt x="717" y="1229"/>
                    <a:pt x="1386" y="621"/>
                  </a:cubicBezTo>
                  <a:cubicBezTo>
                    <a:pt x="2055" y="12"/>
                    <a:pt x="3010" y="-140"/>
                    <a:pt x="4444" y="126"/>
                  </a:cubicBezTo>
                  <a:cubicBezTo>
                    <a:pt x="5878" y="392"/>
                    <a:pt x="7789" y="1077"/>
                    <a:pt x="10465" y="2370"/>
                  </a:cubicBezTo>
                  <a:cubicBezTo>
                    <a:pt x="13141" y="3663"/>
                    <a:pt x="16582" y="5564"/>
                    <a:pt x="18685" y="7580"/>
                  </a:cubicBezTo>
                  <a:cubicBezTo>
                    <a:pt x="20787" y="9595"/>
                    <a:pt x="21552" y="11725"/>
                    <a:pt x="20214" y="13664"/>
                  </a:cubicBezTo>
                  <a:cubicBezTo>
                    <a:pt x="18876" y="15604"/>
                    <a:pt x="15435" y="17353"/>
                    <a:pt x="12664" y="18380"/>
                  </a:cubicBezTo>
                  <a:cubicBezTo>
                    <a:pt x="9892" y="19406"/>
                    <a:pt x="7789" y="19711"/>
                    <a:pt x="6069" y="19863"/>
                  </a:cubicBezTo>
                  <a:cubicBezTo>
                    <a:pt x="4348" y="20015"/>
                    <a:pt x="3010" y="20015"/>
                    <a:pt x="2819" y="19368"/>
                  </a:cubicBezTo>
                  <a:cubicBezTo>
                    <a:pt x="2628" y="18722"/>
                    <a:pt x="3584" y="17429"/>
                    <a:pt x="4540" y="16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669174" y="388970"/>
              <a:ext cx="107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71" y="12302"/>
                    <a:pt x="2541" y="4448"/>
                    <a:pt x="6141" y="1502"/>
                  </a:cubicBezTo>
                  <a:cubicBezTo>
                    <a:pt x="9741" y="-1443"/>
                    <a:pt x="156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688224" y="493248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441889" y="5671546"/>
              <a:ext cx="220436" cy="49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00" fill="norm" stroke="1" extrusionOk="0">
                  <a:moveTo>
                    <a:pt x="21221" y="4791"/>
                  </a:moveTo>
                  <a:cubicBezTo>
                    <a:pt x="21017" y="3879"/>
                    <a:pt x="20813" y="2968"/>
                    <a:pt x="19998" y="2147"/>
                  </a:cubicBezTo>
                  <a:cubicBezTo>
                    <a:pt x="19183" y="1327"/>
                    <a:pt x="17757" y="598"/>
                    <a:pt x="16432" y="234"/>
                  </a:cubicBezTo>
                  <a:cubicBezTo>
                    <a:pt x="15108" y="-131"/>
                    <a:pt x="13885" y="-131"/>
                    <a:pt x="11949" y="689"/>
                  </a:cubicBezTo>
                  <a:cubicBezTo>
                    <a:pt x="10013" y="1510"/>
                    <a:pt x="7364" y="3150"/>
                    <a:pt x="5021" y="5520"/>
                  </a:cubicBezTo>
                  <a:cubicBezTo>
                    <a:pt x="2678" y="7889"/>
                    <a:pt x="640" y="10988"/>
                    <a:pt x="130" y="13585"/>
                  </a:cubicBezTo>
                  <a:cubicBezTo>
                    <a:pt x="-379" y="16183"/>
                    <a:pt x="640" y="18279"/>
                    <a:pt x="2474" y="19510"/>
                  </a:cubicBezTo>
                  <a:cubicBezTo>
                    <a:pt x="4308" y="20740"/>
                    <a:pt x="6957" y="21104"/>
                    <a:pt x="8791" y="21287"/>
                  </a:cubicBezTo>
                  <a:cubicBezTo>
                    <a:pt x="10625" y="21469"/>
                    <a:pt x="11644" y="21469"/>
                    <a:pt x="12968" y="21013"/>
                  </a:cubicBezTo>
                  <a:cubicBezTo>
                    <a:pt x="14293" y="20558"/>
                    <a:pt x="15923" y="19646"/>
                    <a:pt x="16840" y="18963"/>
                  </a:cubicBezTo>
                  <a:cubicBezTo>
                    <a:pt x="17757" y="18279"/>
                    <a:pt x="17961" y="17823"/>
                    <a:pt x="17451" y="17140"/>
                  </a:cubicBezTo>
                  <a:cubicBezTo>
                    <a:pt x="16942" y="16456"/>
                    <a:pt x="15719" y="15545"/>
                    <a:pt x="14598" y="15135"/>
                  </a:cubicBezTo>
                  <a:cubicBezTo>
                    <a:pt x="13478" y="14725"/>
                    <a:pt x="12459" y="14816"/>
                    <a:pt x="11440" y="14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763924" y="5960598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738473" y="5875770"/>
              <a:ext cx="25452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61" fill="norm" stroke="1" extrusionOk="0">
                  <a:moveTo>
                    <a:pt x="5024" y="20061"/>
                  </a:moveTo>
                  <a:cubicBezTo>
                    <a:pt x="1701" y="12061"/>
                    <a:pt x="-1622" y="4061"/>
                    <a:pt x="870" y="1261"/>
                  </a:cubicBezTo>
                  <a:cubicBezTo>
                    <a:pt x="3363" y="-1539"/>
                    <a:pt x="11670" y="861"/>
                    <a:pt x="19978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840124" y="5869308"/>
              <a:ext cx="422094" cy="21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52" fill="norm" stroke="1" extrusionOk="0">
                  <a:moveTo>
                    <a:pt x="0" y="7088"/>
                  </a:moveTo>
                  <a:cubicBezTo>
                    <a:pt x="0" y="10411"/>
                    <a:pt x="0" y="13734"/>
                    <a:pt x="108" y="15915"/>
                  </a:cubicBezTo>
                  <a:cubicBezTo>
                    <a:pt x="216" y="18096"/>
                    <a:pt x="432" y="19134"/>
                    <a:pt x="810" y="19965"/>
                  </a:cubicBezTo>
                  <a:cubicBezTo>
                    <a:pt x="1188" y="20796"/>
                    <a:pt x="1728" y="21419"/>
                    <a:pt x="2160" y="21211"/>
                  </a:cubicBezTo>
                  <a:cubicBezTo>
                    <a:pt x="2592" y="21004"/>
                    <a:pt x="2916" y="19965"/>
                    <a:pt x="3348" y="17681"/>
                  </a:cubicBezTo>
                  <a:cubicBezTo>
                    <a:pt x="3780" y="15396"/>
                    <a:pt x="4320" y="11865"/>
                    <a:pt x="4752" y="9269"/>
                  </a:cubicBezTo>
                  <a:cubicBezTo>
                    <a:pt x="5184" y="6673"/>
                    <a:pt x="5508" y="5011"/>
                    <a:pt x="5670" y="4700"/>
                  </a:cubicBezTo>
                  <a:cubicBezTo>
                    <a:pt x="5832" y="4388"/>
                    <a:pt x="5832" y="5427"/>
                    <a:pt x="5886" y="6465"/>
                  </a:cubicBezTo>
                  <a:cubicBezTo>
                    <a:pt x="5940" y="7504"/>
                    <a:pt x="6048" y="8542"/>
                    <a:pt x="6534" y="9581"/>
                  </a:cubicBezTo>
                  <a:cubicBezTo>
                    <a:pt x="7020" y="10619"/>
                    <a:pt x="7884" y="11657"/>
                    <a:pt x="8478" y="11657"/>
                  </a:cubicBezTo>
                  <a:cubicBezTo>
                    <a:pt x="9072" y="11657"/>
                    <a:pt x="9396" y="10619"/>
                    <a:pt x="9666" y="9477"/>
                  </a:cubicBezTo>
                  <a:cubicBezTo>
                    <a:pt x="9936" y="8334"/>
                    <a:pt x="10152" y="7088"/>
                    <a:pt x="10260" y="5634"/>
                  </a:cubicBezTo>
                  <a:cubicBezTo>
                    <a:pt x="10368" y="4181"/>
                    <a:pt x="10368" y="2519"/>
                    <a:pt x="10098" y="1688"/>
                  </a:cubicBezTo>
                  <a:cubicBezTo>
                    <a:pt x="9828" y="857"/>
                    <a:pt x="9288" y="857"/>
                    <a:pt x="8586" y="2000"/>
                  </a:cubicBezTo>
                  <a:cubicBezTo>
                    <a:pt x="7884" y="3142"/>
                    <a:pt x="7020" y="5427"/>
                    <a:pt x="6588" y="7919"/>
                  </a:cubicBezTo>
                  <a:cubicBezTo>
                    <a:pt x="6156" y="10411"/>
                    <a:pt x="6156" y="13111"/>
                    <a:pt x="6534" y="15188"/>
                  </a:cubicBezTo>
                  <a:cubicBezTo>
                    <a:pt x="6912" y="17265"/>
                    <a:pt x="7668" y="18719"/>
                    <a:pt x="8586" y="19238"/>
                  </a:cubicBezTo>
                  <a:cubicBezTo>
                    <a:pt x="9504" y="19757"/>
                    <a:pt x="10584" y="19342"/>
                    <a:pt x="11556" y="17888"/>
                  </a:cubicBezTo>
                  <a:cubicBezTo>
                    <a:pt x="12528" y="16434"/>
                    <a:pt x="13392" y="13942"/>
                    <a:pt x="13878" y="12177"/>
                  </a:cubicBezTo>
                  <a:cubicBezTo>
                    <a:pt x="14364" y="10411"/>
                    <a:pt x="14472" y="9373"/>
                    <a:pt x="14364" y="9373"/>
                  </a:cubicBezTo>
                  <a:cubicBezTo>
                    <a:pt x="14256" y="9373"/>
                    <a:pt x="13932" y="10411"/>
                    <a:pt x="13716" y="11969"/>
                  </a:cubicBezTo>
                  <a:cubicBezTo>
                    <a:pt x="13500" y="13527"/>
                    <a:pt x="13392" y="15604"/>
                    <a:pt x="13338" y="17161"/>
                  </a:cubicBezTo>
                  <a:cubicBezTo>
                    <a:pt x="13284" y="18719"/>
                    <a:pt x="13284" y="19757"/>
                    <a:pt x="13338" y="19654"/>
                  </a:cubicBezTo>
                  <a:cubicBezTo>
                    <a:pt x="13392" y="19550"/>
                    <a:pt x="13500" y="18304"/>
                    <a:pt x="13932" y="15915"/>
                  </a:cubicBezTo>
                  <a:cubicBezTo>
                    <a:pt x="14364" y="13527"/>
                    <a:pt x="15120" y="9996"/>
                    <a:pt x="15984" y="7192"/>
                  </a:cubicBezTo>
                  <a:cubicBezTo>
                    <a:pt x="16848" y="4388"/>
                    <a:pt x="17820" y="2311"/>
                    <a:pt x="18630" y="1169"/>
                  </a:cubicBezTo>
                  <a:cubicBezTo>
                    <a:pt x="19440" y="27"/>
                    <a:pt x="20088" y="-181"/>
                    <a:pt x="20574" y="131"/>
                  </a:cubicBezTo>
                  <a:cubicBezTo>
                    <a:pt x="21060" y="442"/>
                    <a:pt x="21384" y="1273"/>
                    <a:pt x="21492" y="4492"/>
                  </a:cubicBezTo>
                  <a:cubicBezTo>
                    <a:pt x="21600" y="7711"/>
                    <a:pt x="21492" y="13319"/>
                    <a:pt x="21384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786274" y="5750552"/>
              <a:ext cx="180300" cy="36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46" fill="norm" stroke="1" extrusionOk="0">
                  <a:moveTo>
                    <a:pt x="6627" y="4898"/>
                  </a:moveTo>
                  <a:cubicBezTo>
                    <a:pt x="6627" y="10017"/>
                    <a:pt x="6627" y="15136"/>
                    <a:pt x="6627" y="18008"/>
                  </a:cubicBezTo>
                  <a:cubicBezTo>
                    <a:pt x="6627" y="20880"/>
                    <a:pt x="6627" y="21504"/>
                    <a:pt x="6505" y="21442"/>
                  </a:cubicBezTo>
                  <a:cubicBezTo>
                    <a:pt x="6382" y="21379"/>
                    <a:pt x="6136" y="20630"/>
                    <a:pt x="5768" y="18008"/>
                  </a:cubicBezTo>
                  <a:cubicBezTo>
                    <a:pt x="5400" y="15386"/>
                    <a:pt x="4909" y="10891"/>
                    <a:pt x="4909" y="7645"/>
                  </a:cubicBezTo>
                  <a:cubicBezTo>
                    <a:pt x="4909" y="4399"/>
                    <a:pt x="5400" y="2401"/>
                    <a:pt x="6259" y="1277"/>
                  </a:cubicBezTo>
                  <a:cubicBezTo>
                    <a:pt x="7118" y="154"/>
                    <a:pt x="8345" y="-96"/>
                    <a:pt x="9327" y="29"/>
                  </a:cubicBezTo>
                  <a:cubicBezTo>
                    <a:pt x="10309" y="154"/>
                    <a:pt x="11045" y="653"/>
                    <a:pt x="12886" y="1964"/>
                  </a:cubicBezTo>
                  <a:cubicBezTo>
                    <a:pt x="14727" y="3275"/>
                    <a:pt x="17673" y="5398"/>
                    <a:pt x="19391" y="7520"/>
                  </a:cubicBezTo>
                  <a:cubicBezTo>
                    <a:pt x="21109" y="9643"/>
                    <a:pt x="21600" y="11765"/>
                    <a:pt x="19636" y="14013"/>
                  </a:cubicBezTo>
                  <a:cubicBezTo>
                    <a:pt x="17673" y="16260"/>
                    <a:pt x="13255" y="18632"/>
                    <a:pt x="10309" y="19881"/>
                  </a:cubicBezTo>
                  <a:cubicBezTo>
                    <a:pt x="7364" y="21129"/>
                    <a:pt x="5891" y="21254"/>
                    <a:pt x="4418" y="21192"/>
                  </a:cubicBezTo>
                  <a:cubicBezTo>
                    <a:pt x="2945" y="21129"/>
                    <a:pt x="1473" y="20880"/>
                    <a:pt x="736" y="20692"/>
                  </a:cubicBezTo>
                  <a:cubicBezTo>
                    <a:pt x="0" y="20505"/>
                    <a:pt x="0" y="20380"/>
                    <a:pt x="0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014874" y="617014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514948" y="5752788"/>
              <a:ext cx="198427" cy="38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6" fill="norm" stroke="1" extrusionOk="0">
                  <a:moveTo>
                    <a:pt x="14494" y="4506"/>
                  </a:moveTo>
                  <a:cubicBezTo>
                    <a:pt x="14494" y="3444"/>
                    <a:pt x="14494" y="2382"/>
                    <a:pt x="14380" y="1555"/>
                  </a:cubicBezTo>
                  <a:cubicBezTo>
                    <a:pt x="14267" y="729"/>
                    <a:pt x="14039" y="139"/>
                    <a:pt x="13357" y="21"/>
                  </a:cubicBezTo>
                  <a:cubicBezTo>
                    <a:pt x="12675" y="-97"/>
                    <a:pt x="11538" y="257"/>
                    <a:pt x="10174" y="1733"/>
                  </a:cubicBezTo>
                  <a:cubicBezTo>
                    <a:pt x="8810" y="3208"/>
                    <a:pt x="7218" y="5805"/>
                    <a:pt x="6763" y="8637"/>
                  </a:cubicBezTo>
                  <a:cubicBezTo>
                    <a:pt x="6309" y="11470"/>
                    <a:pt x="6991" y="14539"/>
                    <a:pt x="7446" y="16369"/>
                  </a:cubicBezTo>
                  <a:cubicBezTo>
                    <a:pt x="7900" y="18198"/>
                    <a:pt x="8128" y="18788"/>
                    <a:pt x="8241" y="19437"/>
                  </a:cubicBezTo>
                  <a:cubicBezTo>
                    <a:pt x="8355" y="20087"/>
                    <a:pt x="8355" y="20795"/>
                    <a:pt x="7787" y="21149"/>
                  </a:cubicBezTo>
                  <a:cubicBezTo>
                    <a:pt x="7218" y="21503"/>
                    <a:pt x="6081" y="21503"/>
                    <a:pt x="4717" y="20854"/>
                  </a:cubicBezTo>
                  <a:cubicBezTo>
                    <a:pt x="3353" y="20205"/>
                    <a:pt x="1761" y="18906"/>
                    <a:pt x="852" y="17903"/>
                  </a:cubicBezTo>
                  <a:cubicBezTo>
                    <a:pt x="-58" y="16900"/>
                    <a:pt x="-285" y="16192"/>
                    <a:pt x="397" y="15660"/>
                  </a:cubicBezTo>
                  <a:cubicBezTo>
                    <a:pt x="1079" y="15129"/>
                    <a:pt x="2671" y="14775"/>
                    <a:pt x="4717" y="14598"/>
                  </a:cubicBezTo>
                  <a:cubicBezTo>
                    <a:pt x="6763" y="14421"/>
                    <a:pt x="9264" y="14421"/>
                    <a:pt x="11424" y="14893"/>
                  </a:cubicBezTo>
                  <a:cubicBezTo>
                    <a:pt x="13584" y="15365"/>
                    <a:pt x="15403" y="16310"/>
                    <a:pt x="16313" y="17195"/>
                  </a:cubicBezTo>
                  <a:cubicBezTo>
                    <a:pt x="17222" y="18080"/>
                    <a:pt x="17222" y="18906"/>
                    <a:pt x="16995" y="19614"/>
                  </a:cubicBezTo>
                  <a:cubicBezTo>
                    <a:pt x="16768" y="20323"/>
                    <a:pt x="16313" y="20913"/>
                    <a:pt x="16086" y="20618"/>
                  </a:cubicBezTo>
                  <a:cubicBezTo>
                    <a:pt x="15858" y="20323"/>
                    <a:pt x="15858" y="19142"/>
                    <a:pt x="15972" y="17549"/>
                  </a:cubicBezTo>
                  <a:cubicBezTo>
                    <a:pt x="16086" y="15955"/>
                    <a:pt x="16313" y="13949"/>
                    <a:pt x="16654" y="12592"/>
                  </a:cubicBezTo>
                  <a:cubicBezTo>
                    <a:pt x="16995" y="11234"/>
                    <a:pt x="17450" y="10526"/>
                    <a:pt x="18246" y="10231"/>
                  </a:cubicBezTo>
                  <a:cubicBezTo>
                    <a:pt x="19041" y="9936"/>
                    <a:pt x="20178" y="10054"/>
                    <a:pt x="21315" y="1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752031" y="5950293"/>
              <a:ext cx="107394" cy="18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19" fill="norm" stroke="1" extrusionOk="0">
                  <a:moveTo>
                    <a:pt x="4970" y="6422"/>
                  </a:moveTo>
                  <a:cubicBezTo>
                    <a:pt x="3700" y="8905"/>
                    <a:pt x="2429" y="11388"/>
                    <a:pt x="1582" y="13250"/>
                  </a:cubicBezTo>
                  <a:cubicBezTo>
                    <a:pt x="735" y="15112"/>
                    <a:pt x="312" y="16353"/>
                    <a:pt x="100" y="16105"/>
                  </a:cubicBezTo>
                  <a:cubicBezTo>
                    <a:pt x="-112" y="15857"/>
                    <a:pt x="-112" y="14119"/>
                    <a:pt x="1370" y="11388"/>
                  </a:cubicBezTo>
                  <a:cubicBezTo>
                    <a:pt x="2853" y="8657"/>
                    <a:pt x="5817" y="4933"/>
                    <a:pt x="8147" y="2698"/>
                  </a:cubicBezTo>
                  <a:cubicBezTo>
                    <a:pt x="10476" y="464"/>
                    <a:pt x="12170" y="-281"/>
                    <a:pt x="13229" y="91"/>
                  </a:cubicBezTo>
                  <a:cubicBezTo>
                    <a:pt x="14288" y="464"/>
                    <a:pt x="14712" y="1953"/>
                    <a:pt x="15135" y="4933"/>
                  </a:cubicBezTo>
                  <a:cubicBezTo>
                    <a:pt x="15559" y="7912"/>
                    <a:pt x="15982" y="12381"/>
                    <a:pt x="16617" y="15236"/>
                  </a:cubicBezTo>
                  <a:cubicBezTo>
                    <a:pt x="17253" y="18091"/>
                    <a:pt x="18100" y="19333"/>
                    <a:pt x="18947" y="20078"/>
                  </a:cubicBezTo>
                  <a:cubicBezTo>
                    <a:pt x="19794" y="20822"/>
                    <a:pt x="20641" y="21071"/>
                    <a:pt x="21488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916049" y="5738824"/>
              <a:ext cx="145781" cy="38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4" fill="norm" stroke="1" extrusionOk="0">
                  <a:moveTo>
                    <a:pt x="13037" y="15199"/>
                  </a:moveTo>
                  <a:cubicBezTo>
                    <a:pt x="13654" y="14609"/>
                    <a:pt x="14271" y="14019"/>
                    <a:pt x="13654" y="13665"/>
                  </a:cubicBezTo>
                  <a:cubicBezTo>
                    <a:pt x="13037" y="13311"/>
                    <a:pt x="11185" y="13193"/>
                    <a:pt x="8871" y="13665"/>
                  </a:cubicBezTo>
                  <a:cubicBezTo>
                    <a:pt x="6557" y="14137"/>
                    <a:pt x="3779" y="15199"/>
                    <a:pt x="2082" y="16380"/>
                  </a:cubicBezTo>
                  <a:cubicBezTo>
                    <a:pt x="385" y="17560"/>
                    <a:pt x="-232" y="18858"/>
                    <a:pt x="77" y="19744"/>
                  </a:cubicBezTo>
                  <a:cubicBezTo>
                    <a:pt x="385" y="20629"/>
                    <a:pt x="1619" y="21101"/>
                    <a:pt x="3008" y="21278"/>
                  </a:cubicBezTo>
                  <a:cubicBezTo>
                    <a:pt x="4397" y="21455"/>
                    <a:pt x="5939" y="21337"/>
                    <a:pt x="8717" y="20157"/>
                  </a:cubicBezTo>
                  <a:cubicBezTo>
                    <a:pt x="11494" y="18976"/>
                    <a:pt x="15505" y="16734"/>
                    <a:pt x="17819" y="13665"/>
                  </a:cubicBezTo>
                  <a:cubicBezTo>
                    <a:pt x="20134" y="10596"/>
                    <a:pt x="20751" y="6701"/>
                    <a:pt x="21059" y="4340"/>
                  </a:cubicBezTo>
                  <a:cubicBezTo>
                    <a:pt x="21368" y="1980"/>
                    <a:pt x="21368" y="1153"/>
                    <a:pt x="20597" y="622"/>
                  </a:cubicBezTo>
                  <a:cubicBezTo>
                    <a:pt x="19825" y="91"/>
                    <a:pt x="18282" y="-145"/>
                    <a:pt x="16894" y="91"/>
                  </a:cubicBezTo>
                  <a:cubicBezTo>
                    <a:pt x="15505" y="327"/>
                    <a:pt x="14271" y="1035"/>
                    <a:pt x="13345" y="3101"/>
                  </a:cubicBezTo>
                  <a:cubicBezTo>
                    <a:pt x="12419" y="5166"/>
                    <a:pt x="11802" y="8589"/>
                    <a:pt x="11802" y="11717"/>
                  </a:cubicBezTo>
                  <a:cubicBezTo>
                    <a:pt x="11802" y="14845"/>
                    <a:pt x="12419" y="17678"/>
                    <a:pt x="13037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624780" y="5862979"/>
              <a:ext cx="115740" cy="51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80" fill="norm" stroke="1" extrusionOk="0">
                  <a:moveTo>
                    <a:pt x="2860" y="12000"/>
                  </a:moveTo>
                  <a:cubicBezTo>
                    <a:pt x="1703" y="13675"/>
                    <a:pt x="545" y="15351"/>
                    <a:pt x="353" y="16761"/>
                  </a:cubicBezTo>
                  <a:cubicBezTo>
                    <a:pt x="160" y="18172"/>
                    <a:pt x="931" y="19318"/>
                    <a:pt x="1317" y="20155"/>
                  </a:cubicBezTo>
                  <a:cubicBezTo>
                    <a:pt x="1703" y="20993"/>
                    <a:pt x="1703" y="21522"/>
                    <a:pt x="1510" y="21346"/>
                  </a:cubicBezTo>
                  <a:cubicBezTo>
                    <a:pt x="1317" y="21169"/>
                    <a:pt x="931" y="20288"/>
                    <a:pt x="545" y="18084"/>
                  </a:cubicBezTo>
                  <a:cubicBezTo>
                    <a:pt x="160" y="15880"/>
                    <a:pt x="-226" y="12353"/>
                    <a:pt x="160" y="9267"/>
                  </a:cubicBezTo>
                  <a:cubicBezTo>
                    <a:pt x="545" y="6182"/>
                    <a:pt x="1703" y="3537"/>
                    <a:pt x="2860" y="2038"/>
                  </a:cubicBezTo>
                  <a:cubicBezTo>
                    <a:pt x="4017" y="539"/>
                    <a:pt x="5174" y="186"/>
                    <a:pt x="6717" y="54"/>
                  </a:cubicBezTo>
                  <a:cubicBezTo>
                    <a:pt x="8260" y="-78"/>
                    <a:pt x="10188" y="10"/>
                    <a:pt x="11731" y="539"/>
                  </a:cubicBezTo>
                  <a:cubicBezTo>
                    <a:pt x="13274" y="1068"/>
                    <a:pt x="14431" y="2038"/>
                    <a:pt x="14624" y="3272"/>
                  </a:cubicBezTo>
                  <a:cubicBezTo>
                    <a:pt x="14817" y="4506"/>
                    <a:pt x="14045" y="6005"/>
                    <a:pt x="12888" y="6975"/>
                  </a:cubicBezTo>
                  <a:cubicBezTo>
                    <a:pt x="11731" y="7945"/>
                    <a:pt x="10188" y="8386"/>
                    <a:pt x="10574" y="8562"/>
                  </a:cubicBezTo>
                  <a:cubicBezTo>
                    <a:pt x="10960" y="8738"/>
                    <a:pt x="13274" y="8650"/>
                    <a:pt x="15395" y="8694"/>
                  </a:cubicBezTo>
                  <a:cubicBezTo>
                    <a:pt x="17517" y="8738"/>
                    <a:pt x="19445" y="8915"/>
                    <a:pt x="20410" y="9223"/>
                  </a:cubicBezTo>
                  <a:cubicBezTo>
                    <a:pt x="21374" y="9532"/>
                    <a:pt x="21374" y="9973"/>
                    <a:pt x="20024" y="10458"/>
                  </a:cubicBezTo>
                  <a:cubicBezTo>
                    <a:pt x="18674" y="10942"/>
                    <a:pt x="15974" y="11471"/>
                    <a:pt x="13274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742074" y="6100298"/>
              <a:ext cx="115498" cy="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77" fill="norm" stroke="1" extrusionOk="0">
                  <a:moveTo>
                    <a:pt x="10414" y="11631"/>
                  </a:moveTo>
                  <a:cubicBezTo>
                    <a:pt x="10029" y="14954"/>
                    <a:pt x="9643" y="18277"/>
                    <a:pt x="10414" y="19938"/>
                  </a:cubicBezTo>
                  <a:cubicBezTo>
                    <a:pt x="11186" y="21600"/>
                    <a:pt x="13114" y="21600"/>
                    <a:pt x="15043" y="21046"/>
                  </a:cubicBezTo>
                  <a:cubicBezTo>
                    <a:pt x="16971" y="20492"/>
                    <a:pt x="18900" y="19385"/>
                    <a:pt x="20057" y="17446"/>
                  </a:cubicBezTo>
                  <a:cubicBezTo>
                    <a:pt x="21214" y="15508"/>
                    <a:pt x="21600" y="12738"/>
                    <a:pt x="19864" y="9969"/>
                  </a:cubicBezTo>
                  <a:cubicBezTo>
                    <a:pt x="18129" y="7200"/>
                    <a:pt x="14271" y="4431"/>
                    <a:pt x="10607" y="2769"/>
                  </a:cubicBezTo>
                  <a:cubicBezTo>
                    <a:pt x="6943" y="1108"/>
                    <a:pt x="3471" y="5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653438" y="5704891"/>
              <a:ext cx="126737" cy="10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254" fill="norm" stroke="1" extrusionOk="0">
                  <a:moveTo>
                    <a:pt x="1035" y="5029"/>
                  </a:moveTo>
                  <a:cubicBezTo>
                    <a:pt x="675" y="8956"/>
                    <a:pt x="315" y="12883"/>
                    <a:pt x="135" y="15829"/>
                  </a:cubicBezTo>
                  <a:cubicBezTo>
                    <a:pt x="-45" y="18774"/>
                    <a:pt x="-45" y="20738"/>
                    <a:pt x="135" y="20149"/>
                  </a:cubicBezTo>
                  <a:cubicBezTo>
                    <a:pt x="315" y="19560"/>
                    <a:pt x="675" y="16418"/>
                    <a:pt x="1755" y="12883"/>
                  </a:cubicBezTo>
                  <a:cubicBezTo>
                    <a:pt x="2835" y="9349"/>
                    <a:pt x="4635" y="5422"/>
                    <a:pt x="6255" y="2869"/>
                  </a:cubicBezTo>
                  <a:cubicBezTo>
                    <a:pt x="7875" y="316"/>
                    <a:pt x="9315" y="-862"/>
                    <a:pt x="11835" y="709"/>
                  </a:cubicBezTo>
                  <a:cubicBezTo>
                    <a:pt x="14355" y="2280"/>
                    <a:pt x="17955" y="6600"/>
                    <a:pt x="21555" y="1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411909" y="5953041"/>
              <a:ext cx="149316" cy="18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96" fill="norm" stroke="1" extrusionOk="0">
                  <a:moveTo>
                    <a:pt x="17810" y="19577"/>
                  </a:moveTo>
                  <a:cubicBezTo>
                    <a:pt x="14768" y="18617"/>
                    <a:pt x="11726" y="17657"/>
                    <a:pt x="9444" y="15857"/>
                  </a:cubicBezTo>
                  <a:cubicBezTo>
                    <a:pt x="7162" y="14057"/>
                    <a:pt x="5641" y="11417"/>
                    <a:pt x="5185" y="8897"/>
                  </a:cubicBezTo>
                  <a:cubicBezTo>
                    <a:pt x="4729" y="6377"/>
                    <a:pt x="5337" y="3977"/>
                    <a:pt x="6858" y="2417"/>
                  </a:cubicBezTo>
                  <a:cubicBezTo>
                    <a:pt x="8379" y="857"/>
                    <a:pt x="10813" y="137"/>
                    <a:pt x="12791" y="17"/>
                  </a:cubicBezTo>
                  <a:cubicBezTo>
                    <a:pt x="14768" y="-103"/>
                    <a:pt x="16289" y="377"/>
                    <a:pt x="15224" y="2777"/>
                  </a:cubicBezTo>
                  <a:cubicBezTo>
                    <a:pt x="14160" y="5177"/>
                    <a:pt x="10509" y="9497"/>
                    <a:pt x="7923" y="12017"/>
                  </a:cubicBezTo>
                  <a:cubicBezTo>
                    <a:pt x="5337" y="14537"/>
                    <a:pt x="3816" y="15257"/>
                    <a:pt x="2447" y="16457"/>
                  </a:cubicBezTo>
                  <a:cubicBezTo>
                    <a:pt x="1078" y="17657"/>
                    <a:pt x="-139" y="19337"/>
                    <a:pt x="13" y="20297"/>
                  </a:cubicBezTo>
                  <a:cubicBezTo>
                    <a:pt x="165" y="21257"/>
                    <a:pt x="1686" y="21497"/>
                    <a:pt x="5489" y="21137"/>
                  </a:cubicBezTo>
                  <a:cubicBezTo>
                    <a:pt x="9292" y="20777"/>
                    <a:pt x="15376" y="19817"/>
                    <a:pt x="2146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793496" y="5884402"/>
              <a:ext cx="121956" cy="5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16" fill="norm" stroke="1" extrusionOk="0">
                  <a:moveTo>
                    <a:pt x="9250" y="9293"/>
                  </a:moveTo>
                  <a:cubicBezTo>
                    <a:pt x="8517" y="11386"/>
                    <a:pt x="7785" y="13479"/>
                    <a:pt x="7053" y="15321"/>
                  </a:cubicBezTo>
                  <a:cubicBezTo>
                    <a:pt x="6321" y="17163"/>
                    <a:pt x="5589" y="18753"/>
                    <a:pt x="4856" y="19842"/>
                  </a:cubicBezTo>
                  <a:cubicBezTo>
                    <a:pt x="4124" y="20930"/>
                    <a:pt x="3392" y="21516"/>
                    <a:pt x="3026" y="21516"/>
                  </a:cubicBezTo>
                  <a:cubicBezTo>
                    <a:pt x="2660" y="21516"/>
                    <a:pt x="2660" y="20930"/>
                    <a:pt x="2660" y="18963"/>
                  </a:cubicBezTo>
                  <a:cubicBezTo>
                    <a:pt x="2660" y="16995"/>
                    <a:pt x="2660" y="13646"/>
                    <a:pt x="3392" y="10549"/>
                  </a:cubicBezTo>
                  <a:cubicBezTo>
                    <a:pt x="4124" y="7451"/>
                    <a:pt x="5589" y="4604"/>
                    <a:pt x="6687" y="2930"/>
                  </a:cubicBezTo>
                  <a:cubicBezTo>
                    <a:pt x="7785" y="1256"/>
                    <a:pt x="8517" y="753"/>
                    <a:pt x="9799" y="418"/>
                  </a:cubicBezTo>
                  <a:cubicBezTo>
                    <a:pt x="11080" y="83"/>
                    <a:pt x="12911" y="-84"/>
                    <a:pt x="14192" y="42"/>
                  </a:cubicBezTo>
                  <a:cubicBezTo>
                    <a:pt x="15473" y="167"/>
                    <a:pt x="16206" y="586"/>
                    <a:pt x="16572" y="1465"/>
                  </a:cubicBezTo>
                  <a:cubicBezTo>
                    <a:pt x="16938" y="2344"/>
                    <a:pt x="16938" y="3683"/>
                    <a:pt x="16023" y="4646"/>
                  </a:cubicBezTo>
                  <a:cubicBezTo>
                    <a:pt x="15107" y="5609"/>
                    <a:pt x="13277" y="6195"/>
                    <a:pt x="11629" y="6614"/>
                  </a:cubicBezTo>
                  <a:cubicBezTo>
                    <a:pt x="9982" y="7032"/>
                    <a:pt x="8517" y="7283"/>
                    <a:pt x="8884" y="7535"/>
                  </a:cubicBezTo>
                  <a:cubicBezTo>
                    <a:pt x="9250" y="7786"/>
                    <a:pt x="11446" y="8037"/>
                    <a:pt x="13826" y="8539"/>
                  </a:cubicBezTo>
                  <a:cubicBezTo>
                    <a:pt x="16206" y="9042"/>
                    <a:pt x="18768" y="9795"/>
                    <a:pt x="20050" y="10423"/>
                  </a:cubicBezTo>
                  <a:cubicBezTo>
                    <a:pt x="21331" y="11051"/>
                    <a:pt x="21331" y="11553"/>
                    <a:pt x="20599" y="11930"/>
                  </a:cubicBezTo>
                  <a:cubicBezTo>
                    <a:pt x="19867" y="12307"/>
                    <a:pt x="18402" y="12558"/>
                    <a:pt x="15473" y="12725"/>
                  </a:cubicBezTo>
                  <a:cubicBezTo>
                    <a:pt x="12545" y="12893"/>
                    <a:pt x="8151" y="12976"/>
                    <a:pt x="5223" y="12893"/>
                  </a:cubicBezTo>
                  <a:cubicBezTo>
                    <a:pt x="2294" y="12809"/>
                    <a:pt x="829" y="12558"/>
                    <a:pt x="280" y="12349"/>
                  </a:cubicBezTo>
                  <a:cubicBezTo>
                    <a:pt x="-269" y="12139"/>
                    <a:pt x="97" y="11972"/>
                    <a:pt x="463" y="1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954924" y="6170148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866966" y="5771802"/>
              <a:ext cx="81609" cy="6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42" fill="norm" stroke="1" extrusionOk="0">
                  <a:moveTo>
                    <a:pt x="11384" y="10220"/>
                  </a:moveTo>
                  <a:cubicBezTo>
                    <a:pt x="9168" y="12380"/>
                    <a:pt x="6953" y="14540"/>
                    <a:pt x="4738" y="16700"/>
                  </a:cubicBezTo>
                  <a:cubicBezTo>
                    <a:pt x="2522" y="18860"/>
                    <a:pt x="307" y="21020"/>
                    <a:pt x="30" y="20300"/>
                  </a:cubicBezTo>
                  <a:cubicBezTo>
                    <a:pt x="-247" y="19580"/>
                    <a:pt x="1415" y="15980"/>
                    <a:pt x="3076" y="12740"/>
                  </a:cubicBezTo>
                  <a:cubicBezTo>
                    <a:pt x="4738" y="9500"/>
                    <a:pt x="6399" y="6620"/>
                    <a:pt x="8338" y="4100"/>
                  </a:cubicBezTo>
                  <a:cubicBezTo>
                    <a:pt x="10276" y="1580"/>
                    <a:pt x="12491" y="-580"/>
                    <a:pt x="14153" y="140"/>
                  </a:cubicBezTo>
                  <a:cubicBezTo>
                    <a:pt x="15815" y="860"/>
                    <a:pt x="16922" y="4460"/>
                    <a:pt x="18030" y="8060"/>
                  </a:cubicBezTo>
                  <a:cubicBezTo>
                    <a:pt x="19138" y="11660"/>
                    <a:pt x="20245" y="15260"/>
                    <a:pt x="21353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1" name="Drawing"/>
          <p:cNvGrpSpPr/>
          <p:nvPr/>
        </p:nvGrpSpPr>
        <p:grpSpPr>
          <a:xfrm>
            <a:off x="730696" y="1593849"/>
            <a:ext cx="12255054" cy="7940764"/>
            <a:chOff x="0" y="0"/>
            <a:chExt cx="12255053" cy="7940762"/>
          </a:xfrm>
        </p:grpSpPr>
        <p:sp>
          <p:nvSpPr>
            <p:cNvPr id="2465" name="Line"/>
            <p:cNvSpPr/>
            <p:nvPr/>
          </p:nvSpPr>
          <p:spPr>
            <a:xfrm>
              <a:off x="566600" y="158119"/>
              <a:ext cx="204147" cy="40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03" fill="norm" stroke="1" extrusionOk="0">
                  <a:moveTo>
                    <a:pt x="12241" y="2323"/>
                  </a:moveTo>
                  <a:cubicBezTo>
                    <a:pt x="11368" y="1450"/>
                    <a:pt x="10495" y="578"/>
                    <a:pt x="9513" y="196"/>
                  </a:cubicBezTo>
                  <a:cubicBezTo>
                    <a:pt x="8531" y="-186"/>
                    <a:pt x="7441" y="-77"/>
                    <a:pt x="5913" y="1123"/>
                  </a:cubicBezTo>
                  <a:cubicBezTo>
                    <a:pt x="4386" y="2323"/>
                    <a:pt x="2422" y="4614"/>
                    <a:pt x="1222" y="7123"/>
                  </a:cubicBezTo>
                  <a:cubicBezTo>
                    <a:pt x="22" y="9632"/>
                    <a:pt x="-414" y="12359"/>
                    <a:pt x="459" y="14705"/>
                  </a:cubicBezTo>
                  <a:cubicBezTo>
                    <a:pt x="1331" y="17050"/>
                    <a:pt x="3513" y="19014"/>
                    <a:pt x="6022" y="20105"/>
                  </a:cubicBezTo>
                  <a:cubicBezTo>
                    <a:pt x="8531" y="21196"/>
                    <a:pt x="11368" y="21414"/>
                    <a:pt x="13877" y="20650"/>
                  </a:cubicBezTo>
                  <a:cubicBezTo>
                    <a:pt x="16386" y="19887"/>
                    <a:pt x="18568" y="18141"/>
                    <a:pt x="19768" y="15414"/>
                  </a:cubicBezTo>
                  <a:cubicBezTo>
                    <a:pt x="20968" y="12687"/>
                    <a:pt x="21186" y="8978"/>
                    <a:pt x="20968" y="6523"/>
                  </a:cubicBezTo>
                  <a:cubicBezTo>
                    <a:pt x="20750" y="4069"/>
                    <a:pt x="20095" y="2869"/>
                    <a:pt x="19222" y="2105"/>
                  </a:cubicBezTo>
                  <a:cubicBezTo>
                    <a:pt x="18350" y="1341"/>
                    <a:pt x="17259" y="1014"/>
                    <a:pt x="16168" y="850"/>
                  </a:cubicBezTo>
                  <a:cubicBezTo>
                    <a:pt x="15077" y="687"/>
                    <a:pt x="13986" y="687"/>
                    <a:pt x="13331" y="1287"/>
                  </a:cubicBezTo>
                  <a:cubicBezTo>
                    <a:pt x="12677" y="1887"/>
                    <a:pt x="12459" y="3087"/>
                    <a:pt x="12241" y="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06709" y="296454"/>
              <a:ext cx="151695" cy="21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63" fill="norm" stroke="1" extrusionOk="0">
                  <a:moveTo>
                    <a:pt x="789" y="7188"/>
                  </a:moveTo>
                  <a:cubicBezTo>
                    <a:pt x="197" y="6129"/>
                    <a:pt x="-395" y="5070"/>
                    <a:pt x="345" y="4541"/>
                  </a:cubicBezTo>
                  <a:cubicBezTo>
                    <a:pt x="1084" y="4011"/>
                    <a:pt x="3156" y="4011"/>
                    <a:pt x="5671" y="5388"/>
                  </a:cubicBezTo>
                  <a:cubicBezTo>
                    <a:pt x="8186" y="6764"/>
                    <a:pt x="11145" y="9517"/>
                    <a:pt x="12624" y="12270"/>
                  </a:cubicBezTo>
                  <a:cubicBezTo>
                    <a:pt x="14104" y="15023"/>
                    <a:pt x="14104" y="17776"/>
                    <a:pt x="13364" y="19364"/>
                  </a:cubicBezTo>
                  <a:cubicBezTo>
                    <a:pt x="12624" y="20952"/>
                    <a:pt x="11145" y="21376"/>
                    <a:pt x="10109" y="20847"/>
                  </a:cubicBezTo>
                  <a:cubicBezTo>
                    <a:pt x="9073" y="20317"/>
                    <a:pt x="8482" y="18835"/>
                    <a:pt x="8482" y="15976"/>
                  </a:cubicBezTo>
                  <a:cubicBezTo>
                    <a:pt x="8482" y="13117"/>
                    <a:pt x="9073" y="8882"/>
                    <a:pt x="10553" y="5917"/>
                  </a:cubicBezTo>
                  <a:cubicBezTo>
                    <a:pt x="12032" y="2952"/>
                    <a:pt x="14400" y="1258"/>
                    <a:pt x="16323" y="517"/>
                  </a:cubicBezTo>
                  <a:cubicBezTo>
                    <a:pt x="18246" y="-224"/>
                    <a:pt x="19726" y="-12"/>
                    <a:pt x="21205" y="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92270" y="104024"/>
              <a:ext cx="127853" cy="38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2" fill="norm" stroke="1" extrusionOk="0">
                  <a:moveTo>
                    <a:pt x="15580" y="13106"/>
                  </a:moveTo>
                  <a:cubicBezTo>
                    <a:pt x="14872" y="12525"/>
                    <a:pt x="14164" y="11944"/>
                    <a:pt x="12925" y="11596"/>
                  </a:cubicBezTo>
                  <a:cubicBezTo>
                    <a:pt x="11685" y="11248"/>
                    <a:pt x="9915" y="11132"/>
                    <a:pt x="7790" y="11712"/>
                  </a:cubicBezTo>
                  <a:cubicBezTo>
                    <a:pt x="5666" y="12293"/>
                    <a:pt x="3187" y="13570"/>
                    <a:pt x="1770" y="15022"/>
                  </a:cubicBezTo>
                  <a:cubicBezTo>
                    <a:pt x="354" y="16473"/>
                    <a:pt x="0" y="18099"/>
                    <a:pt x="0" y="19202"/>
                  </a:cubicBezTo>
                  <a:cubicBezTo>
                    <a:pt x="0" y="20306"/>
                    <a:pt x="354" y="20886"/>
                    <a:pt x="1770" y="21177"/>
                  </a:cubicBezTo>
                  <a:cubicBezTo>
                    <a:pt x="3187" y="21467"/>
                    <a:pt x="5666" y="21467"/>
                    <a:pt x="8675" y="20422"/>
                  </a:cubicBezTo>
                  <a:cubicBezTo>
                    <a:pt x="11685" y="19377"/>
                    <a:pt x="15226" y="17286"/>
                    <a:pt x="17528" y="14325"/>
                  </a:cubicBezTo>
                  <a:cubicBezTo>
                    <a:pt x="19830" y="11364"/>
                    <a:pt x="20892" y="7532"/>
                    <a:pt x="21246" y="5267"/>
                  </a:cubicBezTo>
                  <a:cubicBezTo>
                    <a:pt x="21600" y="3002"/>
                    <a:pt x="21246" y="2306"/>
                    <a:pt x="20715" y="1609"/>
                  </a:cubicBezTo>
                  <a:cubicBezTo>
                    <a:pt x="20184" y="912"/>
                    <a:pt x="19475" y="215"/>
                    <a:pt x="18413" y="41"/>
                  </a:cubicBezTo>
                  <a:cubicBezTo>
                    <a:pt x="17351" y="-133"/>
                    <a:pt x="15934" y="215"/>
                    <a:pt x="14872" y="1667"/>
                  </a:cubicBezTo>
                  <a:cubicBezTo>
                    <a:pt x="13810" y="3119"/>
                    <a:pt x="13102" y="5673"/>
                    <a:pt x="13987" y="8635"/>
                  </a:cubicBezTo>
                  <a:cubicBezTo>
                    <a:pt x="14872" y="11596"/>
                    <a:pt x="17351" y="14964"/>
                    <a:pt x="1983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74303" y="3238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74303" y="2667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240690" y="266262"/>
              <a:ext cx="117764" cy="17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50" fill="norm" stroke="1" extrusionOk="0">
                  <a:moveTo>
                    <a:pt x="1789" y="806"/>
                  </a:moveTo>
                  <a:cubicBezTo>
                    <a:pt x="1017" y="6331"/>
                    <a:pt x="246" y="11857"/>
                    <a:pt x="53" y="15248"/>
                  </a:cubicBezTo>
                  <a:cubicBezTo>
                    <a:pt x="-140" y="18638"/>
                    <a:pt x="246" y="19894"/>
                    <a:pt x="439" y="19643"/>
                  </a:cubicBezTo>
                  <a:cubicBezTo>
                    <a:pt x="631" y="19392"/>
                    <a:pt x="631" y="17634"/>
                    <a:pt x="1210" y="14620"/>
                  </a:cubicBezTo>
                  <a:cubicBezTo>
                    <a:pt x="1789" y="11606"/>
                    <a:pt x="2946" y="7336"/>
                    <a:pt x="4103" y="4699"/>
                  </a:cubicBezTo>
                  <a:cubicBezTo>
                    <a:pt x="5260" y="2062"/>
                    <a:pt x="6417" y="1057"/>
                    <a:pt x="8153" y="429"/>
                  </a:cubicBezTo>
                  <a:cubicBezTo>
                    <a:pt x="9889" y="-199"/>
                    <a:pt x="12203" y="-450"/>
                    <a:pt x="14131" y="1936"/>
                  </a:cubicBezTo>
                  <a:cubicBezTo>
                    <a:pt x="16060" y="4322"/>
                    <a:pt x="17603" y="9345"/>
                    <a:pt x="18760" y="12987"/>
                  </a:cubicBezTo>
                  <a:cubicBezTo>
                    <a:pt x="19917" y="16629"/>
                    <a:pt x="20689" y="18890"/>
                    <a:pt x="2146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409253" y="254603"/>
              <a:ext cx="127001" cy="16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15120" y="3924"/>
                  </a:moveTo>
                  <a:cubicBezTo>
                    <a:pt x="14040" y="2324"/>
                    <a:pt x="12960" y="724"/>
                    <a:pt x="11520" y="190"/>
                  </a:cubicBezTo>
                  <a:cubicBezTo>
                    <a:pt x="10080" y="-343"/>
                    <a:pt x="8280" y="190"/>
                    <a:pt x="6300" y="2457"/>
                  </a:cubicBezTo>
                  <a:cubicBezTo>
                    <a:pt x="4320" y="4724"/>
                    <a:pt x="2160" y="8724"/>
                    <a:pt x="1080" y="11390"/>
                  </a:cubicBezTo>
                  <a:cubicBezTo>
                    <a:pt x="0" y="14057"/>
                    <a:pt x="0" y="15390"/>
                    <a:pt x="0" y="16724"/>
                  </a:cubicBezTo>
                  <a:cubicBezTo>
                    <a:pt x="0" y="18057"/>
                    <a:pt x="0" y="19390"/>
                    <a:pt x="900" y="20190"/>
                  </a:cubicBezTo>
                  <a:cubicBezTo>
                    <a:pt x="1800" y="20990"/>
                    <a:pt x="3600" y="21257"/>
                    <a:pt x="5040" y="20857"/>
                  </a:cubicBezTo>
                  <a:cubicBezTo>
                    <a:pt x="6480" y="20457"/>
                    <a:pt x="7560" y="19390"/>
                    <a:pt x="9360" y="16857"/>
                  </a:cubicBezTo>
                  <a:cubicBezTo>
                    <a:pt x="11160" y="14324"/>
                    <a:pt x="13680" y="10324"/>
                    <a:pt x="14760" y="9257"/>
                  </a:cubicBezTo>
                  <a:cubicBezTo>
                    <a:pt x="15840" y="8190"/>
                    <a:pt x="15480" y="10057"/>
                    <a:pt x="16380" y="12324"/>
                  </a:cubicBezTo>
                  <a:cubicBezTo>
                    <a:pt x="17280" y="14590"/>
                    <a:pt x="19440" y="17257"/>
                    <a:pt x="21600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574353" y="232943"/>
              <a:ext cx="244736" cy="41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7" fill="norm" stroke="1" extrusionOk="0">
                  <a:moveTo>
                    <a:pt x="0" y="2057"/>
                  </a:moveTo>
                  <a:cubicBezTo>
                    <a:pt x="186" y="1514"/>
                    <a:pt x="372" y="971"/>
                    <a:pt x="931" y="809"/>
                  </a:cubicBezTo>
                  <a:cubicBezTo>
                    <a:pt x="1490" y="646"/>
                    <a:pt x="2421" y="863"/>
                    <a:pt x="3352" y="1514"/>
                  </a:cubicBezTo>
                  <a:cubicBezTo>
                    <a:pt x="4283" y="2165"/>
                    <a:pt x="5214" y="3251"/>
                    <a:pt x="5679" y="4336"/>
                  </a:cubicBezTo>
                  <a:cubicBezTo>
                    <a:pt x="6145" y="5422"/>
                    <a:pt x="6145" y="6507"/>
                    <a:pt x="5959" y="7321"/>
                  </a:cubicBezTo>
                  <a:cubicBezTo>
                    <a:pt x="5772" y="8135"/>
                    <a:pt x="5400" y="8678"/>
                    <a:pt x="5028" y="8678"/>
                  </a:cubicBezTo>
                  <a:cubicBezTo>
                    <a:pt x="4655" y="8678"/>
                    <a:pt x="4283" y="8135"/>
                    <a:pt x="4469" y="6833"/>
                  </a:cubicBezTo>
                  <a:cubicBezTo>
                    <a:pt x="4655" y="5530"/>
                    <a:pt x="5400" y="3468"/>
                    <a:pt x="6145" y="2220"/>
                  </a:cubicBezTo>
                  <a:cubicBezTo>
                    <a:pt x="6890" y="971"/>
                    <a:pt x="7634" y="537"/>
                    <a:pt x="8472" y="266"/>
                  </a:cubicBezTo>
                  <a:cubicBezTo>
                    <a:pt x="9310" y="-5"/>
                    <a:pt x="10241" y="-114"/>
                    <a:pt x="10707" y="157"/>
                  </a:cubicBezTo>
                  <a:cubicBezTo>
                    <a:pt x="11172" y="429"/>
                    <a:pt x="11172" y="1080"/>
                    <a:pt x="11172" y="1948"/>
                  </a:cubicBezTo>
                  <a:cubicBezTo>
                    <a:pt x="11172" y="2817"/>
                    <a:pt x="11172" y="3902"/>
                    <a:pt x="11452" y="4662"/>
                  </a:cubicBezTo>
                  <a:cubicBezTo>
                    <a:pt x="11731" y="5422"/>
                    <a:pt x="12290" y="5856"/>
                    <a:pt x="12941" y="5856"/>
                  </a:cubicBezTo>
                  <a:cubicBezTo>
                    <a:pt x="13593" y="5856"/>
                    <a:pt x="14338" y="5422"/>
                    <a:pt x="14990" y="4933"/>
                  </a:cubicBezTo>
                  <a:cubicBezTo>
                    <a:pt x="15641" y="4445"/>
                    <a:pt x="16200" y="3902"/>
                    <a:pt x="16666" y="3251"/>
                  </a:cubicBezTo>
                  <a:cubicBezTo>
                    <a:pt x="17131" y="2600"/>
                    <a:pt x="17503" y="1840"/>
                    <a:pt x="17690" y="1840"/>
                  </a:cubicBezTo>
                  <a:cubicBezTo>
                    <a:pt x="17876" y="1840"/>
                    <a:pt x="17876" y="2600"/>
                    <a:pt x="18341" y="4608"/>
                  </a:cubicBezTo>
                  <a:cubicBezTo>
                    <a:pt x="18807" y="6616"/>
                    <a:pt x="19738" y="9872"/>
                    <a:pt x="20390" y="12585"/>
                  </a:cubicBezTo>
                  <a:cubicBezTo>
                    <a:pt x="21041" y="15299"/>
                    <a:pt x="21414" y="17470"/>
                    <a:pt x="21507" y="18827"/>
                  </a:cubicBezTo>
                  <a:cubicBezTo>
                    <a:pt x="21600" y="20183"/>
                    <a:pt x="21414" y="20726"/>
                    <a:pt x="20855" y="21052"/>
                  </a:cubicBezTo>
                  <a:cubicBezTo>
                    <a:pt x="20297" y="21377"/>
                    <a:pt x="19366" y="21486"/>
                    <a:pt x="17783" y="21160"/>
                  </a:cubicBezTo>
                  <a:cubicBezTo>
                    <a:pt x="16200" y="20835"/>
                    <a:pt x="13966" y="20075"/>
                    <a:pt x="11731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250539" y="30620"/>
              <a:ext cx="155665" cy="36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0" fill="norm" stroke="1" extrusionOk="0">
                  <a:moveTo>
                    <a:pt x="8331" y="1547"/>
                  </a:moveTo>
                  <a:cubicBezTo>
                    <a:pt x="8623" y="806"/>
                    <a:pt x="8915" y="65"/>
                    <a:pt x="9352" y="4"/>
                  </a:cubicBezTo>
                  <a:cubicBezTo>
                    <a:pt x="9790" y="-58"/>
                    <a:pt x="10374" y="559"/>
                    <a:pt x="9936" y="2534"/>
                  </a:cubicBezTo>
                  <a:cubicBezTo>
                    <a:pt x="9498" y="4509"/>
                    <a:pt x="8039" y="7841"/>
                    <a:pt x="6580" y="10742"/>
                  </a:cubicBezTo>
                  <a:cubicBezTo>
                    <a:pt x="5120" y="13643"/>
                    <a:pt x="3661" y="16111"/>
                    <a:pt x="2347" y="17901"/>
                  </a:cubicBezTo>
                  <a:cubicBezTo>
                    <a:pt x="1034" y="19691"/>
                    <a:pt x="-134" y="20801"/>
                    <a:pt x="12" y="21172"/>
                  </a:cubicBezTo>
                  <a:cubicBezTo>
                    <a:pt x="158" y="21542"/>
                    <a:pt x="1617" y="21172"/>
                    <a:pt x="5412" y="20555"/>
                  </a:cubicBezTo>
                  <a:cubicBezTo>
                    <a:pt x="9207" y="19937"/>
                    <a:pt x="15336" y="19073"/>
                    <a:pt x="21466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435083" y="201299"/>
              <a:ext cx="155271" cy="16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73" fill="norm" stroke="1" extrusionOk="0">
                  <a:moveTo>
                    <a:pt x="4711" y="11729"/>
                  </a:moveTo>
                  <a:cubicBezTo>
                    <a:pt x="7015" y="10089"/>
                    <a:pt x="9319" y="8448"/>
                    <a:pt x="10903" y="7081"/>
                  </a:cubicBezTo>
                  <a:cubicBezTo>
                    <a:pt x="12487" y="5714"/>
                    <a:pt x="13351" y="4621"/>
                    <a:pt x="13639" y="3390"/>
                  </a:cubicBezTo>
                  <a:cubicBezTo>
                    <a:pt x="13927" y="2160"/>
                    <a:pt x="13639" y="793"/>
                    <a:pt x="12775" y="246"/>
                  </a:cubicBezTo>
                  <a:cubicBezTo>
                    <a:pt x="11911" y="-301"/>
                    <a:pt x="10471" y="-28"/>
                    <a:pt x="8167" y="2023"/>
                  </a:cubicBezTo>
                  <a:cubicBezTo>
                    <a:pt x="5863" y="4074"/>
                    <a:pt x="2695" y="7902"/>
                    <a:pt x="1111" y="11046"/>
                  </a:cubicBezTo>
                  <a:cubicBezTo>
                    <a:pt x="-473" y="14190"/>
                    <a:pt x="-473" y="16651"/>
                    <a:pt x="1831" y="18428"/>
                  </a:cubicBezTo>
                  <a:cubicBezTo>
                    <a:pt x="4135" y="20205"/>
                    <a:pt x="8743" y="21299"/>
                    <a:pt x="12343" y="21162"/>
                  </a:cubicBezTo>
                  <a:cubicBezTo>
                    <a:pt x="15943" y="21026"/>
                    <a:pt x="18535" y="19658"/>
                    <a:pt x="21127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585011" y="234410"/>
              <a:ext cx="170443" cy="11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7" fill="norm" stroke="1" extrusionOk="0">
                  <a:moveTo>
                    <a:pt x="14273" y="3634"/>
                  </a:moveTo>
                  <a:cubicBezTo>
                    <a:pt x="13473" y="2063"/>
                    <a:pt x="12673" y="492"/>
                    <a:pt x="10673" y="100"/>
                  </a:cubicBezTo>
                  <a:cubicBezTo>
                    <a:pt x="8673" y="-293"/>
                    <a:pt x="5473" y="492"/>
                    <a:pt x="3473" y="2063"/>
                  </a:cubicBezTo>
                  <a:cubicBezTo>
                    <a:pt x="1473" y="3634"/>
                    <a:pt x="673" y="5991"/>
                    <a:pt x="273" y="8347"/>
                  </a:cubicBezTo>
                  <a:cubicBezTo>
                    <a:pt x="-127" y="10703"/>
                    <a:pt x="-127" y="13060"/>
                    <a:pt x="540" y="14434"/>
                  </a:cubicBezTo>
                  <a:cubicBezTo>
                    <a:pt x="1206" y="15809"/>
                    <a:pt x="2540" y="16202"/>
                    <a:pt x="3740" y="15809"/>
                  </a:cubicBezTo>
                  <a:cubicBezTo>
                    <a:pt x="4940" y="15416"/>
                    <a:pt x="6006" y="14238"/>
                    <a:pt x="7340" y="12863"/>
                  </a:cubicBezTo>
                  <a:cubicBezTo>
                    <a:pt x="8673" y="11489"/>
                    <a:pt x="10273" y="9918"/>
                    <a:pt x="11073" y="10311"/>
                  </a:cubicBezTo>
                  <a:cubicBezTo>
                    <a:pt x="11873" y="10703"/>
                    <a:pt x="11873" y="13060"/>
                    <a:pt x="12273" y="15023"/>
                  </a:cubicBezTo>
                  <a:cubicBezTo>
                    <a:pt x="12673" y="16987"/>
                    <a:pt x="13473" y="18558"/>
                    <a:pt x="15073" y="19540"/>
                  </a:cubicBezTo>
                  <a:cubicBezTo>
                    <a:pt x="16673" y="20522"/>
                    <a:pt x="19073" y="20914"/>
                    <a:pt x="21473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776151" y="193856"/>
              <a:ext cx="87253" cy="17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38" fill="norm" stroke="1" extrusionOk="0">
                  <a:moveTo>
                    <a:pt x="21200" y="368"/>
                  </a:moveTo>
                  <a:cubicBezTo>
                    <a:pt x="16057" y="108"/>
                    <a:pt x="10914" y="-152"/>
                    <a:pt x="7314" y="108"/>
                  </a:cubicBezTo>
                  <a:cubicBezTo>
                    <a:pt x="3714" y="368"/>
                    <a:pt x="1657" y="1149"/>
                    <a:pt x="629" y="2190"/>
                  </a:cubicBezTo>
                  <a:cubicBezTo>
                    <a:pt x="-400" y="3231"/>
                    <a:pt x="-400" y="4532"/>
                    <a:pt x="2429" y="6224"/>
                  </a:cubicBezTo>
                  <a:cubicBezTo>
                    <a:pt x="5257" y="7915"/>
                    <a:pt x="10914" y="9997"/>
                    <a:pt x="14514" y="12079"/>
                  </a:cubicBezTo>
                  <a:cubicBezTo>
                    <a:pt x="18114" y="14161"/>
                    <a:pt x="19657" y="16243"/>
                    <a:pt x="19657" y="17935"/>
                  </a:cubicBezTo>
                  <a:cubicBezTo>
                    <a:pt x="19657" y="19626"/>
                    <a:pt x="18114" y="20928"/>
                    <a:pt x="16314" y="21188"/>
                  </a:cubicBezTo>
                  <a:cubicBezTo>
                    <a:pt x="14514" y="21448"/>
                    <a:pt x="12457" y="20667"/>
                    <a:pt x="10400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927698" y="0"/>
              <a:ext cx="56356" cy="39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3" fill="norm" stroke="1" extrusionOk="0">
                  <a:moveTo>
                    <a:pt x="9300" y="0"/>
                  </a:moveTo>
                  <a:cubicBezTo>
                    <a:pt x="7700" y="2888"/>
                    <a:pt x="6100" y="5775"/>
                    <a:pt x="4500" y="9125"/>
                  </a:cubicBezTo>
                  <a:cubicBezTo>
                    <a:pt x="2900" y="12475"/>
                    <a:pt x="1300" y="16287"/>
                    <a:pt x="500" y="18481"/>
                  </a:cubicBezTo>
                  <a:cubicBezTo>
                    <a:pt x="-300" y="20676"/>
                    <a:pt x="-300" y="21253"/>
                    <a:pt x="1700" y="21427"/>
                  </a:cubicBezTo>
                  <a:cubicBezTo>
                    <a:pt x="3700" y="21600"/>
                    <a:pt x="7700" y="21369"/>
                    <a:pt x="11300" y="20791"/>
                  </a:cubicBezTo>
                  <a:cubicBezTo>
                    <a:pt x="14900" y="20214"/>
                    <a:pt x="18100" y="19290"/>
                    <a:pt x="21300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916885" y="177800"/>
              <a:ext cx="117969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8" fill="norm" stroke="1" extrusionOk="0">
                  <a:moveTo>
                    <a:pt x="4067" y="0"/>
                  </a:moveTo>
                  <a:cubicBezTo>
                    <a:pt x="1794" y="7200"/>
                    <a:pt x="-480" y="14400"/>
                    <a:pt x="88" y="18000"/>
                  </a:cubicBezTo>
                  <a:cubicBezTo>
                    <a:pt x="657" y="21600"/>
                    <a:pt x="4067" y="21600"/>
                    <a:pt x="8046" y="20400"/>
                  </a:cubicBezTo>
                  <a:cubicBezTo>
                    <a:pt x="12025" y="19200"/>
                    <a:pt x="16573" y="16800"/>
                    <a:pt x="2112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567185" y="10982"/>
              <a:ext cx="114423" cy="34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76" fill="norm" stroke="1" extrusionOk="0">
                  <a:moveTo>
                    <a:pt x="8294" y="6823"/>
                  </a:moveTo>
                  <a:cubicBezTo>
                    <a:pt x="10609" y="5243"/>
                    <a:pt x="12923" y="3663"/>
                    <a:pt x="14466" y="2543"/>
                  </a:cubicBezTo>
                  <a:cubicBezTo>
                    <a:pt x="16009" y="1423"/>
                    <a:pt x="16780" y="765"/>
                    <a:pt x="15430" y="370"/>
                  </a:cubicBezTo>
                  <a:cubicBezTo>
                    <a:pt x="14080" y="-25"/>
                    <a:pt x="10609" y="-157"/>
                    <a:pt x="7330" y="238"/>
                  </a:cubicBezTo>
                  <a:cubicBezTo>
                    <a:pt x="4052" y="633"/>
                    <a:pt x="966" y="1555"/>
                    <a:pt x="194" y="3728"/>
                  </a:cubicBezTo>
                  <a:cubicBezTo>
                    <a:pt x="-577" y="5902"/>
                    <a:pt x="966" y="9326"/>
                    <a:pt x="4437" y="11828"/>
                  </a:cubicBezTo>
                  <a:cubicBezTo>
                    <a:pt x="7909" y="14331"/>
                    <a:pt x="13309" y="15911"/>
                    <a:pt x="16587" y="17163"/>
                  </a:cubicBezTo>
                  <a:cubicBezTo>
                    <a:pt x="19866" y="18414"/>
                    <a:pt x="21023" y="19336"/>
                    <a:pt x="20830" y="19994"/>
                  </a:cubicBezTo>
                  <a:cubicBezTo>
                    <a:pt x="20637" y="20653"/>
                    <a:pt x="19094" y="21048"/>
                    <a:pt x="16394" y="21245"/>
                  </a:cubicBezTo>
                  <a:cubicBezTo>
                    <a:pt x="13694" y="21443"/>
                    <a:pt x="9837" y="21443"/>
                    <a:pt x="7137" y="21048"/>
                  </a:cubicBezTo>
                  <a:cubicBezTo>
                    <a:pt x="4437" y="20653"/>
                    <a:pt x="2894" y="19863"/>
                    <a:pt x="2894" y="19270"/>
                  </a:cubicBezTo>
                  <a:cubicBezTo>
                    <a:pt x="2894" y="18677"/>
                    <a:pt x="4437" y="18282"/>
                    <a:pt x="5980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723568" y="213455"/>
              <a:ext cx="365386" cy="34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42" fill="norm" stroke="1" extrusionOk="0">
                  <a:moveTo>
                    <a:pt x="10316" y="1722"/>
                  </a:moveTo>
                  <a:cubicBezTo>
                    <a:pt x="9192" y="936"/>
                    <a:pt x="8069" y="151"/>
                    <a:pt x="6445" y="20"/>
                  </a:cubicBezTo>
                  <a:cubicBezTo>
                    <a:pt x="4822" y="-111"/>
                    <a:pt x="2700" y="413"/>
                    <a:pt x="1514" y="1002"/>
                  </a:cubicBezTo>
                  <a:cubicBezTo>
                    <a:pt x="328" y="1591"/>
                    <a:pt x="78" y="2245"/>
                    <a:pt x="15" y="2900"/>
                  </a:cubicBezTo>
                  <a:cubicBezTo>
                    <a:pt x="-47" y="3554"/>
                    <a:pt x="78" y="4209"/>
                    <a:pt x="452" y="4536"/>
                  </a:cubicBezTo>
                  <a:cubicBezTo>
                    <a:pt x="827" y="4864"/>
                    <a:pt x="1451" y="4864"/>
                    <a:pt x="2513" y="4340"/>
                  </a:cubicBezTo>
                  <a:cubicBezTo>
                    <a:pt x="3574" y="3816"/>
                    <a:pt x="5072" y="2769"/>
                    <a:pt x="5821" y="2900"/>
                  </a:cubicBezTo>
                  <a:cubicBezTo>
                    <a:pt x="6570" y="3031"/>
                    <a:pt x="6570" y="4340"/>
                    <a:pt x="6133" y="7089"/>
                  </a:cubicBezTo>
                  <a:cubicBezTo>
                    <a:pt x="5696" y="9838"/>
                    <a:pt x="4822" y="14027"/>
                    <a:pt x="4136" y="16776"/>
                  </a:cubicBezTo>
                  <a:cubicBezTo>
                    <a:pt x="3449" y="19525"/>
                    <a:pt x="2950" y="20834"/>
                    <a:pt x="2700" y="21162"/>
                  </a:cubicBezTo>
                  <a:cubicBezTo>
                    <a:pt x="2450" y="21489"/>
                    <a:pt x="2450" y="20834"/>
                    <a:pt x="3387" y="18871"/>
                  </a:cubicBezTo>
                  <a:cubicBezTo>
                    <a:pt x="4323" y="16907"/>
                    <a:pt x="6196" y="13634"/>
                    <a:pt x="7694" y="10689"/>
                  </a:cubicBezTo>
                  <a:cubicBezTo>
                    <a:pt x="9192" y="7744"/>
                    <a:pt x="10316" y="5125"/>
                    <a:pt x="11065" y="3227"/>
                  </a:cubicBezTo>
                  <a:cubicBezTo>
                    <a:pt x="11814" y="1329"/>
                    <a:pt x="12189" y="151"/>
                    <a:pt x="12189" y="20"/>
                  </a:cubicBezTo>
                  <a:cubicBezTo>
                    <a:pt x="12189" y="-111"/>
                    <a:pt x="11814" y="805"/>
                    <a:pt x="11565" y="2049"/>
                  </a:cubicBezTo>
                  <a:cubicBezTo>
                    <a:pt x="11315" y="3293"/>
                    <a:pt x="11190" y="4864"/>
                    <a:pt x="11190" y="5976"/>
                  </a:cubicBezTo>
                  <a:cubicBezTo>
                    <a:pt x="11190" y="7089"/>
                    <a:pt x="11315" y="7744"/>
                    <a:pt x="11627" y="7874"/>
                  </a:cubicBezTo>
                  <a:cubicBezTo>
                    <a:pt x="11939" y="8005"/>
                    <a:pt x="12439" y="7613"/>
                    <a:pt x="12876" y="7089"/>
                  </a:cubicBezTo>
                  <a:cubicBezTo>
                    <a:pt x="13313" y="6565"/>
                    <a:pt x="13687" y="5911"/>
                    <a:pt x="14124" y="4994"/>
                  </a:cubicBezTo>
                  <a:cubicBezTo>
                    <a:pt x="14561" y="4078"/>
                    <a:pt x="15061" y="2900"/>
                    <a:pt x="15310" y="2638"/>
                  </a:cubicBezTo>
                  <a:cubicBezTo>
                    <a:pt x="15560" y="2376"/>
                    <a:pt x="15560" y="3031"/>
                    <a:pt x="15935" y="4013"/>
                  </a:cubicBezTo>
                  <a:cubicBezTo>
                    <a:pt x="16309" y="4994"/>
                    <a:pt x="17058" y="6304"/>
                    <a:pt x="18057" y="6958"/>
                  </a:cubicBezTo>
                  <a:cubicBezTo>
                    <a:pt x="19056" y="7613"/>
                    <a:pt x="20304" y="7613"/>
                    <a:pt x="21553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079693" y="211267"/>
              <a:ext cx="117211" cy="11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15" fill="norm" stroke="1" extrusionOk="0">
                  <a:moveTo>
                    <a:pt x="20202" y="4394"/>
                  </a:moveTo>
                  <a:cubicBezTo>
                    <a:pt x="18659" y="2430"/>
                    <a:pt x="17116" y="466"/>
                    <a:pt x="14223" y="74"/>
                  </a:cubicBezTo>
                  <a:cubicBezTo>
                    <a:pt x="11330" y="-319"/>
                    <a:pt x="7088" y="859"/>
                    <a:pt x="4388" y="3412"/>
                  </a:cubicBezTo>
                  <a:cubicBezTo>
                    <a:pt x="1688" y="5965"/>
                    <a:pt x="530" y="9892"/>
                    <a:pt x="145" y="12837"/>
                  </a:cubicBezTo>
                  <a:cubicBezTo>
                    <a:pt x="-241" y="15783"/>
                    <a:pt x="145" y="17746"/>
                    <a:pt x="1302" y="19121"/>
                  </a:cubicBezTo>
                  <a:cubicBezTo>
                    <a:pt x="2459" y="20496"/>
                    <a:pt x="4388" y="21281"/>
                    <a:pt x="6316" y="21085"/>
                  </a:cubicBezTo>
                  <a:cubicBezTo>
                    <a:pt x="8245" y="20888"/>
                    <a:pt x="10173" y="19710"/>
                    <a:pt x="11716" y="17354"/>
                  </a:cubicBezTo>
                  <a:cubicBezTo>
                    <a:pt x="13259" y="14997"/>
                    <a:pt x="14416" y="11463"/>
                    <a:pt x="14995" y="10874"/>
                  </a:cubicBezTo>
                  <a:cubicBezTo>
                    <a:pt x="15573" y="10285"/>
                    <a:pt x="15573" y="12641"/>
                    <a:pt x="16538" y="14605"/>
                  </a:cubicBezTo>
                  <a:cubicBezTo>
                    <a:pt x="17502" y="16568"/>
                    <a:pt x="19430" y="18139"/>
                    <a:pt x="21359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241353" y="203200"/>
              <a:ext cx="14605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906"/>
                  </a:moveTo>
                  <a:cubicBezTo>
                    <a:pt x="1252" y="953"/>
                    <a:pt x="2504" y="0"/>
                    <a:pt x="4070" y="0"/>
                  </a:cubicBezTo>
                  <a:cubicBezTo>
                    <a:pt x="5635" y="0"/>
                    <a:pt x="7513" y="953"/>
                    <a:pt x="8922" y="3494"/>
                  </a:cubicBezTo>
                  <a:cubicBezTo>
                    <a:pt x="10330" y="6035"/>
                    <a:pt x="11270" y="10165"/>
                    <a:pt x="11739" y="13024"/>
                  </a:cubicBezTo>
                  <a:cubicBezTo>
                    <a:pt x="12209" y="15882"/>
                    <a:pt x="12209" y="17471"/>
                    <a:pt x="11739" y="18900"/>
                  </a:cubicBezTo>
                  <a:cubicBezTo>
                    <a:pt x="11270" y="20329"/>
                    <a:pt x="10330" y="21600"/>
                    <a:pt x="9704" y="21441"/>
                  </a:cubicBezTo>
                  <a:cubicBezTo>
                    <a:pt x="9078" y="21282"/>
                    <a:pt x="8765" y="19694"/>
                    <a:pt x="10800" y="16041"/>
                  </a:cubicBezTo>
                  <a:cubicBezTo>
                    <a:pt x="12835" y="12388"/>
                    <a:pt x="17217" y="6671"/>
                    <a:pt x="2160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378259" y="179724"/>
              <a:ext cx="188161" cy="21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07" fill="norm" stroke="1" extrusionOk="0">
                  <a:moveTo>
                    <a:pt x="3162" y="4254"/>
                  </a:moveTo>
                  <a:cubicBezTo>
                    <a:pt x="2687" y="5313"/>
                    <a:pt x="2213" y="6372"/>
                    <a:pt x="2569" y="7007"/>
                  </a:cubicBezTo>
                  <a:cubicBezTo>
                    <a:pt x="2925" y="7642"/>
                    <a:pt x="4112" y="7854"/>
                    <a:pt x="5417" y="7219"/>
                  </a:cubicBezTo>
                  <a:cubicBezTo>
                    <a:pt x="6723" y="6583"/>
                    <a:pt x="8147" y="5101"/>
                    <a:pt x="8977" y="3725"/>
                  </a:cubicBezTo>
                  <a:cubicBezTo>
                    <a:pt x="9808" y="2348"/>
                    <a:pt x="10046" y="1078"/>
                    <a:pt x="9571" y="442"/>
                  </a:cubicBezTo>
                  <a:cubicBezTo>
                    <a:pt x="9096" y="-193"/>
                    <a:pt x="7909" y="-193"/>
                    <a:pt x="6485" y="760"/>
                  </a:cubicBezTo>
                  <a:cubicBezTo>
                    <a:pt x="5061" y="1713"/>
                    <a:pt x="3399" y="3619"/>
                    <a:pt x="2213" y="5525"/>
                  </a:cubicBezTo>
                  <a:cubicBezTo>
                    <a:pt x="1026" y="7431"/>
                    <a:pt x="314" y="9336"/>
                    <a:pt x="76" y="10925"/>
                  </a:cubicBezTo>
                  <a:cubicBezTo>
                    <a:pt x="-161" y="12513"/>
                    <a:pt x="76" y="13783"/>
                    <a:pt x="1975" y="14207"/>
                  </a:cubicBezTo>
                  <a:cubicBezTo>
                    <a:pt x="3874" y="14631"/>
                    <a:pt x="7435" y="14207"/>
                    <a:pt x="10876" y="12725"/>
                  </a:cubicBezTo>
                  <a:cubicBezTo>
                    <a:pt x="14318" y="11242"/>
                    <a:pt x="17641" y="8701"/>
                    <a:pt x="19421" y="6901"/>
                  </a:cubicBezTo>
                  <a:cubicBezTo>
                    <a:pt x="21202" y="5101"/>
                    <a:pt x="21439" y="4042"/>
                    <a:pt x="20727" y="3407"/>
                  </a:cubicBezTo>
                  <a:cubicBezTo>
                    <a:pt x="20015" y="2772"/>
                    <a:pt x="18353" y="2560"/>
                    <a:pt x="17404" y="2983"/>
                  </a:cubicBezTo>
                  <a:cubicBezTo>
                    <a:pt x="16454" y="3407"/>
                    <a:pt x="16217" y="4466"/>
                    <a:pt x="17048" y="6266"/>
                  </a:cubicBezTo>
                  <a:cubicBezTo>
                    <a:pt x="17879" y="8066"/>
                    <a:pt x="19777" y="10607"/>
                    <a:pt x="20371" y="13254"/>
                  </a:cubicBezTo>
                  <a:cubicBezTo>
                    <a:pt x="20964" y="15901"/>
                    <a:pt x="20252" y="18654"/>
                    <a:pt x="1954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064737" y="33823"/>
              <a:ext cx="148167" cy="40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577"/>
                  </a:moveTo>
                  <a:cubicBezTo>
                    <a:pt x="20057" y="1015"/>
                    <a:pt x="18514" y="452"/>
                    <a:pt x="16817" y="171"/>
                  </a:cubicBezTo>
                  <a:cubicBezTo>
                    <a:pt x="15120" y="-110"/>
                    <a:pt x="13269" y="-110"/>
                    <a:pt x="10954" y="677"/>
                  </a:cubicBezTo>
                  <a:cubicBezTo>
                    <a:pt x="8640" y="1465"/>
                    <a:pt x="5863" y="3040"/>
                    <a:pt x="3703" y="5402"/>
                  </a:cubicBezTo>
                  <a:cubicBezTo>
                    <a:pt x="1543" y="7765"/>
                    <a:pt x="0" y="10915"/>
                    <a:pt x="0" y="13728"/>
                  </a:cubicBezTo>
                  <a:cubicBezTo>
                    <a:pt x="0" y="16540"/>
                    <a:pt x="1543" y="19015"/>
                    <a:pt x="4011" y="20252"/>
                  </a:cubicBezTo>
                  <a:cubicBezTo>
                    <a:pt x="6480" y="21490"/>
                    <a:pt x="9874" y="21490"/>
                    <a:pt x="1326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237240" y="191442"/>
              <a:ext cx="128609" cy="18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95" fill="norm" stroke="1" extrusionOk="0">
                  <a:moveTo>
                    <a:pt x="13544" y="620"/>
                  </a:moveTo>
                  <a:cubicBezTo>
                    <a:pt x="11144" y="620"/>
                    <a:pt x="8744" y="620"/>
                    <a:pt x="6173" y="3047"/>
                  </a:cubicBezTo>
                  <a:cubicBezTo>
                    <a:pt x="3601" y="5474"/>
                    <a:pt x="858" y="10328"/>
                    <a:pt x="173" y="13968"/>
                  </a:cubicBezTo>
                  <a:cubicBezTo>
                    <a:pt x="-513" y="17609"/>
                    <a:pt x="858" y="20036"/>
                    <a:pt x="4116" y="20764"/>
                  </a:cubicBezTo>
                  <a:cubicBezTo>
                    <a:pt x="7373" y="21492"/>
                    <a:pt x="12516" y="20521"/>
                    <a:pt x="15773" y="17609"/>
                  </a:cubicBezTo>
                  <a:cubicBezTo>
                    <a:pt x="19030" y="14696"/>
                    <a:pt x="20401" y="9843"/>
                    <a:pt x="20744" y="6809"/>
                  </a:cubicBezTo>
                  <a:cubicBezTo>
                    <a:pt x="21087" y="3775"/>
                    <a:pt x="20401" y="2562"/>
                    <a:pt x="19201" y="1591"/>
                  </a:cubicBezTo>
                  <a:cubicBezTo>
                    <a:pt x="18001" y="620"/>
                    <a:pt x="16287" y="-108"/>
                    <a:pt x="14744" y="13"/>
                  </a:cubicBezTo>
                  <a:cubicBezTo>
                    <a:pt x="13201" y="135"/>
                    <a:pt x="11830" y="1105"/>
                    <a:pt x="10458" y="2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420288" y="127000"/>
              <a:ext cx="160916" cy="28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1" fill="norm" stroke="1" extrusionOk="0">
                  <a:moveTo>
                    <a:pt x="8703" y="0"/>
                  </a:moveTo>
                  <a:cubicBezTo>
                    <a:pt x="6458" y="4836"/>
                    <a:pt x="4214" y="9672"/>
                    <a:pt x="2812" y="12734"/>
                  </a:cubicBezTo>
                  <a:cubicBezTo>
                    <a:pt x="1409" y="15797"/>
                    <a:pt x="848" y="17087"/>
                    <a:pt x="427" y="18215"/>
                  </a:cubicBezTo>
                  <a:cubicBezTo>
                    <a:pt x="7" y="19343"/>
                    <a:pt x="-274" y="20310"/>
                    <a:pt x="427" y="20875"/>
                  </a:cubicBezTo>
                  <a:cubicBezTo>
                    <a:pt x="1129" y="21439"/>
                    <a:pt x="2812" y="21600"/>
                    <a:pt x="5897" y="21197"/>
                  </a:cubicBezTo>
                  <a:cubicBezTo>
                    <a:pt x="8983" y="20794"/>
                    <a:pt x="13471" y="19827"/>
                    <a:pt x="16277" y="19021"/>
                  </a:cubicBezTo>
                  <a:cubicBezTo>
                    <a:pt x="19082" y="18215"/>
                    <a:pt x="20204" y="17570"/>
                    <a:pt x="21326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671552" y="78015"/>
              <a:ext cx="157302" cy="2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6" fill="norm" stroke="1" extrusionOk="0">
                  <a:moveTo>
                    <a:pt x="21403" y="2246"/>
                  </a:moveTo>
                  <a:cubicBezTo>
                    <a:pt x="21403" y="1452"/>
                    <a:pt x="21403" y="658"/>
                    <a:pt x="20539" y="261"/>
                  </a:cubicBezTo>
                  <a:cubicBezTo>
                    <a:pt x="19675" y="-136"/>
                    <a:pt x="17947" y="-136"/>
                    <a:pt x="14779" y="658"/>
                  </a:cubicBezTo>
                  <a:cubicBezTo>
                    <a:pt x="11611" y="1452"/>
                    <a:pt x="7003" y="3040"/>
                    <a:pt x="4267" y="4311"/>
                  </a:cubicBezTo>
                  <a:cubicBezTo>
                    <a:pt x="1531" y="5582"/>
                    <a:pt x="667" y="6535"/>
                    <a:pt x="235" y="7488"/>
                  </a:cubicBezTo>
                  <a:cubicBezTo>
                    <a:pt x="-197" y="8440"/>
                    <a:pt x="-197" y="9393"/>
                    <a:pt x="1675" y="10346"/>
                  </a:cubicBezTo>
                  <a:cubicBezTo>
                    <a:pt x="3547" y="11299"/>
                    <a:pt x="7291" y="12252"/>
                    <a:pt x="10315" y="12967"/>
                  </a:cubicBezTo>
                  <a:cubicBezTo>
                    <a:pt x="13339" y="13682"/>
                    <a:pt x="15643" y="14158"/>
                    <a:pt x="17371" y="14714"/>
                  </a:cubicBezTo>
                  <a:cubicBezTo>
                    <a:pt x="19099" y="15270"/>
                    <a:pt x="20251" y="15905"/>
                    <a:pt x="20395" y="16938"/>
                  </a:cubicBezTo>
                  <a:cubicBezTo>
                    <a:pt x="20539" y="17970"/>
                    <a:pt x="19675" y="19399"/>
                    <a:pt x="18523" y="20273"/>
                  </a:cubicBezTo>
                  <a:cubicBezTo>
                    <a:pt x="17371" y="21146"/>
                    <a:pt x="15931" y="21464"/>
                    <a:pt x="14059" y="21385"/>
                  </a:cubicBezTo>
                  <a:cubicBezTo>
                    <a:pt x="12187" y="21305"/>
                    <a:pt x="9883" y="20829"/>
                    <a:pt x="7579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879653" y="0"/>
              <a:ext cx="10135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9072" y="0"/>
                  </a:moveTo>
                  <a:cubicBezTo>
                    <a:pt x="12960" y="2472"/>
                    <a:pt x="16848" y="4943"/>
                    <a:pt x="19008" y="7630"/>
                  </a:cubicBezTo>
                  <a:cubicBezTo>
                    <a:pt x="21168" y="10316"/>
                    <a:pt x="21600" y="13218"/>
                    <a:pt x="18144" y="15582"/>
                  </a:cubicBezTo>
                  <a:cubicBezTo>
                    <a:pt x="14688" y="17946"/>
                    <a:pt x="7344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39253" y="679813"/>
              <a:ext cx="5537201" cy="15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322" y="20111"/>
                    <a:pt x="644" y="18671"/>
                    <a:pt x="978" y="17519"/>
                  </a:cubicBezTo>
                  <a:cubicBezTo>
                    <a:pt x="1313" y="16367"/>
                    <a:pt x="1660" y="15503"/>
                    <a:pt x="1961" y="14783"/>
                  </a:cubicBezTo>
                  <a:cubicBezTo>
                    <a:pt x="2262" y="14063"/>
                    <a:pt x="2518" y="13487"/>
                    <a:pt x="2799" y="13055"/>
                  </a:cubicBezTo>
                  <a:cubicBezTo>
                    <a:pt x="3080" y="12623"/>
                    <a:pt x="3385" y="12335"/>
                    <a:pt x="3699" y="11903"/>
                  </a:cubicBezTo>
                  <a:cubicBezTo>
                    <a:pt x="4013" y="11471"/>
                    <a:pt x="4335" y="10895"/>
                    <a:pt x="4673" y="10463"/>
                  </a:cubicBezTo>
                  <a:cubicBezTo>
                    <a:pt x="5012" y="10031"/>
                    <a:pt x="5367" y="9743"/>
                    <a:pt x="5668" y="9455"/>
                  </a:cubicBezTo>
                  <a:cubicBezTo>
                    <a:pt x="5970" y="9167"/>
                    <a:pt x="6217" y="8879"/>
                    <a:pt x="6482" y="8591"/>
                  </a:cubicBezTo>
                  <a:cubicBezTo>
                    <a:pt x="6746" y="8303"/>
                    <a:pt x="7027" y="8015"/>
                    <a:pt x="7299" y="7583"/>
                  </a:cubicBezTo>
                  <a:cubicBezTo>
                    <a:pt x="7572" y="7151"/>
                    <a:pt x="7836" y="6575"/>
                    <a:pt x="8108" y="6143"/>
                  </a:cubicBezTo>
                  <a:cubicBezTo>
                    <a:pt x="8381" y="5711"/>
                    <a:pt x="8661" y="5423"/>
                    <a:pt x="8963" y="5135"/>
                  </a:cubicBezTo>
                  <a:cubicBezTo>
                    <a:pt x="9264" y="4847"/>
                    <a:pt x="9586" y="4559"/>
                    <a:pt x="9896" y="4415"/>
                  </a:cubicBezTo>
                  <a:cubicBezTo>
                    <a:pt x="10206" y="4271"/>
                    <a:pt x="10503" y="4271"/>
                    <a:pt x="10796" y="4271"/>
                  </a:cubicBezTo>
                  <a:cubicBezTo>
                    <a:pt x="11089" y="4271"/>
                    <a:pt x="11378" y="4271"/>
                    <a:pt x="11675" y="4271"/>
                  </a:cubicBezTo>
                  <a:cubicBezTo>
                    <a:pt x="11972" y="4271"/>
                    <a:pt x="12278" y="4271"/>
                    <a:pt x="12650" y="4271"/>
                  </a:cubicBezTo>
                  <a:cubicBezTo>
                    <a:pt x="13021" y="4271"/>
                    <a:pt x="13459" y="4271"/>
                    <a:pt x="13826" y="4127"/>
                  </a:cubicBezTo>
                  <a:cubicBezTo>
                    <a:pt x="14194" y="3983"/>
                    <a:pt x="14491" y="3695"/>
                    <a:pt x="14780" y="3407"/>
                  </a:cubicBezTo>
                  <a:cubicBezTo>
                    <a:pt x="15069" y="3119"/>
                    <a:pt x="15350" y="2831"/>
                    <a:pt x="15643" y="2543"/>
                  </a:cubicBezTo>
                  <a:cubicBezTo>
                    <a:pt x="15936" y="2255"/>
                    <a:pt x="16241" y="1967"/>
                    <a:pt x="16530" y="1679"/>
                  </a:cubicBezTo>
                  <a:cubicBezTo>
                    <a:pt x="16819" y="1391"/>
                    <a:pt x="17092" y="1103"/>
                    <a:pt x="17364" y="959"/>
                  </a:cubicBezTo>
                  <a:cubicBezTo>
                    <a:pt x="17637" y="815"/>
                    <a:pt x="17909" y="815"/>
                    <a:pt x="18223" y="671"/>
                  </a:cubicBezTo>
                  <a:cubicBezTo>
                    <a:pt x="18537" y="527"/>
                    <a:pt x="18892" y="239"/>
                    <a:pt x="19214" y="95"/>
                  </a:cubicBezTo>
                  <a:cubicBezTo>
                    <a:pt x="19536" y="-49"/>
                    <a:pt x="19825" y="-49"/>
                    <a:pt x="20180" y="239"/>
                  </a:cubicBezTo>
                  <a:cubicBezTo>
                    <a:pt x="20535" y="527"/>
                    <a:pt x="20956" y="1103"/>
                    <a:pt x="21204" y="1823"/>
                  </a:cubicBezTo>
                  <a:cubicBezTo>
                    <a:pt x="21451" y="2543"/>
                    <a:pt x="21526" y="3407"/>
                    <a:pt x="21600" y="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17053" y="761999"/>
              <a:ext cx="5118101" cy="2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0310"/>
                  </a:moveTo>
                  <a:cubicBezTo>
                    <a:pt x="286" y="20794"/>
                    <a:pt x="572" y="21278"/>
                    <a:pt x="875" y="21439"/>
                  </a:cubicBezTo>
                  <a:cubicBezTo>
                    <a:pt x="1179" y="21600"/>
                    <a:pt x="1501" y="21439"/>
                    <a:pt x="1845" y="21036"/>
                  </a:cubicBezTo>
                  <a:cubicBezTo>
                    <a:pt x="2189" y="20633"/>
                    <a:pt x="2555" y="19988"/>
                    <a:pt x="2885" y="19504"/>
                  </a:cubicBezTo>
                  <a:cubicBezTo>
                    <a:pt x="3216" y="19021"/>
                    <a:pt x="3511" y="18699"/>
                    <a:pt x="3797" y="18376"/>
                  </a:cubicBezTo>
                  <a:cubicBezTo>
                    <a:pt x="4082" y="18054"/>
                    <a:pt x="4359" y="17731"/>
                    <a:pt x="4672" y="17409"/>
                  </a:cubicBezTo>
                  <a:cubicBezTo>
                    <a:pt x="4985" y="17087"/>
                    <a:pt x="5333" y="16764"/>
                    <a:pt x="5677" y="16442"/>
                  </a:cubicBezTo>
                  <a:cubicBezTo>
                    <a:pt x="6021" y="16119"/>
                    <a:pt x="6360" y="15797"/>
                    <a:pt x="6695" y="15475"/>
                  </a:cubicBezTo>
                  <a:cubicBezTo>
                    <a:pt x="7030" y="15152"/>
                    <a:pt x="7361" y="14830"/>
                    <a:pt x="7714" y="14507"/>
                  </a:cubicBezTo>
                  <a:cubicBezTo>
                    <a:pt x="8067" y="14185"/>
                    <a:pt x="8442" y="13863"/>
                    <a:pt x="8808" y="13540"/>
                  </a:cubicBezTo>
                  <a:cubicBezTo>
                    <a:pt x="9174" y="13218"/>
                    <a:pt x="9532" y="12896"/>
                    <a:pt x="9893" y="12493"/>
                  </a:cubicBezTo>
                  <a:cubicBezTo>
                    <a:pt x="10255" y="12090"/>
                    <a:pt x="10621" y="11606"/>
                    <a:pt x="10997" y="11203"/>
                  </a:cubicBezTo>
                  <a:cubicBezTo>
                    <a:pt x="11372" y="10800"/>
                    <a:pt x="11756" y="10478"/>
                    <a:pt x="12135" y="10075"/>
                  </a:cubicBezTo>
                  <a:cubicBezTo>
                    <a:pt x="12515" y="9672"/>
                    <a:pt x="12890" y="9188"/>
                    <a:pt x="13270" y="8785"/>
                  </a:cubicBezTo>
                  <a:cubicBezTo>
                    <a:pt x="13650" y="8382"/>
                    <a:pt x="14034" y="8060"/>
                    <a:pt x="14409" y="7737"/>
                  </a:cubicBezTo>
                  <a:cubicBezTo>
                    <a:pt x="14784" y="7415"/>
                    <a:pt x="15150" y="7093"/>
                    <a:pt x="15512" y="6851"/>
                  </a:cubicBezTo>
                  <a:cubicBezTo>
                    <a:pt x="15874" y="6609"/>
                    <a:pt x="16231" y="6448"/>
                    <a:pt x="16557" y="6287"/>
                  </a:cubicBezTo>
                  <a:cubicBezTo>
                    <a:pt x="16883" y="6125"/>
                    <a:pt x="17178" y="5964"/>
                    <a:pt x="17535" y="5803"/>
                  </a:cubicBezTo>
                  <a:cubicBezTo>
                    <a:pt x="17893" y="5642"/>
                    <a:pt x="18313" y="5481"/>
                    <a:pt x="18746" y="5078"/>
                  </a:cubicBezTo>
                  <a:cubicBezTo>
                    <a:pt x="19179" y="4675"/>
                    <a:pt x="19626" y="4030"/>
                    <a:pt x="20041" y="3385"/>
                  </a:cubicBezTo>
                  <a:cubicBezTo>
                    <a:pt x="20457" y="2740"/>
                    <a:pt x="20841" y="2096"/>
                    <a:pt x="21095" y="1531"/>
                  </a:cubicBezTo>
                  <a:cubicBezTo>
                    <a:pt x="21350" y="967"/>
                    <a:pt x="21475" y="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159053" y="1714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146353" y="3937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37753" y="1549400"/>
              <a:ext cx="1968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463"/>
                    <a:pt x="6039" y="4926"/>
                    <a:pt x="9639" y="8526"/>
                  </a:cubicBezTo>
                  <a:cubicBezTo>
                    <a:pt x="13239" y="12126"/>
                    <a:pt x="17419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80856" y="1542999"/>
              <a:ext cx="129948" cy="49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6" fill="norm" stroke="1" extrusionOk="0">
                  <a:moveTo>
                    <a:pt x="21388" y="280"/>
                  </a:moveTo>
                  <a:cubicBezTo>
                    <a:pt x="19646" y="94"/>
                    <a:pt x="17904" y="-91"/>
                    <a:pt x="16511" y="48"/>
                  </a:cubicBezTo>
                  <a:cubicBezTo>
                    <a:pt x="15117" y="187"/>
                    <a:pt x="14072" y="651"/>
                    <a:pt x="12853" y="2227"/>
                  </a:cubicBezTo>
                  <a:cubicBezTo>
                    <a:pt x="11633" y="3803"/>
                    <a:pt x="10240" y="6491"/>
                    <a:pt x="8672" y="9133"/>
                  </a:cubicBezTo>
                  <a:cubicBezTo>
                    <a:pt x="7104" y="11775"/>
                    <a:pt x="5362" y="14371"/>
                    <a:pt x="3969" y="16271"/>
                  </a:cubicBezTo>
                  <a:cubicBezTo>
                    <a:pt x="2575" y="18172"/>
                    <a:pt x="1530" y="19377"/>
                    <a:pt x="833" y="20211"/>
                  </a:cubicBezTo>
                  <a:cubicBezTo>
                    <a:pt x="136" y="21045"/>
                    <a:pt x="-212" y="21509"/>
                    <a:pt x="136" y="21463"/>
                  </a:cubicBezTo>
                  <a:cubicBezTo>
                    <a:pt x="485" y="21416"/>
                    <a:pt x="1530" y="20860"/>
                    <a:pt x="2575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26397" y="1955800"/>
              <a:ext cx="98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37910" y="1835150"/>
              <a:ext cx="47959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6" h="20954" fill="norm" stroke="1" extrusionOk="0">
                  <a:moveTo>
                    <a:pt x="9671" y="7776"/>
                  </a:moveTo>
                  <a:cubicBezTo>
                    <a:pt x="5351" y="9504"/>
                    <a:pt x="1031" y="11232"/>
                    <a:pt x="167" y="13824"/>
                  </a:cubicBezTo>
                  <a:cubicBezTo>
                    <a:pt x="-697" y="16416"/>
                    <a:pt x="1895" y="19872"/>
                    <a:pt x="5351" y="20736"/>
                  </a:cubicBezTo>
                  <a:cubicBezTo>
                    <a:pt x="8807" y="21600"/>
                    <a:pt x="13127" y="19872"/>
                    <a:pt x="16151" y="15984"/>
                  </a:cubicBezTo>
                  <a:cubicBezTo>
                    <a:pt x="19175" y="12096"/>
                    <a:pt x="20903" y="6048"/>
                    <a:pt x="18311" y="3024"/>
                  </a:cubicBezTo>
                  <a:cubicBezTo>
                    <a:pt x="15719" y="0"/>
                    <a:pt x="8807" y="0"/>
                    <a:pt x="18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20945" y="1323817"/>
              <a:ext cx="120009" cy="1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90" fill="norm" stroke="1" extrusionOk="0">
                  <a:moveTo>
                    <a:pt x="7843" y="1474"/>
                  </a:moveTo>
                  <a:cubicBezTo>
                    <a:pt x="6327" y="2441"/>
                    <a:pt x="4811" y="3409"/>
                    <a:pt x="3485" y="6149"/>
                  </a:cubicBezTo>
                  <a:cubicBezTo>
                    <a:pt x="2159" y="8889"/>
                    <a:pt x="1022" y="13403"/>
                    <a:pt x="453" y="16465"/>
                  </a:cubicBezTo>
                  <a:cubicBezTo>
                    <a:pt x="-115" y="19528"/>
                    <a:pt x="-115" y="21140"/>
                    <a:pt x="264" y="20979"/>
                  </a:cubicBezTo>
                  <a:cubicBezTo>
                    <a:pt x="643" y="20818"/>
                    <a:pt x="1401" y="18883"/>
                    <a:pt x="2348" y="15982"/>
                  </a:cubicBezTo>
                  <a:cubicBezTo>
                    <a:pt x="3296" y="13080"/>
                    <a:pt x="4432" y="9212"/>
                    <a:pt x="5569" y="6149"/>
                  </a:cubicBezTo>
                  <a:cubicBezTo>
                    <a:pt x="6706" y="3086"/>
                    <a:pt x="7843" y="830"/>
                    <a:pt x="9169" y="185"/>
                  </a:cubicBezTo>
                  <a:cubicBezTo>
                    <a:pt x="10496" y="-460"/>
                    <a:pt x="12011" y="507"/>
                    <a:pt x="14096" y="4215"/>
                  </a:cubicBezTo>
                  <a:cubicBezTo>
                    <a:pt x="16180" y="7922"/>
                    <a:pt x="18832" y="14370"/>
                    <a:pt x="21485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536253" y="17145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542603" y="18605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110659" y="1509347"/>
              <a:ext cx="183045" cy="64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4" fill="norm" stroke="1" extrusionOk="0">
                  <a:moveTo>
                    <a:pt x="4818" y="10230"/>
                  </a:moveTo>
                  <a:cubicBezTo>
                    <a:pt x="4573" y="12348"/>
                    <a:pt x="4327" y="14465"/>
                    <a:pt x="4327" y="16230"/>
                  </a:cubicBezTo>
                  <a:cubicBezTo>
                    <a:pt x="4327" y="17995"/>
                    <a:pt x="4573" y="19406"/>
                    <a:pt x="4573" y="20289"/>
                  </a:cubicBezTo>
                  <a:cubicBezTo>
                    <a:pt x="4573" y="21171"/>
                    <a:pt x="4327" y="21524"/>
                    <a:pt x="3959" y="21524"/>
                  </a:cubicBezTo>
                  <a:cubicBezTo>
                    <a:pt x="3591" y="21524"/>
                    <a:pt x="3100" y="21171"/>
                    <a:pt x="2486" y="19830"/>
                  </a:cubicBezTo>
                  <a:cubicBezTo>
                    <a:pt x="1873" y="18489"/>
                    <a:pt x="1136" y="16159"/>
                    <a:pt x="645" y="13795"/>
                  </a:cubicBezTo>
                  <a:cubicBezTo>
                    <a:pt x="154" y="11430"/>
                    <a:pt x="-91" y="9030"/>
                    <a:pt x="32" y="6877"/>
                  </a:cubicBezTo>
                  <a:cubicBezTo>
                    <a:pt x="154" y="4724"/>
                    <a:pt x="645" y="2818"/>
                    <a:pt x="1504" y="1689"/>
                  </a:cubicBezTo>
                  <a:cubicBezTo>
                    <a:pt x="2364" y="559"/>
                    <a:pt x="3591" y="206"/>
                    <a:pt x="5677" y="65"/>
                  </a:cubicBezTo>
                  <a:cubicBezTo>
                    <a:pt x="7764" y="-76"/>
                    <a:pt x="10709" y="-5"/>
                    <a:pt x="12918" y="453"/>
                  </a:cubicBezTo>
                  <a:cubicBezTo>
                    <a:pt x="15127" y="912"/>
                    <a:pt x="16600" y="1759"/>
                    <a:pt x="16477" y="2783"/>
                  </a:cubicBezTo>
                  <a:cubicBezTo>
                    <a:pt x="16354" y="3806"/>
                    <a:pt x="14636" y="5006"/>
                    <a:pt x="13286" y="5712"/>
                  </a:cubicBezTo>
                  <a:cubicBezTo>
                    <a:pt x="11936" y="6418"/>
                    <a:pt x="10954" y="6630"/>
                    <a:pt x="9850" y="6912"/>
                  </a:cubicBezTo>
                  <a:cubicBezTo>
                    <a:pt x="8745" y="7195"/>
                    <a:pt x="7518" y="7548"/>
                    <a:pt x="7641" y="7759"/>
                  </a:cubicBezTo>
                  <a:cubicBezTo>
                    <a:pt x="7764" y="7971"/>
                    <a:pt x="9236" y="8042"/>
                    <a:pt x="11200" y="8218"/>
                  </a:cubicBezTo>
                  <a:cubicBezTo>
                    <a:pt x="13164" y="8395"/>
                    <a:pt x="15618" y="8677"/>
                    <a:pt x="17336" y="8959"/>
                  </a:cubicBezTo>
                  <a:cubicBezTo>
                    <a:pt x="19054" y="9242"/>
                    <a:pt x="20036" y="9524"/>
                    <a:pt x="20650" y="9842"/>
                  </a:cubicBezTo>
                  <a:cubicBezTo>
                    <a:pt x="21264" y="10159"/>
                    <a:pt x="21509" y="10512"/>
                    <a:pt x="20773" y="10936"/>
                  </a:cubicBezTo>
                  <a:cubicBezTo>
                    <a:pt x="20036" y="11359"/>
                    <a:pt x="18318" y="11853"/>
                    <a:pt x="16477" y="12206"/>
                  </a:cubicBezTo>
                  <a:cubicBezTo>
                    <a:pt x="14636" y="12559"/>
                    <a:pt x="12673" y="12771"/>
                    <a:pt x="11936" y="12665"/>
                  </a:cubicBezTo>
                  <a:cubicBezTo>
                    <a:pt x="11200" y="12559"/>
                    <a:pt x="11691" y="12136"/>
                    <a:pt x="12182" y="1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346896" y="1790700"/>
              <a:ext cx="72008" cy="11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1" fill="norm" stroke="1" extrusionOk="0">
                  <a:moveTo>
                    <a:pt x="20995" y="9257"/>
                  </a:moveTo>
                  <a:cubicBezTo>
                    <a:pt x="17909" y="8486"/>
                    <a:pt x="14824" y="7714"/>
                    <a:pt x="11429" y="8100"/>
                  </a:cubicBezTo>
                  <a:cubicBezTo>
                    <a:pt x="8035" y="8486"/>
                    <a:pt x="4332" y="10029"/>
                    <a:pt x="2172" y="12343"/>
                  </a:cubicBezTo>
                  <a:cubicBezTo>
                    <a:pt x="12" y="14657"/>
                    <a:pt x="-605" y="17743"/>
                    <a:pt x="629" y="19479"/>
                  </a:cubicBezTo>
                  <a:cubicBezTo>
                    <a:pt x="1864" y="21214"/>
                    <a:pt x="4949" y="21600"/>
                    <a:pt x="8035" y="21214"/>
                  </a:cubicBezTo>
                  <a:cubicBezTo>
                    <a:pt x="11121" y="20829"/>
                    <a:pt x="14206" y="19671"/>
                    <a:pt x="16675" y="17164"/>
                  </a:cubicBezTo>
                  <a:cubicBezTo>
                    <a:pt x="19144" y="14657"/>
                    <a:pt x="20995" y="10800"/>
                    <a:pt x="20069" y="7714"/>
                  </a:cubicBezTo>
                  <a:cubicBezTo>
                    <a:pt x="19144" y="4629"/>
                    <a:pt x="15441" y="2314"/>
                    <a:pt x="11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102315" y="1308197"/>
              <a:ext cx="13878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521" fill="norm" stroke="1" extrusionOk="0">
                  <a:moveTo>
                    <a:pt x="6732" y="4232"/>
                  </a:moveTo>
                  <a:cubicBezTo>
                    <a:pt x="5423" y="8482"/>
                    <a:pt x="4114" y="12731"/>
                    <a:pt x="2968" y="15741"/>
                  </a:cubicBezTo>
                  <a:cubicBezTo>
                    <a:pt x="1823" y="18751"/>
                    <a:pt x="841" y="20521"/>
                    <a:pt x="350" y="20521"/>
                  </a:cubicBezTo>
                  <a:cubicBezTo>
                    <a:pt x="-141" y="20521"/>
                    <a:pt x="-141" y="18751"/>
                    <a:pt x="514" y="16095"/>
                  </a:cubicBezTo>
                  <a:cubicBezTo>
                    <a:pt x="1168" y="13439"/>
                    <a:pt x="2477" y="9898"/>
                    <a:pt x="3623" y="7242"/>
                  </a:cubicBezTo>
                  <a:cubicBezTo>
                    <a:pt x="4768" y="4587"/>
                    <a:pt x="5750" y="2816"/>
                    <a:pt x="7059" y="1400"/>
                  </a:cubicBezTo>
                  <a:cubicBezTo>
                    <a:pt x="8368" y="-17"/>
                    <a:pt x="10004" y="-1079"/>
                    <a:pt x="12459" y="1931"/>
                  </a:cubicBezTo>
                  <a:cubicBezTo>
                    <a:pt x="14914" y="4941"/>
                    <a:pt x="18186" y="12023"/>
                    <a:pt x="21459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730053" y="17335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839705" y="1663700"/>
              <a:ext cx="2369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240"/>
                    <a:pt x="-1447" y="6480"/>
                    <a:pt x="353" y="10080"/>
                  </a:cubicBezTo>
                  <a:cubicBezTo>
                    <a:pt x="2153" y="13680"/>
                    <a:pt x="11153" y="1764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105714" y="1468220"/>
              <a:ext cx="154202" cy="68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57" fill="norm" stroke="1" extrusionOk="0">
                  <a:moveTo>
                    <a:pt x="1612" y="21557"/>
                  </a:moveTo>
                  <a:cubicBezTo>
                    <a:pt x="1029" y="18824"/>
                    <a:pt x="445" y="16090"/>
                    <a:pt x="153" y="13357"/>
                  </a:cubicBezTo>
                  <a:cubicBezTo>
                    <a:pt x="-139" y="10624"/>
                    <a:pt x="-139" y="7890"/>
                    <a:pt x="1320" y="5757"/>
                  </a:cubicBezTo>
                  <a:cubicBezTo>
                    <a:pt x="2780" y="3624"/>
                    <a:pt x="5699" y="2090"/>
                    <a:pt x="7742" y="1224"/>
                  </a:cubicBezTo>
                  <a:cubicBezTo>
                    <a:pt x="9785" y="357"/>
                    <a:pt x="10953" y="157"/>
                    <a:pt x="12266" y="57"/>
                  </a:cubicBezTo>
                  <a:cubicBezTo>
                    <a:pt x="13580" y="-43"/>
                    <a:pt x="15039" y="-43"/>
                    <a:pt x="16499" y="324"/>
                  </a:cubicBezTo>
                  <a:cubicBezTo>
                    <a:pt x="17958" y="690"/>
                    <a:pt x="19418" y="1424"/>
                    <a:pt x="19126" y="2557"/>
                  </a:cubicBezTo>
                  <a:cubicBezTo>
                    <a:pt x="18834" y="3690"/>
                    <a:pt x="16791" y="5224"/>
                    <a:pt x="14893" y="6190"/>
                  </a:cubicBezTo>
                  <a:cubicBezTo>
                    <a:pt x="12996" y="7157"/>
                    <a:pt x="11245" y="7557"/>
                    <a:pt x="11245" y="7757"/>
                  </a:cubicBezTo>
                  <a:cubicBezTo>
                    <a:pt x="11245" y="7957"/>
                    <a:pt x="12996" y="7957"/>
                    <a:pt x="14602" y="8024"/>
                  </a:cubicBezTo>
                  <a:cubicBezTo>
                    <a:pt x="16207" y="8090"/>
                    <a:pt x="17666" y="8224"/>
                    <a:pt x="18834" y="8424"/>
                  </a:cubicBezTo>
                  <a:cubicBezTo>
                    <a:pt x="20002" y="8624"/>
                    <a:pt x="20877" y="8890"/>
                    <a:pt x="21169" y="9190"/>
                  </a:cubicBezTo>
                  <a:cubicBezTo>
                    <a:pt x="21461" y="9490"/>
                    <a:pt x="21169" y="9824"/>
                    <a:pt x="19126" y="10190"/>
                  </a:cubicBezTo>
                  <a:cubicBezTo>
                    <a:pt x="17083" y="10557"/>
                    <a:pt x="13288" y="10957"/>
                    <a:pt x="9493" y="1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333303" y="17716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128883" y="1247016"/>
              <a:ext cx="128221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6" fill="norm" stroke="1" extrusionOk="0">
                  <a:moveTo>
                    <a:pt x="5516" y="4535"/>
                  </a:moveTo>
                  <a:cubicBezTo>
                    <a:pt x="4453" y="7808"/>
                    <a:pt x="3391" y="11081"/>
                    <a:pt x="2329" y="13862"/>
                  </a:cubicBezTo>
                  <a:cubicBezTo>
                    <a:pt x="1266" y="16644"/>
                    <a:pt x="204" y="18935"/>
                    <a:pt x="27" y="19262"/>
                  </a:cubicBezTo>
                  <a:cubicBezTo>
                    <a:pt x="-150" y="19590"/>
                    <a:pt x="558" y="17953"/>
                    <a:pt x="1620" y="15171"/>
                  </a:cubicBezTo>
                  <a:cubicBezTo>
                    <a:pt x="2683" y="12390"/>
                    <a:pt x="4099" y="8462"/>
                    <a:pt x="5516" y="5517"/>
                  </a:cubicBezTo>
                  <a:cubicBezTo>
                    <a:pt x="6932" y="2571"/>
                    <a:pt x="8348" y="608"/>
                    <a:pt x="9765" y="117"/>
                  </a:cubicBezTo>
                  <a:cubicBezTo>
                    <a:pt x="11181" y="-374"/>
                    <a:pt x="12598" y="608"/>
                    <a:pt x="14545" y="4371"/>
                  </a:cubicBezTo>
                  <a:cubicBezTo>
                    <a:pt x="16493" y="8135"/>
                    <a:pt x="18971" y="14681"/>
                    <a:pt x="2145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549203" y="152400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2769"/>
                    <a:pt x="7432" y="5538"/>
                    <a:pt x="10916" y="8723"/>
                  </a:cubicBezTo>
                  <a:cubicBezTo>
                    <a:pt x="14400" y="11908"/>
                    <a:pt x="17652" y="15508"/>
                    <a:pt x="19394" y="17723"/>
                  </a:cubicBezTo>
                  <a:cubicBezTo>
                    <a:pt x="21135" y="19938"/>
                    <a:pt x="21368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600003" y="1485900"/>
              <a:ext cx="1524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934"/>
                    <a:pt x="15000" y="3869"/>
                    <a:pt x="11550" y="6716"/>
                  </a:cubicBezTo>
                  <a:cubicBezTo>
                    <a:pt x="8100" y="9564"/>
                    <a:pt x="4500" y="13325"/>
                    <a:pt x="2550" y="15958"/>
                  </a:cubicBezTo>
                  <a:cubicBezTo>
                    <a:pt x="600" y="18591"/>
                    <a:pt x="300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841303" y="18351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847653" y="1657350"/>
              <a:ext cx="4909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850" y="19200"/>
                  </a:cubicBezTo>
                  <a:cubicBezTo>
                    <a:pt x="18900" y="16800"/>
                    <a:pt x="21600" y="12000"/>
                    <a:pt x="20700" y="8400"/>
                  </a:cubicBezTo>
                  <a:cubicBezTo>
                    <a:pt x="19800" y="4800"/>
                    <a:pt x="15300" y="240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498903" y="1053608"/>
              <a:ext cx="198707" cy="5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33" fill="norm" stroke="1" extrusionOk="0">
                  <a:moveTo>
                    <a:pt x="0" y="5485"/>
                  </a:moveTo>
                  <a:cubicBezTo>
                    <a:pt x="450" y="4704"/>
                    <a:pt x="900" y="3923"/>
                    <a:pt x="1463" y="3923"/>
                  </a:cubicBezTo>
                  <a:cubicBezTo>
                    <a:pt x="2025" y="3923"/>
                    <a:pt x="2700" y="4704"/>
                    <a:pt x="3600" y="6656"/>
                  </a:cubicBezTo>
                  <a:cubicBezTo>
                    <a:pt x="4500" y="8608"/>
                    <a:pt x="5625" y="11731"/>
                    <a:pt x="6188" y="14203"/>
                  </a:cubicBezTo>
                  <a:cubicBezTo>
                    <a:pt x="6750" y="16675"/>
                    <a:pt x="6750" y="18497"/>
                    <a:pt x="6412" y="19711"/>
                  </a:cubicBezTo>
                  <a:cubicBezTo>
                    <a:pt x="6075" y="20926"/>
                    <a:pt x="5400" y="21533"/>
                    <a:pt x="4950" y="21533"/>
                  </a:cubicBezTo>
                  <a:cubicBezTo>
                    <a:pt x="4500" y="21533"/>
                    <a:pt x="4275" y="20926"/>
                    <a:pt x="4388" y="19278"/>
                  </a:cubicBezTo>
                  <a:cubicBezTo>
                    <a:pt x="4500" y="17629"/>
                    <a:pt x="4950" y="14940"/>
                    <a:pt x="5400" y="12338"/>
                  </a:cubicBezTo>
                  <a:cubicBezTo>
                    <a:pt x="5850" y="9735"/>
                    <a:pt x="6300" y="7220"/>
                    <a:pt x="7088" y="5225"/>
                  </a:cubicBezTo>
                  <a:cubicBezTo>
                    <a:pt x="7875" y="3229"/>
                    <a:pt x="9000" y="1755"/>
                    <a:pt x="10125" y="931"/>
                  </a:cubicBezTo>
                  <a:cubicBezTo>
                    <a:pt x="11250" y="106"/>
                    <a:pt x="12375" y="-67"/>
                    <a:pt x="13275" y="20"/>
                  </a:cubicBezTo>
                  <a:cubicBezTo>
                    <a:pt x="14175" y="106"/>
                    <a:pt x="14850" y="453"/>
                    <a:pt x="16312" y="2058"/>
                  </a:cubicBezTo>
                  <a:cubicBezTo>
                    <a:pt x="17775" y="3663"/>
                    <a:pt x="20025" y="6526"/>
                    <a:pt x="20813" y="8998"/>
                  </a:cubicBezTo>
                  <a:cubicBezTo>
                    <a:pt x="21600" y="11470"/>
                    <a:pt x="20925" y="13552"/>
                    <a:pt x="18337" y="15287"/>
                  </a:cubicBezTo>
                  <a:cubicBezTo>
                    <a:pt x="15750" y="17022"/>
                    <a:pt x="11250" y="18410"/>
                    <a:pt x="8213" y="19147"/>
                  </a:cubicBezTo>
                  <a:cubicBezTo>
                    <a:pt x="5175" y="19885"/>
                    <a:pt x="3600" y="19972"/>
                    <a:pt x="3487" y="19755"/>
                  </a:cubicBezTo>
                  <a:cubicBezTo>
                    <a:pt x="3375" y="19538"/>
                    <a:pt x="4725" y="19017"/>
                    <a:pt x="6075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835453" y="1319577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867203" y="139700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353951" y="996864"/>
              <a:ext cx="148253" cy="5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3" fill="norm" stroke="1" extrusionOk="0">
                  <a:moveTo>
                    <a:pt x="21308" y="1755"/>
                  </a:moveTo>
                  <a:cubicBezTo>
                    <a:pt x="21308" y="1338"/>
                    <a:pt x="21308" y="921"/>
                    <a:pt x="19787" y="546"/>
                  </a:cubicBezTo>
                  <a:cubicBezTo>
                    <a:pt x="18266" y="171"/>
                    <a:pt x="15223" y="-163"/>
                    <a:pt x="12029" y="87"/>
                  </a:cubicBezTo>
                  <a:cubicBezTo>
                    <a:pt x="8835" y="337"/>
                    <a:pt x="5488" y="1171"/>
                    <a:pt x="3207" y="2005"/>
                  </a:cubicBezTo>
                  <a:cubicBezTo>
                    <a:pt x="925" y="2839"/>
                    <a:pt x="-292" y="3673"/>
                    <a:pt x="773" y="4883"/>
                  </a:cubicBezTo>
                  <a:cubicBezTo>
                    <a:pt x="1838" y="6092"/>
                    <a:pt x="5184" y="7676"/>
                    <a:pt x="7466" y="8594"/>
                  </a:cubicBezTo>
                  <a:cubicBezTo>
                    <a:pt x="9747" y="9511"/>
                    <a:pt x="10964" y="9761"/>
                    <a:pt x="11725" y="10137"/>
                  </a:cubicBezTo>
                  <a:cubicBezTo>
                    <a:pt x="12485" y="10512"/>
                    <a:pt x="12790" y="11012"/>
                    <a:pt x="12333" y="11429"/>
                  </a:cubicBezTo>
                  <a:cubicBezTo>
                    <a:pt x="11877" y="11846"/>
                    <a:pt x="10660" y="12180"/>
                    <a:pt x="9291" y="12347"/>
                  </a:cubicBezTo>
                  <a:cubicBezTo>
                    <a:pt x="7922" y="12513"/>
                    <a:pt x="6401" y="12513"/>
                    <a:pt x="5184" y="12305"/>
                  </a:cubicBezTo>
                  <a:cubicBezTo>
                    <a:pt x="3967" y="12096"/>
                    <a:pt x="3054" y="11679"/>
                    <a:pt x="3511" y="11471"/>
                  </a:cubicBezTo>
                  <a:cubicBezTo>
                    <a:pt x="3967" y="11262"/>
                    <a:pt x="5793" y="11262"/>
                    <a:pt x="7162" y="11513"/>
                  </a:cubicBezTo>
                  <a:cubicBezTo>
                    <a:pt x="8531" y="11763"/>
                    <a:pt x="9443" y="12263"/>
                    <a:pt x="8987" y="13264"/>
                  </a:cubicBezTo>
                  <a:cubicBezTo>
                    <a:pt x="8531" y="14265"/>
                    <a:pt x="6705" y="15766"/>
                    <a:pt x="5032" y="16892"/>
                  </a:cubicBezTo>
                  <a:cubicBezTo>
                    <a:pt x="3359" y="18018"/>
                    <a:pt x="1838" y="18768"/>
                    <a:pt x="925" y="19435"/>
                  </a:cubicBezTo>
                  <a:cubicBezTo>
                    <a:pt x="12" y="20103"/>
                    <a:pt x="-292" y="20686"/>
                    <a:pt x="316" y="21020"/>
                  </a:cubicBezTo>
                  <a:cubicBezTo>
                    <a:pt x="925" y="21354"/>
                    <a:pt x="2446" y="21437"/>
                    <a:pt x="5640" y="21270"/>
                  </a:cubicBezTo>
                  <a:cubicBezTo>
                    <a:pt x="8835" y="21103"/>
                    <a:pt x="13702" y="20686"/>
                    <a:pt x="1857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559090" y="1082052"/>
              <a:ext cx="165364" cy="42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2" fill="norm" stroke="1" extrusionOk="0">
                  <a:moveTo>
                    <a:pt x="21361" y="1778"/>
                  </a:moveTo>
                  <a:cubicBezTo>
                    <a:pt x="20541" y="1143"/>
                    <a:pt x="19720" y="507"/>
                    <a:pt x="18627" y="190"/>
                  </a:cubicBezTo>
                  <a:cubicBezTo>
                    <a:pt x="17533" y="-128"/>
                    <a:pt x="16166" y="-128"/>
                    <a:pt x="13705" y="825"/>
                  </a:cubicBezTo>
                  <a:cubicBezTo>
                    <a:pt x="11245" y="1778"/>
                    <a:pt x="7690" y="3684"/>
                    <a:pt x="4956" y="6172"/>
                  </a:cubicBezTo>
                  <a:cubicBezTo>
                    <a:pt x="2222" y="8660"/>
                    <a:pt x="308" y="11731"/>
                    <a:pt x="34" y="14219"/>
                  </a:cubicBezTo>
                  <a:cubicBezTo>
                    <a:pt x="-239" y="16707"/>
                    <a:pt x="1128" y="18613"/>
                    <a:pt x="4409" y="19725"/>
                  </a:cubicBezTo>
                  <a:cubicBezTo>
                    <a:pt x="7690" y="20837"/>
                    <a:pt x="12885" y="21154"/>
                    <a:pt x="1808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826053" y="1092200"/>
              <a:ext cx="139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582"/>
                    <a:pt x="9164" y="9164"/>
                    <a:pt x="12764" y="12764"/>
                  </a:cubicBezTo>
                  <a:cubicBezTo>
                    <a:pt x="16364" y="16364"/>
                    <a:pt x="18982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908040" y="1098550"/>
              <a:ext cx="11486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8170" y="826"/>
                    <a:pt x="15028" y="1652"/>
                    <a:pt x="12083" y="3364"/>
                  </a:cubicBezTo>
                  <a:cubicBezTo>
                    <a:pt x="9137" y="5075"/>
                    <a:pt x="6388" y="7672"/>
                    <a:pt x="4228" y="10564"/>
                  </a:cubicBezTo>
                  <a:cubicBezTo>
                    <a:pt x="2068" y="13456"/>
                    <a:pt x="497" y="16643"/>
                    <a:pt x="105" y="18531"/>
                  </a:cubicBezTo>
                  <a:cubicBezTo>
                    <a:pt x="-288" y="20420"/>
                    <a:pt x="497" y="21010"/>
                    <a:pt x="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029253" y="13970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118153" y="154304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346753" y="1117599"/>
              <a:ext cx="21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685"/>
                    <a:pt x="6776" y="5369"/>
                    <a:pt x="10059" y="8298"/>
                  </a:cubicBezTo>
                  <a:cubicBezTo>
                    <a:pt x="13341" y="11227"/>
                    <a:pt x="16518" y="14400"/>
                    <a:pt x="18424" y="16658"/>
                  </a:cubicBezTo>
                  <a:cubicBezTo>
                    <a:pt x="20329" y="18915"/>
                    <a:pt x="20965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416603" y="1134205"/>
              <a:ext cx="139701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19964" y="22"/>
                    <a:pt x="18327" y="-120"/>
                    <a:pt x="16855" y="164"/>
                  </a:cubicBezTo>
                  <a:cubicBezTo>
                    <a:pt x="15382" y="448"/>
                    <a:pt x="14073" y="1159"/>
                    <a:pt x="11618" y="3717"/>
                  </a:cubicBezTo>
                  <a:cubicBezTo>
                    <a:pt x="9164" y="6275"/>
                    <a:pt x="5564" y="10680"/>
                    <a:pt x="3436" y="13948"/>
                  </a:cubicBezTo>
                  <a:cubicBezTo>
                    <a:pt x="1309" y="17217"/>
                    <a:pt x="655" y="19348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9594403" y="142239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689653" y="1111249"/>
              <a:ext cx="11694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1172" y="0"/>
                  </a:moveTo>
                  <a:cubicBezTo>
                    <a:pt x="14152" y="2118"/>
                    <a:pt x="17131" y="4235"/>
                    <a:pt x="18993" y="6565"/>
                  </a:cubicBezTo>
                  <a:cubicBezTo>
                    <a:pt x="20855" y="8894"/>
                    <a:pt x="21600" y="11435"/>
                    <a:pt x="18248" y="13976"/>
                  </a:cubicBezTo>
                  <a:cubicBezTo>
                    <a:pt x="14897" y="16518"/>
                    <a:pt x="7448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007153" y="128904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880153" y="1517649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6063"/>
                    <a:pt x="10473" y="12126"/>
                    <a:pt x="6873" y="15726"/>
                  </a:cubicBezTo>
                  <a:cubicBezTo>
                    <a:pt x="3273" y="19326"/>
                    <a:pt x="1636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0153203" y="153669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00"/>
                    <a:pt x="2880" y="9600"/>
                    <a:pt x="6480" y="6000"/>
                  </a:cubicBezTo>
                  <a:cubicBezTo>
                    <a:pt x="10080" y="2400"/>
                    <a:pt x="15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0553253" y="14986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756453" y="14795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940603" y="13017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858053" y="1473200"/>
              <a:ext cx="825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815"/>
                    <a:pt x="11631" y="11631"/>
                    <a:pt x="8031" y="15231"/>
                  </a:cubicBezTo>
                  <a:cubicBezTo>
                    <a:pt x="4431" y="18831"/>
                    <a:pt x="2215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1113941" y="1088240"/>
              <a:ext cx="150513" cy="4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7" fill="norm" stroke="1" extrusionOk="0">
                  <a:moveTo>
                    <a:pt x="21332" y="1513"/>
                  </a:moveTo>
                  <a:cubicBezTo>
                    <a:pt x="21332" y="968"/>
                    <a:pt x="21332" y="422"/>
                    <a:pt x="20582" y="150"/>
                  </a:cubicBezTo>
                  <a:cubicBezTo>
                    <a:pt x="19832" y="-123"/>
                    <a:pt x="18332" y="-123"/>
                    <a:pt x="15332" y="1022"/>
                  </a:cubicBezTo>
                  <a:cubicBezTo>
                    <a:pt x="12332" y="2168"/>
                    <a:pt x="7832" y="4459"/>
                    <a:pt x="4682" y="7241"/>
                  </a:cubicBezTo>
                  <a:cubicBezTo>
                    <a:pt x="1532" y="10022"/>
                    <a:pt x="-268" y="13295"/>
                    <a:pt x="32" y="15750"/>
                  </a:cubicBezTo>
                  <a:cubicBezTo>
                    <a:pt x="332" y="18204"/>
                    <a:pt x="2732" y="19841"/>
                    <a:pt x="4832" y="20659"/>
                  </a:cubicBezTo>
                  <a:cubicBezTo>
                    <a:pt x="6932" y="21477"/>
                    <a:pt x="8732" y="21477"/>
                    <a:pt x="1053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1245403" y="1130300"/>
              <a:ext cx="2032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5214"/>
                    <a:pt x="6750" y="10428"/>
                    <a:pt x="10350" y="14028"/>
                  </a:cubicBezTo>
                  <a:cubicBezTo>
                    <a:pt x="13950" y="17628"/>
                    <a:pt x="17775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1327953" y="1165955"/>
              <a:ext cx="133351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50"/>
                  </a:moveTo>
                  <a:cubicBezTo>
                    <a:pt x="19886" y="20"/>
                    <a:pt x="18171" y="-109"/>
                    <a:pt x="16629" y="150"/>
                  </a:cubicBezTo>
                  <a:cubicBezTo>
                    <a:pt x="15086" y="408"/>
                    <a:pt x="13714" y="1055"/>
                    <a:pt x="11143" y="3254"/>
                  </a:cubicBezTo>
                  <a:cubicBezTo>
                    <a:pt x="8571" y="5453"/>
                    <a:pt x="4800" y="9204"/>
                    <a:pt x="2743" y="12502"/>
                  </a:cubicBezTo>
                  <a:cubicBezTo>
                    <a:pt x="686" y="15800"/>
                    <a:pt x="343" y="18645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1421984" y="1383169"/>
              <a:ext cx="10282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2" fill="norm" stroke="1" extrusionOk="0">
                  <a:moveTo>
                    <a:pt x="8189" y="7259"/>
                  </a:moveTo>
                  <a:cubicBezTo>
                    <a:pt x="5984" y="10218"/>
                    <a:pt x="3780" y="13177"/>
                    <a:pt x="2237" y="15396"/>
                  </a:cubicBezTo>
                  <a:cubicBezTo>
                    <a:pt x="695" y="17615"/>
                    <a:pt x="-187" y="19095"/>
                    <a:pt x="33" y="18651"/>
                  </a:cubicBezTo>
                  <a:cubicBezTo>
                    <a:pt x="254" y="18207"/>
                    <a:pt x="1576" y="15840"/>
                    <a:pt x="3340" y="13029"/>
                  </a:cubicBezTo>
                  <a:cubicBezTo>
                    <a:pt x="5103" y="10218"/>
                    <a:pt x="7307" y="6963"/>
                    <a:pt x="9952" y="4448"/>
                  </a:cubicBezTo>
                  <a:cubicBezTo>
                    <a:pt x="12597" y="1933"/>
                    <a:pt x="15682" y="158"/>
                    <a:pt x="17886" y="10"/>
                  </a:cubicBezTo>
                  <a:cubicBezTo>
                    <a:pt x="20091" y="-138"/>
                    <a:pt x="21413" y="1341"/>
                    <a:pt x="21413" y="5188"/>
                  </a:cubicBezTo>
                  <a:cubicBezTo>
                    <a:pt x="21413" y="9035"/>
                    <a:pt x="20091" y="15248"/>
                    <a:pt x="18768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1575603" y="1517649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1778803" y="1168399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31"/>
                    <a:pt x="10080" y="8862"/>
                    <a:pt x="13680" y="12462"/>
                  </a:cubicBezTo>
                  <a:cubicBezTo>
                    <a:pt x="17280" y="16062"/>
                    <a:pt x="1944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791503" y="1212849"/>
              <a:ext cx="146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29"/>
                    <a:pt x="18470" y="257"/>
                    <a:pt x="15809" y="1993"/>
                  </a:cubicBezTo>
                  <a:cubicBezTo>
                    <a:pt x="13148" y="3729"/>
                    <a:pt x="9391" y="7071"/>
                    <a:pt x="6574" y="10607"/>
                  </a:cubicBezTo>
                  <a:cubicBezTo>
                    <a:pt x="3757" y="14143"/>
                    <a:pt x="1878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915623" y="1460500"/>
              <a:ext cx="10155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857" y="0"/>
                  </a:moveTo>
                  <a:cubicBezTo>
                    <a:pt x="6771" y="5305"/>
                    <a:pt x="3685" y="10611"/>
                    <a:pt x="1922" y="14211"/>
                  </a:cubicBezTo>
                  <a:cubicBezTo>
                    <a:pt x="159" y="17811"/>
                    <a:pt x="-282" y="19705"/>
                    <a:pt x="159" y="19895"/>
                  </a:cubicBezTo>
                  <a:cubicBezTo>
                    <a:pt x="600" y="20084"/>
                    <a:pt x="1922" y="18568"/>
                    <a:pt x="3906" y="15916"/>
                  </a:cubicBezTo>
                  <a:cubicBezTo>
                    <a:pt x="5889" y="13263"/>
                    <a:pt x="8534" y="9474"/>
                    <a:pt x="11400" y="6821"/>
                  </a:cubicBezTo>
                  <a:cubicBezTo>
                    <a:pt x="14265" y="4168"/>
                    <a:pt x="17351" y="2653"/>
                    <a:pt x="19114" y="2842"/>
                  </a:cubicBezTo>
                  <a:cubicBezTo>
                    <a:pt x="20877" y="3032"/>
                    <a:pt x="21318" y="4926"/>
                    <a:pt x="21098" y="8337"/>
                  </a:cubicBezTo>
                  <a:cubicBezTo>
                    <a:pt x="20877" y="11747"/>
                    <a:pt x="19996" y="16674"/>
                    <a:pt x="19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2064553" y="1200150"/>
              <a:ext cx="4868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331"/>
                    <a:pt x="14400" y="6663"/>
                    <a:pt x="18000" y="9887"/>
                  </a:cubicBezTo>
                  <a:cubicBezTo>
                    <a:pt x="21600" y="13110"/>
                    <a:pt x="21600" y="16227"/>
                    <a:pt x="18000" y="18161"/>
                  </a:cubicBezTo>
                  <a:cubicBezTo>
                    <a:pt x="14400" y="20096"/>
                    <a:pt x="7200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2178853" y="1086939"/>
              <a:ext cx="76201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400" y="6582"/>
                    <a:pt x="4800" y="2982"/>
                    <a:pt x="8100" y="1182"/>
                  </a:cubicBezTo>
                  <a:cubicBezTo>
                    <a:pt x="11400" y="-618"/>
                    <a:pt x="15600" y="-618"/>
                    <a:pt x="18000" y="2982"/>
                  </a:cubicBezTo>
                  <a:cubicBezTo>
                    <a:pt x="20400" y="6582"/>
                    <a:pt x="21000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2207627" y="1314450"/>
              <a:ext cx="4742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17466" y="0"/>
                  </a:moveTo>
                  <a:cubicBezTo>
                    <a:pt x="10266" y="2084"/>
                    <a:pt x="3066" y="4168"/>
                    <a:pt x="816" y="6063"/>
                  </a:cubicBezTo>
                  <a:cubicBezTo>
                    <a:pt x="-1434" y="7958"/>
                    <a:pt x="1266" y="9663"/>
                    <a:pt x="5316" y="12221"/>
                  </a:cubicBezTo>
                  <a:cubicBezTo>
                    <a:pt x="9366" y="14779"/>
                    <a:pt x="14766" y="18189"/>
                    <a:pt x="20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2159803" y="174625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56287" y="2675527"/>
              <a:ext cx="225582" cy="28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5" fill="norm" stroke="1" extrusionOk="0">
                  <a:moveTo>
                    <a:pt x="20000" y="4155"/>
                  </a:moveTo>
                  <a:cubicBezTo>
                    <a:pt x="20600" y="3515"/>
                    <a:pt x="21200" y="2875"/>
                    <a:pt x="21300" y="2155"/>
                  </a:cubicBezTo>
                  <a:cubicBezTo>
                    <a:pt x="21400" y="1435"/>
                    <a:pt x="21000" y="635"/>
                    <a:pt x="19900" y="235"/>
                  </a:cubicBezTo>
                  <a:cubicBezTo>
                    <a:pt x="18800" y="-165"/>
                    <a:pt x="17000" y="-165"/>
                    <a:pt x="14600" y="1115"/>
                  </a:cubicBezTo>
                  <a:cubicBezTo>
                    <a:pt x="12200" y="2395"/>
                    <a:pt x="9200" y="4955"/>
                    <a:pt x="7700" y="6635"/>
                  </a:cubicBezTo>
                  <a:cubicBezTo>
                    <a:pt x="6200" y="8315"/>
                    <a:pt x="6200" y="9115"/>
                    <a:pt x="6600" y="9755"/>
                  </a:cubicBezTo>
                  <a:cubicBezTo>
                    <a:pt x="7000" y="10395"/>
                    <a:pt x="7800" y="10875"/>
                    <a:pt x="9000" y="11115"/>
                  </a:cubicBezTo>
                  <a:cubicBezTo>
                    <a:pt x="10200" y="11355"/>
                    <a:pt x="11800" y="11355"/>
                    <a:pt x="13000" y="11115"/>
                  </a:cubicBezTo>
                  <a:cubicBezTo>
                    <a:pt x="14200" y="10875"/>
                    <a:pt x="15000" y="10395"/>
                    <a:pt x="14700" y="10155"/>
                  </a:cubicBezTo>
                  <a:cubicBezTo>
                    <a:pt x="14400" y="9915"/>
                    <a:pt x="13000" y="9915"/>
                    <a:pt x="11100" y="10235"/>
                  </a:cubicBezTo>
                  <a:cubicBezTo>
                    <a:pt x="9200" y="10555"/>
                    <a:pt x="6800" y="11195"/>
                    <a:pt x="4900" y="12235"/>
                  </a:cubicBezTo>
                  <a:cubicBezTo>
                    <a:pt x="3000" y="13275"/>
                    <a:pt x="1600" y="14715"/>
                    <a:pt x="800" y="16075"/>
                  </a:cubicBezTo>
                  <a:cubicBezTo>
                    <a:pt x="0" y="17435"/>
                    <a:pt x="-200" y="18715"/>
                    <a:pt x="200" y="19595"/>
                  </a:cubicBezTo>
                  <a:cubicBezTo>
                    <a:pt x="600" y="20475"/>
                    <a:pt x="1600" y="20955"/>
                    <a:pt x="3300" y="21195"/>
                  </a:cubicBezTo>
                  <a:cubicBezTo>
                    <a:pt x="5000" y="21435"/>
                    <a:pt x="7400" y="21435"/>
                    <a:pt x="9700" y="21195"/>
                  </a:cubicBezTo>
                  <a:cubicBezTo>
                    <a:pt x="12000" y="20955"/>
                    <a:pt x="14200" y="20475"/>
                    <a:pt x="1640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244153" y="29654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238746" y="2813050"/>
              <a:ext cx="39410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0756" fill="norm" stroke="1" extrusionOk="0">
                  <a:moveTo>
                    <a:pt x="9239" y="0"/>
                  </a:moveTo>
                  <a:cubicBezTo>
                    <a:pt x="4919" y="3411"/>
                    <a:pt x="599" y="6821"/>
                    <a:pt x="59" y="10800"/>
                  </a:cubicBezTo>
                  <a:cubicBezTo>
                    <a:pt x="-481" y="14779"/>
                    <a:pt x="2759" y="19326"/>
                    <a:pt x="7079" y="20463"/>
                  </a:cubicBezTo>
                  <a:cubicBezTo>
                    <a:pt x="11399" y="21600"/>
                    <a:pt x="16799" y="19326"/>
                    <a:pt x="18959" y="15347"/>
                  </a:cubicBezTo>
                  <a:cubicBezTo>
                    <a:pt x="21119" y="11368"/>
                    <a:pt x="20039" y="5684"/>
                    <a:pt x="17339" y="5116"/>
                  </a:cubicBezTo>
                  <a:cubicBezTo>
                    <a:pt x="14639" y="4547"/>
                    <a:pt x="10319" y="9095"/>
                    <a:pt x="5999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75623" y="2477496"/>
              <a:ext cx="92331" cy="13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43" fill="norm" stroke="1" extrusionOk="0">
                  <a:moveTo>
                    <a:pt x="8159" y="4828"/>
                  </a:moveTo>
                  <a:cubicBezTo>
                    <a:pt x="6196" y="8151"/>
                    <a:pt x="4232" y="11474"/>
                    <a:pt x="2759" y="14631"/>
                  </a:cubicBezTo>
                  <a:cubicBezTo>
                    <a:pt x="1287" y="17788"/>
                    <a:pt x="305" y="20778"/>
                    <a:pt x="59" y="21111"/>
                  </a:cubicBezTo>
                  <a:cubicBezTo>
                    <a:pt x="-186" y="21443"/>
                    <a:pt x="305" y="19117"/>
                    <a:pt x="2023" y="15794"/>
                  </a:cubicBezTo>
                  <a:cubicBezTo>
                    <a:pt x="3741" y="12471"/>
                    <a:pt x="6687" y="8151"/>
                    <a:pt x="8896" y="4994"/>
                  </a:cubicBezTo>
                  <a:cubicBezTo>
                    <a:pt x="11105" y="1837"/>
                    <a:pt x="12578" y="-157"/>
                    <a:pt x="14050" y="9"/>
                  </a:cubicBezTo>
                  <a:cubicBezTo>
                    <a:pt x="15523" y="175"/>
                    <a:pt x="16996" y="2501"/>
                    <a:pt x="18223" y="5658"/>
                  </a:cubicBezTo>
                  <a:cubicBezTo>
                    <a:pt x="19450" y="8815"/>
                    <a:pt x="20432" y="12803"/>
                    <a:pt x="21414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548953" y="27495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599753" y="28638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073740" y="2608431"/>
              <a:ext cx="180064" cy="23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39" fill="norm" stroke="1" extrusionOk="0">
                  <a:moveTo>
                    <a:pt x="268" y="3077"/>
                  </a:moveTo>
                  <a:cubicBezTo>
                    <a:pt x="17" y="1899"/>
                    <a:pt x="-234" y="721"/>
                    <a:pt x="394" y="230"/>
                  </a:cubicBezTo>
                  <a:cubicBezTo>
                    <a:pt x="1022" y="-261"/>
                    <a:pt x="2529" y="-65"/>
                    <a:pt x="4538" y="1801"/>
                  </a:cubicBezTo>
                  <a:cubicBezTo>
                    <a:pt x="6547" y="3666"/>
                    <a:pt x="9059" y="7201"/>
                    <a:pt x="11068" y="10048"/>
                  </a:cubicBezTo>
                  <a:cubicBezTo>
                    <a:pt x="13078" y="12895"/>
                    <a:pt x="14585" y="15055"/>
                    <a:pt x="16217" y="16823"/>
                  </a:cubicBezTo>
                  <a:cubicBezTo>
                    <a:pt x="17850" y="18590"/>
                    <a:pt x="19608" y="19964"/>
                    <a:pt x="21366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217026" y="2603500"/>
              <a:ext cx="106628" cy="3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2" fill="norm" stroke="1" extrusionOk="0">
                  <a:moveTo>
                    <a:pt x="21335" y="0"/>
                  </a:moveTo>
                  <a:cubicBezTo>
                    <a:pt x="19217" y="1220"/>
                    <a:pt x="17100" y="2441"/>
                    <a:pt x="14559" y="4698"/>
                  </a:cubicBezTo>
                  <a:cubicBezTo>
                    <a:pt x="12017" y="6956"/>
                    <a:pt x="9053" y="10251"/>
                    <a:pt x="6511" y="12997"/>
                  </a:cubicBezTo>
                  <a:cubicBezTo>
                    <a:pt x="3970" y="15742"/>
                    <a:pt x="1853" y="17939"/>
                    <a:pt x="794" y="19342"/>
                  </a:cubicBezTo>
                  <a:cubicBezTo>
                    <a:pt x="-265" y="20746"/>
                    <a:pt x="-265" y="21356"/>
                    <a:pt x="794" y="21478"/>
                  </a:cubicBezTo>
                  <a:cubicBezTo>
                    <a:pt x="1853" y="21600"/>
                    <a:pt x="3970" y="21234"/>
                    <a:pt x="608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349053" y="29591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330003" y="2803752"/>
              <a:ext cx="67735" cy="4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16200" y="1307"/>
                  </a:moveTo>
                  <a:cubicBezTo>
                    <a:pt x="12825" y="3186"/>
                    <a:pt x="9450" y="5064"/>
                    <a:pt x="7425" y="8351"/>
                  </a:cubicBezTo>
                  <a:cubicBezTo>
                    <a:pt x="5400" y="11638"/>
                    <a:pt x="4725" y="16333"/>
                    <a:pt x="6412" y="18681"/>
                  </a:cubicBezTo>
                  <a:cubicBezTo>
                    <a:pt x="8100" y="21029"/>
                    <a:pt x="12150" y="21029"/>
                    <a:pt x="15525" y="18681"/>
                  </a:cubicBezTo>
                  <a:cubicBezTo>
                    <a:pt x="18900" y="16333"/>
                    <a:pt x="21600" y="11638"/>
                    <a:pt x="21600" y="7881"/>
                  </a:cubicBezTo>
                  <a:cubicBezTo>
                    <a:pt x="21600" y="4125"/>
                    <a:pt x="18900" y="1307"/>
                    <a:pt x="15862" y="368"/>
                  </a:cubicBezTo>
                  <a:cubicBezTo>
                    <a:pt x="12825" y="-571"/>
                    <a:pt x="9450" y="368"/>
                    <a:pt x="6750" y="2246"/>
                  </a:cubicBezTo>
                  <a:cubicBezTo>
                    <a:pt x="4050" y="4125"/>
                    <a:pt x="2025" y="6942"/>
                    <a:pt x="0" y="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647503" y="280670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8000"/>
                    <a:pt x="11286" y="14400"/>
                    <a:pt x="14886" y="10800"/>
                  </a:cubicBezTo>
                  <a:cubicBezTo>
                    <a:pt x="18486" y="7200"/>
                    <a:pt x="200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072953" y="2609850"/>
              <a:ext cx="190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9"/>
                    <a:pt x="7200" y="5538"/>
                    <a:pt x="10800" y="9138"/>
                  </a:cubicBezTo>
                  <a:cubicBezTo>
                    <a:pt x="14400" y="12738"/>
                    <a:pt x="180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225353" y="2603500"/>
              <a:ext cx="762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89"/>
                    <a:pt x="10800" y="3777"/>
                    <a:pt x="7200" y="6610"/>
                  </a:cubicBezTo>
                  <a:cubicBezTo>
                    <a:pt x="3600" y="9443"/>
                    <a:pt x="1800" y="13220"/>
                    <a:pt x="900" y="15875"/>
                  </a:cubicBezTo>
                  <a:cubicBezTo>
                    <a:pt x="0" y="18531"/>
                    <a:pt x="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320603" y="292734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339070" y="2800350"/>
              <a:ext cx="28304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52" h="20868" fill="norm" stroke="1" extrusionOk="0">
                  <a:moveTo>
                    <a:pt x="8472" y="0"/>
                  </a:moveTo>
                  <a:cubicBezTo>
                    <a:pt x="3072" y="5891"/>
                    <a:pt x="-2328" y="11782"/>
                    <a:pt x="1047" y="15709"/>
                  </a:cubicBezTo>
                  <a:cubicBezTo>
                    <a:pt x="4422" y="19636"/>
                    <a:pt x="16572" y="21600"/>
                    <a:pt x="17922" y="20618"/>
                  </a:cubicBezTo>
                  <a:cubicBezTo>
                    <a:pt x="19272" y="19636"/>
                    <a:pt x="9822" y="15709"/>
                    <a:pt x="372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162495" y="2408365"/>
              <a:ext cx="94609" cy="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3" fill="norm" stroke="1" extrusionOk="0">
                  <a:moveTo>
                    <a:pt x="2735" y="7128"/>
                  </a:moveTo>
                  <a:cubicBezTo>
                    <a:pt x="1775" y="10142"/>
                    <a:pt x="815" y="13156"/>
                    <a:pt x="335" y="15919"/>
                  </a:cubicBezTo>
                  <a:cubicBezTo>
                    <a:pt x="-145" y="18681"/>
                    <a:pt x="-145" y="21193"/>
                    <a:pt x="575" y="21193"/>
                  </a:cubicBezTo>
                  <a:cubicBezTo>
                    <a:pt x="1295" y="21193"/>
                    <a:pt x="2735" y="18681"/>
                    <a:pt x="3935" y="15165"/>
                  </a:cubicBezTo>
                  <a:cubicBezTo>
                    <a:pt x="5135" y="11649"/>
                    <a:pt x="6095" y="7128"/>
                    <a:pt x="7535" y="4114"/>
                  </a:cubicBezTo>
                  <a:cubicBezTo>
                    <a:pt x="8975" y="1100"/>
                    <a:pt x="10895" y="-407"/>
                    <a:pt x="12335" y="95"/>
                  </a:cubicBezTo>
                  <a:cubicBezTo>
                    <a:pt x="13775" y="598"/>
                    <a:pt x="14735" y="3109"/>
                    <a:pt x="16175" y="6877"/>
                  </a:cubicBezTo>
                  <a:cubicBezTo>
                    <a:pt x="17615" y="10644"/>
                    <a:pt x="19535" y="15667"/>
                    <a:pt x="21455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7887165" y="2228850"/>
              <a:ext cx="170010" cy="35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86" fill="norm" stroke="1" extrusionOk="0">
                  <a:moveTo>
                    <a:pt x="12685" y="0"/>
                  </a:moveTo>
                  <a:cubicBezTo>
                    <a:pt x="11618" y="39"/>
                    <a:pt x="10552" y="78"/>
                    <a:pt x="10152" y="271"/>
                  </a:cubicBezTo>
                  <a:cubicBezTo>
                    <a:pt x="9752" y="465"/>
                    <a:pt x="10018" y="814"/>
                    <a:pt x="10552" y="1196"/>
                  </a:cubicBezTo>
                  <a:cubicBezTo>
                    <a:pt x="11085" y="1577"/>
                    <a:pt x="11885" y="1991"/>
                    <a:pt x="12418" y="2430"/>
                  </a:cubicBezTo>
                  <a:cubicBezTo>
                    <a:pt x="12952" y="2870"/>
                    <a:pt x="13218" y="3335"/>
                    <a:pt x="13485" y="3787"/>
                  </a:cubicBezTo>
                  <a:cubicBezTo>
                    <a:pt x="13752" y="4240"/>
                    <a:pt x="14018" y="4679"/>
                    <a:pt x="14552" y="5145"/>
                  </a:cubicBezTo>
                  <a:cubicBezTo>
                    <a:pt x="15085" y="5610"/>
                    <a:pt x="15885" y="6101"/>
                    <a:pt x="16818" y="6605"/>
                  </a:cubicBezTo>
                  <a:cubicBezTo>
                    <a:pt x="17752" y="7110"/>
                    <a:pt x="18818" y="7627"/>
                    <a:pt x="19618" y="8163"/>
                  </a:cubicBezTo>
                  <a:cubicBezTo>
                    <a:pt x="20418" y="8699"/>
                    <a:pt x="20952" y="9255"/>
                    <a:pt x="21218" y="9818"/>
                  </a:cubicBezTo>
                  <a:cubicBezTo>
                    <a:pt x="21485" y="10380"/>
                    <a:pt x="21485" y="10949"/>
                    <a:pt x="21218" y="11511"/>
                  </a:cubicBezTo>
                  <a:cubicBezTo>
                    <a:pt x="20952" y="12073"/>
                    <a:pt x="20418" y="12629"/>
                    <a:pt x="19485" y="13178"/>
                  </a:cubicBezTo>
                  <a:cubicBezTo>
                    <a:pt x="18552" y="13728"/>
                    <a:pt x="17218" y="14271"/>
                    <a:pt x="15752" y="14807"/>
                  </a:cubicBezTo>
                  <a:cubicBezTo>
                    <a:pt x="14285" y="15344"/>
                    <a:pt x="12685" y="15874"/>
                    <a:pt x="11352" y="16365"/>
                  </a:cubicBezTo>
                  <a:cubicBezTo>
                    <a:pt x="10018" y="16856"/>
                    <a:pt x="8952" y="17308"/>
                    <a:pt x="8018" y="17787"/>
                  </a:cubicBezTo>
                  <a:cubicBezTo>
                    <a:pt x="7085" y="18265"/>
                    <a:pt x="6285" y="18769"/>
                    <a:pt x="5352" y="19247"/>
                  </a:cubicBezTo>
                  <a:cubicBezTo>
                    <a:pt x="4418" y="19726"/>
                    <a:pt x="3352" y="20178"/>
                    <a:pt x="2418" y="20534"/>
                  </a:cubicBezTo>
                  <a:cubicBezTo>
                    <a:pt x="1485" y="20889"/>
                    <a:pt x="685" y="21148"/>
                    <a:pt x="285" y="21316"/>
                  </a:cubicBezTo>
                  <a:cubicBezTo>
                    <a:pt x="-115" y="21484"/>
                    <a:pt x="-115" y="21561"/>
                    <a:pt x="418" y="21581"/>
                  </a:cubicBezTo>
                  <a:cubicBezTo>
                    <a:pt x="952" y="21600"/>
                    <a:pt x="2018" y="21561"/>
                    <a:pt x="308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200453" y="5372100"/>
              <a:ext cx="4521201" cy="13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243" y="1714"/>
                    <a:pt x="485" y="3429"/>
                    <a:pt x="799" y="4457"/>
                  </a:cubicBezTo>
                  <a:cubicBezTo>
                    <a:pt x="1112" y="5486"/>
                    <a:pt x="1497" y="5829"/>
                    <a:pt x="1896" y="6000"/>
                  </a:cubicBezTo>
                  <a:cubicBezTo>
                    <a:pt x="2296" y="6171"/>
                    <a:pt x="2710" y="6171"/>
                    <a:pt x="3120" y="6171"/>
                  </a:cubicBezTo>
                  <a:cubicBezTo>
                    <a:pt x="3529" y="6171"/>
                    <a:pt x="3934" y="6171"/>
                    <a:pt x="4303" y="6000"/>
                  </a:cubicBezTo>
                  <a:cubicBezTo>
                    <a:pt x="4672" y="5829"/>
                    <a:pt x="5006" y="5486"/>
                    <a:pt x="5344" y="5314"/>
                  </a:cubicBezTo>
                  <a:cubicBezTo>
                    <a:pt x="5683" y="5143"/>
                    <a:pt x="6027" y="5143"/>
                    <a:pt x="6376" y="4971"/>
                  </a:cubicBezTo>
                  <a:cubicBezTo>
                    <a:pt x="6725" y="4800"/>
                    <a:pt x="7079" y="4457"/>
                    <a:pt x="7463" y="4286"/>
                  </a:cubicBezTo>
                  <a:cubicBezTo>
                    <a:pt x="7847" y="4114"/>
                    <a:pt x="8262" y="4114"/>
                    <a:pt x="8681" y="4114"/>
                  </a:cubicBezTo>
                  <a:cubicBezTo>
                    <a:pt x="9101" y="4114"/>
                    <a:pt x="9526" y="4114"/>
                    <a:pt x="9940" y="4457"/>
                  </a:cubicBezTo>
                  <a:cubicBezTo>
                    <a:pt x="10355" y="4800"/>
                    <a:pt x="10760" y="5486"/>
                    <a:pt x="11169" y="6171"/>
                  </a:cubicBezTo>
                  <a:cubicBezTo>
                    <a:pt x="11579" y="6857"/>
                    <a:pt x="11993" y="7543"/>
                    <a:pt x="12403" y="8229"/>
                  </a:cubicBezTo>
                  <a:cubicBezTo>
                    <a:pt x="12812" y="8914"/>
                    <a:pt x="13217" y="9600"/>
                    <a:pt x="13601" y="10457"/>
                  </a:cubicBezTo>
                  <a:cubicBezTo>
                    <a:pt x="13985" y="11314"/>
                    <a:pt x="14349" y="12343"/>
                    <a:pt x="14719" y="13200"/>
                  </a:cubicBezTo>
                  <a:cubicBezTo>
                    <a:pt x="15088" y="14057"/>
                    <a:pt x="15462" y="14743"/>
                    <a:pt x="15907" y="15600"/>
                  </a:cubicBezTo>
                  <a:cubicBezTo>
                    <a:pt x="16352" y="16457"/>
                    <a:pt x="16867" y="17486"/>
                    <a:pt x="17287" y="18343"/>
                  </a:cubicBezTo>
                  <a:cubicBezTo>
                    <a:pt x="17707" y="19200"/>
                    <a:pt x="18030" y="19886"/>
                    <a:pt x="18399" y="20400"/>
                  </a:cubicBezTo>
                  <a:cubicBezTo>
                    <a:pt x="18769" y="20914"/>
                    <a:pt x="19183" y="21257"/>
                    <a:pt x="19613" y="21429"/>
                  </a:cubicBezTo>
                  <a:cubicBezTo>
                    <a:pt x="20043" y="21600"/>
                    <a:pt x="20488" y="21600"/>
                    <a:pt x="20821" y="21257"/>
                  </a:cubicBezTo>
                  <a:cubicBezTo>
                    <a:pt x="21155" y="20914"/>
                    <a:pt x="21378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7924353" y="4432300"/>
              <a:ext cx="3926564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349" y="21186"/>
                    <a:pt x="698" y="20772"/>
                    <a:pt x="1065" y="20400"/>
                  </a:cubicBezTo>
                  <a:cubicBezTo>
                    <a:pt x="1431" y="20028"/>
                    <a:pt x="1816" y="19697"/>
                    <a:pt x="2205" y="19366"/>
                  </a:cubicBezTo>
                  <a:cubicBezTo>
                    <a:pt x="2595" y="19034"/>
                    <a:pt x="2991" y="18703"/>
                    <a:pt x="3416" y="18331"/>
                  </a:cubicBezTo>
                  <a:cubicBezTo>
                    <a:pt x="3841" y="17959"/>
                    <a:pt x="4294" y="17545"/>
                    <a:pt x="4766" y="17090"/>
                  </a:cubicBezTo>
                  <a:cubicBezTo>
                    <a:pt x="5237" y="16634"/>
                    <a:pt x="5726" y="16138"/>
                    <a:pt x="6186" y="15724"/>
                  </a:cubicBezTo>
                  <a:cubicBezTo>
                    <a:pt x="6645" y="15310"/>
                    <a:pt x="7076" y="14979"/>
                    <a:pt x="7501" y="14607"/>
                  </a:cubicBezTo>
                  <a:cubicBezTo>
                    <a:pt x="7925" y="14234"/>
                    <a:pt x="8344" y="13821"/>
                    <a:pt x="8781" y="13366"/>
                  </a:cubicBezTo>
                  <a:cubicBezTo>
                    <a:pt x="9217" y="12910"/>
                    <a:pt x="9671" y="12414"/>
                    <a:pt x="10125" y="11959"/>
                  </a:cubicBezTo>
                  <a:cubicBezTo>
                    <a:pt x="10579" y="11503"/>
                    <a:pt x="11033" y="11090"/>
                    <a:pt x="11498" y="10634"/>
                  </a:cubicBezTo>
                  <a:cubicBezTo>
                    <a:pt x="11964" y="10179"/>
                    <a:pt x="12441" y="9683"/>
                    <a:pt x="12918" y="9228"/>
                  </a:cubicBezTo>
                  <a:cubicBezTo>
                    <a:pt x="13395" y="8772"/>
                    <a:pt x="13872" y="8359"/>
                    <a:pt x="14350" y="7986"/>
                  </a:cubicBezTo>
                  <a:cubicBezTo>
                    <a:pt x="14827" y="7614"/>
                    <a:pt x="15304" y="7283"/>
                    <a:pt x="15758" y="6952"/>
                  </a:cubicBezTo>
                  <a:cubicBezTo>
                    <a:pt x="16212" y="6621"/>
                    <a:pt x="16642" y="6290"/>
                    <a:pt x="17073" y="5959"/>
                  </a:cubicBezTo>
                  <a:cubicBezTo>
                    <a:pt x="17503" y="5628"/>
                    <a:pt x="17934" y="5297"/>
                    <a:pt x="18382" y="4924"/>
                  </a:cubicBezTo>
                  <a:cubicBezTo>
                    <a:pt x="18830" y="4552"/>
                    <a:pt x="19296" y="4138"/>
                    <a:pt x="19750" y="3683"/>
                  </a:cubicBezTo>
                  <a:cubicBezTo>
                    <a:pt x="20203" y="3228"/>
                    <a:pt x="20646" y="2731"/>
                    <a:pt x="20919" y="2359"/>
                  </a:cubicBezTo>
                  <a:cubicBezTo>
                    <a:pt x="21193" y="1986"/>
                    <a:pt x="21297" y="1738"/>
                    <a:pt x="21385" y="1448"/>
                  </a:cubicBezTo>
                  <a:cubicBezTo>
                    <a:pt x="21472" y="1159"/>
                    <a:pt x="21542" y="828"/>
                    <a:pt x="21571" y="579"/>
                  </a:cubicBezTo>
                  <a:cubicBezTo>
                    <a:pt x="21600" y="331"/>
                    <a:pt x="21588" y="166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8521253" y="4056401"/>
              <a:ext cx="165101" cy="15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167"/>
                  </a:moveTo>
                  <a:cubicBezTo>
                    <a:pt x="1662" y="-117"/>
                    <a:pt x="3323" y="-401"/>
                    <a:pt x="6369" y="2583"/>
                  </a:cubicBezTo>
                  <a:cubicBezTo>
                    <a:pt x="9415" y="5567"/>
                    <a:pt x="13846" y="11820"/>
                    <a:pt x="16477" y="15515"/>
                  </a:cubicBezTo>
                  <a:cubicBezTo>
                    <a:pt x="19108" y="19210"/>
                    <a:pt x="19938" y="20346"/>
                    <a:pt x="20492" y="20773"/>
                  </a:cubicBezTo>
                  <a:cubicBezTo>
                    <a:pt x="21046" y="21199"/>
                    <a:pt x="21323" y="20915"/>
                    <a:pt x="21600" y="20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8553003" y="4032250"/>
              <a:ext cx="127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308"/>
                    <a:pt x="13680" y="6616"/>
                    <a:pt x="10080" y="10216"/>
                  </a:cubicBezTo>
                  <a:cubicBezTo>
                    <a:pt x="6480" y="13816"/>
                    <a:pt x="324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8540303" y="4324349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8533953" y="4334300"/>
              <a:ext cx="120651" cy="13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2425"/>
                  </a:moveTo>
                  <a:cubicBezTo>
                    <a:pt x="20084" y="1429"/>
                    <a:pt x="18568" y="432"/>
                    <a:pt x="16863" y="99"/>
                  </a:cubicBezTo>
                  <a:cubicBezTo>
                    <a:pt x="15158" y="-233"/>
                    <a:pt x="13263" y="99"/>
                    <a:pt x="10421" y="3755"/>
                  </a:cubicBezTo>
                  <a:cubicBezTo>
                    <a:pt x="7579" y="7410"/>
                    <a:pt x="3789" y="14389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8572053" y="5073650"/>
              <a:ext cx="635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8540303" y="5116823"/>
              <a:ext cx="152401" cy="12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210"/>
                  </a:moveTo>
                  <a:cubicBezTo>
                    <a:pt x="18000" y="-139"/>
                    <a:pt x="14400" y="-487"/>
                    <a:pt x="10800" y="2997"/>
                  </a:cubicBezTo>
                  <a:cubicBezTo>
                    <a:pt x="7200" y="6481"/>
                    <a:pt x="3600" y="13797"/>
                    <a:pt x="0" y="211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9994453" y="4102100"/>
              <a:ext cx="1206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765"/>
                    <a:pt x="8337" y="9529"/>
                    <a:pt x="10800" y="12706"/>
                  </a:cubicBezTo>
                  <a:cubicBezTo>
                    <a:pt x="13263" y="15882"/>
                    <a:pt x="14021" y="17471"/>
                    <a:pt x="14968" y="18900"/>
                  </a:cubicBezTo>
                  <a:cubicBezTo>
                    <a:pt x="15916" y="20329"/>
                    <a:pt x="17053" y="21600"/>
                    <a:pt x="18189" y="21600"/>
                  </a:cubicBezTo>
                  <a:cubicBezTo>
                    <a:pt x="19326" y="21600"/>
                    <a:pt x="20463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032553" y="4106333"/>
              <a:ext cx="1016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27"/>
                  </a:moveTo>
                  <a:cubicBezTo>
                    <a:pt x="19350" y="1113"/>
                    <a:pt x="17100" y="0"/>
                    <a:pt x="15075" y="0"/>
                  </a:cubicBezTo>
                  <a:cubicBezTo>
                    <a:pt x="13050" y="0"/>
                    <a:pt x="11250" y="1113"/>
                    <a:pt x="8775" y="4899"/>
                  </a:cubicBezTo>
                  <a:cubicBezTo>
                    <a:pt x="6300" y="8685"/>
                    <a:pt x="3150" y="15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9988103" y="443865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686"/>
                    <a:pt x="9257" y="13371"/>
                    <a:pt x="12857" y="16971"/>
                  </a:cubicBezTo>
                  <a:cubicBezTo>
                    <a:pt x="16457" y="20571"/>
                    <a:pt x="19029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962703" y="444500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2769"/>
                  </a:cubicBezTo>
                  <a:cubicBezTo>
                    <a:pt x="10400" y="5538"/>
                    <a:pt x="5200" y="11077"/>
                    <a:pt x="2600" y="14677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1150153" y="4216400"/>
              <a:ext cx="1270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143"/>
                    <a:pt x="8640" y="10286"/>
                    <a:pt x="12240" y="13886"/>
                  </a:cubicBezTo>
                  <a:cubicBezTo>
                    <a:pt x="15840" y="17486"/>
                    <a:pt x="1872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1177544" y="4248149"/>
              <a:ext cx="869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81"/>
                    <a:pt x="4448" y="8361"/>
                    <a:pt x="1502" y="11961"/>
                  </a:cubicBezTo>
                  <a:cubicBezTo>
                    <a:pt x="-1443" y="15561"/>
                    <a:pt x="521" y="1858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1162853" y="4743449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757"/>
                    <a:pt x="2400" y="7513"/>
                    <a:pt x="6000" y="11113"/>
                  </a:cubicBezTo>
                  <a:cubicBezTo>
                    <a:pt x="9600" y="14713"/>
                    <a:pt x="156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1156503" y="4737100"/>
              <a:ext cx="158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1986"/>
                    <a:pt x="13536" y="3972"/>
                    <a:pt x="9936" y="7572"/>
                  </a:cubicBezTo>
                  <a:cubicBezTo>
                    <a:pt x="6336" y="11172"/>
                    <a:pt x="3168" y="16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070403" y="4425950"/>
              <a:ext cx="4165601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" y="316"/>
                    <a:pt x="263" y="633"/>
                    <a:pt x="445" y="910"/>
                  </a:cubicBezTo>
                  <a:cubicBezTo>
                    <a:pt x="626" y="1187"/>
                    <a:pt x="856" y="1424"/>
                    <a:pt x="1136" y="1741"/>
                  </a:cubicBezTo>
                  <a:cubicBezTo>
                    <a:pt x="1416" y="2057"/>
                    <a:pt x="1745" y="2453"/>
                    <a:pt x="2102" y="2888"/>
                  </a:cubicBezTo>
                  <a:cubicBezTo>
                    <a:pt x="2459" y="3323"/>
                    <a:pt x="2843" y="3798"/>
                    <a:pt x="3216" y="4193"/>
                  </a:cubicBezTo>
                  <a:cubicBezTo>
                    <a:pt x="3589" y="4589"/>
                    <a:pt x="3951" y="4905"/>
                    <a:pt x="4313" y="5222"/>
                  </a:cubicBezTo>
                  <a:cubicBezTo>
                    <a:pt x="4676" y="5538"/>
                    <a:pt x="5038" y="5855"/>
                    <a:pt x="5433" y="6132"/>
                  </a:cubicBezTo>
                  <a:cubicBezTo>
                    <a:pt x="5828" y="6409"/>
                    <a:pt x="6256" y="6646"/>
                    <a:pt x="6662" y="6884"/>
                  </a:cubicBezTo>
                  <a:cubicBezTo>
                    <a:pt x="7068" y="7121"/>
                    <a:pt x="7452" y="7358"/>
                    <a:pt x="7848" y="7635"/>
                  </a:cubicBezTo>
                  <a:cubicBezTo>
                    <a:pt x="8243" y="7912"/>
                    <a:pt x="8649" y="8229"/>
                    <a:pt x="9077" y="8585"/>
                  </a:cubicBezTo>
                  <a:cubicBezTo>
                    <a:pt x="9505" y="8941"/>
                    <a:pt x="9955" y="9336"/>
                    <a:pt x="10416" y="9771"/>
                  </a:cubicBezTo>
                  <a:cubicBezTo>
                    <a:pt x="10877" y="10207"/>
                    <a:pt x="11349" y="10681"/>
                    <a:pt x="11788" y="11116"/>
                  </a:cubicBezTo>
                  <a:cubicBezTo>
                    <a:pt x="12227" y="11552"/>
                    <a:pt x="12633" y="11947"/>
                    <a:pt x="13028" y="12382"/>
                  </a:cubicBezTo>
                  <a:cubicBezTo>
                    <a:pt x="13423" y="12818"/>
                    <a:pt x="13807" y="13292"/>
                    <a:pt x="14197" y="13727"/>
                  </a:cubicBezTo>
                  <a:cubicBezTo>
                    <a:pt x="14587" y="14163"/>
                    <a:pt x="14982" y="14558"/>
                    <a:pt x="15410" y="14993"/>
                  </a:cubicBezTo>
                  <a:cubicBezTo>
                    <a:pt x="15838" y="15429"/>
                    <a:pt x="16299" y="15903"/>
                    <a:pt x="16771" y="16338"/>
                  </a:cubicBezTo>
                  <a:cubicBezTo>
                    <a:pt x="17243" y="16774"/>
                    <a:pt x="17726" y="17169"/>
                    <a:pt x="18192" y="17604"/>
                  </a:cubicBezTo>
                  <a:cubicBezTo>
                    <a:pt x="18659" y="18040"/>
                    <a:pt x="19109" y="18514"/>
                    <a:pt x="19559" y="19029"/>
                  </a:cubicBezTo>
                  <a:cubicBezTo>
                    <a:pt x="20009" y="19543"/>
                    <a:pt x="20459" y="20097"/>
                    <a:pt x="20799" y="20532"/>
                  </a:cubicBezTo>
                  <a:cubicBezTo>
                    <a:pt x="21139" y="20967"/>
                    <a:pt x="21370" y="212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37753" y="3312255"/>
              <a:ext cx="311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37753" y="3371849"/>
              <a:ext cx="349251" cy="3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2356" y="7200"/>
                  </a:moveTo>
                  <a:cubicBezTo>
                    <a:pt x="1178" y="12000"/>
                    <a:pt x="0" y="16800"/>
                    <a:pt x="0" y="19200"/>
                  </a:cubicBezTo>
                  <a:cubicBezTo>
                    <a:pt x="0" y="21600"/>
                    <a:pt x="1178" y="21600"/>
                    <a:pt x="4189" y="18600"/>
                  </a:cubicBezTo>
                  <a:cubicBezTo>
                    <a:pt x="7200" y="15600"/>
                    <a:pt x="12044" y="9600"/>
                    <a:pt x="15251" y="6000"/>
                  </a:cubicBezTo>
                  <a:cubicBezTo>
                    <a:pt x="18458" y="2400"/>
                    <a:pt x="200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53603" y="3640431"/>
              <a:ext cx="158751" cy="15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158"/>
                  </a:moveTo>
                  <a:cubicBezTo>
                    <a:pt x="864" y="2021"/>
                    <a:pt x="1728" y="884"/>
                    <a:pt x="2880" y="315"/>
                  </a:cubicBezTo>
                  <a:cubicBezTo>
                    <a:pt x="4032" y="-253"/>
                    <a:pt x="5472" y="-253"/>
                    <a:pt x="7632" y="2021"/>
                  </a:cubicBezTo>
                  <a:cubicBezTo>
                    <a:pt x="9792" y="4294"/>
                    <a:pt x="12672" y="8842"/>
                    <a:pt x="14112" y="11968"/>
                  </a:cubicBezTo>
                  <a:cubicBezTo>
                    <a:pt x="15552" y="15094"/>
                    <a:pt x="15552" y="16800"/>
                    <a:pt x="14832" y="18363"/>
                  </a:cubicBezTo>
                  <a:cubicBezTo>
                    <a:pt x="14112" y="19926"/>
                    <a:pt x="12672" y="21347"/>
                    <a:pt x="11808" y="21347"/>
                  </a:cubicBezTo>
                  <a:cubicBezTo>
                    <a:pt x="10944" y="21347"/>
                    <a:pt x="10656" y="19926"/>
                    <a:pt x="11376" y="16658"/>
                  </a:cubicBezTo>
                  <a:cubicBezTo>
                    <a:pt x="12096" y="13389"/>
                    <a:pt x="13824" y="8273"/>
                    <a:pt x="15696" y="5289"/>
                  </a:cubicBezTo>
                  <a:cubicBezTo>
                    <a:pt x="17568" y="2305"/>
                    <a:pt x="19584" y="1452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47735" y="3624017"/>
              <a:ext cx="123369" cy="14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55" fill="norm" stroke="1" extrusionOk="0">
                  <a:moveTo>
                    <a:pt x="2622" y="13041"/>
                  </a:moveTo>
                  <a:cubicBezTo>
                    <a:pt x="6222" y="9999"/>
                    <a:pt x="9822" y="6956"/>
                    <a:pt x="11982" y="4675"/>
                  </a:cubicBezTo>
                  <a:cubicBezTo>
                    <a:pt x="14142" y="2393"/>
                    <a:pt x="14862" y="872"/>
                    <a:pt x="14322" y="263"/>
                  </a:cubicBezTo>
                  <a:cubicBezTo>
                    <a:pt x="13782" y="-345"/>
                    <a:pt x="11982" y="-41"/>
                    <a:pt x="9282" y="2697"/>
                  </a:cubicBezTo>
                  <a:cubicBezTo>
                    <a:pt x="6582" y="5435"/>
                    <a:pt x="2982" y="10607"/>
                    <a:pt x="1182" y="14106"/>
                  </a:cubicBezTo>
                  <a:cubicBezTo>
                    <a:pt x="-618" y="17604"/>
                    <a:pt x="-618" y="19430"/>
                    <a:pt x="2982" y="20342"/>
                  </a:cubicBezTo>
                  <a:cubicBezTo>
                    <a:pt x="6582" y="21255"/>
                    <a:pt x="13782" y="21255"/>
                    <a:pt x="20982" y="2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90132" y="3613150"/>
              <a:ext cx="103575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14" fill="norm" stroke="1" extrusionOk="0">
                  <a:moveTo>
                    <a:pt x="20334" y="0"/>
                  </a:moveTo>
                  <a:cubicBezTo>
                    <a:pt x="15675" y="661"/>
                    <a:pt x="11016" y="1322"/>
                    <a:pt x="7840" y="1984"/>
                  </a:cubicBezTo>
                  <a:cubicBezTo>
                    <a:pt x="4663" y="2645"/>
                    <a:pt x="2969" y="3306"/>
                    <a:pt x="1699" y="4188"/>
                  </a:cubicBezTo>
                  <a:cubicBezTo>
                    <a:pt x="428" y="5069"/>
                    <a:pt x="-419" y="6171"/>
                    <a:pt x="216" y="6943"/>
                  </a:cubicBezTo>
                  <a:cubicBezTo>
                    <a:pt x="852" y="7714"/>
                    <a:pt x="2969" y="8155"/>
                    <a:pt x="6569" y="9478"/>
                  </a:cubicBezTo>
                  <a:cubicBezTo>
                    <a:pt x="10169" y="10800"/>
                    <a:pt x="15252" y="13004"/>
                    <a:pt x="18005" y="14657"/>
                  </a:cubicBezTo>
                  <a:cubicBezTo>
                    <a:pt x="20757" y="16310"/>
                    <a:pt x="21181" y="17412"/>
                    <a:pt x="20334" y="18514"/>
                  </a:cubicBezTo>
                  <a:cubicBezTo>
                    <a:pt x="19487" y="19616"/>
                    <a:pt x="17369" y="20718"/>
                    <a:pt x="15252" y="21159"/>
                  </a:cubicBezTo>
                  <a:cubicBezTo>
                    <a:pt x="13134" y="21600"/>
                    <a:pt x="11016" y="21380"/>
                    <a:pt x="8899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136203" y="37084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142553" y="35687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216637" y="3373966"/>
              <a:ext cx="534724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3927" y="13849"/>
                  </a:moveTo>
                  <a:cubicBezTo>
                    <a:pt x="3671" y="13435"/>
                    <a:pt x="3415" y="13022"/>
                    <a:pt x="3074" y="12712"/>
                  </a:cubicBezTo>
                  <a:cubicBezTo>
                    <a:pt x="2732" y="12402"/>
                    <a:pt x="2305" y="12195"/>
                    <a:pt x="1836" y="12557"/>
                  </a:cubicBezTo>
                  <a:cubicBezTo>
                    <a:pt x="1366" y="12919"/>
                    <a:pt x="854" y="13849"/>
                    <a:pt x="512" y="15141"/>
                  </a:cubicBezTo>
                  <a:cubicBezTo>
                    <a:pt x="171" y="16433"/>
                    <a:pt x="0" y="18086"/>
                    <a:pt x="0" y="19223"/>
                  </a:cubicBezTo>
                  <a:cubicBezTo>
                    <a:pt x="0" y="20360"/>
                    <a:pt x="171" y="20980"/>
                    <a:pt x="470" y="21290"/>
                  </a:cubicBezTo>
                  <a:cubicBezTo>
                    <a:pt x="768" y="21600"/>
                    <a:pt x="1195" y="21600"/>
                    <a:pt x="1921" y="20153"/>
                  </a:cubicBezTo>
                  <a:cubicBezTo>
                    <a:pt x="2647" y="18706"/>
                    <a:pt x="3671" y="15812"/>
                    <a:pt x="4311" y="13022"/>
                  </a:cubicBezTo>
                  <a:cubicBezTo>
                    <a:pt x="4952" y="10232"/>
                    <a:pt x="5208" y="7544"/>
                    <a:pt x="5336" y="5684"/>
                  </a:cubicBezTo>
                  <a:cubicBezTo>
                    <a:pt x="5464" y="3824"/>
                    <a:pt x="5464" y="2790"/>
                    <a:pt x="5293" y="2480"/>
                  </a:cubicBezTo>
                  <a:cubicBezTo>
                    <a:pt x="5123" y="2170"/>
                    <a:pt x="4781" y="2584"/>
                    <a:pt x="4397" y="4186"/>
                  </a:cubicBezTo>
                  <a:cubicBezTo>
                    <a:pt x="4013" y="5788"/>
                    <a:pt x="3586" y="8578"/>
                    <a:pt x="3415" y="11110"/>
                  </a:cubicBezTo>
                  <a:cubicBezTo>
                    <a:pt x="3244" y="13642"/>
                    <a:pt x="3330" y="15916"/>
                    <a:pt x="3500" y="17311"/>
                  </a:cubicBezTo>
                  <a:cubicBezTo>
                    <a:pt x="3671" y="18706"/>
                    <a:pt x="3927" y="19223"/>
                    <a:pt x="4269" y="19533"/>
                  </a:cubicBezTo>
                  <a:cubicBezTo>
                    <a:pt x="4610" y="19843"/>
                    <a:pt x="5037" y="19946"/>
                    <a:pt x="5549" y="19223"/>
                  </a:cubicBezTo>
                  <a:cubicBezTo>
                    <a:pt x="6062" y="18500"/>
                    <a:pt x="6659" y="16949"/>
                    <a:pt x="7001" y="15709"/>
                  </a:cubicBezTo>
                  <a:cubicBezTo>
                    <a:pt x="7342" y="14469"/>
                    <a:pt x="7428" y="13539"/>
                    <a:pt x="7342" y="13332"/>
                  </a:cubicBezTo>
                  <a:cubicBezTo>
                    <a:pt x="7257" y="13125"/>
                    <a:pt x="7001" y="13642"/>
                    <a:pt x="6830" y="14572"/>
                  </a:cubicBezTo>
                  <a:cubicBezTo>
                    <a:pt x="6659" y="15502"/>
                    <a:pt x="6574" y="16846"/>
                    <a:pt x="6574" y="17776"/>
                  </a:cubicBezTo>
                  <a:cubicBezTo>
                    <a:pt x="6574" y="18706"/>
                    <a:pt x="6659" y="19223"/>
                    <a:pt x="6915" y="19533"/>
                  </a:cubicBezTo>
                  <a:cubicBezTo>
                    <a:pt x="7172" y="19843"/>
                    <a:pt x="7598" y="19946"/>
                    <a:pt x="8068" y="19533"/>
                  </a:cubicBezTo>
                  <a:cubicBezTo>
                    <a:pt x="8538" y="19120"/>
                    <a:pt x="9050" y="18189"/>
                    <a:pt x="9391" y="17414"/>
                  </a:cubicBezTo>
                  <a:cubicBezTo>
                    <a:pt x="9733" y="16639"/>
                    <a:pt x="9904" y="16019"/>
                    <a:pt x="10032" y="15296"/>
                  </a:cubicBezTo>
                  <a:cubicBezTo>
                    <a:pt x="10160" y="14572"/>
                    <a:pt x="10245" y="13745"/>
                    <a:pt x="10202" y="13590"/>
                  </a:cubicBezTo>
                  <a:cubicBezTo>
                    <a:pt x="10160" y="13435"/>
                    <a:pt x="9989" y="13952"/>
                    <a:pt x="9861" y="14727"/>
                  </a:cubicBezTo>
                  <a:cubicBezTo>
                    <a:pt x="9733" y="15502"/>
                    <a:pt x="9647" y="16536"/>
                    <a:pt x="9775" y="17414"/>
                  </a:cubicBezTo>
                  <a:cubicBezTo>
                    <a:pt x="9904" y="18293"/>
                    <a:pt x="10245" y="19016"/>
                    <a:pt x="10629" y="19430"/>
                  </a:cubicBezTo>
                  <a:cubicBezTo>
                    <a:pt x="11013" y="19843"/>
                    <a:pt x="11440" y="19946"/>
                    <a:pt x="12038" y="19791"/>
                  </a:cubicBezTo>
                  <a:cubicBezTo>
                    <a:pt x="12636" y="19636"/>
                    <a:pt x="13404" y="19223"/>
                    <a:pt x="14044" y="18551"/>
                  </a:cubicBezTo>
                  <a:cubicBezTo>
                    <a:pt x="14685" y="17879"/>
                    <a:pt x="15197" y="16949"/>
                    <a:pt x="15538" y="16226"/>
                  </a:cubicBezTo>
                  <a:cubicBezTo>
                    <a:pt x="15880" y="15502"/>
                    <a:pt x="16051" y="14986"/>
                    <a:pt x="15923" y="14624"/>
                  </a:cubicBezTo>
                  <a:cubicBezTo>
                    <a:pt x="15794" y="14262"/>
                    <a:pt x="15368" y="14056"/>
                    <a:pt x="14983" y="14107"/>
                  </a:cubicBezTo>
                  <a:cubicBezTo>
                    <a:pt x="14599" y="14159"/>
                    <a:pt x="14258" y="14469"/>
                    <a:pt x="14002" y="14882"/>
                  </a:cubicBezTo>
                  <a:cubicBezTo>
                    <a:pt x="13745" y="15296"/>
                    <a:pt x="13575" y="15812"/>
                    <a:pt x="13660" y="16226"/>
                  </a:cubicBezTo>
                  <a:cubicBezTo>
                    <a:pt x="13745" y="16639"/>
                    <a:pt x="14087" y="16949"/>
                    <a:pt x="14258" y="17363"/>
                  </a:cubicBezTo>
                  <a:cubicBezTo>
                    <a:pt x="14428" y="17776"/>
                    <a:pt x="14428" y="18293"/>
                    <a:pt x="14557" y="18758"/>
                  </a:cubicBezTo>
                  <a:cubicBezTo>
                    <a:pt x="14685" y="19223"/>
                    <a:pt x="14941" y="19636"/>
                    <a:pt x="15325" y="19895"/>
                  </a:cubicBezTo>
                  <a:cubicBezTo>
                    <a:pt x="15709" y="20153"/>
                    <a:pt x="16221" y="20256"/>
                    <a:pt x="16648" y="20101"/>
                  </a:cubicBezTo>
                  <a:cubicBezTo>
                    <a:pt x="17075" y="19946"/>
                    <a:pt x="17417" y="19533"/>
                    <a:pt x="18100" y="17673"/>
                  </a:cubicBezTo>
                  <a:cubicBezTo>
                    <a:pt x="18783" y="15812"/>
                    <a:pt x="19807" y="12505"/>
                    <a:pt x="20447" y="9818"/>
                  </a:cubicBezTo>
                  <a:cubicBezTo>
                    <a:pt x="21088" y="7131"/>
                    <a:pt x="21344" y="5064"/>
                    <a:pt x="21472" y="3669"/>
                  </a:cubicBezTo>
                  <a:cubicBezTo>
                    <a:pt x="21600" y="2274"/>
                    <a:pt x="21600" y="1550"/>
                    <a:pt x="21472" y="982"/>
                  </a:cubicBezTo>
                  <a:cubicBezTo>
                    <a:pt x="21344" y="413"/>
                    <a:pt x="21088" y="0"/>
                    <a:pt x="20832" y="0"/>
                  </a:cubicBezTo>
                  <a:cubicBezTo>
                    <a:pt x="20575" y="0"/>
                    <a:pt x="20319" y="413"/>
                    <a:pt x="20021" y="2119"/>
                  </a:cubicBezTo>
                  <a:cubicBezTo>
                    <a:pt x="19722" y="3824"/>
                    <a:pt x="19380" y="6821"/>
                    <a:pt x="19380" y="10283"/>
                  </a:cubicBezTo>
                  <a:cubicBezTo>
                    <a:pt x="19380" y="13745"/>
                    <a:pt x="19722" y="17673"/>
                    <a:pt x="200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635553" y="4356099"/>
              <a:ext cx="1555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20160"/>
                    <a:pt x="7347" y="18720"/>
                    <a:pt x="10653" y="17280"/>
                  </a:cubicBezTo>
                  <a:cubicBezTo>
                    <a:pt x="13959" y="15840"/>
                    <a:pt x="16898" y="14400"/>
                    <a:pt x="18661" y="11520"/>
                  </a:cubicBezTo>
                  <a:cubicBezTo>
                    <a:pt x="20424" y="8640"/>
                    <a:pt x="2101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703690" y="4375149"/>
              <a:ext cx="58864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7567" y="0"/>
                  </a:moveTo>
                  <a:cubicBezTo>
                    <a:pt x="5639" y="4320"/>
                    <a:pt x="3710" y="8640"/>
                    <a:pt x="2360" y="12000"/>
                  </a:cubicBezTo>
                  <a:cubicBezTo>
                    <a:pt x="1010" y="15360"/>
                    <a:pt x="239" y="17760"/>
                    <a:pt x="46" y="17520"/>
                  </a:cubicBezTo>
                  <a:cubicBezTo>
                    <a:pt x="-147" y="17280"/>
                    <a:pt x="239" y="14400"/>
                    <a:pt x="1782" y="11040"/>
                  </a:cubicBezTo>
                  <a:cubicBezTo>
                    <a:pt x="3324" y="7680"/>
                    <a:pt x="6024" y="3840"/>
                    <a:pt x="8532" y="1920"/>
                  </a:cubicBezTo>
                  <a:cubicBezTo>
                    <a:pt x="11039" y="0"/>
                    <a:pt x="13353" y="0"/>
                    <a:pt x="15474" y="3600"/>
                  </a:cubicBezTo>
                  <a:cubicBezTo>
                    <a:pt x="17596" y="7200"/>
                    <a:pt x="19524" y="14400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740328" y="4381499"/>
              <a:ext cx="6351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83"/>
                    <a:pt x="14400" y="8966"/>
                    <a:pt x="18000" y="12566"/>
                  </a:cubicBezTo>
                  <a:cubicBezTo>
                    <a:pt x="21600" y="16166"/>
                    <a:pt x="21600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721278" y="4506988"/>
              <a:ext cx="65133" cy="3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4" fill="norm" stroke="1" extrusionOk="0">
                  <a:moveTo>
                    <a:pt x="0" y="964"/>
                  </a:moveTo>
                  <a:cubicBezTo>
                    <a:pt x="5923" y="964"/>
                    <a:pt x="11845" y="964"/>
                    <a:pt x="15677" y="626"/>
                  </a:cubicBezTo>
                  <a:cubicBezTo>
                    <a:pt x="19510" y="289"/>
                    <a:pt x="21252" y="-386"/>
                    <a:pt x="21426" y="289"/>
                  </a:cubicBezTo>
                  <a:cubicBezTo>
                    <a:pt x="21600" y="964"/>
                    <a:pt x="20206" y="2989"/>
                    <a:pt x="17071" y="6702"/>
                  </a:cubicBezTo>
                  <a:cubicBezTo>
                    <a:pt x="13935" y="10414"/>
                    <a:pt x="9058" y="15814"/>
                    <a:pt x="4181" y="21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429178" y="4143374"/>
              <a:ext cx="1143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8434489" y="4149725"/>
              <a:ext cx="58190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99" fill="norm" stroke="1" extrusionOk="0">
                  <a:moveTo>
                    <a:pt x="11950" y="0"/>
                  </a:moveTo>
                  <a:cubicBezTo>
                    <a:pt x="9636" y="4500"/>
                    <a:pt x="7321" y="9000"/>
                    <a:pt x="5200" y="13050"/>
                  </a:cubicBezTo>
                  <a:cubicBezTo>
                    <a:pt x="3078" y="17100"/>
                    <a:pt x="1150" y="20700"/>
                    <a:pt x="378" y="21150"/>
                  </a:cubicBezTo>
                  <a:cubicBezTo>
                    <a:pt x="-393" y="21600"/>
                    <a:pt x="-7" y="18900"/>
                    <a:pt x="1728" y="16200"/>
                  </a:cubicBezTo>
                  <a:cubicBezTo>
                    <a:pt x="3464" y="13500"/>
                    <a:pt x="6550" y="10800"/>
                    <a:pt x="9443" y="9225"/>
                  </a:cubicBezTo>
                  <a:cubicBezTo>
                    <a:pt x="12336" y="7650"/>
                    <a:pt x="15036" y="7200"/>
                    <a:pt x="16771" y="8100"/>
                  </a:cubicBezTo>
                  <a:cubicBezTo>
                    <a:pt x="18507" y="9000"/>
                    <a:pt x="19278" y="11250"/>
                    <a:pt x="19857" y="13500"/>
                  </a:cubicBezTo>
                  <a:cubicBezTo>
                    <a:pt x="20436" y="15750"/>
                    <a:pt x="20821" y="18000"/>
                    <a:pt x="21207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448410" y="4152899"/>
              <a:ext cx="28394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248"/>
                    <a:pt x="14525" y="497"/>
                    <a:pt x="12982" y="1283"/>
                  </a:cubicBezTo>
                  <a:cubicBezTo>
                    <a:pt x="11439" y="2069"/>
                    <a:pt x="11439" y="3393"/>
                    <a:pt x="11439" y="5338"/>
                  </a:cubicBezTo>
                  <a:cubicBezTo>
                    <a:pt x="11439" y="7283"/>
                    <a:pt x="11439" y="9848"/>
                    <a:pt x="9125" y="12372"/>
                  </a:cubicBezTo>
                  <a:cubicBezTo>
                    <a:pt x="6810" y="14897"/>
                    <a:pt x="2182" y="17379"/>
                    <a:pt x="639" y="18910"/>
                  </a:cubicBezTo>
                  <a:cubicBezTo>
                    <a:pt x="-904" y="20441"/>
                    <a:pt x="639" y="21021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8416478" y="4403725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7200"/>
                    <a:pt x="2700" y="14400"/>
                    <a:pt x="6300" y="18000"/>
                  </a:cubicBezTo>
                  <a:cubicBezTo>
                    <a:pt x="9900" y="21600"/>
                    <a:pt x="157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8432353" y="4394200"/>
              <a:ext cx="60326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980753" y="3749337"/>
              <a:ext cx="6255539" cy="8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25" fill="norm" stroke="1" extrusionOk="0">
                  <a:moveTo>
                    <a:pt x="0" y="1275"/>
                  </a:moveTo>
                  <a:cubicBezTo>
                    <a:pt x="7" y="994"/>
                    <a:pt x="15" y="713"/>
                    <a:pt x="40" y="544"/>
                  </a:cubicBezTo>
                  <a:cubicBezTo>
                    <a:pt x="66" y="375"/>
                    <a:pt x="110" y="319"/>
                    <a:pt x="241" y="206"/>
                  </a:cubicBezTo>
                  <a:cubicBezTo>
                    <a:pt x="373" y="94"/>
                    <a:pt x="592" y="-75"/>
                    <a:pt x="836" y="38"/>
                  </a:cubicBezTo>
                  <a:cubicBezTo>
                    <a:pt x="1081" y="150"/>
                    <a:pt x="1351" y="544"/>
                    <a:pt x="1618" y="1134"/>
                  </a:cubicBezTo>
                  <a:cubicBezTo>
                    <a:pt x="1885" y="1725"/>
                    <a:pt x="2148" y="2513"/>
                    <a:pt x="2378" y="3469"/>
                  </a:cubicBezTo>
                  <a:cubicBezTo>
                    <a:pt x="2608" y="4425"/>
                    <a:pt x="2805" y="5550"/>
                    <a:pt x="3013" y="6816"/>
                  </a:cubicBezTo>
                  <a:cubicBezTo>
                    <a:pt x="3221" y="8081"/>
                    <a:pt x="3441" y="9488"/>
                    <a:pt x="3656" y="10753"/>
                  </a:cubicBezTo>
                  <a:cubicBezTo>
                    <a:pt x="3871" y="12019"/>
                    <a:pt x="4083" y="13144"/>
                    <a:pt x="4317" y="14156"/>
                  </a:cubicBezTo>
                  <a:cubicBezTo>
                    <a:pt x="4551" y="15169"/>
                    <a:pt x="4806" y="16069"/>
                    <a:pt x="5059" y="16772"/>
                  </a:cubicBezTo>
                  <a:cubicBezTo>
                    <a:pt x="5311" y="17475"/>
                    <a:pt x="5559" y="17981"/>
                    <a:pt x="5825" y="18403"/>
                  </a:cubicBezTo>
                  <a:cubicBezTo>
                    <a:pt x="6092" y="18825"/>
                    <a:pt x="6377" y="19162"/>
                    <a:pt x="6680" y="19416"/>
                  </a:cubicBezTo>
                  <a:cubicBezTo>
                    <a:pt x="6983" y="19669"/>
                    <a:pt x="7305" y="19837"/>
                    <a:pt x="7593" y="19950"/>
                  </a:cubicBezTo>
                  <a:cubicBezTo>
                    <a:pt x="7882" y="20063"/>
                    <a:pt x="8137" y="20119"/>
                    <a:pt x="8397" y="20147"/>
                  </a:cubicBezTo>
                  <a:cubicBezTo>
                    <a:pt x="8656" y="20175"/>
                    <a:pt x="8919" y="20175"/>
                    <a:pt x="9186" y="20175"/>
                  </a:cubicBezTo>
                  <a:cubicBezTo>
                    <a:pt x="9452" y="20175"/>
                    <a:pt x="9723" y="20175"/>
                    <a:pt x="9996" y="20203"/>
                  </a:cubicBezTo>
                  <a:cubicBezTo>
                    <a:pt x="10270" y="20231"/>
                    <a:pt x="10548" y="20288"/>
                    <a:pt x="10822" y="20316"/>
                  </a:cubicBezTo>
                  <a:cubicBezTo>
                    <a:pt x="11096" y="20344"/>
                    <a:pt x="11366" y="20344"/>
                    <a:pt x="11640" y="20372"/>
                  </a:cubicBezTo>
                  <a:cubicBezTo>
                    <a:pt x="11914" y="20400"/>
                    <a:pt x="12192" y="20456"/>
                    <a:pt x="12473" y="20541"/>
                  </a:cubicBezTo>
                  <a:cubicBezTo>
                    <a:pt x="12754" y="20625"/>
                    <a:pt x="13039" y="20738"/>
                    <a:pt x="13324" y="20850"/>
                  </a:cubicBezTo>
                  <a:cubicBezTo>
                    <a:pt x="13609" y="20963"/>
                    <a:pt x="13894" y="21075"/>
                    <a:pt x="14167" y="21187"/>
                  </a:cubicBezTo>
                  <a:cubicBezTo>
                    <a:pt x="14441" y="21300"/>
                    <a:pt x="14704" y="21413"/>
                    <a:pt x="14964" y="21469"/>
                  </a:cubicBezTo>
                  <a:cubicBezTo>
                    <a:pt x="15223" y="21525"/>
                    <a:pt x="15479" y="21525"/>
                    <a:pt x="15738" y="21525"/>
                  </a:cubicBezTo>
                  <a:cubicBezTo>
                    <a:pt x="15997" y="21525"/>
                    <a:pt x="16260" y="21525"/>
                    <a:pt x="16545" y="21497"/>
                  </a:cubicBezTo>
                  <a:cubicBezTo>
                    <a:pt x="16830" y="21469"/>
                    <a:pt x="17137" y="21413"/>
                    <a:pt x="17429" y="21328"/>
                  </a:cubicBezTo>
                  <a:cubicBezTo>
                    <a:pt x="17721" y="21244"/>
                    <a:pt x="17999" y="21131"/>
                    <a:pt x="18280" y="20991"/>
                  </a:cubicBezTo>
                  <a:cubicBezTo>
                    <a:pt x="18561" y="20850"/>
                    <a:pt x="18846" y="20681"/>
                    <a:pt x="19131" y="20512"/>
                  </a:cubicBezTo>
                  <a:cubicBezTo>
                    <a:pt x="19416" y="20344"/>
                    <a:pt x="19701" y="20175"/>
                    <a:pt x="19975" y="19894"/>
                  </a:cubicBezTo>
                  <a:cubicBezTo>
                    <a:pt x="20249" y="19613"/>
                    <a:pt x="20512" y="19219"/>
                    <a:pt x="20683" y="18853"/>
                  </a:cubicBezTo>
                  <a:cubicBezTo>
                    <a:pt x="20855" y="18487"/>
                    <a:pt x="20935" y="18150"/>
                    <a:pt x="20983" y="17841"/>
                  </a:cubicBezTo>
                  <a:cubicBezTo>
                    <a:pt x="21030" y="17531"/>
                    <a:pt x="21045" y="17250"/>
                    <a:pt x="21067" y="16941"/>
                  </a:cubicBezTo>
                  <a:cubicBezTo>
                    <a:pt x="21089" y="16631"/>
                    <a:pt x="21118" y="16294"/>
                    <a:pt x="21118" y="16041"/>
                  </a:cubicBezTo>
                  <a:cubicBezTo>
                    <a:pt x="21118" y="15787"/>
                    <a:pt x="21089" y="15619"/>
                    <a:pt x="21092" y="15534"/>
                  </a:cubicBezTo>
                  <a:cubicBezTo>
                    <a:pt x="21096" y="15450"/>
                    <a:pt x="21132" y="15450"/>
                    <a:pt x="21169" y="15450"/>
                  </a:cubicBezTo>
                  <a:cubicBezTo>
                    <a:pt x="21206" y="15450"/>
                    <a:pt x="21242" y="15450"/>
                    <a:pt x="21279" y="15422"/>
                  </a:cubicBezTo>
                  <a:cubicBezTo>
                    <a:pt x="21315" y="15394"/>
                    <a:pt x="21352" y="15338"/>
                    <a:pt x="21377" y="15169"/>
                  </a:cubicBezTo>
                  <a:cubicBezTo>
                    <a:pt x="21403" y="15000"/>
                    <a:pt x="21417" y="14719"/>
                    <a:pt x="21406" y="14522"/>
                  </a:cubicBezTo>
                  <a:cubicBezTo>
                    <a:pt x="21395" y="14325"/>
                    <a:pt x="21359" y="14213"/>
                    <a:pt x="21322" y="14156"/>
                  </a:cubicBezTo>
                  <a:cubicBezTo>
                    <a:pt x="21286" y="14100"/>
                    <a:pt x="21249" y="14100"/>
                    <a:pt x="21209" y="14044"/>
                  </a:cubicBezTo>
                  <a:cubicBezTo>
                    <a:pt x="21169" y="13988"/>
                    <a:pt x="21125" y="13875"/>
                    <a:pt x="21125" y="13819"/>
                  </a:cubicBezTo>
                  <a:cubicBezTo>
                    <a:pt x="21125" y="13762"/>
                    <a:pt x="21169" y="13762"/>
                    <a:pt x="21253" y="13819"/>
                  </a:cubicBezTo>
                  <a:cubicBezTo>
                    <a:pt x="21337" y="13875"/>
                    <a:pt x="21461" y="13988"/>
                    <a:pt x="21527" y="14184"/>
                  </a:cubicBezTo>
                  <a:cubicBezTo>
                    <a:pt x="21593" y="14381"/>
                    <a:pt x="21600" y="14663"/>
                    <a:pt x="21574" y="15225"/>
                  </a:cubicBezTo>
                  <a:cubicBezTo>
                    <a:pt x="21549" y="15787"/>
                    <a:pt x="21490" y="16631"/>
                    <a:pt x="21432" y="17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221996" y="3667037"/>
              <a:ext cx="391458" cy="91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77" fill="norm" stroke="1" extrusionOk="0">
                  <a:moveTo>
                    <a:pt x="224" y="21577"/>
                  </a:moveTo>
                  <a:cubicBezTo>
                    <a:pt x="-7" y="21076"/>
                    <a:pt x="-238" y="20575"/>
                    <a:pt x="513" y="19397"/>
                  </a:cubicBezTo>
                  <a:cubicBezTo>
                    <a:pt x="1264" y="18219"/>
                    <a:pt x="2996" y="16365"/>
                    <a:pt x="4613" y="14511"/>
                  </a:cubicBezTo>
                  <a:cubicBezTo>
                    <a:pt x="6230" y="12656"/>
                    <a:pt x="7732" y="10802"/>
                    <a:pt x="9291" y="9048"/>
                  </a:cubicBezTo>
                  <a:cubicBezTo>
                    <a:pt x="10851" y="7294"/>
                    <a:pt x="12468" y="5640"/>
                    <a:pt x="13738" y="4237"/>
                  </a:cubicBezTo>
                  <a:cubicBezTo>
                    <a:pt x="15009" y="2834"/>
                    <a:pt x="15933" y="1681"/>
                    <a:pt x="16337" y="979"/>
                  </a:cubicBezTo>
                  <a:cubicBezTo>
                    <a:pt x="16742" y="278"/>
                    <a:pt x="16626" y="27"/>
                    <a:pt x="16395" y="2"/>
                  </a:cubicBezTo>
                  <a:cubicBezTo>
                    <a:pt x="16164" y="-23"/>
                    <a:pt x="15818" y="177"/>
                    <a:pt x="15182" y="654"/>
                  </a:cubicBezTo>
                  <a:cubicBezTo>
                    <a:pt x="14547" y="1130"/>
                    <a:pt x="13623" y="1881"/>
                    <a:pt x="12988" y="2433"/>
                  </a:cubicBezTo>
                  <a:cubicBezTo>
                    <a:pt x="12352" y="2984"/>
                    <a:pt x="12006" y="3335"/>
                    <a:pt x="12064" y="3335"/>
                  </a:cubicBezTo>
                  <a:cubicBezTo>
                    <a:pt x="12121" y="3335"/>
                    <a:pt x="12583" y="2984"/>
                    <a:pt x="13507" y="2458"/>
                  </a:cubicBezTo>
                  <a:cubicBezTo>
                    <a:pt x="14432" y="1932"/>
                    <a:pt x="15818" y="1230"/>
                    <a:pt x="16857" y="854"/>
                  </a:cubicBezTo>
                  <a:cubicBezTo>
                    <a:pt x="17897" y="478"/>
                    <a:pt x="18590" y="428"/>
                    <a:pt x="19225" y="729"/>
                  </a:cubicBezTo>
                  <a:cubicBezTo>
                    <a:pt x="19860" y="1029"/>
                    <a:pt x="20438" y="1681"/>
                    <a:pt x="20784" y="2257"/>
                  </a:cubicBezTo>
                  <a:cubicBezTo>
                    <a:pt x="21131" y="2834"/>
                    <a:pt x="21246" y="3335"/>
                    <a:pt x="21362" y="38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588053" y="2926218"/>
              <a:ext cx="215901" cy="44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8346"/>
                  </a:moveTo>
                  <a:cubicBezTo>
                    <a:pt x="3176" y="11417"/>
                    <a:pt x="6353" y="14488"/>
                    <a:pt x="8682" y="16587"/>
                  </a:cubicBezTo>
                  <a:cubicBezTo>
                    <a:pt x="11012" y="18686"/>
                    <a:pt x="12494" y="19812"/>
                    <a:pt x="13659" y="20528"/>
                  </a:cubicBezTo>
                  <a:cubicBezTo>
                    <a:pt x="14824" y="21245"/>
                    <a:pt x="15671" y="21552"/>
                    <a:pt x="16200" y="21398"/>
                  </a:cubicBezTo>
                  <a:cubicBezTo>
                    <a:pt x="16729" y="21245"/>
                    <a:pt x="16941" y="20631"/>
                    <a:pt x="17047" y="18276"/>
                  </a:cubicBezTo>
                  <a:cubicBezTo>
                    <a:pt x="17153" y="15922"/>
                    <a:pt x="17153" y="11827"/>
                    <a:pt x="17047" y="8705"/>
                  </a:cubicBezTo>
                  <a:cubicBezTo>
                    <a:pt x="16941" y="5582"/>
                    <a:pt x="16729" y="3433"/>
                    <a:pt x="16729" y="2051"/>
                  </a:cubicBezTo>
                  <a:cubicBezTo>
                    <a:pt x="16729" y="669"/>
                    <a:pt x="16941" y="54"/>
                    <a:pt x="17365" y="3"/>
                  </a:cubicBezTo>
                  <a:cubicBezTo>
                    <a:pt x="17788" y="-48"/>
                    <a:pt x="18424" y="464"/>
                    <a:pt x="19165" y="1232"/>
                  </a:cubicBezTo>
                  <a:cubicBezTo>
                    <a:pt x="19906" y="1999"/>
                    <a:pt x="20753" y="3023"/>
                    <a:pt x="21600" y="4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727753" y="3308350"/>
              <a:ext cx="762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634"/>
                    <a:pt x="4800" y="5268"/>
                    <a:pt x="8400" y="8868"/>
                  </a:cubicBezTo>
                  <a:cubicBezTo>
                    <a:pt x="12000" y="12468"/>
                    <a:pt x="16800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9896940" y="3346450"/>
              <a:ext cx="340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082"/>
                    <a:pt x="-1183" y="10165"/>
                    <a:pt x="1993" y="13765"/>
                  </a:cubicBezTo>
                  <a:cubicBezTo>
                    <a:pt x="5170" y="17365"/>
                    <a:pt x="12793" y="19482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9872672" y="3187700"/>
              <a:ext cx="60799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05" fill="norm" stroke="1" extrusionOk="0">
                  <a:moveTo>
                    <a:pt x="6865" y="14632"/>
                  </a:moveTo>
                  <a:cubicBezTo>
                    <a:pt x="3265" y="15329"/>
                    <a:pt x="-335" y="16026"/>
                    <a:pt x="25" y="17419"/>
                  </a:cubicBezTo>
                  <a:cubicBezTo>
                    <a:pt x="385" y="18813"/>
                    <a:pt x="4705" y="20903"/>
                    <a:pt x="8665" y="21252"/>
                  </a:cubicBezTo>
                  <a:cubicBezTo>
                    <a:pt x="12625" y="21600"/>
                    <a:pt x="16225" y="20206"/>
                    <a:pt x="18385" y="17768"/>
                  </a:cubicBezTo>
                  <a:cubicBezTo>
                    <a:pt x="20545" y="15329"/>
                    <a:pt x="21265" y="11845"/>
                    <a:pt x="20185" y="9058"/>
                  </a:cubicBezTo>
                  <a:cubicBezTo>
                    <a:pt x="19105" y="6271"/>
                    <a:pt x="16225" y="4181"/>
                    <a:pt x="12625" y="2787"/>
                  </a:cubicBezTo>
                  <a:cubicBezTo>
                    <a:pt x="9025" y="1394"/>
                    <a:pt x="4705" y="697"/>
                    <a:pt x="3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9556568" y="2762182"/>
              <a:ext cx="190236" cy="1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0974" fill="norm" stroke="1" extrusionOk="0">
                  <a:moveTo>
                    <a:pt x="690" y="8494"/>
                  </a:moveTo>
                  <a:cubicBezTo>
                    <a:pt x="690" y="11837"/>
                    <a:pt x="690" y="15180"/>
                    <a:pt x="690" y="17494"/>
                  </a:cubicBezTo>
                  <a:cubicBezTo>
                    <a:pt x="690" y="19808"/>
                    <a:pt x="690" y="21094"/>
                    <a:pt x="570" y="20965"/>
                  </a:cubicBezTo>
                  <a:cubicBezTo>
                    <a:pt x="450" y="20837"/>
                    <a:pt x="210" y="19294"/>
                    <a:pt x="90" y="16465"/>
                  </a:cubicBezTo>
                  <a:cubicBezTo>
                    <a:pt x="-30" y="13637"/>
                    <a:pt x="-30" y="9523"/>
                    <a:pt x="90" y="6565"/>
                  </a:cubicBezTo>
                  <a:cubicBezTo>
                    <a:pt x="210" y="3608"/>
                    <a:pt x="450" y="1808"/>
                    <a:pt x="1170" y="780"/>
                  </a:cubicBezTo>
                  <a:cubicBezTo>
                    <a:pt x="1890" y="-249"/>
                    <a:pt x="3090" y="-506"/>
                    <a:pt x="6570" y="1551"/>
                  </a:cubicBezTo>
                  <a:cubicBezTo>
                    <a:pt x="10050" y="3608"/>
                    <a:pt x="15810" y="7980"/>
                    <a:pt x="21570" y="12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134153" y="3016250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0159553" y="3092450"/>
              <a:ext cx="139701" cy="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16800"/>
                  </a:moveTo>
                  <a:cubicBezTo>
                    <a:pt x="1636" y="19200"/>
                    <a:pt x="3273" y="21600"/>
                    <a:pt x="6873" y="18800"/>
                  </a:cubicBezTo>
                  <a:cubicBezTo>
                    <a:pt x="10473" y="16000"/>
                    <a:pt x="16036" y="8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0312459" y="2691468"/>
              <a:ext cx="162252" cy="62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53" fill="norm" stroke="1" extrusionOk="0">
                  <a:moveTo>
                    <a:pt x="5749" y="12209"/>
                  </a:moveTo>
                  <a:cubicBezTo>
                    <a:pt x="6303" y="14529"/>
                    <a:pt x="6857" y="16848"/>
                    <a:pt x="7272" y="18189"/>
                  </a:cubicBezTo>
                  <a:cubicBezTo>
                    <a:pt x="7688" y="19530"/>
                    <a:pt x="7965" y="19892"/>
                    <a:pt x="8657" y="20364"/>
                  </a:cubicBezTo>
                  <a:cubicBezTo>
                    <a:pt x="9349" y="20835"/>
                    <a:pt x="10457" y="21415"/>
                    <a:pt x="11011" y="21451"/>
                  </a:cubicBezTo>
                  <a:cubicBezTo>
                    <a:pt x="11565" y="21487"/>
                    <a:pt x="11565" y="20980"/>
                    <a:pt x="10596" y="19530"/>
                  </a:cubicBezTo>
                  <a:cubicBezTo>
                    <a:pt x="9626" y="18080"/>
                    <a:pt x="7688" y="15688"/>
                    <a:pt x="5888" y="13151"/>
                  </a:cubicBezTo>
                  <a:cubicBezTo>
                    <a:pt x="4088" y="10615"/>
                    <a:pt x="2426" y="7933"/>
                    <a:pt x="1457" y="5939"/>
                  </a:cubicBezTo>
                  <a:cubicBezTo>
                    <a:pt x="488" y="3946"/>
                    <a:pt x="211" y="2641"/>
                    <a:pt x="72" y="1772"/>
                  </a:cubicBezTo>
                  <a:cubicBezTo>
                    <a:pt x="-66" y="902"/>
                    <a:pt x="-66" y="467"/>
                    <a:pt x="626" y="213"/>
                  </a:cubicBezTo>
                  <a:cubicBezTo>
                    <a:pt x="1319" y="-41"/>
                    <a:pt x="2703" y="-113"/>
                    <a:pt x="4780" y="249"/>
                  </a:cubicBezTo>
                  <a:cubicBezTo>
                    <a:pt x="6857" y="612"/>
                    <a:pt x="9626" y="1409"/>
                    <a:pt x="11565" y="2351"/>
                  </a:cubicBezTo>
                  <a:cubicBezTo>
                    <a:pt x="13503" y="3294"/>
                    <a:pt x="14611" y="4381"/>
                    <a:pt x="15026" y="5142"/>
                  </a:cubicBezTo>
                  <a:cubicBezTo>
                    <a:pt x="15442" y="5903"/>
                    <a:pt x="15165" y="6338"/>
                    <a:pt x="14611" y="6700"/>
                  </a:cubicBezTo>
                  <a:cubicBezTo>
                    <a:pt x="14057" y="7063"/>
                    <a:pt x="13226" y="7353"/>
                    <a:pt x="12119" y="7498"/>
                  </a:cubicBezTo>
                  <a:cubicBezTo>
                    <a:pt x="11011" y="7643"/>
                    <a:pt x="9626" y="7643"/>
                    <a:pt x="9765" y="7570"/>
                  </a:cubicBezTo>
                  <a:cubicBezTo>
                    <a:pt x="9903" y="7498"/>
                    <a:pt x="11565" y="7353"/>
                    <a:pt x="13088" y="7280"/>
                  </a:cubicBezTo>
                  <a:cubicBezTo>
                    <a:pt x="14611" y="7208"/>
                    <a:pt x="15996" y="7208"/>
                    <a:pt x="17519" y="7425"/>
                  </a:cubicBezTo>
                  <a:cubicBezTo>
                    <a:pt x="19042" y="7643"/>
                    <a:pt x="20703" y="8078"/>
                    <a:pt x="21119" y="8766"/>
                  </a:cubicBezTo>
                  <a:cubicBezTo>
                    <a:pt x="21534" y="9455"/>
                    <a:pt x="20703" y="10397"/>
                    <a:pt x="19596" y="10868"/>
                  </a:cubicBezTo>
                  <a:cubicBezTo>
                    <a:pt x="18488" y="11339"/>
                    <a:pt x="17103" y="11339"/>
                    <a:pt x="15719" y="11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0502453" y="2863850"/>
              <a:ext cx="108303" cy="1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69" fill="norm" stroke="1" extrusionOk="0">
                  <a:moveTo>
                    <a:pt x="17117" y="6480"/>
                  </a:moveTo>
                  <a:cubicBezTo>
                    <a:pt x="13857" y="8640"/>
                    <a:pt x="10596" y="10800"/>
                    <a:pt x="8558" y="12806"/>
                  </a:cubicBezTo>
                  <a:cubicBezTo>
                    <a:pt x="6521" y="14811"/>
                    <a:pt x="5706" y="16663"/>
                    <a:pt x="6928" y="18206"/>
                  </a:cubicBezTo>
                  <a:cubicBezTo>
                    <a:pt x="8151" y="19749"/>
                    <a:pt x="11411" y="20983"/>
                    <a:pt x="14060" y="21291"/>
                  </a:cubicBezTo>
                  <a:cubicBezTo>
                    <a:pt x="16709" y="21600"/>
                    <a:pt x="18747" y="20983"/>
                    <a:pt x="19970" y="19440"/>
                  </a:cubicBezTo>
                  <a:cubicBezTo>
                    <a:pt x="21192" y="17897"/>
                    <a:pt x="21600" y="15429"/>
                    <a:pt x="18136" y="12034"/>
                  </a:cubicBezTo>
                  <a:cubicBezTo>
                    <a:pt x="14672" y="8640"/>
                    <a:pt x="7336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0273853" y="2547022"/>
              <a:ext cx="158751" cy="13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4" fill="norm" stroke="1" extrusionOk="0">
                  <a:moveTo>
                    <a:pt x="0" y="3710"/>
                  </a:moveTo>
                  <a:cubicBezTo>
                    <a:pt x="288" y="8475"/>
                    <a:pt x="576" y="13240"/>
                    <a:pt x="576" y="16416"/>
                  </a:cubicBezTo>
                  <a:cubicBezTo>
                    <a:pt x="576" y="19593"/>
                    <a:pt x="288" y="21181"/>
                    <a:pt x="144" y="20546"/>
                  </a:cubicBezTo>
                  <a:cubicBezTo>
                    <a:pt x="0" y="19910"/>
                    <a:pt x="0" y="17052"/>
                    <a:pt x="144" y="14034"/>
                  </a:cubicBezTo>
                  <a:cubicBezTo>
                    <a:pt x="288" y="11016"/>
                    <a:pt x="576" y="7840"/>
                    <a:pt x="1872" y="4981"/>
                  </a:cubicBezTo>
                  <a:cubicBezTo>
                    <a:pt x="3168" y="2122"/>
                    <a:pt x="5472" y="-419"/>
                    <a:pt x="8208" y="57"/>
                  </a:cubicBezTo>
                  <a:cubicBezTo>
                    <a:pt x="10944" y="534"/>
                    <a:pt x="14112" y="4028"/>
                    <a:pt x="16416" y="6569"/>
                  </a:cubicBezTo>
                  <a:cubicBezTo>
                    <a:pt x="18720" y="9110"/>
                    <a:pt x="20160" y="10699"/>
                    <a:pt x="21600" y="12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743753" y="2774950"/>
              <a:ext cx="120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653" y="9900"/>
                  </a:cubicBezTo>
                  <a:cubicBezTo>
                    <a:pt x="5305" y="7200"/>
                    <a:pt x="10611" y="6300"/>
                    <a:pt x="14211" y="4950"/>
                  </a:cubicBezTo>
                  <a:cubicBezTo>
                    <a:pt x="17811" y="3600"/>
                    <a:pt x="1970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0774286" y="2705100"/>
              <a:ext cx="5201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5681" y="0"/>
                  </a:moveTo>
                  <a:cubicBezTo>
                    <a:pt x="3089" y="655"/>
                    <a:pt x="497" y="1309"/>
                    <a:pt x="65" y="2945"/>
                  </a:cubicBezTo>
                  <a:cubicBezTo>
                    <a:pt x="-367" y="4582"/>
                    <a:pt x="1361" y="7200"/>
                    <a:pt x="5249" y="10473"/>
                  </a:cubicBezTo>
                  <a:cubicBezTo>
                    <a:pt x="9137" y="13745"/>
                    <a:pt x="15185" y="17673"/>
                    <a:pt x="212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915203" y="2479385"/>
              <a:ext cx="120010" cy="56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0" fill="norm" stroke="1" extrusionOk="0">
                  <a:moveTo>
                    <a:pt x="0" y="21490"/>
                  </a:moveTo>
                  <a:cubicBezTo>
                    <a:pt x="0" y="18092"/>
                    <a:pt x="0" y="14694"/>
                    <a:pt x="0" y="11378"/>
                  </a:cubicBezTo>
                  <a:cubicBezTo>
                    <a:pt x="0" y="8061"/>
                    <a:pt x="0" y="4825"/>
                    <a:pt x="189" y="3005"/>
                  </a:cubicBezTo>
                  <a:cubicBezTo>
                    <a:pt x="379" y="1184"/>
                    <a:pt x="758" y="780"/>
                    <a:pt x="1895" y="456"/>
                  </a:cubicBezTo>
                  <a:cubicBezTo>
                    <a:pt x="3032" y="133"/>
                    <a:pt x="4926" y="-110"/>
                    <a:pt x="6442" y="52"/>
                  </a:cubicBezTo>
                  <a:cubicBezTo>
                    <a:pt x="7958" y="214"/>
                    <a:pt x="9095" y="780"/>
                    <a:pt x="9663" y="1953"/>
                  </a:cubicBezTo>
                  <a:cubicBezTo>
                    <a:pt x="10232" y="3126"/>
                    <a:pt x="10232" y="4906"/>
                    <a:pt x="9663" y="5998"/>
                  </a:cubicBezTo>
                  <a:cubicBezTo>
                    <a:pt x="9095" y="7090"/>
                    <a:pt x="7958" y="7494"/>
                    <a:pt x="8526" y="7616"/>
                  </a:cubicBezTo>
                  <a:cubicBezTo>
                    <a:pt x="9095" y="7737"/>
                    <a:pt x="11368" y="7575"/>
                    <a:pt x="13453" y="7656"/>
                  </a:cubicBezTo>
                  <a:cubicBezTo>
                    <a:pt x="15537" y="7737"/>
                    <a:pt x="17432" y="8061"/>
                    <a:pt x="18758" y="8425"/>
                  </a:cubicBezTo>
                  <a:cubicBezTo>
                    <a:pt x="20084" y="8789"/>
                    <a:pt x="20842" y="9193"/>
                    <a:pt x="21221" y="9598"/>
                  </a:cubicBezTo>
                  <a:cubicBezTo>
                    <a:pt x="21600" y="10002"/>
                    <a:pt x="21600" y="10407"/>
                    <a:pt x="21032" y="10771"/>
                  </a:cubicBezTo>
                  <a:cubicBezTo>
                    <a:pt x="20463" y="11135"/>
                    <a:pt x="19326" y="11459"/>
                    <a:pt x="18000" y="11742"/>
                  </a:cubicBezTo>
                  <a:cubicBezTo>
                    <a:pt x="16674" y="12025"/>
                    <a:pt x="15158" y="12268"/>
                    <a:pt x="13453" y="12227"/>
                  </a:cubicBezTo>
                  <a:cubicBezTo>
                    <a:pt x="11747" y="12187"/>
                    <a:pt x="9853" y="11863"/>
                    <a:pt x="7958" y="1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1131103" y="27241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902866" y="2293296"/>
              <a:ext cx="132988" cy="1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1" fill="norm" stroke="1" extrusionOk="0">
                  <a:moveTo>
                    <a:pt x="970" y="13787"/>
                  </a:moveTo>
                  <a:cubicBezTo>
                    <a:pt x="627" y="15905"/>
                    <a:pt x="284" y="18023"/>
                    <a:pt x="112" y="17811"/>
                  </a:cubicBezTo>
                  <a:cubicBezTo>
                    <a:pt x="-59" y="17599"/>
                    <a:pt x="-59" y="15058"/>
                    <a:pt x="284" y="12305"/>
                  </a:cubicBezTo>
                  <a:cubicBezTo>
                    <a:pt x="627" y="9552"/>
                    <a:pt x="1312" y="6587"/>
                    <a:pt x="2170" y="4258"/>
                  </a:cubicBezTo>
                  <a:cubicBezTo>
                    <a:pt x="3027" y="1929"/>
                    <a:pt x="4055" y="235"/>
                    <a:pt x="5255" y="23"/>
                  </a:cubicBezTo>
                  <a:cubicBezTo>
                    <a:pt x="6455" y="-189"/>
                    <a:pt x="7827" y="1082"/>
                    <a:pt x="10570" y="4893"/>
                  </a:cubicBezTo>
                  <a:cubicBezTo>
                    <a:pt x="13312" y="8705"/>
                    <a:pt x="17427" y="15058"/>
                    <a:pt x="21541" y="21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1213653" y="2457450"/>
              <a:ext cx="2349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2145"/>
                    <a:pt x="6616" y="4289"/>
                    <a:pt x="9827" y="7047"/>
                  </a:cubicBezTo>
                  <a:cubicBezTo>
                    <a:pt x="13038" y="9804"/>
                    <a:pt x="16151" y="13174"/>
                    <a:pt x="18097" y="15702"/>
                  </a:cubicBezTo>
                  <a:cubicBezTo>
                    <a:pt x="20043" y="18230"/>
                    <a:pt x="20822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1308903" y="2406650"/>
              <a:ext cx="952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4013"/>
                    <a:pt x="13920" y="8026"/>
                    <a:pt x="10320" y="11626"/>
                  </a:cubicBezTo>
                  <a:cubicBezTo>
                    <a:pt x="6720" y="15226"/>
                    <a:pt x="3360" y="18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1537503" y="26860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1543853" y="25654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0" y="4876349"/>
              <a:ext cx="219423" cy="36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138" fill="norm" stroke="1" extrusionOk="0">
                  <a:moveTo>
                    <a:pt x="10859" y="2972"/>
                  </a:moveTo>
                  <a:cubicBezTo>
                    <a:pt x="10657" y="1867"/>
                    <a:pt x="10455" y="763"/>
                    <a:pt x="9849" y="272"/>
                  </a:cubicBezTo>
                  <a:cubicBezTo>
                    <a:pt x="9244" y="-219"/>
                    <a:pt x="8234" y="-96"/>
                    <a:pt x="6720" y="1070"/>
                  </a:cubicBezTo>
                  <a:cubicBezTo>
                    <a:pt x="5206" y="2236"/>
                    <a:pt x="3188" y="4445"/>
                    <a:pt x="1775" y="7145"/>
                  </a:cubicBezTo>
                  <a:cubicBezTo>
                    <a:pt x="361" y="9845"/>
                    <a:pt x="-446" y="13036"/>
                    <a:pt x="261" y="15490"/>
                  </a:cubicBezTo>
                  <a:cubicBezTo>
                    <a:pt x="967" y="17945"/>
                    <a:pt x="3188" y="19663"/>
                    <a:pt x="6014" y="20522"/>
                  </a:cubicBezTo>
                  <a:cubicBezTo>
                    <a:pt x="8840" y="21381"/>
                    <a:pt x="12272" y="21381"/>
                    <a:pt x="14896" y="20276"/>
                  </a:cubicBezTo>
                  <a:cubicBezTo>
                    <a:pt x="17520" y="19172"/>
                    <a:pt x="19337" y="16963"/>
                    <a:pt x="20246" y="14631"/>
                  </a:cubicBezTo>
                  <a:cubicBezTo>
                    <a:pt x="21154" y="12299"/>
                    <a:pt x="21154" y="9845"/>
                    <a:pt x="20246" y="7451"/>
                  </a:cubicBezTo>
                  <a:cubicBezTo>
                    <a:pt x="19337" y="5058"/>
                    <a:pt x="17520" y="2726"/>
                    <a:pt x="16107" y="1561"/>
                  </a:cubicBezTo>
                  <a:cubicBezTo>
                    <a:pt x="14694" y="395"/>
                    <a:pt x="13685" y="395"/>
                    <a:pt x="13079" y="763"/>
                  </a:cubicBezTo>
                  <a:cubicBezTo>
                    <a:pt x="12474" y="1131"/>
                    <a:pt x="12272" y="1867"/>
                    <a:pt x="12474" y="2481"/>
                  </a:cubicBezTo>
                  <a:cubicBezTo>
                    <a:pt x="12675" y="3095"/>
                    <a:pt x="13281" y="3586"/>
                    <a:pt x="13887" y="4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27076" y="4889499"/>
              <a:ext cx="123328" cy="38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7" fill="norm" stroke="1" extrusionOk="0">
                  <a:moveTo>
                    <a:pt x="3758" y="0"/>
                  </a:moveTo>
                  <a:cubicBezTo>
                    <a:pt x="3026" y="3541"/>
                    <a:pt x="2294" y="7082"/>
                    <a:pt x="1745" y="10328"/>
                  </a:cubicBezTo>
                  <a:cubicBezTo>
                    <a:pt x="1195" y="13574"/>
                    <a:pt x="829" y="16525"/>
                    <a:pt x="463" y="18413"/>
                  </a:cubicBezTo>
                  <a:cubicBezTo>
                    <a:pt x="97" y="20302"/>
                    <a:pt x="-269" y="21128"/>
                    <a:pt x="280" y="21364"/>
                  </a:cubicBezTo>
                  <a:cubicBezTo>
                    <a:pt x="829" y="21600"/>
                    <a:pt x="2294" y="21246"/>
                    <a:pt x="5955" y="20538"/>
                  </a:cubicBezTo>
                  <a:cubicBezTo>
                    <a:pt x="9616" y="19830"/>
                    <a:pt x="15473" y="18767"/>
                    <a:pt x="21331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02803" y="4855547"/>
              <a:ext cx="171768" cy="36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67" fill="norm" stroke="1" extrusionOk="0">
                  <a:moveTo>
                    <a:pt x="14834" y="1980"/>
                  </a:moveTo>
                  <a:cubicBezTo>
                    <a:pt x="14834" y="1363"/>
                    <a:pt x="14834" y="746"/>
                    <a:pt x="14183" y="376"/>
                  </a:cubicBezTo>
                  <a:cubicBezTo>
                    <a:pt x="13533" y="5"/>
                    <a:pt x="12231" y="-118"/>
                    <a:pt x="10410" y="129"/>
                  </a:cubicBezTo>
                  <a:cubicBezTo>
                    <a:pt x="8588" y="376"/>
                    <a:pt x="6246" y="993"/>
                    <a:pt x="4554" y="1857"/>
                  </a:cubicBezTo>
                  <a:cubicBezTo>
                    <a:pt x="2863" y="2721"/>
                    <a:pt x="1822" y="3832"/>
                    <a:pt x="1561" y="5128"/>
                  </a:cubicBezTo>
                  <a:cubicBezTo>
                    <a:pt x="1301" y="6424"/>
                    <a:pt x="1822" y="7905"/>
                    <a:pt x="4164" y="9324"/>
                  </a:cubicBezTo>
                  <a:cubicBezTo>
                    <a:pt x="6506" y="10744"/>
                    <a:pt x="10670" y="12101"/>
                    <a:pt x="13923" y="13459"/>
                  </a:cubicBezTo>
                  <a:cubicBezTo>
                    <a:pt x="17176" y="14817"/>
                    <a:pt x="19518" y="16175"/>
                    <a:pt x="20559" y="17162"/>
                  </a:cubicBezTo>
                  <a:cubicBezTo>
                    <a:pt x="21600" y="18149"/>
                    <a:pt x="21340" y="18767"/>
                    <a:pt x="18477" y="19445"/>
                  </a:cubicBezTo>
                  <a:cubicBezTo>
                    <a:pt x="15614" y="20124"/>
                    <a:pt x="10149" y="20865"/>
                    <a:pt x="6636" y="21173"/>
                  </a:cubicBezTo>
                  <a:cubicBezTo>
                    <a:pt x="3123" y="21482"/>
                    <a:pt x="1561" y="21359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519534" y="4793705"/>
              <a:ext cx="99270" cy="45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25" fill="norm" stroke="1" extrusionOk="0">
                  <a:moveTo>
                    <a:pt x="21105" y="1843"/>
                  </a:moveTo>
                  <a:cubicBezTo>
                    <a:pt x="19755" y="1338"/>
                    <a:pt x="18405" y="833"/>
                    <a:pt x="15930" y="480"/>
                  </a:cubicBezTo>
                  <a:cubicBezTo>
                    <a:pt x="13455" y="127"/>
                    <a:pt x="9855" y="-75"/>
                    <a:pt x="7380" y="26"/>
                  </a:cubicBezTo>
                  <a:cubicBezTo>
                    <a:pt x="4905" y="127"/>
                    <a:pt x="3555" y="531"/>
                    <a:pt x="2205" y="2095"/>
                  </a:cubicBezTo>
                  <a:cubicBezTo>
                    <a:pt x="855" y="3660"/>
                    <a:pt x="-495" y="6385"/>
                    <a:pt x="180" y="9009"/>
                  </a:cubicBezTo>
                  <a:cubicBezTo>
                    <a:pt x="855" y="11633"/>
                    <a:pt x="3555" y="14157"/>
                    <a:pt x="5580" y="16226"/>
                  </a:cubicBezTo>
                  <a:cubicBezTo>
                    <a:pt x="7605" y="18295"/>
                    <a:pt x="8955" y="19910"/>
                    <a:pt x="1030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472753" y="506730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615"/>
                    <a:pt x="8000" y="11631"/>
                    <a:pt x="11600" y="8031"/>
                  </a:cubicBezTo>
                  <a:cubicBezTo>
                    <a:pt x="15200" y="4431"/>
                    <a:pt x="184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669603" y="4946650"/>
              <a:ext cx="19051" cy="2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5140"/>
                  </a:moveTo>
                  <a:cubicBezTo>
                    <a:pt x="19200" y="16150"/>
                    <a:pt x="16800" y="17159"/>
                    <a:pt x="14400" y="18471"/>
                  </a:cubicBezTo>
                  <a:cubicBezTo>
                    <a:pt x="12000" y="19783"/>
                    <a:pt x="9600" y="21398"/>
                    <a:pt x="10800" y="21499"/>
                  </a:cubicBezTo>
                  <a:cubicBezTo>
                    <a:pt x="12000" y="21600"/>
                    <a:pt x="16800" y="20187"/>
                    <a:pt x="15600" y="16351"/>
                  </a:cubicBezTo>
                  <a:cubicBezTo>
                    <a:pt x="14400" y="12516"/>
                    <a:pt x="7200" y="625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739453" y="4999004"/>
              <a:ext cx="95251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680"/>
                  </a:moveTo>
                  <a:cubicBezTo>
                    <a:pt x="480" y="7580"/>
                    <a:pt x="960" y="14480"/>
                    <a:pt x="1680" y="15380"/>
                  </a:cubicBezTo>
                  <a:cubicBezTo>
                    <a:pt x="2400" y="16280"/>
                    <a:pt x="3360" y="11180"/>
                    <a:pt x="4560" y="7580"/>
                  </a:cubicBezTo>
                  <a:cubicBezTo>
                    <a:pt x="5760" y="3980"/>
                    <a:pt x="7200" y="1880"/>
                    <a:pt x="9120" y="830"/>
                  </a:cubicBezTo>
                  <a:cubicBezTo>
                    <a:pt x="11040" y="-220"/>
                    <a:pt x="13440" y="-220"/>
                    <a:pt x="14640" y="530"/>
                  </a:cubicBezTo>
                  <a:cubicBezTo>
                    <a:pt x="15840" y="1280"/>
                    <a:pt x="15840" y="2780"/>
                    <a:pt x="16320" y="5930"/>
                  </a:cubicBezTo>
                  <a:cubicBezTo>
                    <a:pt x="16800" y="9080"/>
                    <a:pt x="17760" y="13880"/>
                    <a:pt x="18720" y="16730"/>
                  </a:cubicBezTo>
                  <a:cubicBezTo>
                    <a:pt x="19680" y="19580"/>
                    <a:pt x="20640" y="20480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74086" y="4780444"/>
              <a:ext cx="138418" cy="38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4" fill="norm" stroke="1" extrusionOk="0">
                  <a:moveTo>
                    <a:pt x="6675" y="18727"/>
                  </a:moveTo>
                  <a:cubicBezTo>
                    <a:pt x="7657" y="18140"/>
                    <a:pt x="8638" y="17553"/>
                    <a:pt x="9293" y="16790"/>
                  </a:cubicBezTo>
                  <a:cubicBezTo>
                    <a:pt x="9947" y="16027"/>
                    <a:pt x="10275" y="15087"/>
                    <a:pt x="9620" y="14501"/>
                  </a:cubicBezTo>
                  <a:cubicBezTo>
                    <a:pt x="8966" y="13914"/>
                    <a:pt x="7329" y="13679"/>
                    <a:pt x="5529" y="14501"/>
                  </a:cubicBezTo>
                  <a:cubicBezTo>
                    <a:pt x="3729" y="15322"/>
                    <a:pt x="1766" y="17201"/>
                    <a:pt x="784" y="18433"/>
                  </a:cubicBezTo>
                  <a:cubicBezTo>
                    <a:pt x="-198" y="19666"/>
                    <a:pt x="-198" y="20253"/>
                    <a:pt x="457" y="20722"/>
                  </a:cubicBezTo>
                  <a:cubicBezTo>
                    <a:pt x="1111" y="21192"/>
                    <a:pt x="2420" y="21544"/>
                    <a:pt x="3729" y="21544"/>
                  </a:cubicBezTo>
                  <a:cubicBezTo>
                    <a:pt x="5038" y="21544"/>
                    <a:pt x="6347" y="21192"/>
                    <a:pt x="8311" y="19137"/>
                  </a:cubicBezTo>
                  <a:cubicBezTo>
                    <a:pt x="10275" y="17083"/>
                    <a:pt x="12893" y="13327"/>
                    <a:pt x="14529" y="10157"/>
                  </a:cubicBezTo>
                  <a:cubicBezTo>
                    <a:pt x="16166" y="6987"/>
                    <a:pt x="16820" y="4405"/>
                    <a:pt x="17147" y="2644"/>
                  </a:cubicBezTo>
                  <a:cubicBezTo>
                    <a:pt x="17475" y="883"/>
                    <a:pt x="17475" y="-56"/>
                    <a:pt x="16984" y="3"/>
                  </a:cubicBezTo>
                  <a:cubicBezTo>
                    <a:pt x="16493" y="61"/>
                    <a:pt x="15511" y="1118"/>
                    <a:pt x="14857" y="3407"/>
                  </a:cubicBezTo>
                  <a:cubicBezTo>
                    <a:pt x="14202" y="5696"/>
                    <a:pt x="13875" y="9218"/>
                    <a:pt x="15020" y="11742"/>
                  </a:cubicBezTo>
                  <a:cubicBezTo>
                    <a:pt x="16166" y="14266"/>
                    <a:pt x="18784" y="15792"/>
                    <a:pt x="21402" y="1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038714" y="4982547"/>
              <a:ext cx="70237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0" h="21389" fill="norm" stroke="1" extrusionOk="0">
                  <a:moveTo>
                    <a:pt x="12370" y="3536"/>
                  </a:moveTo>
                  <a:cubicBezTo>
                    <a:pt x="11770" y="2434"/>
                    <a:pt x="11170" y="1332"/>
                    <a:pt x="9370" y="671"/>
                  </a:cubicBezTo>
                  <a:cubicBezTo>
                    <a:pt x="7570" y="9"/>
                    <a:pt x="4570" y="-211"/>
                    <a:pt x="2470" y="230"/>
                  </a:cubicBezTo>
                  <a:cubicBezTo>
                    <a:pt x="370" y="671"/>
                    <a:pt x="-830" y="1773"/>
                    <a:pt x="670" y="3205"/>
                  </a:cubicBezTo>
                  <a:cubicBezTo>
                    <a:pt x="2170" y="4638"/>
                    <a:pt x="6370" y="6401"/>
                    <a:pt x="9970" y="8385"/>
                  </a:cubicBezTo>
                  <a:cubicBezTo>
                    <a:pt x="13570" y="10369"/>
                    <a:pt x="16570" y="12573"/>
                    <a:pt x="18370" y="14336"/>
                  </a:cubicBezTo>
                  <a:cubicBezTo>
                    <a:pt x="20170" y="16099"/>
                    <a:pt x="20770" y="17422"/>
                    <a:pt x="18070" y="18524"/>
                  </a:cubicBezTo>
                  <a:cubicBezTo>
                    <a:pt x="15370" y="19626"/>
                    <a:pt x="9370" y="20507"/>
                    <a:pt x="337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737045" y="4830397"/>
              <a:ext cx="125802" cy="48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13" fill="norm" stroke="1" extrusionOk="0">
                  <a:moveTo>
                    <a:pt x="2051" y="11841"/>
                  </a:moveTo>
                  <a:cubicBezTo>
                    <a:pt x="2051" y="14211"/>
                    <a:pt x="2051" y="16580"/>
                    <a:pt x="2411" y="18403"/>
                  </a:cubicBezTo>
                  <a:cubicBezTo>
                    <a:pt x="2771" y="20226"/>
                    <a:pt x="3491" y="21502"/>
                    <a:pt x="3491" y="20408"/>
                  </a:cubicBezTo>
                  <a:cubicBezTo>
                    <a:pt x="3491" y="19315"/>
                    <a:pt x="2771" y="15851"/>
                    <a:pt x="2051" y="12479"/>
                  </a:cubicBezTo>
                  <a:cubicBezTo>
                    <a:pt x="1331" y="9107"/>
                    <a:pt x="611" y="5826"/>
                    <a:pt x="251" y="3958"/>
                  </a:cubicBezTo>
                  <a:cubicBezTo>
                    <a:pt x="-109" y="2089"/>
                    <a:pt x="-109" y="1634"/>
                    <a:pt x="431" y="1178"/>
                  </a:cubicBezTo>
                  <a:cubicBezTo>
                    <a:pt x="971" y="722"/>
                    <a:pt x="2051" y="267"/>
                    <a:pt x="3851" y="84"/>
                  </a:cubicBezTo>
                  <a:cubicBezTo>
                    <a:pt x="5651" y="-98"/>
                    <a:pt x="8171" y="-7"/>
                    <a:pt x="10691" y="586"/>
                  </a:cubicBezTo>
                  <a:cubicBezTo>
                    <a:pt x="13211" y="1178"/>
                    <a:pt x="15731" y="2272"/>
                    <a:pt x="16991" y="3411"/>
                  </a:cubicBezTo>
                  <a:cubicBezTo>
                    <a:pt x="18251" y="4550"/>
                    <a:pt x="18251" y="5735"/>
                    <a:pt x="17711" y="6555"/>
                  </a:cubicBezTo>
                  <a:cubicBezTo>
                    <a:pt x="17171" y="7375"/>
                    <a:pt x="16091" y="7831"/>
                    <a:pt x="14831" y="8196"/>
                  </a:cubicBezTo>
                  <a:cubicBezTo>
                    <a:pt x="13571" y="8560"/>
                    <a:pt x="12131" y="8834"/>
                    <a:pt x="12311" y="8879"/>
                  </a:cubicBezTo>
                  <a:cubicBezTo>
                    <a:pt x="12491" y="8925"/>
                    <a:pt x="14291" y="8743"/>
                    <a:pt x="15911" y="8834"/>
                  </a:cubicBezTo>
                  <a:cubicBezTo>
                    <a:pt x="17531" y="8925"/>
                    <a:pt x="18971" y="9289"/>
                    <a:pt x="19871" y="9699"/>
                  </a:cubicBezTo>
                  <a:cubicBezTo>
                    <a:pt x="20771" y="10110"/>
                    <a:pt x="21131" y="10565"/>
                    <a:pt x="21311" y="11021"/>
                  </a:cubicBezTo>
                  <a:cubicBezTo>
                    <a:pt x="21491" y="11477"/>
                    <a:pt x="21491" y="11932"/>
                    <a:pt x="20231" y="12388"/>
                  </a:cubicBezTo>
                  <a:cubicBezTo>
                    <a:pt x="18971" y="12844"/>
                    <a:pt x="16451" y="13299"/>
                    <a:pt x="14471" y="13391"/>
                  </a:cubicBezTo>
                  <a:cubicBezTo>
                    <a:pt x="12491" y="13482"/>
                    <a:pt x="11051" y="13208"/>
                    <a:pt x="10331" y="13026"/>
                  </a:cubicBezTo>
                  <a:cubicBezTo>
                    <a:pt x="9611" y="12844"/>
                    <a:pt x="9611" y="12753"/>
                    <a:pt x="9611" y="12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937487" y="5080000"/>
              <a:ext cx="66157" cy="7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49" fill="norm" stroke="1" extrusionOk="0">
                  <a:moveTo>
                    <a:pt x="16875" y="7200"/>
                  </a:moveTo>
                  <a:cubicBezTo>
                    <a:pt x="13500" y="8400"/>
                    <a:pt x="10125" y="9600"/>
                    <a:pt x="6750" y="12000"/>
                  </a:cubicBezTo>
                  <a:cubicBezTo>
                    <a:pt x="3375" y="14400"/>
                    <a:pt x="0" y="18000"/>
                    <a:pt x="0" y="19800"/>
                  </a:cubicBezTo>
                  <a:cubicBezTo>
                    <a:pt x="0" y="21600"/>
                    <a:pt x="3375" y="21600"/>
                    <a:pt x="7087" y="21300"/>
                  </a:cubicBezTo>
                  <a:cubicBezTo>
                    <a:pt x="10800" y="21000"/>
                    <a:pt x="14850" y="20400"/>
                    <a:pt x="17550" y="18300"/>
                  </a:cubicBezTo>
                  <a:cubicBezTo>
                    <a:pt x="20250" y="16200"/>
                    <a:pt x="21600" y="12600"/>
                    <a:pt x="20925" y="9900"/>
                  </a:cubicBezTo>
                  <a:cubicBezTo>
                    <a:pt x="20250" y="7200"/>
                    <a:pt x="17550" y="5400"/>
                    <a:pt x="14175" y="3900"/>
                  </a:cubicBezTo>
                  <a:cubicBezTo>
                    <a:pt x="10800" y="2400"/>
                    <a:pt x="6750" y="1200"/>
                    <a:pt x="27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749609" y="4685221"/>
              <a:ext cx="107445" cy="8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68" fill="norm" stroke="1" extrusionOk="0">
                  <a:moveTo>
                    <a:pt x="1170" y="6141"/>
                  </a:moveTo>
                  <a:cubicBezTo>
                    <a:pt x="746" y="8595"/>
                    <a:pt x="323" y="11050"/>
                    <a:pt x="111" y="13504"/>
                  </a:cubicBezTo>
                  <a:cubicBezTo>
                    <a:pt x="-101" y="15959"/>
                    <a:pt x="-101" y="18413"/>
                    <a:pt x="958" y="18904"/>
                  </a:cubicBezTo>
                  <a:cubicBezTo>
                    <a:pt x="2017" y="19395"/>
                    <a:pt x="4134" y="17923"/>
                    <a:pt x="5405" y="15959"/>
                  </a:cubicBezTo>
                  <a:cubicBezTo>
                    <a:pt x="6675" y="13995"/>
                    <a:pt x="7099" y="11541"/>
                    <a:pt x="7523" y="8350"/>
                  </a:cubicBezTo>
                  <a:cubicBezTo>
                    <a:pt x="7946" y="5159"/>
                    <a:pt x="8370" y="1232"/>
                    <a:pt x="9217" y="250"/>
                  </a:cubicBezTo>
                  <a:cubicBezTo>
                    <a:pt x="10064" y="-732"/>
                    <a:pt x="11334" y="1232"/>
                    <a:pt x="13452" y="5159"/>
                  </a:cubicBezTo>
                  <a:cubicBezTo>
                    <a:pt x="15570" y="9086"/>
                    <a:pt x="18534" y="14977"/>
                    <a:pt x="21499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630290" y="4916079"/>
              <a:ext cx="115764" cy="20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90" fill="norm" stroke="1" extrusionOk="0">
                  <a:moveTo>
                    <a:pt x="21095" y="10000"/>
                  </a:moveTo>
                  <a:cubicBezTo>
                    <a:pt x="19166" y="10225"/>
                    <a:pt x="17238" y="10450"/>
                    <a:pt x="15309" y="10563"/>
                  </a:cubicBezTo>
                  <a:cubicBezTo>
                    <a:pt x="13381" y="10675"/>
                    <a:pt x="11452" y="10675"/>
                    <a:pt x="10295" y="9325"/>
                  </a:cubicBezTo>
                  <a:cubicBezTo>
                    <a:pt x="9138" y="7975"/>
                    <a:pt x="8752" y="5275"/>
                    <a:pt x="9138" y="3475"/>
                  </a:cubicBezTo>
                  <a:cubicBezTo>
                    <a:pt x="9524" y="1675"/>
                    <a:pt x="10681" y="775"/>
                    <a:pt x="12224" y="325"/>
                  </a:cubicBezTo>
                  <a:cubicBezTo>
                    <a:pt x="13766" y="-125"/>
                    <a:pt x="15695" y="-125"/>
                    <a:pt x="16659" y="438"/>
                  </a:cubicBezTo>
                  <a:cubicBezTo>
                    <a:pt x="17624" y="1000"/>
                    <a:pt x="17624" y="2125"/>
                    <a:pt x="15502" y="4375"/>
                  </a:cubicBezTo>
                  <a:cubicBezTo>
                    <a:pt x="13381" y="6625"/>
                    <a:pt x="9138" y="10000"/>
                    <a:pt x="6245" y="12475"/>
                  </a:cubicBezTo>
                  <a:cubicBezTo>
                    <a:pt x="3352" y="14950"/>
                    <a:pt x="1809" y="16525"/>
                    <a:pt x="845" y="17875"/>
                  </a:cubicBezTo>
                  <a:cubicBezTo>
                    <a:pt x="-119" y="19225"/>
                    <a:pt x="-505" y="20350"/>
                    <a:pt x="1038" y="20912"/>
                  </a:cubicBezTo>
                  <a:cubicBezTo>
                    <a:pt x="2581" y="21475"/>
                    <a:pt x="6052" y="21475"/>
                    <a:pt x="9524" y="21250"/>
                  </a:cubicBezTo>
                  <a:cubicBezTo>
                    <a:pt x="12995" y="21025"/>
                    <a:pt x="16466" y="20575"/>
                    <a:pt x="19938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069903" y="4815842"/>
              <a:ext cx="167259" cy="54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2" fill="norm" stroke="1" extrusionOk="0">
                  <a:moveTo>
                    <a:pt x="4050" y="8374"/>
                  </a:moveTo>
                  <a:cubicBezTo>
                    <a:pt x="3240" y="9869"/>
                    <a:pt x="2430" y="11365"/>
                    <a:pt x="2160" y="13151"/>
                  </a:cubicBezTo>
                  <a:cubicBezTo>
                    <a:pt x="1890" y="14937"/>
                    <a:pt x="2160" y="17014"/>
                    <a:pt x="2295" y="18343"/>
                  </a:cubicBezTo>
                  <a:cubicBezTo>
                    <a:pt x="2430" y="19672"/>
                    <a:pt x="2430" y="20254"/>
                    <a:pt x="2025" y="20711"/>
                  </a:cubicBezTo>
                  <a:cubicBezTo>
                    <a:pt x="1620" y="21168"/>
                    <a:pt x="810" y="21500"/>
                    <a:pt x="405" y="21458"/>
                  </a:cubicBezTo>
                  <a:cubicBezTo>
                    <a:pt x="0" y="21417"/>
                    <a:pt x="0" y="21002"/>
                    <a:pt x="0" y="18925"/>
                  </a:cubicBezTo>
                  <a:cubicBezTo>
                    <a:pt x="0" y="16848"/>
                    <a:pt x="0" y="13109"/>
                    <a:pt x="135" y="9952"/>
                  </a:cubicBezTo>
                  <a:cubicBezTo>
                    <a:pt x="270" y="6795"/>
                    <a:pt x="540" y="4220"/>
                    <a:pt x="810" y="2642"/>
                  </a:cubicBezTo>
                  <a:cubicBezTo>
                    <a:pt x="1080" y="1063"/>
                    <a:pt x="1350" y="482"/>
                    <a:pt x="2160" y="191"/>
                  </a:cubicBezTo>
                  <a:cubicBezTo>
                    <a:pt x="2970" y="-100"/>
                    <a:pt x="4320" y="-100"/>
                    <a:pt x="5940" y="482"/>
                  </a:cubicBezTo>
                  <a:cubicBezTo>
                    <a:pt x="7560" y="1063"/>
                    <a:pt x="9450" y="2226"/>
                    <a:pt x="10125" y="3223"/>
                  </a:cubicBezTo>
                  <a:cubicBezTo>
                    <a:pt x="10800" y="4220"/>
                    <a:pt x="10260" y="5051"/>
                    <a:pt x="9315" y="5591"/>
                  </a:cubicBezTo>
                  <a:cubicBezTo>
                    <a:pt x="8370" y="6131"/>
                    <a:pt x="7020" y="6380"/>
                    <a:pt x="7020" y="6505"/>
                  </a:cubicBezTo>
                  <a:cubicBezTo>
                    <a:pt x="7020" y="6629"/>
                    <a:pt x="8370" y="6629"/>
                    <a:pt x="10395" y="6712"/>
                  </a:cubicBezTo>
                  <a:cubicBezTo>
                    <a:pt x="12420" y="6795"/>
                    <a:pt x="15120" y="6962"/>
                    <a:pt x="17145" y="7252"/>
                  </a:cubicBezTo>
                  <a:cubicBezTo>
                    <a:pt x="19170" y="7543"/>
                    <a:pt x="20520" y="7958"/>
                    <a:pt x="21060" y="8582"/>
                  </a:cubicBezTo>
                  <a:cubicBezTo>
                    <a:pt x="21600" y="9205"/>
                    <a:pt x="21330" y="10035"/>
                    <a:pt x="20385" y="10742"/>
                  </a:cubicBezTo>
                  <a:cubicBezTo>
                    <a:pt x="19440" y="11448"/>
                    <a:pt x="17820" y="12029"/>
                    <a:pt x="15525" y="12071"/>
                  </a:cubicBezTo>
                  <a:cubicBezTo>
                    <a:pt x="13230" y="12112"/>
                    <a:pt x="10260" y="11614"/>
                    <a:pt x="7290" y="1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084720" y="4652842"/>
              <a:ext cx="105834" cy="13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6048" y="277"/>
                  </a:moveTo>
                  <a:cubicBezTo>
                    <a:pt x="4320" y="6105"/>
                    <a:pt x="2592" y="11934"/>
                    <a:pt x="1512" y="15705"/>
                  </a:cubicBezTo>
                  <a:cubicBezTo>
                    <a:pt x="432" y="19477"/>
                    <a:pt x="0" y="21191"/>
                    <a:pt x="0" y="21191"/>
                  </a:cubicBezTo>
                  <a:cubicBezTo>
                    <a:pt x="0" y="21191"/>
                    <a:pt x="432" y="19477"/>
                    <a:pt x="1512" y="16562"/>
                  </a:cubicBezTo>
                  <a:cubicBezTo>
                    <a:pt x="2592" y="13648"/>
                    <a:pt x="4320" y="9534"/>
                    <a:pt x="6264" y="6277"/>
                  </a:cubicBezTo>
                  <a:cubicBezTo>
                    <a:pt x="8208" y="3020"/>
                    <a:pt x="10368" y="620"/>
                    <a:pt x="12096" y="105"/>
                  </a:cubicBezTo>
                  <a:cubicBezTo>
                    <a:pt x="13824" y="-409"/>
                    <a:pt x="15120" y="962"/>
                    <a:pt x="16632" y="4220"/>
                  </a:cubicBezTo>
                  <a:cubicBezTo>
                    <a:pt x="18144" y="7477"/>
                    <a:pt x="19872" y="12620"/>
                    <a:pt x="21600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311203" y="5143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956787" y="4781549"/>
              <a:ext cx="261523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6" fill="norm" stroke="1" extrusionOk="0">
                  <a:moveTo>
                    <a:pt x="9581" y="0"/>
                  </a:moveTo>
                  <a:cubicBezTo>
                    <a:pt x="8361" y="3465"/>
                    <a:pt x="7142" y="6930"/>
                    <a:pt x="6445" y="10280"/>
                  </a:cubicBezTo>
                  <a:cubicBezTo>
                    <a:pt x="5748" y="13630"/>
                    <a:pt x="5574" y="16864"/>
                    <a:pt x="5487" y="18828"/>
                  </a:cubicBezTo>
                  <a:cubicBezTo>
                    <a:pt x="5400" y="20791"/>
                    <a:pt x="5400" y="21484"/>
                    <a:pt x="5574" y="21542"/>
                  </a:cubicBezTo>
                  <a:cubicBezTo>
                    <a:pt x="5748" y="21600"/>
                    <a:pt x="6097" y="21022"/>
                    <a:pt x="5487" y="19983"/>
                  </a:cubicBezTo>
                  <a:cubicBezTo>
                    <a:pt x="4877" y="18943"/>
                    <a:pt x="3310" y="17442"/>
                    <a:pt x="2090" y="16575"/>
                  </a:cubicBezTo>
                  <a:cubicBezTo>
                    <a:pt x="871" y="15709"/>
                    <a:pt x="0" y="15478"/>
                    <a:pt x="0" y="15363"/>
                  </a:cubicBezTo>
                  <a:cubicBezTo>
                    <a:pt x="0" y="15247"/>
                    <a:pt x="871" y="15247"/>
                    <a:pt x="3223" y="15132"/>
                  </a:cubicBezTo>
                  <a:cubicBezTo>
                    <a:pt x="5574" y="15016"/>
                    <a:pt x="9406" y="14785"/>
                    <a:pt x="11845" y="14554"/>
                  </a:cubicBezTo>
                  <a:cubicBezTo>
                    <a:pt x="14284" y="14323"/>
                    <a:pt x="15329" y="14092"/>
                    <a:pt x="15242" y="14092"/>
                  </a:cubicBezTo>
                  <a:cubicBezTo>
                    <a:pt x="15155" y="14092"/>
                    <a:pt x="13935" y="14323"/>
                    <a:pt x="12803" y="14958"/>
                  </a:cubicBezTo>
                  <a:cubicBezTo>
                    <a:pt x="11671" y="15594"/>
                    <a:pt x="10626" y="16633"/>
                    <a:pt x="10103" y="17557"/>
                  </a:cubicBezTo>
                  <a:cubicBezTo>
                    <a:pt x="9581" y="18481"/>
                    <a:pt x="9581" y="19290"/>
                    <a:pt x="10190" y="19983"/>
                  </a:cubicBezTo>
                  <a:cubicBezTo>
                    <a:pt x="10800" y="20676"/>
                    <a:pt x="12019" y="21253"/>
                    <a:pt x="13761" y="21427"/>
                  </a:cubicBezTo>
                  <a:cubicBezTo>
                    <a:pt x="15503" y="21600"/>
                    <a:pt x="17768" y="21369"/>
                    <a:pt x="19248" y="20734"/>
                  </a:cubicBezTo>
                  <a:cubicBezTo>
                    <a:pt x="20729" y="20098"/>
                    <a:pt x="21426" y="19059"/>
                    <a:pt x="21513" y="18193"/>
                  </a:cubicBezTo>
                  <a:cubicBezTo>
                    <a:pt x="21600" y="17326"/>
                    <a:pt x="21077" y="16633"/>
                    <a:pt x="20119" y="16229"/>
                  </a:cubicBezTo>
                  <a:cubicBezTo>
                    <a:pt x="19161" y="15825"/>
                    <a:pt x="17768" y="15709"/>
                    <a:pt x="16810" y="15882"/>
                  </a:cubicBezTo>
                  <a:cubicBezTo>
                    <a:pt x="15852" y="16056"/>
                    <a:pt x="15329" y="16518"/>
                    <a:pt x="14806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42153" y="5938838"/>
              <a:ext cx="206651" cy="18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0" fill="norm" stroke="1" extrusionOk="0">
                  <a:moveTo>
                    <a:pt x="1020" y="7740"/>
                  </a:moveTo>
                  <a:cubicBezTo>
                    <a:pt x="579" y="6540"/>
                    <a:pt x="138" y="5340"/>
                    <a:pt x="28" y="4020"/>
                  </a:cubicBezTo>
                  <a:cubicBezTo>
                    <a:pt x="-82" y="2700"/>
                    <a:pt x="138" y="1260"/>
                    <a:pt x="469" y="1380"/>
                  </a:cubicBezTo>
                  <a:cubicBezTo>
                    <a:pt x="800" y="1500"/>
                    <a:pt x="1240" y="3180"/>
                    <a:pt x="1791" y="6300"/>
                  </a:cubicBezTo>
                  <a:cubicBezTo>
                    <a:pt x="2342" y="9420"/>
                    <a:pt x="3004" y="13980"/>
                    <a:pt x="3334" y="16980"/>
                  </a:cubicBezTo>
                  <a:cubicBezTo>
                    <a:pt x="3665" y="19980"/>
                    <a:pt x="3665" y="21420"/>
                    <a:pt x="3555" y="21420"/>
                  </a:cubicBezTo>
                  <a:cubicBezTo>
                    <a:pt x="3445" y="21420"/>
                    <a:pt x="3224" y="19980"/>
                    <a:pt x="3334" y="16620"/>
                  </a:cubicBezTo>
                  <a:cubicBezTo>
                    <a:pt x="3445" y="13260"/>
                    <a:pt x="3885" y="7980"/>
                    <a:pt x="4436" y="4860"/>
                  </a:cubicBezTo>
                  <a:cubicBezTo>
                    <a:pt x="4987" y="1740"/>
                    <a:pt x="5649" y="780"/>
                    <a:pt x="6530" y="300"/>
                  </a:cubicBezTo>
                  <a:cubicBezTo>
                    <a:pt x="7412" y="-180"/>
                    <a:pt x="8514" y="-180"/>
                    <a:pt x="9506" y="1020"/>
                  </a:cubicBezTo>
                  <a:cubicBezTo>
                    <a:pt x="10498" y="2220"/>
                    <a:pt x="11379" y="4620"/>
                    <a:pt x="11930" y="6780"/>
                  </a:cubicBezTo>
                  <a:cubicBezTo>
                    <a:pt x="12481" y="8940"/>
                    <a:pt x="12702" y="10860"/>
                    <a:pt x="13032" y="11100"/>
                  </a:cubicBezTo>
                  <a:cubicBezTo>
                    <a:pt x="13363" y="11340"/>
                    <a:pt x="13804" y="9900"/>
                    <a:pt x="14134" y="8340"/>
                  </a:cubicBezTo>
                  <a:cubicBezTo>
                    <a:pt x="14465" y="6780"/>
                    <a:pt x="14685" y="5100"/>
                    <a:pt x="15126" y="3780"/>
                  </a:cubicBezTo>
                  <a:cubicBezTo>
                    <a:pt x="15567" y="2460"/>
                    <a:pt x="16228" y="1500"/>
                    <a:pt x="16889" y="1980"/>
                  </a:cubicBezTo>
                  <a:cubicBezTo>
                    <a:pt x="17551" y="2460"/>
                    <a:pt x="18212" y="4380"/>
                    <a:pt x="18983" y="7020"/>
                  </a:cubicBezTo>
                  <a:cubicBezTo>
                    <a:pt x="19755" y="9660"/>
                    <a:pt x="20636" y="13020"/>
                    <a:pt x="21518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18653" y="59817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99603" y="59118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96970" y="5937250"/>
              <a:ext cx="74084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3086" y="6125"/>
                    <a:pt x="3086" y="12251"/>
                    <a:pt x="2777" y="16119"/>
                  </a:cubicBezTo>
                  <a:cubicBezTo>
                    <a:pt x="2469" y="19988"/>
                    <a:pt x="1851" y="21600"/>
                    <a:pt x="1234" y="21600"/>
                  </a:cubicBezTo>
                  <a:cubicBezTo>
                    <a:pt x="617" y="21600"/>
                    <a:pt x="0" y="19988"/>
                    <a:pt x="0" y="17409"/>
                  </a:cubicBezTo>
                  <a:cubicBezTo>
                    <a:pt x="0" y="14830"/>
                    <a:pt x="617" y="11284"/>
                    <a:pt x="1851" y="8866"/>
                  </a:cubicBezTo>
                  <a:cubicBezTo>
                    <a:pt x="3086" y="6448"/>
                    <a:pt x="4937" y="5158"/>
                    <a:pt x="7406" y="4836"/>
                  </a:cubicBezTo>
                  <a:cubicBezTo>
                    <a:pt x="9874" y="4513"/>
                    <a:pt x="12960" y="5158"/>
                    <a:pt x="15429" y="8060"/>
                  </a:cubicBezTo>
                  <a:cubicBezTo>
                    <a:pt x="17897" y="10961"/>
                    <a:pt x="19749" y="1611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47253" y="59499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28203" y="59118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27126" y="5960218"/>
              <a:ext cx="129678" cy="15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51" fill="norm" stroke="1" extrusionOk="0">
                  <a:moveTo>
                    <a:pt x="1486" y="2086"/>
                  </a:moveTo>
                  <a:cubicBezTo>
                    <a:pt x="1486" y="6465"/>
                    <a:pt x="1486" y="10843"/>
                    <a:pt x="1312" y="14054"/>
                  </a:cubicBezTo>
                  <a:cubicBezTo>
                    <a:pt x="1138" y="17265"/>
                    <a:pt x="789" y="19308"/>
                    <a:pt x="441" y="19600"/>
                  </a:cubicBezTo>
                  <a:cubicBezTo>
                    <a:pt x="92" y="19892"/>
                    <a:pt x="-256" y="18432"/>
                    <a:pt x="267" y="15221"/>
                  </a:cubicBezTo>
                  <a:cubicBezTo>
                    <a:pt x="789" y="12010"/>
                    <a:pt x="2183" y="7048"/>
                    <a:pt x="3402" y="3983"/>
                  </a:cubicBezTo>
                  <a:cubicBezTo>
                    <a:pt x="4621" y="919"/>
                    <a:pt x="5667" y="-249"/>
                    <a:pt x="6538" y="43"/>
                  </a:cubicBezTo>
                  <a:cubicBezTo>
                    <a:pt x="7409" y="335"/>
                    <a:pt x="8105" y="2086"/>
                    <a:pt x="8628" y="3692"/>
                  </a:cubicBezTo>
                  <a:cubicBezTo>
                    <a:pt x="9150" y="5297"/>
                    <a:pt x="9499" y="6756"/>
                    <a:pt x="10021" y="8800"/>
                  </a:cubicBezTo>
                  <a:cubicBezTo>
                    <a:pt x="10544" y="10843"/>
                    <a:pt x="11241" y="13470"/>
                    <a:pt x="12112" y="13762"/>
                  </a:cubicBezTo>
                  <a:cubicBezTo>
                    <a:pt x="12983" y="14054"/>
                    <a:pt x="14028" y="12010"/>
                    <a:pt x="14725" y="10259"/>
                  </a:cubicBezTo>
                  <a:cubicBezTo>
                    <a:pt x="15421" y="8508"/>
                    <a:pt x="15770" y="7048"/>
                    <a:pt x="16815" y="5735"/>
                  </a:cubicBezTo>
                  <a:cubicBezTo>
                    <a:pt x="17860" y="4421"/>
                    <a:pt x="19602" y="3254"/>
                    <a:pt x="20473" y="3400"/>
                  </a:cubicBezTo>
                  <a:cubicBezTo>
                    <a:pt x="21344" y="3546"/>
                    <a:pt x="21344" y="5005"/>
                    <a:pt x="21344" y="8216"/>
                  </a:cubicBezTo>
                  <a:cubicBezTo>
                    <a:pt x="21344" y="11427"/>
                    <a:pt x="21344" y="16389"/>
                    <a:pt x="21344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920303" y="59944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26653" y="5924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006769" y="5967802"/>
              <a:ext cx="90423" cy="38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358" fill="norm" stroke="1" extrusionOk="0">
                  <a:moveTo>
                    <a:pt x="540" y="1828"/>
                  </a:moveTo>
                  <a:cubicBezTo>
                    <a:pt x="1479" y="1241"/>
                    <a:pt x="2418" y="654"/>
                    <a:pt x="4766" y="302"/>
                  </a:cubicBezTo>
                  <a:cubicBezTo>
                    <a:pt x="7114" y="-51"/>
                    <a:pt x="10871" y="-168"/>
                    <a:pt x="14392" y="360"/>
                  </a:cubicBezTo>
                  <a:cubicBezTo>
                    <a:pt x="17914" y="889"/>
                    <a:pt x="21201" y="2062"/>
                    <a:pt x="19558" y="3823"/>
                  </a:cubicBezTo>
                  <a:cubicBezTo>
                    <a:pt x="17914" y="5584"/>
                    <a:pt x="11340" y="7932"/>
                    <a:pt x="7114" y="9399"/>
                  </a:cubicBezTo>
                  <a:cubicBezTo>
                    <a:pt x="2888" y="10867"/>
                    <a:pt x="1010" y="11454"/>
                    <a:pt x="1479" y="11923"/>
                  </a:cubicBezTo>
                  <a:cubicBezTo>
                    <a:pt x="1949" y="12393"/>
                    <a:pt x="4766" y="12745"/>
                    <a:pt x="7584" y="13039"/>
                  </a:cubicBezTo>
                  <a:cubicBezTo>
                    <a:pt x="10401" y="13332"/>
                    <a:pt x="13218" y="13567"/>
                    <a:pt x="15331" y="13919"/>
                  </a:cubicBezTo>
                  <a:cubicBezTo>
                    <a:pt x="17444" y="14271"/>
                    <a:pt x="18853" y="14741"/>
                    <a:pt x="19558" y="15680"/>
                  </a:cubicBezTo>
                  <a:cubicBezTo>
                    <a:pt x="20262" y="16619"/>
                    <a:pt x="20262" y="18028"/>
                    <a:pt x="19323" y="19025"/>
                  </a:cubicBezTo>
                  <a:cubicBezTo>
                    <a:pt x="18384" y="20023"/>
                    <a:pt x="16505" y="20610"/>
                    <a:pt x="13923" y="20962"/>
                  </a:cubicBezTo>
                  <a:cubicBezTo>
                    <a:pt x="11340" y="21315"/>
                    <a:pt x="8053" y="21432"/>
                    <a:pt x="5471" y="21315"/>
                  </a:cubicBezTo>
                  <a:cubicBezTo>
                    <a:pt x="2888" y="21197"/>
                    <a:pt x="1010" y="20845"/>
                    <a:pt x="305" y="19202"/>
                  </a:cubicBezTo>
                  <a:cubicBezTo>
                    <a:pt x="-399" y="17558"/>
                    <a:pt x="71" y="14623"/>
                    <a:pt x="2184" y="12275"/>
                  </a:cubicBezTo>
                  <a:cubicBezTo>
                    <a:pt x="4297" y="9928"/>
                    <a:pt x="8053" y="8167"/>
                    <a:pt x="11810" y="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117149" y="5945999"/>
              <a:ext cx="127005" cy="18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071" fill="norm" stroke="1" extrusionOk="0">
                  <a:moveTo>
                    <a:pt x="3136" y="5613"/>
                  </a:moveTo>
                  <a:cubicBezTo>
                    <a:pt x="4181" y="6595"/>
                    <a:pt x="5227" y="7577"/>
                    <a:pt x="6620" y="7699"/>
                  </a:cubicBezTo>
                  <a:cubicBezTo>
                    <a:pt x="8014" y="7822"/>
                    <a:pt x="9756" y="7086"/>
                    <a:pt x="11149" y="6227"/>
                  </a:cubicBezTo>
                  <a:cubicBezTo>
                    <a:pt x="12543" y="5367"/>
                    <a:pt x="13588" y="4386"/>
                    <a:pt x="14110" y="3158"/>
                  </a:cubicBezTo>
                  <a:cubicBezTo>
                    <a:pt x="14633" y="1931"/>
                    <a:pt x="14633" y="458"/>
                    <a:pt x="13588" y="90"/>
                  </a:cubicBezTo>
                  <a:cubicBezTo>
                    <a:pt x="12543" y="-278"/>
                    <a:pt x="10452" y="458"/>
                    <a:pt x="7665" y="2790"/>
                  </a:cubicBezTo>
                  <a:cubicBezTo>
                    <a:pt x="4878" y="5122"/>
                    <a:pt x="1394" y="9049"/>
                    <a:pt x="349" y="12240"/>
                  </a:cubicBezTo>
                  <a:cubicBezTo>
                    <a:pt x="-696" y="15431"/>
                    <a:pt x="698" y="17886"/>
                    <a:pt x="3310" y="19358"/>
                  </a:cubicBezTo>
                  <a:cubicBezTo>
                    <a:pt x="5923" y="20831"/>
                    <a:pt x="9756" y="21322"/>
                    <a:pt x="12891" y="20954"/>
                  </a:cubicBezTo>
                  <a:cubicBezTo>
                    <a:pt x="16027" y="20586"/>
                    <a:pt x="18465" y="19358"/>
                    <a:pt x="20904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306832" y="5859168"/>
              <a:ext cx="157042" cy="39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03" fill="norm" stroke="1" extrusionOk="0">
                  <a:moveTo>
                    <a:pt x="13832" y="2148"/>
                  </a:moveTo>
                  <a:cubicBezTo>
                    <a:pt x="13832" y="1466"/>
                    <a:pt x="13832" y="783"/>
                    <a:pt x="13001" y="386"/>
                  </a:cubicBezTo>
                  <a:cubicBezTo>
                    <a:pt x="12170" y="-12"/>
                    <a:pt x="10509" y="-126"/>
                    <a:pt x="8432" y="158"/>
                  </a:cubicBezTo>
                  <a:cubicBezTo>
                    <a:pt x="6355" y="442"/>
                    <a:pt x="3863" y="1125"/>
                    <a:pt x="2063" y="2546"/>
                  </a:cubicBezTo>
                  <a:cubicBezTo>
                    <a:pt x="263" y="3967"/>
                    <a:pt x="-845" y="6127"/>
                    <a:pt x="817" y="8287"/>
                  </a:cubicBezTo>
                  <a:cubicBezTo>
                    <a:pt x="2478" y="10447"/>
                    <a:pt x="6909" y="12607"/>
                    <a:pt x="10509" y="14198"/>
                  </a:cubicBezTo>
                  <a:cubicBezTo>
                    <a:pt x="14109" y="15790"/>
                    <a:pt x="16878" y="16813"/>
                    <a:pt x="18540" y="17609"/>
                  </a:cubicBezTo>
                  <a:cubicBezTo>
                    <a:pt x="20201" y="18405"/>
                    <a:pt x="20755" y="18973"/>
                    <a:pt x="20478" y="19541"/>
                  </a:cubicBezTo>
                  <a:cubicBezTo>
                    <a:pt x="20201" y="20110"/>
                    <a:pt x="19093" y="20678"/>
                    <a:pt x="16878" y="21019"/>
                  </a:cubicBezTo>
                  <a:cubicBezTo>
                    <a:pt x="14663" y="21360"/>
                    <a:pt x="11340" y="21474"/>
                    <a:pt x="9124" y="21360"/>
                  </a:cubicBezTo>
                  <a:cubicBezTo>
                    <a:pt x="6909" y="21247"/>
                    <a:pt x="5801" y="20906"/>
                    <a:pt x="5247" y="20451"/>
                  </a:cubicBezTo>
                  <a:cubicBezTo>
                    <a:pt x="4693" y="19996"/>
                    <a:pt x="4693" y="19428"/>
                    <a:pt x="4693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768153" y="60706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761803" y="6178550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10800"/>
                    <a:pt x="10165" y="21600"/>
                    <a:pt x="13765" y="21600"/>
                  </a:cubicBezTo>
                  <a:cubicBezTo>
                    <a:pt x="17365" y="21600"/>
                    <a:pt x="1948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443370" y="5899150"/>
              <a:ext cx="42968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66" y="0"/>
                  </a:moveTo>
                  <a:cubicBezTo>
                    <a:pt x="16067" y="1626"/>
                    <a:pt x="12768" y="3252"/>
                    <a:pt x="10534" y="4297"/>
                  </a:cubicBezTo>
                  <a:cubicBezTo>
                    <a:pt x="8300" y="5342"/>
                    <a:pt x="7129" y="5806"/>
                    <a:pt x="6171" y="6329"/>
                  </a:cubicBezTo>
                  <a:cubicBezTo>
                    <a:pt x="5214" y="6852"/>
                    <a:pt x="4469" y="7432"/>
                    <a:pt x="4363" y="7781"/>
                  </a:cubicBezTo>
                  <a:cubicBezTo>
                    <a:pt x="4256" y="8129"/>
                    <a:pt x="4788" y="8245"/>
                    <a:pt x="6118" y="8477"/>
                  </a:cubicBezTo>
                  <a:cubicBezTo>
                    <a:pt x="7448" y="8710"/>
                    <a:pt x="9576" y="9058"/>
                    <a:pt x="10906" y="9348"/>
                  </a:cubicBezTo>
                  <a:cubicBezTo>
                    <a:pt x="12236" y="9639"/>
                    <a:pt x="12768" y="9871"/>
                    <a:pt x="13034" y="10277"/>
                  </a:cubicBezTo>
                  <a:cubicBezTo>
                    <a:pt x="13300" y="10684"/>
                    <a:pt x="13300" y="11265"/>
                    <a:pt x="12290" y="12077"/>
                  </a:cubicBezTo>
                  <a:cubicBezTo>
                    <a:pt x="11279" y="12890"/>
                    <a:pt x="9257" y="13935"/>
                    <a:pt x="7289" y="14806"/>
                  </a:cubicBezTo>
                  <a:cubicBezTo>
                    <a:pt x="5320" y="15677"/>
                    <a:pt x="3405" y="16374"/>
                    <a:pt x="2075" y="17071"/>
                  </a:cubicBezTo>
                  <a:cubicBezTo>
                    <a:pt x="745" y="17768"/>
                    <a:pt x="0" y="18465"/>
                    <a:pt x="0" y="18929"/>
                  </a:cubicBezTo>
                  <a:cubicBezTo>
                    <a:pt x="0" y="19394"/>
                    <a:pt x="745" y="19626"/>
                    <a:pt x="3192" y="19974"/>
                  </a:cubicBezTo>
                  <a:cubicBezTo>
                    <a:pt x="5639" y="20323"/>
                    <a:pt x="9789" y="20787"/>
                    <a:pt x="13141" y="21077"/>
                  </a:cubicBezTo>
                  <a:cubicBezTo>
                    <a:pt x="16493" y="21368"/>
                    <a:pt x="19046" y="21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163037" y="5891592"/>
              <a:ext cx="154517" cy="36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18937" y="811"/>
                  </a:moveTo>
                  <a:cubicBezTo>
                    <a:pt x="17753" y="441"/>
                    <a:pt x="16570" y="70"/>
                    <a:pt x="15090" y="9"/>
                  </a:cubicBezTo>
                  <a:cubicBezTo>
                    <a:pt x="13611" y="-53"/>
                    <a:pt x="11836" y="194"/>
                    <a:pt x="9468" y="1366"/>
                  </a:cubicBezTo>
                  <a:cubicBezTo>
                    <a:pt x="7101" y="2539"/>
                    <a:pt x="4142" y="4637"/>
                    <a:pt x="2367" y="7414"/>
                  </a:cubicBezTo>
                  <a:cubicBezTo>
                    <a:pt x="592" y="10192"/>
                    <a:pt x="0" y="13648"/>
                    <a:pt x="0" y="15869"/>
                  </a:cubicBezTo>
                  <a:cubicBezTo>
                    <a:pt x="0" y="18091"/>
                    <a:pt x="592" y="19078"/>
                    <a:pt x="2071" y="19942"/>
                  </a:cubicBezTo>
                  <a:cubicBezTo>
                    <a:pt x="3551" y="20806"/>
                    <a:pt x="5918" y="21547"/>
                    <a:pt x="9321" y="21424"/>
                  </a:cubicBezTo>
                  <a:cubicBezTo>
                    <a:pt x="12723" y="21300"/>
                    <a:pt x="17162" y="20313"/>
                    <a:pt x="2160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410601" y="5910132"/>
              <a:ext cx="243503" cy="30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6" fill="norm" stroke="1" extrusionOk="0">
                  <a:moveTo>
                    <a:pt x="21421" y="2355"/>
                  </a:moveTo>
                  <a:cubicBezTo>
                    <a:pt x="21421" y="1611"/>
                    <a:pt x="21421" y="866"/>
                    <a:pt x="20769" y="419"/>
                  </a:cubicBezTo>
                  <a:cubicBezTo>
                    <a:pt x="20118" y="-28"/>
                    <a:pt x="18814" y="-177"/>
                    <a:pt x="16487" y="270"/>
                  </a:cubicBezTo>
                  <a:cubicBezTo>
                    <a:pt x="14159" y="717"/>
                    <a:pt x="10807" y="1760"/>
                    <a:pt x="8573" y="3398"/>
                  </a:cubicBezTo>
                  <a:cubicBezTo>
                    <a:pt x="6338" y="5037"/>
                    <a:pt x="5221" y="7271"/>
                    <a:pt x="4942" y="8686"/>
                  </a:cubicBezTo>
                  <a:cubicBezTo>
                    <a:pt x="4662" y="10102"/>
                    <a:pt x="5221" y="10697"/>
                    <a:pt x="6059" y="11219"/>
                  </a:cubicBezTo>
                  <a:cubicBezTo>
                    <a:pt x="6897" y="11740"/>
                    <a:pt x="8014" y="12187"/>
                    <a:pt x="9131" y="12560"/>
                  </a:cubicBezTo>
                  <a:cubicBezTo>
                    <a:pt x="10249" y="12932"/>
                    <a:pt x="11366" y="13230"/>
                    <a:pt x="11273" y="13379"/>
                  </a:cubicBezTo>
                  <a:cubicBezTo>
                    <a:pt x="11180" y="13528"/>
                    <a:pt x="9876" y="13528"/>
                    <a:pt x="8293" y="13826"/>
                  </a:cubicBezTo>
                  <a:cubicBezTo>
                    <a:pt x="6711" y="14124"/>
                    <a:pt x="4849" y="14720"/>
                    <a:pt x="3452" y="15315"/>
                  </a:cubicBezTo>
                  <a:cubicBezTo>
                    <a:pt x="2055" y="15911"/>
                    <a:pt x="1124" y="16507"/>
                    <a:pt x="566" y="17326"/>
                  </a:cubicBezTo>
                  <a:cubicBezTo>
                    <a:pt x="7" y="18146"/>
                    <a:pt x="-179" y="19189"/>
                    <a:pt x="193" y="19933"/>
                  </a:cubicBezTo>
                  <a:cubicBezTo>
                    <a:pt x="566" y="20678"/>
                    <a:pt x="1497" y="21125"/>
                    <a:pt x="3452" y="21274"/>
                  </a:cubicBezTo>
                  <a:cubicBezTo>
                    <a:pt x="5407" y="21423"/>
                    <a:pt x="8387" y="21274"/>
                    <a:pt x="11366" y="21125"/>
                  </a:cubicBezTo>
                  <a:cubicBezTo>
                    <a:pt x="14345" y="20976"/>
                    <a:pt x="17324" y="20827"/>
                    <a:pt x="20304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781103" y="62357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765139" y="6070600"/>
              <a:ext cx="60415" cy="4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41" fill="norm" stroke="1" extrusionOk="0">
                  <a:moveTo>
                    <a:pt x="7852" y="9720"/>
                  </a:moveTo>
                  <a:cubicBezTo>
                    <a:pt x="4128" y="9720"/>
                    <a:pt x="404" y="9720"/>
                    <a:pt x="31" y="11880"/>
                  </a:cubicBezTo>
                  <a:cubicBezTo>
                    <a:pt x="-341" y="14040"/>
                    <a:pt x="2638" y="18360"/>
                    <a:pt x="6362" y="19980"/>
                  </a:cubicBezTo>
                  <a:cubicBezTo>
                    <a:pt x="10087" y="21600"/>
                    <a:pt x="14556" y="20520"/>
                    <a:pt x="14928" y="17820"/>
                  </a:cubicBezTo>
                  <a:cubicBezTo>
                    <a:pt x="15300" y="15120"/>
                    <a:pt x="11576" y="10800"/>
                    <a:pt x="11949" y="7560"/>
                  </a:cubicBezTo>
                  <a:cubicBezTo>
                    <a:pt x="12321" y="4320"/>
                    <a:pt x="16790" y="2160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933503" y="5848350"/>
              <a:ext cx="95281" cy="43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64" fill="norm" stroke="1" extrusionOk="0">
                  <a:moveTo>
                    <a:pt x="5515" y="0"/>
                  </a:moveTo>
                  <a:cubicBezTo>
                    <a:pt x="9651" y="1765"/>
                    <a:pt x="13787" y="3531"/>
                    <a:pt x="16774" y="6023"/>
                  </a:cubicBezTo>
                  <a:cubicBezTo>
                    <a:pt x="19762" y="8515"/>
                    <a:pt x="21600" y="11735"/>
                    <a:pt x="20221" y="14383"/>
                  </a:cubicBezTo>
                  <a:cubicBezTo>
                    <a:pt x="18843" y="17031"/>
                    <a:pt x="14247" y="19108"/>
                    <a:pt x="10800" y="20250"/>
                  </a:cubicBezTo>
                  <a:cubicBezTo>
                    <a:pt x="7353" y="21392"/>
                    <a:pt x="5055" y="21600"/>
                    <a:pt x="3447" y="21392"/>
                  </a:cubicBezTo>
                  <a:cubicBezTo>
                    <a:pt x="1838" y="21185"/>
                    <a:pt x="919" y="20562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036827" y="5664199"/>
              <a:ext cx="144327" cy="18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3" fill="norm" stroke="1" extrusionOk="0">
                  <a:moveTo>
                    <a:pt x="5380" y="1490"/>
                  </a:moveTo>
                  <a:cubicBezTo>
                    <a:pt x="6945" y="745"/>
                    <a:pt x="8510" y="0"/>
                    <a:pt x="10075" y="0"/>
                  </a:cubicBezTo>
                  <a:cubicBezTo>
                    <a:pt x="11641" y="0"/>
                    <a:pt x="13206" y="745"/>
                    <a:pt x="13832" y="1862"/>
                  </a:cubicBezTo>
                  <a:cubicBezTo>
                    <a:pt x="14458" y="2979"/>
                    <a:pt x="14145" y="4469"/>
                    <a:pt x="11954" y="7324"/>
                  </a:cubicBezTo>
                  <a:cubicBezTo>
                    <a:pt x="9762" y="10179"/>
                    <a:pt x="5693" y="14400"/>
                    <a:pt x="3188" y="17007"/>
                  </a:cubicBezTo>
                  <a:cubicBezTo>
                    <a:pt x="684" y="19614"/>
                    <a:pt x="-255" y="20607"/>
                    <a:pt x="58" y="21103"/>
                  </a:cubicBezTo>
                  <a:cubicBezTo>
                    <a:pt x="371" y="21600"/>
                    <a:pt x="1936" y="21600"/>
                    <a:pt x="5693" y="21228"/>
                  </a:cubicBezTo>
                  <a:cubicBezTo>
                    <a:pt x="9449" y="20855"/>
                    <a:pt x="15397" y="20110"/>
                    <a:pt x="21345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540744" y="5649060"/>
              <a:ext cx="138760" cy="12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5" fill="norm" stroke="1" extrusionOk="0">
                  <a:moveTo>
                    <a:pt x="2799" y="9808"/>
                  </a:moveTo>
                  <a:cubicBezTo>
                    <a:pt x="2472" y="11550"/>
                    <a:pt x="2145" y="13292"/>
                    <a:pt x="1490" y="15208"/>
                  </a:cubicBezTo>
                  <a:cubicBezTo>
                    <a:pt x="836" y="17124"/>
                    <a:pt x="-146" y="19215"/>
                    <a:pt x="18" y="18692"/>
                  </a:cubicBezTo>
                  <a:cubicBezTo>
                    <a:pt x="181" y="18170"/>
                    <a:pt x="1490" y="15034"/>
                    <a:pt x="2963" y="11899"/>
                  </a:cubicBezTo>
                  <a:cubicBezTo>
                    <a:pt x="4436" y="8763"/>
                    <a:pt x="6072" y="5628"/>
                    <a:pt x="7545" y="3363"/>
                  </a:cubicBezTo>
                  <a:cubicBezTo>
                    <a:pt x="9018" y="1099"/>
                    <a:pt x="10327" y="-295"/>
                    <a:pt x="11472" y="53"/>
                  </a:cubicBezTo>
                  <a:cubicBezTo>
                    <a:pt x="12618" y="402"/>
                    <a:pt x="13599" y="2492"/>
                    <a:pt x="15236" y="6324"/>
                  </a:cubicBezTo>
                  <a:cubicBezTo>
                    <a:pt x="16872" y="10157"/>
                    <a:pt x="19163" y="15731"/>
                    <a:pt x="21454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549203" y="64579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549203" y="63246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625403" y="64198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657153" y="64960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879403" y="641350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568253" y="5711674"/>
              <a:ext cx="152401" cy="20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5694"/>
                  </a:moveTo>
                  <a:cubicBezTo>
                    <a:pt x="600" y="9925"/>
                    <a:pt x="1200" y="14156"/>
                    <a:pt x="1800" y="16940"/>
                  </a:cubicBezTo>
                  <a:cubicBezTo>
                    <a:pt x="2400" y="19723"/>
                    <a:pt x="3000" y="21059"/>
                    <a:pt x="3450" y="21171"/>
                  </a:cubicBezTo>
                  <a:cubicBezTo>
                    <a:pt x="3900" y="21282"/>
                    <a:pt x="4200" y="20169"/>
                    <a:pt x="4650" y="17051"/>
                  </a:cubicBezTo>
                  <a:cubicBezTo>
                    <a:pt x="5100" y="13934"/>
                    <a:pt x="5700" y="8812"/>
                    <a:pt x="6600" y="5472"/>
                  </a:cubicBezTo>
                  <a:cubicBezTo>
                    <a:pt x="7500" y="2131"/>
                    <a:pt x="8700" y="573"/>
                    <a:pt x="9900" y="127"/>
                  </a:cubicBezTo>
                  <a:cubicBezTo>
                    <a:pt x="11100" y="-318"/>
                    <a:pt x="12300" y="350"/>
                    <a:pt x="14250" y="3022"/>
                  </a:cubicBezTo>
                  <a:cubicBezTo>
                    <a:pt x="16200" y="5694"/>
                    <a:pt x="18900" y="10371"/>
                    <a:pt x="21600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330003" y="6457950"/>
              <a:ext cx="190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84"/>
                    <a:pt x="21600" y="6968"/>
                    <a:pt x="18000" y="10568"/>
                  </a:cubicBezTo>
                  <a:cubicBezTo>
                    <a:pt x="14400" y="14168"/>
                    <a:pt x="72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253803" y="6769100"/>
              <a:ext cx="1206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411" y="8100"/>
                    <a:pt x="6821" y="16200"/>
                    <a:pt x="10421" y="18900"/>
                  </a:cubicBezTo>
                  <a:cubicBezTo>
                    <a:pt x="14021" y="21600"/>
                    <a:pt x="17811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317303" y="67691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682303" y="6947385"/>
              <a:ext cx="107951" cy="24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70" fill="norm" stroke="1" extrusionOk="0">
                  <a:moveTo>
                    <a:pt x="21185" y="4315"/>
                  </a:moveTo>
                  <a:cubicBezTo>
                    <a:pt x="21185" y="3407"/>
                    <a:pt x="21185" y="2500"/>
                    <a:pt x="20354" y="1592"/>
                  </a:cubicBezTo>
                  <a:cubicBezTo>
                    <a:pt x="19523" y="685"/>
                    <a:pt x="17862" y="-223"/>
                    <a:pt x="14539" y="49"/>
                  </a:cubicBezTo>
                  <a:cubicBezTo>
                    <a:pt x="11216" y="322"/>
                    <a:pt x="6231" y="1774"/>
                    <a:pt x="3323" y="3498"/>
                  </a:cubicBezTo>
                  <a:cubicBezTo>
                    <a:pt x="416" y="5222"/>
                    <a:pt x="-415" y="7219"/>
                    <a:pt x="831" y="8943"/>
                  </a:cubicBezTo>
                  <a:cubicBezTo>
                    <a:pt x="2077" y="10668"/>
                    <a:pt x="5400" y="12120"/>
                    <a:pt x="7893" y="13300"/>
                  </a:cubicBezTo>
                  <a:cubicBezTo>
                    <a:pt x="10385" y="14480"/>
                    <a:pt x="12047" y="15387"/>
                    <a:pt x="11631" y="16748"/>
                  </a:cubicBezTo>
                  <a:cubicBezTo>
                    <a:pt x="11216" y="18110"/>
                    <a:pt x="8723" y="19925"/>
                    <a:pt x="6439" y="20651"/>
                  </a:cubicBezTo>
                  <a:cubicBezTo>
                    <a:pt x="4154" y="21377"/>
                    <a:pt x="2077" y="21014"/>
                    <a:pt x="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816833" y="7007370"/>
              <a:ext cx="119471" cy="16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82" fill="norm" stroke="1" extrusionOk="0">
                  <a:moveTo>
                    <a:pt x="12294" y="1182"/>
                  </a:moveTo>
                  <a:cubicBezTo>
                    <a:pt x="10778" y="382"/>
                    <a:pt x="9263" y="-418"/>
                    <a:pt x="7936" y="249"/>
                  </a:cubicBezTo>
                  <a:cubicBezTo>
                    <a:pt x="6610" y="915"/>
                    <a:pt x="5473" y="3049"/>
                    <a:pt x="4147" y="6249"/>
                  </a:cubicBezTo>
                  <a:cubicBezTo>
                    <a:pt x="2821" y="9449"/>
                    <a:pt x="1305" y="13715"/>
                    <a:pt x="547" y="16515"/>
                  </a:cubicBezTo>
                  <a:cubicBezTo>
                    <a:pt x="-211" y="19315"/>
                    <a:pt x="-211" y="20649"/>
                    <a:pt x="736" y="20915"/>
                  </a:cubicBezTo>
                  <a:cubicBezTo>
                    <a:pt x="1684" y="21182"/>
                    <a:pt x="3578" y="20382"/>
                    <a:pt x="5663" y="18515"/>
                  </a:cubicBezTo>
                  <a:cubicBezTo>
                    <a:pt x="7747" y="16649"/>
                    <a:pt x="10021" y="13715"/>
                    <a:pt x="11726" y="11582"/>
                  </a:cubicBezTo>
                  <a:cubicBezTo>
                    <a:pt x="13431" y="9449"/>
                    <a:pt x="14568" y="8115"/>
                    <a:pt x="15326" y="8115"/>
                  </a:cubicBezTo>
                  <a:cubicBezTo>
                    <a:pt x="16084" y="8115"/>
                    <a:pt x="16463" y="9449"/>
                    <a:pt x="16842" y="11449"/>
                  </a:cubicBezTo>
                  <a:cubicBezTo>
                    <a:pt x="17221" y="13449"/>
                    <a:pt x="17600" y="16115"/>
                    <a:pt x="18357" y="17849"/>
                  </a:cubicBezTo>
                  <a:cubicBezTo>
                    <a:pt x="19115" y="19582"/>
                    <a:pt x="20252" y="20382"/>
                    <a:pt x="21389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031553" y="7054850"/>
              <a:ext cx="165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0" y="15347"/>
                  </a:cubicBezTo>
                  <a:cubicBezTo>
                    <a:pt x="0" y="19326"/>
                    <a:pt x="0" y="21600"/>
                    <a:pt x="138" y="21221"/>
                  </a:cubicBezTo>
                  <a:cubicBezTo>
                    <a:pt x="277" y="20842"/>
                    <a:pt x="554" y="17811"/>
                    <a:pt x="1246" y="14589"/>
                  </a:cubicBezTo>
                  <a:cubicBezTo>
                    <a:pt x="1938" y="11368"/>
                    <a:pt x="3046" y="7958"/>
                    <a:pt x="4015" y="7200"/>
                  </a:cubicBezTo>
                  <a:cubicBezTo>
                    <a:pt x="4985" y="6442"/>
                    <a:pt x="5815" y="8337"/>
                    <a:pt x="6231" y="10232"/>
                  </a:cubicBezTo>
                  <a:cubicBezTo>
                    <a:pt x="6646" y="12126"/>
                    <a:pt x="6646" y="14021"/>
                    <a:pt x="6646" y="15916"/>
                  </a:cubicBezTo>
                  <a:cubicBezTo>
                    <a:pt x="6646" y="17811"/>
                    <a:pt x="6646" y="19705"/>
                    <a:pt x="7338" y="19516"/>
                  </a:cubicBezTo>
                  <a:cubicBezTo>
                    <a:pt x="8031" y="19326"/>
                    <a:pt x="9415" y="17053"/>
                    <a:pt x="10800" y="14021"/>
                  </a:cubicBezTo>
                  <a:cubicBezTo>
                    <a:pt x="12185" y="10989"/>
                    <a:pt x="13569" y="7200"/>
                    <a:pt x="14954" y="4737"/>
                  </a:cubicBezTo>
                  <a:cubicBezTo>
                    <a:pt x="16338" y="2274"/>
                    <a:pt x="17723" y="1137"/>
                    <a:pt x="18692" y="1516"/>
                  </a:cubicBezTo>
                  <a:cubicBezTo>
                    <a:pt x="19662" y="1895"/>
                    <a:pt x="20215" y="3789"/>
                    <a:pt x="20631" y="7389"/>
                  </a:cubicBezTo>
                  <a:cubicBezTo>
                    <a:pt x="21046" y="10989"/>
                    <a:pt x="21323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426955" y="6919079"/>
              <a:ext cx="341199" cy="5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4" fill="norm" stroke="1" extrusionOk="0">
                  <a:moveTo>
                    <a:pt x="5493" y="9211"/>
                  </a:moveTo>
                  <a:cubicBezTo>
                    <a:pt x="6426" y="8651"/>
                    <a:pt x="7360" y="8091"/>
                    <a:pt x="8093" y="7651"/>
                  </a:cubicBezTo>
                  <a:cubicBezTo>
                    <a:pt x="8826" y="7211"/>
                    <a:pt x="9360" y="6891"/>
                    <a:pt x="9293" y="6731"/>
                  </a:cubicBezTo>
                  <a:cubicBezTo>
                    <a:pt x="9226" y="6571"/>
                    <a:pt x="8560" y="6571"/>
                    <a:pt x="7160" y="6851"/>
                  </a:cubicBezTo>
                  <a:cubicBezTo>
                    <a:pt x="5760" y="7131"/>
                    <a:pt x="3626" y="7691"/>
                    <a:pt x="2293" y="8131"/>
                  </a:cubicBezTo>
                  <a:cubicBezTo>
                    <a:pt x="960" y="8571"/>
                    <a:pt x="426" y="8891"/>
                    <a:pt x="160" y="9291"/>
                  </a:cubicBezTo>
                  <a:cubicBezTo>
                    <a:pt x="-107" y="9691"/>
                    <a:pt x="-107" y="10171"/>
                    <a:pt x="693" y="10451"/>
                  </a:cubicBezTo>
                  <a:cubicBezTo>
                    <a:pt x="1493" y="10731"/>
                    <a:pt x="3093" y="10811"/>
                    <a:pt x="4826" y="10571"/>
                  </a:cubicBezTo>
                  <a:cubicBezTo>
                    <a:pt x="6560" y="10331"/>
                    <a:pt x="8426" y="9771"/>
                    <a:pt x="10160" y="8731"/>
                  </a:cubicBezTo>
                  <a:cubicBezTo>
                    <a:pt x="11893" y="7691"/>
                    <a:pt x="13493" y="6171"/>
                    <a:pt x="14826" y="4811"/>
                  </a:cubicBezTo>
                  <a:cubicBezTo>
                    <a:pt x="16160" y="3451"/>
                    <a:pt x="17226" y="2251"/>
                    <a:pt x="17960" y="1411"/>
                  </a:cubicBezTo>
                  <a:cubicBezTo>
                    <a:pt x="18693" y="571"/>
                    <a:pt x="19093" y="91"/>
                    <a:pt x="19093" y="11"/>
                  </a:cubicBezTo>
                  <a:cubicBezTo>
                    <a:pt x="19093" y="-69"/>
                    <a:pt x="18693" y="251"/>
                    <a:pt x="17760" y="1531"/>
                  </a:cubicBezTo>
                  <a:cubicBezTo>
                    <a:pt x="16826" y="2811"/>
                    <a:pt x="15360" y="5051"/>
                    <a:pt x="13893" y="7371"/>
                  </a:cubicBezTo>
                  <a:cubicBezTo>
                    <a:pt x="12426" y="9691"/>
                    <a:pt x="10960" y="12091"/>
                    <a:pt x="9960" y="14291"/>
                  </a:cubicBezTo>
                  <a:cubicBezTo>
                    <a:pt x="8960" y="16491"/>
                    <a:pt x="8426" y="18491"/>
                    <a:pt x="8226" y="19731"/>
                  </a:cubicBezTo>
                  <a:cubicBezTo>
                    <a:pt x="8026" y="20971"/>
                    <a:pt x="8160" y="21451"/>
                    <a:pt x="8560" y="21491"/>
                  </a:cubicBezTo>
                  <a:cubicBezTo>
                    <a:pt x="8960" y="21531"/>
                    <a:pt x="9626" y="21131"/>
                    <a:pt x="10626" y="20131"/>
                  </a:cubicBezTo>
                  <a:cubicBezTo>
                    <a:pt x="11626" y="19131"/>
                    <a:pt x="12960" y="17531"/>
                    <a:pt x="13626" y="16531"/>
                  </a:cubicBezTo>
                  <a:cubicBezTo>
                    <a:pt x="14293" y="15531"/>
                    <a:pt x="14293" y="15131"/>
                    <a:pt x="14293" y="14731"/>
                  </a:cubicBezTo>
                  <a:cubicBezTo>
                    <a:pt x="14293" y="14331"/>
                    <a:pt x="14293" y="13931"/>
                    <a:pt x="15226" y="13411"/>
                  </a:cubicBezTo>
                  <a:cubicBezTo>
                    <a:pt x="16160" y="12891"/>
                    <a:pt x="18026" y="12251"/>
                    <a:pt x="19226" y="11771"/>
                  </a:cubicBezTo>
                  <a:cubicBezTo>
                    <a:pt x="20426" y="11291"/>
                    <a:pt x="20960" y="10971"/>
                    <a:pt x="21493" y="1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123753" y="7054286"/>
              <a:ext cx="101601" cy="20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705"/>
                  </a:moveTo>
                  <a:cubicBezTo>
                    <a:pt x="17100" y="273"/>
                    <a:pt x="12600" y="-159"/>
                    <a:pt x="9000" y="57"/>
                  </a:cubicBezTo>
                  <a:cubicBezTo>
                    <a:pt x="5400" y="273"/>
                    <a:pt x="2700" y="1137"/>
                    <a:pt x="1350" y="2757"/>
                  </a:cubicBezTo>
                  <a:cubicBezTo>
                    <a:pt x="0" y="4377"/>
                    <a:pt x="0" y="6753"/>
                    <a:pt x="2925" y="8913"/>
                  </a:cubicBezTo>
                  <a:cubicBezTo>
                    <a:pt x="5850" y="11073"/>
                    <a:pt x="11700" y="13017"/>
                    <a:pt x="15075" y="14745"/>
                  </a:cubicBezTo>
                  <a:cubicBezTo>
                    <a:pt x="18450" y="16473"/>
                    <a:pt x="19350" y="17985"/>
                    <a:pt x="18225" y="19065"/>
                  </a:cubicBezTo>
                  <a:cubicBezTo>
                    <a:pt x="17100" y="20145"/>
                    <a:pt x="13950" y="20793"/>
                    <a:pt x="11025" y="21117"/>
                  </a:cubicBezTo>
                  <a:cubicBezTo>
                    <a:pt x="8100" y="21441"/>
                    <a:pt x="5400" y="21441"/>
                    <a:pt x="3375" y="21009"/>
                  </a:cubicBezTo>
                  <a:cubicBezTo>
                    <a:pt x="1350" y="20577"/>
                    <a:pt x="0" y="19713"/>
                    <a:pt x="0" y="18849"/>
                  </a:cubicBezTo>
                  <a:cubicBezTo>
                    <a:pt x="0" y="17985"/>
                    <a:pt x="1350" y="17121"/>
                    <a:pt x="2700" y="16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219154" y="7112942"/>
              <a:ext cx="158600" cy="31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6" fill="norm" stroke="1" extrusionOk="0">
                  <a:moveTo>
                    <a:pt x="21296" y="1232"/>
                  </a:moveTo>
                  <a:cubicBezTo>
                    <a:pt x="20159" y="656"/>
                    <a:pt x="19022" y="80"/>
                    <a:pt x="17033" y="8"/>
                  </a:cubicBezTo>
                  <a:cubicBezTo>
                    <a:pt x="15043" y="-64"/>
                    <a:pt x="12201" y="368"/>
                    <a:pt x="10212" y="872"/>
                  </a:cubicBezTo>
                  <a:cubicBezTo>
                    <a:pt x="8222" y="1376"/>
                    <a:pt x="7085" y="1952"/>
                    <a:pt x="6375" y="2744"/>
                  </a:cubicBezTo>
                  <a:cubicBezTo>
                    <a:pt x="5664" y="3536"/>
                    <a:pt x="5380" y="4544"/>
                    <a:pt x="6375" y="4832"/>
                  </a:cubicBezTo>
                  <a:cubicBezTo>
                    <a:pt x="7370" y="5120"/>
                    <a:pt x="9643" y="4688"/>
                    <a:pt x="11917" y="4040"/>
                  </a:cubicBezTo>
                  <a:cubicBezTo>
                    <a:pt x="14191" y="3392"/>
                    <a:pt x="16464" y="2528"/>
                    <a:pt x="17459" y="2528"/>
                  </a:cubicBezTo>
                  <a:cubicBezTo>
                    <a:pt x="18454" y="2528"/>
                    <a:pt x="18170" y="3392"/>
                    <a:pt x="16038" y="6128"/>
                  </a:cubicBezTo>
                  <a:cubicBezTo>
                    <a:pt x="13907" y="8864"/>
                    <a:pt x="9928" y="13472"/>
                    <a:pt x="7512" y="16064"/>
                  </a:cubicBezTo>
                  <a:cubicBezTo>
                    <a:pt x="5096" y="18656"/>
                    <a:pt x="4243" y="19232"/>
                    <a:pt x="3107" y="19952"/>
                  </a:cubicBezTo>
                  <a:cubicBezTo>
                    <a:pt x="1970" y="20672"/>
                    <a:pt x="549" y="21536"/>
                    <a:pt x="122" y="21536"/>
                  </a:cubicBezTo>
                  <a:cubicBezTo>
                    <a:pt x="-304" y="21536"/>
                    <a:pt x="264" y="20672"/>
                    <a:pt x="3817" y="18656"/>
                  </a:cubicBezTo>
                  <a:cubicBezTo>
                    <a:pt x="7370" y="16640"/>
                    <a:pt x="13907" y="13472"/>
                    <a:pt x="20443" y="1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441253" y="71945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790503" y="71247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742746" y="7088250"/>
              <a:ext cx="104908" cy="1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384" fill="norm" stroke="1" extrusionOk="0">
                  <a:moveTo>
                    <a:pt x="6750" y="5599"/>
                  </a:moveTo>
                  <a:cubicBezTo>
                    <a:pt x="7973" y="6707"/>
                    <a:pt x="9195" y="7815"/>
                    <a:pt x="11029" y="7538"/>
                  </a:cubicBezTo>
                  <a:cubicBezTo>
                    <a:pt x="12863" y="7261"/>
                    <a:pt x="15308" y="5599"/>
                    <a:pt x="16735" y="4076"/>
                  </a:cubicBezTo>
                  <a:cubicBezTo>
                    <a:pt x="18161" y="2553"/>
                    <a:pt x="18569" y="1169"/>
                    <a:pt x="17754" y="476"/>
                  </a:cubicBezTo>
                  <a:cubicBezTo>
                    <a:pt x="16939" y="-216"/>
                    <a:pt x="14901" y="-216"/>
                    <a:pt x="12048" y="892"/>
                  </a:cubicBezTo>
                  <a:cubicBezTo>
                    <a:pt x="9195" y="1999"/>
                    <a:pt x="5527" y="4215"/>
                    <a:pt x="2878" y="7399"/>
                  </a:cubicBezTo>
                  <a:cubicBezTo>
                    <a:pt x="229" y="10584"/>
                    <a:pt x="-1401" y="14738"/>
                    <a:pt x="1656" y="17230"/>
                  </a:cubicBezTo>
                  <a:cubicBezTo>
                    <a:pt x="4712" y="19722"/>
                    <a:pt x="12456" y="20553"/>
                    <a:pt x="20199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936553" y="7100242"/>
              <a:ext cx="273051" cy="1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277"/>
                  </a:moveTo>
                  <a:cubicBezTo>
                    <a:pt x="837" y="1277"/>
                    <a:pt x="1674" y="1277"/>
                    <a:pt x="2428" y="2426"/>
                  </a:cubicBezTo>
                  <a:cubicBezTo>
                    <a:pt x="3181" y="3575"/>
                    <a:pt x="3851" y="5872"/>
                    <a:pt x="3935" y="8170"/>
                  </a:cubicBezTo>
                  <a:cubicBezTo>
                    <a:pt x="4019" y="10468"/>
                    <a:pt x="3516" y="12766"/>
                    <a:pt x="3014" y="14375"/>
                  </a:cubicBezTo>
                  <a:cubicBezTo>
                    <a:pt x="2512" y="15983"/>
                    <a:pt x="2009" y="16902"/>
                    <a:pt x="1591" y="16787"/>
                  </a:cubicBezTo>
                  <a:cubicBezTo>
                    <a:pt x="1172" y="16672"/>
                    <a:pt x="837" y="15524"/>
                    <a:pt x="1507" y="13226"/>
                  </a:cubicBezTo>
                  <a:cubicBezTo>
                    <a:pt x="2177" y="10928"/>
                    <a:pt x="3851" y="7481"/>
                    <a:pt x="5023" y="5298"/>
                  </a:cubicBezTo>
                  <a:cubicBezTo>
                    <a:pt x="6195" y="3115"/>
                    <a:pt x="6865" y="2196"/>
                    <a:pt x="7535" y="1392"/>
                  </a:cubicBezTo>
                  <a:cubicBezTo>
                    <a:pt x="8205" y="587"/>
                    <a:pt x="8874" y="-102"/>
                    <a:pt x="9460" y="13"/>
                  </a:cubicBezTo>
                  <a:cubicBezTo>
                    <a:pt x="10047" y="128"/>
                    <a:pt x="10549" y="1047"/>
                    <a:pt x="11302" y="2541"/>
                  </a:cubicBezTo>
                  <a:cubicBezTo>
                    <a:pt x="12056" y="4034"/>
                    <a:pt x="13060" y="6102"/>
                    <a:pt x="13479" y="8975"/>
                  </a:cubicBezTo>
                  <a:cubicBezTo>
                    <a:pt x="13898" y="11847"/>
                    <a:pt x="13730" y="15524"/>
                    <a:pt x="13395" y="17936"/>
                  </a:cubicBezTo>
                  <a:cubicBezTo>
                    <a:pt x="13060" y="20349"/>
                    <a:pt x="12558" y="21498"/>
                    <a:pt x="12391" y="21498"/>
                  </a:cubicBezTo>
                  <a:cubicBezTo>
                    <a:pt x="12223" y="21498"/>
                    <a:pt x="12391" y="20349"/>
                    <a:pt x="13144" y="17707"/>
                  </a:cubicBezTo>
                  <a:cubicBezTo>
                    <a:pt x="13898" y="15064"/>
                    <a:pt x="15237" y="10928"/>
                    <a:pt x="16744" y="8400"/>
                  </a:cubicBezTo>
                  <a:cubicBezTo>
                    <a:pt x="18251" y="5872"/>
                    <a:pt x="19926" y="4953"/>
                    <a:pt x="21600" y="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141164" y="7150100"/>
              <a:ext cx="119240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1" fill="norm" stroke="1" extrusionOk="0">
                  <a:moveTo>
                    <a:pt x="20210" y="4563"/>
                  </a:moveTo>
                  <a:cubicBezTo>
                    <a:pt x="17936" y="3955"/>
                    <a:pt x="15663" y="3346"/>
                    <a:pt x="12252" y="5020"/>
                  </a:cubicBezTo>
                  <a:cubicBezTo>
                    <a:pt x="8842" y="6693"/>
                    <a:pt x="4294" y="10648"/>
                    <a:pt x="2021" y="13386"/>
                  </a:cubicBezTo>
                  <a:cubicBezTo>
                    <a:pt x="-253" y="16124"/>
                    <a:pt x="-253" y="17645"/>
                    <a:pt x="315" y="19014"/>
                  </a:cubicBezTo>
                  <a:cubicBezTo>
                    <a:pt x="884" y="20383"/>
                    <a:pt x="2021" y="21600"/>
                    <a:pt x="4484" y="21448"/>
                  </a:cubicBezTo>
                  <a:cubicBezTo>
                    <a:pt x="6947" y="21296"/>
                    <a:pt x="10736" y="19775"/>
                    <a:pt x="13010" y="16732"/>
                  </a:cubicBezTo>
                  <a:cubicBezTo>
                    <a:pt x="15284" y="13690"/>
                    <a:pt x="16042" y="9127"/>
                    <a:pt x="17179" y="6085"/>
                  </a:cubicBezTo>
                  <a:cubicBezTo>
                    <a:pt x="18315" y="3042"/>
                    <a:pt x="19831" y="1521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292153" y="7137400"/>
              <a:ext cx="12065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438"/>
                  </a:moveTo>
                  <a:cubicBezTo>
                    <a:pt x="1895" y="4142"/>
                    <a:pt x="3789" y="3847"/>
                    <a:pt x="5116" y="4438"/>
                  </a:cubicBezTo>
                  <a:cubicBezTo>
                    <a:pt x="6442" y="5030"/>
                    <a:pt x="7200" y="6510"/>
                    <a:pt x="7579" y="8877"/>
                  </a:cubicBezTo>
                  <a:cubicBezTo>
                    <a:pt x="7958" y="11244"/>
                    <a:pt x="7958" y="14499"/>
                    <a:pt x="7200" y="17014"/>
                  </a:cubicBezTo>
                  <a:cubicBezTo>
                    <a:pt x="6442" y="19529"/>
                    <a:pt x="4926" y="21304"/>
                    <a:pt x="4168" y="21452"/>
                  </a:cubicBezTo>
                  <a:cubicBezTo>
                    <a:pt x="3411" y="21600"/>
                    <a:pt x="3411" y="20121"/>
                    <a:pt x="5305" y="16718"/>
                  </a:cubicBezTo>
                  <a:cubicBezTo>
                    <a:pt x="7200" y="13315"/>
                    <a:pt x="10989" y="7989"/>
                    <a:pt x="14021" y="4882"/>
                  </a:cubicBezTo>
                  <a:cubicBezTo>
                    <a:pt x="17053" y="1775"/>
                    <a:pt x="19326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412803" y="7156450"/>
              <a:ext cx="762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19200" y="831"/>
                    <a:pt x="16800" y="0"/>
                    <a:pt x="14100" y="0"/>
                  </a:cubicBezTo>
                  <a:cubicBezTo>
                    <a:pt x="11400" y="0"/>
                    <a:pt x="8400" y="831"/>
                    <a:pt x="6900" y="2077"/>
                  </a:cubicBezTo>
                  <a:cubicBezTo>
                    <a:pt x="5400" y="3323"/>
                    <a:pt x="5400" y="4985"/>
                    <a:pt x="6600" y="6231"/>
                  </a:cubicBezTo>
                  <a:cubicBezTo>
                    <a:pt x="7800" y="7477"/>
                    <a:pt x="10200" y="8308"/>
                    <a:pt x="12000" y="10385"/>
                  </a:cubicBezTo>
                  <a:cubicBezTo>
                    <a:pt x="13800" y="12462"/>
                    <a:pt x="15000" y="15785"/>
                    <a:pt x="12900" y="17862"/>
                  </a:cubicBezTo>
                  <a:cubicBezTo>
                    <a:pt x="10800" y="19938"/>
                    <a:pt x="540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707132" y="7061149"/>
              <a:ext cx="181922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45" fill="norm" stroke="1" extrusionOk="0">
                  <a:moveTo>
                    <a:pt x="20859" y="480"/>
                  </a:moveTo>
                  <a:cubicBezTo>
                    <a:pt x="19646" y="163"/>
                    <a:pt x="18432" y="-155"/>
                    <a:pt x="16612" y="83"/>
                  </a:cubicBezTo>
                  <a:cubicBezTo>
                    <a:pt x="14792" y="321"/>
                    <a:pt x="12365" y="1116"/>
                    <a:pt x="9210" y="3577"/>
                  </a:cubicBezTo>
                  <a:cubicBezTo>
                    <a:pt x="6055" y="6039"/>
                    <a:pt x="2171" y="10169"/>
                    <a:pt x="715" y="13107"/>
                  </a:cubicBezTo>
                  <a:cubicBezTo>
                    <a:pt x="-741" y="16045"/>
                    <a:pt x="230" y="17792"/>
                    <a:pt x="1807" y="18983"/>
                  </a:cubicBezTo>
                  <a:cubicBezTo>
                    <a:pt x="3385" y="20174"/>
                    <a:pt x="5569" y="20810"/>
                    <a:pt x="775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939802" y="7088046"/>
              <a:ext cx="112623" cy="24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30" fill="norm" stroke="1" extrusionOk="0">
                  <a:moveTo>
                    <a:pt x="17367" y="2643"/>
                  </a:moveTo>
                  <a:cubicBezTo>
                    <a:pt x="17367" y="1720"/>
                    <a:pt x="17367" y="797"/>
                    <a:pt x="16402" y="336"/>
                  </a:cubicBezTo>
                  <a:cubicBezTo>
                    <a:pt x="15438" y="-126"/>
                    <a:pt x="13509" y="-126"/>
                    <a:pt x="10424" y="428"/>
                  </a:cubicBezTo>
                  <a:cubicBezTo>
                    <a:pt x="7338" y="982"/>
                    <a:pt x="3095" y="2089"/>
                    <a:pt x="1167" y="3659"/>
                  </a:cubicBezTo>
                  <a:cubicBezTo>
                    <a:pt x="-762" y="5228"/>
                    <a:pt x="-376" y="7259"/>
                    <a:pt x="2902" y="9474"/>
                  </a:cubicBezTo>
                  <a:cubicBezTo>
                    <a:pt x="6181" y="11689"/>
                    <a:pt x="12352" y="14089"/>
                    <a:pt x="16017" y="15659"/>
                  </a:cubicBezTo>
                  <a:cubicBezTo>
                    <a:pt x="19681" y="17228"/>
                    <a:pt x="20838" y="17966"/>
                    <a:pt x="20452" y="18705"/>
                  </a:cubicBezTo>
                  <a:cubicBezTo>
                    <a:pt x="20067" y="19443"/>
                    <a:pt x="18138" y="20182"/>
                    <a:pt x="16209" y="20643"/>
                  </a:cubicBezTo>
                  <a:cubicBezTo>
                    <a:pt x="14281" y="21105"/>
                    <a:pt x="12352" y="21289"/>
                    <a:pt x="10424" y="21382"/>
                  </a:cubicBezTo>
                  <a:cubicBezTo>
                    <a:pt x="8495" y="21474"/>
                    <a:pt x="6567" y="21474"/>
                    <a:pt x="5217" y="21012"/>
                  </a:cubicBezTo>
                  <a:cubicBezTo>
                    <a:pt x="3867" y="20551"/>
                    <a:pt x="3095" y="19628"/>
                    <a:pt x="2324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163514" y="7132574"/>
              <a:ext cx="106540" cy="20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1" fill="norm" stroke="1" extrusionOk="0">
                  <a:moveTo>
                    <a:pt x="21318" y="2538"/>
                  </a:moveTo>
                  <a:cubicBezTo>
                    <a:pt x="17506" y="1638"/>
                    <a:pt x="13694" y="738"/>
                    <a:pt x="10730" y="288"/>
                  </a:cubicBezTo>
                  <a:cubicBezTo>
                    <a:pt x="7765" y="-162"/>
                    <a:pt x="5647" y="-162"/>
                    <a:pt x="3953" y="850"/>
                  </a:cubicBezTo>
                  <a:cubicBezTo>
                    <a:pt x="2259" y="1863"/>
                    <a:pt x="989" y="3888"/>
                    <a:pt x="353" y="5463"/>
                  </a:cubicBezTo>
                  <a:cubicBezTo>
                    <a:pt x="-282" y="7038"/>
                    <a:pt x="-282" y="8163"/>
                    <a:pt x="2259" y="10413"/>
                  </a:cubicBezTo>
                  <a:cubicBezTo>
                    <a:pt x="4800" y="12663"/>
                    <a:pt x="9883" y="16038"/>
                    <a:pt x="11577" y="18063"/>
                  </a:cubicBezTo>
                  <a:cubicBezTo>
                    <a:pt x="13271" y="20088"/>
                    <a:pt x="11577" y="20763"/>
                    <a:pt x="9247" y="21101"/>
                  </a:cubicBezTo>
                  <a:cubicBezTo>
                    <a:pt x="6918" y="21438"/>
                    <a:pt x="3953" y="21438"/>
                    <a:pt x="2471" y="20875"/>
                  </a:cubicBezTo>
                  <a:cubicBezTo>
                    <a:pt x="989" y="20313"/>
                    <a:pt x="989" y="19188"/>
                    <a:pt x="1624" y="18175"/>
                  </a:cubicBezTo>
                  <a:cubicBezTo>
                    <a:pt x="2259" y="17163"/>
                    <a:pt x="3530" y="16263"/>
                    <a:pt x="4800" y="1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306277" y="7075488"/>
              <a:ext cx="224127" cy="2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8" fill="norm" stroke="1" extrusionOk="0">
                  <a:moveTo>
                    <a:pt x="20164" y="4017"/>
                  </a:moveTo>
                  <a:cubicBezTo>
                    <a:pt x="20769" y="3326"/>
                    <a:pt x="21375" y="2635"/>
                    <a:pt x="21375" y="1944"/>
                  </a:cubicBezTo>
                  <a:cubicBezTo>
                    <a:pt x="21375" y="1252"/>
                    <a:pt x="20769" y="561"/>
                    <a:pt x="19760" y="216"/>
                  </a:cubicBezTo>
                  <a:cubicBezTo>
                    <a:pt x="18751" y="-130"/>
                    <a:pt x="17338" y="-130"/>
                    <a:pt x="15521" y="734"/>
                  </a:cubicBezTo>
                  <a:cubicBezTo>
                    <a:pt x="13704" y="1598"/>
                    <a:pt x="11483" y="3326"/>
                    <a:pt x="8859" y="6350"/>
                  </a:cubicBezTo>
                  <a:cubicBezTo>
                    <a:pt x="6235" y="9374"/>
                    <a:pt x="3207" y="13694"/>
                    <a:pt x="1592" y="16372"/>
                  </a:cubicBezTo>
                  <a:cubicBezTo>
                    <a:pt x="-23" y="19051"/>
                    <a:pt x="-225" y="20088"/>
                    <a:pt x="179" y="20692"/>
                  </a:cubicBezTo>
                  <a:cubicBezTo>
                    <a:pt x="582" y="21297"/>
                    <a:pt x="1592" y="21470"/>
                    <a:pt x="3812" y="21038"/>
                  </a:cubicBezTo>
                  <a:cubicBezTo>
                    <a:pt x="6033" y="20606"/>
                    <a:pt x="9465" y="19569"/>
                    <a:pt x="12896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346253" y="72008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511353" y="7073900"/>
              <a:ext cx="12932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6723" y="0"/>
                  </a:moveTo>
                  <a:cubicBezTo>
                    <a:pt x="19161" y="3684"/>
                    <a:pt x="21600" y="7367"/>
                    <a:pt x="21252" y="10549"/>
                  </a:cubicBezTo>
                  <a:cubicBezTo>
                    <a:pt x="20903" y="13730"/>
                    <a:pt x="17768" y="16409"/>
                    <a:pt x="13761" y="18167"/>
                  </a:cubicBezTo>
                  <a:cubicBezTo>
                    <a:pt x="9755" y="19926"/>
                    <a:pt x="4877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610009" y="7520364"/>
              <a:ext cx="173895" cy="2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61" fill="norm" stroke="1" extrusionOk="0">
                  <a:moveTo>
                    <a:pt x="300" y="4223"/>
                  </a:moveTo>
                  <a:cubicBezTo>
                    <a:pt x="40" y="2576"/>
                    <a:pt x="-220" y="928"/>
                    <a:pt x="300" y="288"/>
                  </a:cubicBezTo>
                  <a:cubicBezTo>
                    <a:pt x="821" y="-353"/>
                    <a:pt x="2122" y="13"/>
                    <a:pt x="3944" y="2027"/>
                  </a:cubicBezTo>
                  <a:cubicBezTo>
                    <a:pt x="5766" y="4040"/>
                    <a:pt x="8108" y="7701"/>
                    <a:pt x="9409" y="10813"/>
                  </a:cubicBezTo>
                  <a:cubicBezTo>
                    <a:pt x="10710" y="13925"/>
                    <a:pt x="10970" y="16488"/>
                    <a:pt x="10710" y="18318"/>
                  </a:cubicBezTo>
                  <a:cubicBezTo>
                    <a:pt x="10450" y="20149"/>
                    <a:pt x="9669" y="21247"/>
                    <a:pt x="9149" y="21155"/>
                  </a:cubicBezTo>
                  <a:cubicBezTo>
                    <a:pt x="8628" y="21064"/>
                    <a:pt x="8368" y="19783"/>
                    <a:pt x="9539" y="16945"/>
                  </a:cubicBezTo>
                  <a:cubicBezTo>
                    <a:pt x="10710" y="14108"/>
                    <a:pt x="13313" y="9715"/>
                    <a:pt x="15525" y="7061"/>
                  </a:cubicBezTo>
                  <a:cubicBezTo>
                    <a:pt x="17737" y="4406"/>
                    <a:pt x="19558" y="3491"/>
                    <a:pt x="21380" y="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775822" y="7551019"/>
              <a:ext cx="86485" cy="2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295" fill="norm" stroke="1" extrusionOk="0">
                  <a:moveTo>
                    <a:pt x="6439" y="5095"/>
                  </a:moveTo>
                  <a:cubicBezTo>
                    <a:pt x="8448" y="5743"/>
                    <a:pt x="10457" y="6391"/>
                    <a:pt x="12718" y="6391"/>
                  </a:cubicBezTo>
                  <a:cubicBezTo>
                    <a:pt x="14978" y="6391"/>
                    <a:pt x="17490" y="5743"/>
                    <a:pt x="18997" y="4663"/>
                  </a:cubicBezTo>
                  <a:cubicBezTo>
                    <a:pt x="20504" y="3583"/>
                    <a:pt x="21006" y="2071"/>
                    <a:pt x="20001" y="1099"/>
                  </a:cubicBezTo>
                  <a:cubicBezTo>
                    <a:pt x="18997" y="127"/>
                    <a:pt x="16485" y="-305"/>
                    <a:pt x="13471" y="235"/>
                  </a:cubicBezTo>
                  <a:cubicBezTo>
                    <a:pt x="10457" y="775"/>
                    <a:pt x="6941" y="2287"/>
                    <a:pt x="4178" y="4555"/>
                  </a:cubicBezTo>
                  <a:cubicBezTo>
                    <a:pt x="1415" y="6823"/>
                    <a:pt x="-594" y="9847"/>
                    <a:pt x="159" y="12763"/>
                  </a:cubicBezTo>
                  <a:cubicBezTo>
                    <a:pt x="913" y="15679"/>
                    <a:pt x="4429" y="18487"/>
                    <a:pt x="794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917253" y="7557442"/>
              <a:ext cx="81607" cy="17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2" fill="norm" stroke="1" extrusionOk="0">
                  <a:moveTo>
                    <a:pt x="16615" y="1429"/>
                  </a:moveTo>
                  <a:cubicBezTo>
                    <a:pt x="14400" y="657"/>
                    <a:pt x="12185" y="-114"/>
                    <a:pt x="10246" y="15"/>
                  </a:cubicBezTo>
                  <a:cubicBezTo>
                    <a:pt x="8308" y="143"/>
                    <a:pt x="6646" y="1172"/>
                    <a:pt x="5538" y="2715"/>
                  </a:cubicBezTo>
                  <a:cubicBezTo>
                    <a:pt x="4431" y="4257"/>
                    <a:pt x="3877" y="6315"/>
                    <a:pt x="6092" y="8243"/>
                  </a:cubicBezTo>
                  <a:cubicBezTo>
                    <a:pt x="8308" y="10172"/>
                    <a:pt x="13292" y="11972"/>
                    <a:pt x="16615" y="13643"/>
                  </a:cubicBezTo>
                  <a:cubicBezTo>
                    <a:pt x="19938" y="15315"/>
                    <a:pt x="21600" y="16857"/>
                    <a:pt x="21323" y="18143"/>
                  </a:cubicBezTo>
                  <a:cubicBezTo>
                    <a:pt x="21046" y="19429"/>
                    <a:pt x="18831" y="20457"/>
                    <a:pt x="15508" y="20972"/>
                  </a:cubicBezTo>
                  <a:cubicBezTo>
                    <a:pt x="12185" y="21486"/>
                    <a:pt x="7754" y="21486"/>
                    <a:pt x="4985" y="20843"/>
                  </a:cubicBezTo>
                  <a:cubicBezTo>
                    <a:pt x="2215" y="20200"/>
                    <a:pt x="1108" y="18915"/>
                    <a:pt x="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076003" y="7626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076003" y="7533430"/>
              <a:ext cx="38101" cy="1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1160"/>
                  </a:moveTo>
                  <a:cubicBezTo>
                    <a:pt x="0" y="15960"/>
                    <a:pt x="0" y="10760"/>
                    <a:pt x="600" y="6960"/>
                  </a:cubicBezTo>
                  <a:cubicBezTo>
                    <a:pt x="1200" y="3160"/>
                    <a:pt x="2400" y="760"/>
                    <a:pt x="6000" y="160"/>
                  </a:cubicBezTo>
                  <a:cubicBezTo>
                    <a:pt x="9600" y="-440"/>
                    <a:pt x="15600" y="760"/>
                    <a:pt x="21600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128920" y="7308850"/>
              <a:ext cx="562094" cy="45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14" fill="norm" stroke="1" extrusionOk="0">
                  <a:moveTo>
                    <a:pt x="4547" y="14467"/>
                  </a:moveTo>
                  <a:cubicBezTo>
                    <a:pt x="4466" y="13764"/>
                    <a:pt x="4385" y="13060"/>
                    <a:pt x="4141" y="12759"/>
                  </a:cubicBezTo>
                  <a:cubicBezTo>
                    <a:pt x="3898" y="12458"/>
                    <a:pt x="3492" y="12558"/>
                    <a:pt x="2802" y="13513"/>
                  </a:cubicBezTo>
                  <a:cubicBezTo>
                    <a:pt x="2111" y="14467"/>
                    <a:pt x="1137" y="16275"/>
                    <a:pt x="609" y="17531"/>
                  </a:cubicBezTo>
                  <a:cubicBezTo>
                    <a:pt x="81" y="18787"/>
                    <a:pt x="0" y="19490"/>
                    <a:pt x="0" y="20143"/>
                  </a:cubicBezTo>
                  <a:cubicBezTo>
                    <a:pt x="0" y="20796"/>
                    <a:pt x="81" y="21399"/>
                    <a:pt x="487" y="21500"/>
                  </a:cubicBezTo>
                  <a:cubicBezTo>
                    <a:pt x="893" y="21600"/>
                    <a:pt x="1624" y="21198"/>
                    <a:pt x="2517" y="19440"/>
                  </a:cubicBezTo>
                  <a:cubicBezTo>
                    <a:pt x="3411" y="17682"/>
                    <a:pt x="4466" y="14567"/>
                    <a:pt x="5278" y="11805"/>
                  </a:cubicBezTo>
                  <a:cubicBezTo>
                    <a:pt x="6090" y="9042"/>
                    <a:pt x="6659" y="6631"/>
                    <a:pt x="6943" y="5174"/>
                  </a:cubicBezTo>
                  <a:cubicBezTo>
                    <a:pt x="7227" y="3717"/>
                    <a:pt x="7227" y="3215"/>
                    <a:pt x="7024" y="3265"/>
                  </a:cubicBezTo>
                  <a:cubicBezTo>
                    <a:pt x="6821" y="3315"/>
                    <a:pt x="6415" y="3918"/>
                    <a:pt x="5847" y="5576"/>
                  </a:cubicBezTo>
                  <a:cubicBezTo>
                    <a:pt x="5278" y="7233"/>
                    <a:pt x="4547" y="9946"/>
                    <a:pt x="4141" y="12207"/>
                  </a:cubicBezTo>
                  <a:cubicBezTo>
                    <a:pt x="3735" y="14467"/>
                    <a:pt x="3654" y="16275"/>
                    <a:pt x="3654" y="17481"/>
                  </a:cubicBezTo>
                  <a:cubicBezTo>
                    <a:pt x="3654" y="18687"/>
                    <a:pt x="3735" y="19289"/>
                    <a:pt x="3979" y="19641"/>
                  </a:cubicBezTo>
                  <a:cubicBezTo>
                    <a:pt x="4223" y="19993"/>
                    <a:pt x="4629" y="20093"/>
                    <a:pt x="4953" y="19892"/>
                  </a:cubicBezTo>
                  <a:cubicBezTo>
                    <a:pt x="5278" y="19691"/>
                    <a:pt x="5522" y="19189"/>
                    <a:pt x="5887" y="18435"/>
                  </a:cubicBezTo>
                  <a:cubicBezTo>
                    <a:pt x="6253" y="17682"/>
                    <a:pt x="6740" y="16677"/>
                    <a:pt x="7105" y="15924"/>
                  </a:cubicBezTo>
                  <a:cubicBezTo>
                    <a:pt x="7471" y="15170"/>
                    <a:pt x="7714" y="14668"/>
                    <a:pt x="7755" y="14768"/>
                  </a:cubicBezTo>
                  <a:cubicBezTo>
                    <a:pt x="7795" y="14869"/>
                    <a:pt x="7633" y="15572"/>
                    <a:pt x="7471" y="16225"/>
                  </a:cubicBezTo>
                  <a:cubicBezTo>
                    <a:pt x="7308" y="16878"/>
                    <a:pt x="7146" y="17481"/>
                    <a:pt x="7065" y="18033"/>
                  </a:cubicBezTo>
                  <a:cubicBezTo>
                    <a:pt x="6983" y="18586"/>
                    <a:pt x="6983" y="19088"/>
                    <a:pt x="7186" y="19340"/>
                  </a:cubicBezTo>
                  <a:cubicBezTo>
                    <a:pt x="7389" y="19591"/>
                    <a:pt x="7795" y="19591"/>
                    <a:pt x="8080" y="19340"/>
                  </a:cubicBezTo>
                  <a:cubicBezTo>
                    <a:pt x="8364" y="19088"/>
                    <a:pt x="8526" y="18586"/>
                    <a:pt x="8689" y="18033"/>
                  </a:cubicBezTo>
                  <a:cubicBezTo>
                    <a:pt x="8851" y="17481"/>
                    <a:pt x="9014" y="16878"/>
                    <a:pt x="9217" y="16275"/>
                  </a:cubicBezTo>
                  <a:cubicBezTo>
                    <a:pt x="9420" y="15673"/>
                    <a:pt x="9663" y="15070"/>
                    <a:pt x="9785" y="15120"/>
                  </a:cubicBezTo>
                  <a:cubicBezTo>
                    <a:pt x="9907" y="15170"/>
                    <a:pt x="9907" y="15873"/>
                    <a:pt x="10029" y="16476"/>
                  </a:cubicBezTo>
                  <a:cubicBezTo>
                    <a:pt x="10150" y="17079"/>
                    <a:pt x="10394" y="17581"/>
                    <a:pt x="10678" y="17983"/>
                  </a:cubicBezTo>
                  <a:cubicBezTo>
                    <a:pt x="10962" y="18385"/>
                    <a:pt x="11287" y="18687"/>
                    <a:pt x="11653" y="18837"/>
                  </a:cubicBezTo>
                  <a:cubicBezTo>
                    <a:pt x="12018" y="18988"/>
                    <a:pt x="12424" y="18988"/>
                    <a:pt x="12992" y="18636"/>
                  </a:cubicBezTo>
                  <a:cubicBezTo>
                    <a:pt x="13561" y="18285"/>
                    <a:pt x="14292" y="17581"/>
                    <a:pt x="14779" y="17029"/>
                  </a:cubicBezTo>
                  <a:cubicBezTo>
                    <a:pt x="15266" y="16476"/>
                    <a:pt x="15510" y="16074"/>
                    <a:pt x="15672" y="15572"/>
                  </a:cubicBezTo>
                  <a:cubicBezTo>
                    <a:pt x="15835" y="15070"/>
                    <a:pt x="15916" y="14467"/>
                    <a:pt x="15713" y="14216"/>
                  </a:cubicBezTo>
                  <a:cubicBezTo>
                    <a:pt x="15510" y="13965"/>
                    <a:pt x="15023" y="14065"/>
                    <a:pt x="14535" y="14417"/>
                  </a:cubicBezTo>
                  <a:cubicBezTo>
                    <a:pt x="14048" y="14768"/>
                    <a:pt x="13561" y="15371"/>
                    <a:pt x="13236" y="15924"/>
                  </a:cubicBezTo>
                  <a:cubicBezTo>
                    <a:pt x="12911" y="16476"/>
                    <a:pt x="12749" y="16979"/>
                    <a:pt x="12789" y="17481"/>
                  </a:cubicBezTo>
                  <a:cubicBezTo>
                    <a:pt x="12830" y="17983"/>
                    <a:pt x="13074" y="18486"/>
                    <a:pt x="13520" y="18787"/>
                  </a:cubicBezTo>
                  <a:cubicBezTo>
                    <a:pt x="13967" y="19088"/>
                    <a:pt x="14617" y="19189"/>
                    <a:pt x="15144" y="19239"/>
                  </a:cubicBezTo>
                  <a:cubicBezTo>
                    <a:pt x="15672" y="19289"/>
                    <a:pt x="16078" y="19289"/>
                    <a:pt x="16403" y="19088"/>
                  </a:cubicBezTo>
                  <a:cubicBezTo>
                    <a:pt x="16728" y="18887"/>
                    <a:pt x="16971" y="18486"/>
                    <a:pt x="17499" y="16979"/>
                  </a:cubicBezTo>
                  <a:cubicBezTo>
                    <a:pt x="18027" y="15472"/>
                    <a:pt x="18839" y="12860"/>
                    <a:pt x="19570" y="10348"/>
                  </a:cubicBezTo>
                  <a:cubicBezTo>
                    <a:pt x="20301" y="7836"/>
                    <a:pt x="20950" y="5425"/>
                    <a:pt x="21275" y="3918"/>
                  </a:cubicBezTo>
                  <a:cubicBezTo>
                    <a:pt x="21600" y="2411"/>
                    <a:pt x="21600" y="1808"/>
                    <a:pt x="21519" y="1206"/>
                  </a:cubicBezTo>
                  <a:cubicBezTo>
                    <a:pt x="21438" y="603"/>
                    <a:pt x="21275" y="0"/>
                    <a:pt x="21072" y="0"/>
                  </a:cubicBezTo>
                  <a:cubicBezTo>
                    <a:pt x="20869" y="0"/>
                    <a:pt x="20626" y="603"/>
                    <a:pt x="20220" y="2411"/>
                  </a:cubicBezTo>
                  <a:cubicBezTo>
                    <a:pt x="19814" y="4220"/>
                    <a:pt x="19245" y="7233"/>
                    <a:pt x="18758" y="10549"/>
                  </a:cubicBezTo>
                  <a:cubicBezTo>
                    <a:pt x="18271" y="13864"/>
                    <a:pt x="17865" y="17481"/>
                    <a:pt x="1745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949859" y="7589951"/>
              <a:ext cx="65945" cy="18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78" fill="norm" stroke="1" extrusionOk="0">
                  <a:moveTo>
                    <a:pt x="21030" y="2717"/>
                  </a:moveTo>
                  <a:cubicBezTo>
                    <a:pt x="19005" y="1504"/>
                    <a:pt x="16980" y="290"/>
                    <a:pt x="14280" y="48"/>
                  </a:cubicBezTo>
                  <a:cubicBezTo>
                    <a:pt x="11580" y="-195"/>
                    <a:pt x="8205" y="533"/>
                    <a:pt x="5167" y="1261"/>
                  </a:cubicBezTo>
                  <a:cubicBezTo>
                    <a:pt x="2130" y="1989"/>
                    <a:pt x="-570" y="2717"/>
                    <a:pt x="105" y="4416"/>
                  </a:cubicBezTo>
                  <a:cubicBezTo>
                    <a:pt x="780" y="6115"/>
                    <a:pt x="4830" y="8785"/>
                    <a:pt x="8205" y="10484"/>
                  </a:cubicBezTo>
                  <a:cubicBezTo>
                    <a:pt x="11580" y="12183"/>
                    <a:pt x="14280" y="12911"/>
                    <a:pt x="15968" y="14003"/>
                  </a:cubicBezTo>
                  <a:cubicBezTo>
                    <a:pt x="17655" y="15095"/>
                    <a:pt x="18330" y="16551"/>
                    <a:pt x="17318" y="17765"/>
                  </a:cubicBezTo>
                  <a:cubicBezTo>
                    <a:pt x="16305" y="18978"/>
                    <a:pt x="13605" y="19949"/>
                    <a:pt x="10567" y="20556"/>
                  </a:cubicBezTo>
                  <a:cubicBezTo>
                    <a:pt x="7530" y="21162"/>
                    <a:pt x="4155" y="21405"/>
                    <a:pt x="2467" y="20920"/>
                  </a:cubicBezTo>
                  <a:cubicBezTo>
                    <a:pt x="780" y="20434"/>
                    <a:pt x="780" y="19221"/>
                    <a:pt x="780" y="18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111053" y="7610223"/>
              <a:ext cx="311151" cy="1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789"/>
                  </a:moveTo>
                  <a:cubicBezTo>
                    <a:pt x="0" y="6450"/>
                    <a:pt x="0" y="10111"/>
                    <a:pt x="0" y="13223"/>
                  </a:cubicBezTo>
                  <a:cubicBezTo>
                    <a:pt x="0" y="16335"/>
                    <a:pt x="0" y="18897"/>
                    <a:pt x="367" y="20179"/>
                  </a:cubicBezTo>
                  <a:cubicBezTo>
                    <a:pt x="735" y="21460"/>
                    <a:pt x="1469" y="21460"/>
                    <a:pt x="1984" y="19996"/>
                  </a:cubicBezTo>
                  <a:cubicBezTo>
                    <a:pt x="2498" y="18531"/>
                    <a:pt x="2792" y="15602"/>
                    <a:pt x="3012" y="13223"/>
                  </a:cubicBezTo>
                  <a:cubicBezTo>
                    <a:pt x="3233" y="10843"/>
                    <a:pt x="3380" y="9013"/>
                    <a:pt x="3527" y="9013"/>
                  </a:cubicBezTo>
                  <a:cubicBezTo>
                    <a:pt x="3673" y="9013"/>
                    <a:pt x="3820" y="10843"/>
                    <a:pt x="4041" y="12674"/>
                  </a:cubicBezTo>
                  <a:cubicBezTo>
                    <a:pt x="4261" y="14504"/>
                    <a:pt x="4555" y="16335"/>
                    <a:pt x="5069" y="17067"/>
                  </a:cubicBezTo>
                  <a:cubicBezTo>
                    <a:pt x="5584" y="17799"/>
                    <a:pt x="6318" y="17433"/>
                    <a:pt x="7127" y="15785"/>
                  </a:cubicBezTo>
                  <a:cubicBezTo>
                    <a:pt x="7935" y="14138"/>
                    <a:pt x="8816" y="11209"/>
                    <a:pt x="9478" y="8463"/>
                  </a:cubicBezTo>
                  <a:cubicBezTo>
                    <a:pt x="10139" y="5718"/>
                    <a:pt x="10580" y="3155"/>
                    <a:pt x="10727" y="2972"/>
                  </a:cubicBezTo>
                  <a:cubicBezTo>
                    <a:pt x="10873" y="2789"/>
                    <a:pt x="10727" y="4985"/>
                    <a:pt x="10653" y="6999"/>
                  </a:cubicBezTo>
                  <a:cubicBezTo>
                    <a:pt x="10580" y="9013"/>
                    <a:pt x="10580" y="10843"/>
                    <a:pt x="10800" y="11026"/>
                  </a:cubicBezTo>
                  <a:cubicBezTo>
                    <a:pt x="11020" y="11209"/>
                    <a:pt x="11461" y="9745"/>
                    <a:pt x="11829" y="8097"/>
                  </a:cubicBezTo>
                  <a:cubicBezTo>
                    <a:pt x="12196" y="6450"/>
                    <a:pt x="12490" y="4619"/>
                    <a:pt x="12931" y="4253"/>
                  </a:cubicBezTo>
                  <a:cubicBezTo>
                    <a:pt x="13371" y="3887"/>
                    <a:pt x="13959" y="4985"/>
                    <a:pt x="14327" y="6450"/>
                  </a:cubicBezTo>
                  <a:cubicBezTo>
                    <a:pt x="14694" y="7914"/>
                    <a:pt x="14841" y="9745"/>
                    <a:pt x="15061" y="9745"/>
                  </a:cubicBezTo>
                  <a:cubicBezTo>
                    <a:pt x="15282" y="9745"/>
                    <a:pt x="15576" y="7914"/>
                    <a:pt x="15943" y="6267"/>
                  </a:cubicBezTo>
                  <a:cubicBezTo>
                    <a:pt x="16310" y="4619"/>
                    <a:pt x="16751" y="3155"/>
                    <a:pt x="17339" y="2057"/>
                  </a:cubicBezTo>
                  <a:cubicBezTo>
                    <a:pt x="17927" y="958"/>
                    <a:pt x="18661" y="226"/>
                    <a:pt x="19396" y="43"/>
                  </a:cubicBezTo>
                  <a:cubicBezTo>
                    <a:pt x="20131" y="-140"/>
                    <a:pt x="20865" y="226"/>
                    <a:pt x="21233" y="1691"/>
                  </a:cubicBezTo>
                  <a:cubicBezTo>
                    <a:pt x="21600" y="3155"/>
                    <a:pt x="21600" y="5718"/>
                    <a:pt x="21600" y="7914"/>
                  </a:cubicBezTo>
                  <a:cubicBezTo>
                    <a:pt x="21600" y="10111"/>
                    <a:pt x="21600" y="11941"/>
                    <a:pt x="21600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652920" y="7446832"/>
              <a:ext cx="270934" cy="49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6919" y="8623"/>
                  </a:moveTo>
                  <a:cubicBezTo>
                    <a:pt x="7256" y="8163"/>
                    <a:pt x="7594" y="7704"/>
                    <a:pt x="7256" y="7428"/>
                  </a:cubicBezTo>
                  <a:cubicBezTo>
                    <a:pt x="6919" y="7152"/>
                    <a:pt x="5906" y="7060"/>
                    <a:pt x="4641" y="7290"/>
                  </a:cubicBezTo>
                  <a:cubicBezTo>
                    <a:pt x="3375" y="7520"/>
                    <a:pt x="1856" y="8071"/>
                    <a:pt x="1012" y="8669"/>
                  </a:cubicBezTo>
                  <a:cubicBezTo>
                    <a:pt x="169" y="9266"/>
                    <a:pt x="0" y="9910"/>
                    <a:pt x="0" y="10461"/>
                  </a:cubicBezTo>
                  <a:cubicBezTo>
                    <a:pt x="0" y="11013"/>
                    <a:pt x="169" y="11472"/>
                    <a:pt x="1012" y="11748"/>
                  </a:cubicBezTo>
                  <a:cubicBezTo>
                    <a:pt x="1856" y="12024"/>
                    <a:pt x="3375" y="12116"/>
                    <a:pt x="4556" y="11288"/>
                  </a:cubicBezTo>
                  <a:cubicBezTo>
                    <a:pt x="5737" y="10461"/>
                    <a:pt x="6581" y="8715"/>
                    <a:pt x="7847" y="6922"/>
                  </a:cubicBezTo>
                  <a:cubicBezTo>
                    <a:pt x="9112" y="5130"/>
                    <a:pt x="10800" y="3292"/>
                    <a:pt x="12403" y="2143"/>
                  </a:cubicBezTo>
                  <a:cubicBezTo>
                    <a:pt x="14006" y="994"/>
                    <a:pt x="15525" y="534"/>
                    <a:pt x="16791" y="259"/>
                  </a:cubicBezTo>
                  <a:cubicBezTo>
                    <a:pt x="18056" y="-17"/>
                    <a:pt x="19069" y="-109"/>
                    <a:pt x="19322" y="167"/>
                  </a:cubicBezTo>
                  <a:cubicBezTo>
                    <a:pt x="19575" y="442"/>
                    <a:pt x="19069" y="1086"/>
                    <a:pt x="17719" y="2373"/>
                  </a:cubicBezTo>
                  <a:cubicBezTo>
                    <a:pt x="16369" y="3660"/>
                    <a:pt x="14175" y="5590"/>
                    <a:pt x="12487" y="8025"/>
                  </a:cubicBezTo>
                  <a:cubicBezTo>
                    <a:pt x="10800" y="10461"/>
                    <a:pt x="9619" y="13402"/>
                    <a:pt x="8944" y="15562"/>
                  </a:cubicBezTo>
                  <a:cubicBezTo>
                    <a:pt x="8269" y="17722"/>
                    <a:pt x="8100" y="19101"/>
                    <a:pt x="8016" y="20020"/>
                  </a:cubicBezTo>
                  <a:cubicBezTo>
                    <a:pt x="7931" y="20940"/>
                    <a:pt x="7931" y="21399"/>
                    <a:pt x="8353" y="21445"/>
                  </a:cubicBezTo>
                  <a:cubicBezTo>
                    <a:pt x="8775" y="21491"/>
                    <a:pt x="9619" y="21123"/>
                    <a:pt x="11053" y="20112"/>
                  </a:cubicBezTo>
                  <a:cubicBezTo>
                    <a:pt x="12487" y="19101"/>
                    <a:pt x="14512" y="17447"/>
                    <a:pt x="16369" y="16298"/>
                  </a:cubicBezTo>
                  <a:cubicBezTo>
                    <a:pt x="18225" y="15149"/>
                    <a:pt x="19912" y="14505"/>
                    <a:pt x="21600" y="13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139753" y="7630416"/>
              <a:ext cx="125268" cy="17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0" fill="norm" stroke="1" extrusionOk="0">
                  <a:moveTo>
                    <a:pt x="0" y="11211"/>
                  </a:moveTo>
                  <a:cubicBezTo>
                    <a:pt x="6480" y="8348"/>
                    <a:pt x="12960" y="5485"/>
                    <a:pt x="16740" y="3533"/>
                  </a:cubicBezTo>
                  <a:cubicBezTo>
                    <a:pt x="20520" y="1582"/>
                    <a:pt x="21600" y="541"/>
                    <a:pt x="21240" y="150"/>
                  </a:cubicBezTo>
                  <a:cubicBezTo>
                    <a:pt x="20880" y="-240"/>
                    <a:pt x="19080" y="20"/>
                    <a:pt x="15840" y="2232"/>
                  </a:cubicBezTo>
                  <a:cubicBezTo>
                    <a:pt x="12600" y="4444"/>
                    <a:pt x="7920" y="8608"/>
                    <a:pt x="5400" y="11861"/>
                  </a:cubicBezTo>
                  <a:cubicBezTo>
                    <a:pt x="2880" y="15114"/>
                    <a:pt x="2520" y="17456"/>
                    <a:pt x="5220" y="18888"/>
                  </a:cubicBezTo>
                  <a:cubicBezTo>
                    <a:pt x="7920" y="20319"/>
                    <a:pt x="13680" y="20840"/>
                    <a:pt x="1944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330253" y="7585075"/>
              <a:ext cx="266701" cy="20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0" y="2314"/>
                  </a:moveTo>
                  <a:cubicBezTo>
                    <a:pt x="2400" y="5620"/>
                    <a:pt x="4800" y="8926"/>
                    <a:pt x="6000" y="11461"/>
                  </a:cubicBezTo>
                  <a:cubicBezTo>
                    <a:pt x="7200" y="13996"/>
                    <a:pt x="7200" y="15759"/>
                    <a:pt x="7029" y="17191"/>
                  </a:cubicBezTo>
                  <a:cubicBezTo>
                    <a:pt x="6857" y="18624"/>
                    <a:pt x="6514" y="19726"/>
                    <a:pt x="5914" y="20387"/>
                  </a:cubicBezTo>
                  <a:cubicBezTo>
                    <a:pt x="5314" y="21049"/>
                    <a:pt x="4457" y="21269"/>
                    <a:pt x="3943" y="19065"/>
                  </a:cubicBezTo>
                  <a:cubicBezTo>
                    <a:pt x="3429" y="16861"/>
                    <a:pt x="3257" y="12232"/>
                    <a:pt x="3943" y="8596"/>
                  </a:cubicBezTo>
                  <a:cubicBezTo>
                    <a:pt x="4629" y="4959"/>
                    <a:pt x="6171" y="2314"/>
                    <a:pt x="7457" y="991"/>
                  </a:cubicBezTo>
                  <a:cubicBezTo>
                    <a:pt x="8743" y="-331"/>
                    <a:pt x="9771" y="-331"/>
                    <a:pt x="10629" y="991"/>
                  </a:cubicBezTo>
                  <a:cubicBezTo>
                    <a:pt x="11486" y="2314"/>
                    <a:pt x="12171" y="4959"/>
                    <a:pt x="12771" y="8045"/>
                  </a:cubicBezTo>
                  <a:cubicBezTo>
                    <a:pt x="13371" y="11130"/>
                    <a:pt x="13886" y="14657"/>
                    <a:pt x="13800" y="16751"/>
                  </a:cubicBezTo>
                  <a:cubicBezTo>
                    <a:pt x="13714" y="18845"/>
                    <a:pt x="13029" y="19506"/>
                    <a:pt x="12600" y="19175"/>
                  </a:cubicBezTo>
                  <a:cubicBezTo>
                    <a:pt x="12171" y="18845"/>
                    <a:pt x="12000" y="17522"/>
                    <a:pt x="12429" y="14877"/>
                  </a:cubicBezTo>
                  <a:cubicBezTo>
                    <a:pt x="12857" y="12232"/>
                    <a:pt x="13886" y="8265"/>
                    <a:pt x="14743" y="5840"/>
                  </a:cubicBezTo>
                  <a:cubicBezTo>
                    <a:pt x="15600" y="3416"/>
                    <a:pt x="16286" y="2534"/>
                    <a:pt x="17400" y="2314"/>
                  </a:cubicBezTo>
                  <a:cubicBezTo>
                    <a:pt x="18514" y="2093"/>
                    <a:pt x="20057" y="2534"/>
                    <a:pt x="21600" y="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635053" y="7632700"/>
              <a:ext cx="82551" cy="12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8277" y="1062"/>
                  </a:moveTo>
                  <a:cubicBezTo>
                    <a:pt x="15508" y="1062"/>
                    <a:pt x="12738" y="1062"/>
                    <a:pt x="9692" y="2833"/>
                  </a:cubicBezTo>
                  <a:cubicBezTo>
                    <a:pt x="6646" y="4603"/>
                    <a:pt x="3323" y="8144"/>
                    <a:pt x="1662" y="10800"/>
                  </a:cubicBezTo>
                  <a:cubicBezTo>
                    <a:pt x="0" y="13456"/>
                    <a:pt x="0" y="15226"/>
                    <a:pt x="0" y="16997"/>
                  </a:cubicBezTo>
                  <a:cubicBezTo>
                    <a:pt x="0" y="18767"/>
                    <a:pt x="0" y="20538"/>
                    <a:pt x="1938" y="21069"/>
                  </a:cubicBezTo>
                  <a:cubicBezTo>
                    <a:pt x="3877" y="21600"/>
                    <a:pt x="7754" y="20892"/>
                    <a:pt x="10523" y="18767"/>
                  </a:cubicBezTo>
                  <a:cubicBezTo>
                    <a:pt x="13292" y="16643"/>
                    <a:pt x="14954" y="13102"/>
                    <a:pt x="16615" y="9738"/>
                  </a:cubicBezTo>
                  <a:cubicBezTo>
                    <a:pt x="18277" y="6374"/>
                    <a:pt x="19938" y="3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736653" y="7587734"/>
              <a:ext cx="231864" cy="2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4" fill="norm" stroke="1" extrusionOk="0">
                  <a:moveTo>
                    <a:pt x="0" y="3518"/>
                  </a:moveTo>
                  <a:cubicBezTo>
                    <a:pt x="982" y="3518"/>
                    <a:pt x="1964" y="3518"/>
                    <a:pt x="3240" y="4483"/>
                  </a:cubicBezTo>
                  <a:cubicBezTo>
                    <a:pt x="4516" y="5447"/>
                    <a:pt x="6087" y="7375"/>
                    <a:pt x="6873" y="9304"/>
                  </a:cubicBezTo>
                  <a:cubicBezTo>
                    <a:pt x="7658" y="11233"/>
                    <a:pt x="7658" y="13161"/>
                    <a:pt x="7265" y="14511"/>
                  </a:cubicBezTo>
                  <a:cubicBezTo>
                    <a:pt x="6873" y="15861"/>
                    <a:pt x="6087" y="16633"/>
                    <a:pt x="5596" y="16440"/>
                  </a:cubicBezTo>
                  <a:cubicBezTo>
                    <a:pt x="5105" y="16247"/>
                    <a:pt x="4909" y="15090"/>
                    <a:pt x="5891" y="13065"/>
                  </a:cubicBezTo>
                  <a:cubicBezTo>
                    <a:pt x="6873" y="11040"/>
                    <a:pt x="9033" y="8147"/>
                    <a:pt x="11585" y="6122"/>
                  </a:cubicBezTo>
                  <a:cubicBezTo>
                    <a:pt x="14138" y="4097"/>
                    <a:pt x="17084" y="2940"/>
                    <a:pt x="18949" y="1975"/>
                  </a:cubicBezTo>
                  <a:cubicBezTo>
                    <a:pt x="20815" y="1011"/>
                    <a:pt x="21600" y="240"/>
                    <a:pt x="21502" y="47"/>
                  </a:cubicBezTo>
                  <a:cubicBezTo>
                    <a:pt x="21404" y="-146"/>
                    <a:pt x="20422" y="240"/>
                    <a:pt x="19440" y="1493"/>
                  </a:cubicBezTo>
                  <a:cubicBezTo>
                    <a:pt x="18458" y="2747"/>
                    <a:pt x="17476" y="4868"/>
                    <a:pt x="17476" y="6797"/>
                  </a:cubicBezTo>
                  <a:cubicBezTo>
                    <a:pt x="17476" y="8725"/>
                    <a:pt x="18458" y="10461"/>
                    <a:pt x="19047" y="11811"/>
                  </a:cubicBezTo>
                  <a:cubicBezTo>
                    <a:pt x="19636" y="13161"/>
                    <a:pt x="19833" y="14125"/>
                    <a:pt x="18851" y="15668"/>
                  </a:cubicBezTo>
                  <a:cubicBezTo>
                    <a:pt x="17869" y="17211"/>
                    <a:pt x="15709" y="19333"/>
                    <a:pt x="1354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997003" y="7785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635553" y="4346575"/>
              <a:ext cx="33972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5" y="20400"/>
                    <a:pt x="3230" y="19200"/>
                    <a:pt x="4979" y="17400"/>
                  </a:cubicBezTo>
                  <a:cubicBezTo>
                    <a:pt x="6729" y="15600"/>
                    <a:pt x="8613" y="13200"/>
                    <a:pt x="10531" y="11100"/>
                  </a:cubicBezTo>
                  <a:cubicBezTo>
                    <a:pt x="12449" y="9000"/>
                    <a:pt x="14400" y="7200"/>
                    <a:pt x="16250" y="5400"/>
                  </a:cubicBezTo>
                  <a:cubicBezTo>
                    <a:pt x="18101" y="3600"/>
                    <a:pt x="198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540001" y="4868180"/>
              <a:ext cx="75595" cy="6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964" fill="norm" stroke="1" extrusionOk="0">
                  <a:moveTo>
                    <a:pt x="12342" y="4850"/>
                  </a:moveTo>
                  <a:cubicBezTo>
                    <a:pt x="12050" y="3135"/>
                    <a:pt x="11758" y="1421"/>
                    <a:pt x="10883" y="735"/>
                  </a:cubicBezTo>
                  <a:cubicBezTo>
                    <a:pt x="10007" y="50"/>
                    <a:pt x="8548" y="393"/>
                    <a:pt x="6796" y="2107"/>
                  </a:cubicBezTo>
                  <a:cubicBezTo>
                    <a:pt x="5045" y="3821"/>
                    <a:pt x="3002" y="6907"/>
                    <a:pt x="1834" y="9650"/>
                  </a:cubicBezTo>
                  <a:cubicBezTo>
                    <a:pt x="667" y="12393"/>
                    <a:pt x="375" y="14793"/>
                    <a:pt x="521" y="16850"/>
                  </a:cubicBezTo>
                  <a:cubicBezTo>
                    <a:pt x="667" y="18907"/>
                    <a:pt x="1250" y="20621"/>
                    <a:pt x="4169" y="20278"/>
                  </a:cubicBezTo>
                  <a:cubicBezTo>
                    <a:pt x="7088" y="19935"/>
                    <a:pt x="12342" y="17535"/>
                    <a:pt x="15407" y="14278"/>
                  </a:cubicBezTo>
                  <a:cubicBezTo>
                    <a:pt x="18472" y="11021"/>
                    <a:pt x="19348" y="6907"/>
                    <a:pt x="18618" y="3993"/>
                  </a:cubicBezTo>
                  <a:cubicBezTo>
                    <a:pt x="17888" y="1078"/>
                    <a:pt x="15553" y="-636"/>
                    <a:pt x="12196" y="221"/>
                  </a:cubicBezTo>
                  <a:cubicBezTo>
                    <a:pt x="8840" y="1078"/>
                    <a:pt x="4461" y="4507"/>
                    <a:pt x="2126" y="7935"/>
                  </a:cubicBezTo>
                  <a:cubicBezTo>
                    <a:pt x="-209" y="11364"/>
                    <a:pt x="-501" y="14793"/>
                    <a:pt x="667" y="17193"/>
                  </a:cubicBezTo>
                  <a:cubicBezTo>
                    <a:pt x="1834" y="19593"/>
                    <a:pt x="4461" y="20964"/>
                    <a:pt x="7234" y="20964"/>
                  </a:cubicBezTo>
                  <a:cubicBezTo>
                    <a:pt x="10007" y="20964"/>
                    <a:pt x="12926" y="19593"/>
                    <a:pt x="14677" y="17878"/>
                  </a:cubicBezTo>
                  <a:cubicBezTo>
                    <a:pt x="16429" y="16164"/>
                    <a:pt x="17013" y="14107"/>
                    <a:pt x="16429" y="12564"/>
                  </a:cubicBezTo>
                  <a:cubicBezTo>
                    <a:pt x="15845" y="11021"/>
                    <a:pt x="14094" y="9993"/>
                    <a:pt x="11613" y="9821"/>
                  </a:cubicBezTo>
                  <a:cubicBezTo>
                    <a:pt x="9131" y="9650"/>
                    <a:pt x="5921" y="10335"/>
                    <a:pt x="3877" y="11364"/>
                  </a:cubicBezTo>
                  <a:cubicBezTo>
                    <a:pt x="1834" y="12393"/>
                    <a:pt x="958" y="13764"/>
                    <a:pt x="958" y="15307"/>
                  </a:cubicBezTo>
                  <a:cubicBezTo>
                    <a:pt x="958" y="16850"/>
                    <a:pt x="1834" y="18564"/>
                    <a:pt x="3877" y="19421"/>
                  </a:cubicBezTo>
                  <a:cubicBezTo>
                    <a:pt x="5921" y="20278"/>
                    <a:pt x="9131" y="20278"/>
                    <a:pt x="12196" y="19421"/>
                  </a:cubicBezTo>
                  <a:cubicBezTo>
                    <a:pt x="15261" y="18564"/>
                    <a:pt x="18180" y="16850"/>
                    <a:pt x="19640" y="15135"/>
                  </a:cubicBezTo>
                  <a:cubicBezTo>
                    <a:pt x="21099" y="13421"/>
                    <a:pt x="21099" y="11707"/>
                    <a:pt x="20369" y="10507"/>
                  </a:cubicBezTo>
                  <a:cubicBezTo>
                    <a:pt x="19640" y="9307"/>
                    <a:pt x="18180" y="8621"/>
                    <a:pt x="16137" y="8278"/>
                  </a:cubicBezTo>
                  <a:cubicBezTo>
                    <a:pt x="14094" y="7935"/>
                    <a:pt x="11467" y="7935"/>
                    <a:pt x="9569" y="8621"/>
                  </a:cubicBezTo>
                  <a:cubicBezTo>
                    <a:pt x="7672" y="9307"/>
                    <a:pt x="6504" y="10678"/>
                    <a:pt x="5921" y="12221"/>
                  </a:cubicBezTo>
                  <a:cubicBezTo>
                    <a:pt x="5337" y="13764"/>
                    <a:pt x="5337" y="15478"/>
                    <a:pt x="6358" y="16507"/>
                  </a:cubicBezTo>
                  <a:cubicBezTo>
                    <a:pt x="7380" y="17535"/>
                    <a:pt x="9423" y="17878"/>
                    <a:pt x="11467" y="182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429789" y="4384674"/>
              <a:ext cx="14226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8009" y="21600"/>
                  </a:moveTo>
                  <a:cubicBezTo>
                    <a:pt x="6421" y="20700"/>
                    <a:pt x="4832" y="19800"/>
                    <a:pt x="3324" y="18450"/>
                  </a:cubicBezTo>
                  <a:cubicBezTo>
                    <a:pt x="1815" y="17100"/>
                    <a:pt x="385" y="15300"/>
                    <a:pt x="68" y="13950"/>
                  </a:cubicBezTo>
                  <a:cubicBezTo>
                    <a:pt x="-250" y="12600"/>
                    <a:pt x="544" y="11700"/>
                    <a:pt x="2768" y="9450"/>
                  </a:cubicBezTo>
                  <a:cubicBezTo>
                    <a:pt x="4991" y="7200"/>
                    <a:pt x="8644" y="3600"/>
                    <a:pt x="11979" y="1800"/>
                  </a:cubicBezTo>
                  <a:cubicBezTo>
                    <a:pt x="15315" y="0"/>
                    <a:pt x="18332" y="0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434101" y="4428869"/>
              <a:ext cx="55403" cy="5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15" fill="norm" stroke="1" extrusionOk="0">
                  <a:moveTo>
                    <a:pt x="7885" y="1347"/>
                  </a:moveTo>
                  <a:cubicBezTo>
                    <a:pt x="6255" y="5500"/>
                    <a:pt x="4625" y="9654"/>
                    <a:pt x="3198" y="13393"/>
                  </a:cubicBezTo>
                  <a:cubicBezTo>
                    <a:pt x="1772" y="17131"/>
                    <a:pt x="549" y="20454"/>
                    <a:pt x="142" y="20870"/>
                  </a:cubicBezTo>
                  <a:cubicBezTo>
                    <a:pt x="-266" y="21285"/>
                    <a:pt x="142" y="18793"/>
                    <a:pt x="2179" y="15054"/>
                  </a:cubicBezTo>
                  <a:cubicBezTo>
                    <a:pt x="4217" y="11316"/>
                    <a:pt x="7885" y="6331"/>
                    <a:pt x="10738" y="3423"/>
                  </a:cubicBezTo>
                  <a:cubicBezTo>
                    <a:pt x="13591" y="516"/>
                    <a:pt x="15628" y="-315"/>
                    <a:pt x="17259" y="100"/>
                  </a:cubicBezTo>
                  <a:cubicBezTo>
                    <a:pt x="18889" y="516"/>
                    <a:pt x="20111" y="2177"/>
                    <a:pt x="20723" y="5293"/>
                  </a:cubicBezTo>
                  <a:cubicBezTo>
                    <a:pt x="21334" y="8408"/>
                    <a:pt x="21334" y="12977"/>
                    <a:pt x="21334" y="175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459670" y="4468767"/>
              <a:ext cx="63313" cy="38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1" fill="norm" stroke="1" extrusionOk="0">
                  <a:moveTo>
                    <a:pt x="5733" y="441"/>
                  </a:moveTo>
                  <a:cubicBezTo>
                    <a:pt x="3962" y="207"/>
                    <a:pt x="2192" y="-27"/>
                    <a:pt x="1129" y="2"/>
                  </a:cubicBezTo>
                  <a:cubicBezTo>
                    <a:pt x="67" y="32"/>
                    <a:pt x="-287" y="324"/>
                    <a:pt x="244" y="1349"/>
                  </a:cubicBezTo>
                  <a:cubicBezTo>
                    <a:pt x="775" y="2373"/>
                    <a:pt x="2192" y="4129"/>
                    <a:pt x="3962" y="6032"/>
                  </a:cubicBezTo>
                  <a:cubicBezTo>
                    <a:pt x="5733" y="7934"/>
                    <a:pt x="7857" y="9983"/>
                    <a:pt x="10159" y="11973"/>
                  </a:cubicBezTo>
                  <a:cubicBezTo>
                    <a:pt x="12461" y="13963"/>
                    <a:pt x="14939" y="15895"/>
                    <a:pt x="16533" y="17388"/>
                  </a:cubicBezTo>
                  <a:cubicBezTo>
                    <a:pt x="18126" y="18880"/>
                    <a:pt x="18834" y="19934"/>
                    <a:pt x="19543" y="20607"/>
                  </a:cubicBezTo>
                  <a:cubicBezTo>
                    <a:pt x="20251" y="21280"/>
                    <a:pt x="20959" y="21573"/>
                    <a:pt x="21136" y="21485"/>
                  </a:cubicBezTo>
                  <a:cubicBezTo>
                    <a:pt x="21313" y="21397"/>
                    <a:pt x="20959" y="20929"/>
                    <a:pt x="20605" y="204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467278" y="4806949"/>
              <a:ext cx="5715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3600" y="9138"/>
                  </a:cubicBezTo>
                  <a:cubicBezTo>
                    <a:pt x="7200" y="12738"/>
                    <a:pt x="144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518078" y="4803775"/>
              <a:ext cx="50801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150420" y="4624952"/>
              <a:ext cx="108532" cy="14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21" fill="norm" stroke="1" extrusionOk="0">
                  <a:moveTo>
                    <a:pt x="19812" y="4409"/>
                  </a:moveTo>
                  <a:cubicBezTo>
                    <a:pt x="20643" y="2990"/>
                    <a:pt x="21474" y="1571"/>
                    <a:pt x="21266" y="783"/>
                  </a:cubicBezTo>
                  <a:cubicBezTo>
                    <a:pt x="21059" y="-5"/>
                    <a:pt x="19812" y="-163"/>
                    <a:pt x="17528" y="152"/>
                  </a:cubicBezTo>
                  <a:cubicBezTo>
                    <a:pt x="15243" y="468"/>
                    <a:pt x="11920" y="1256"/>
                    <a:pt x="9324" y="2675"/>
                  </a:cubicBezTo>
                  <a:cubicBezTo>
                    <a:pt x="6728" y="4094"/>
                    <a:pt x="4859" y="6144"/>
                    <a:pt x="3820" y="7641"/>
                  </a:cubicBezTo>
                  <a:cubicBezTo>
                    <a:pt x="2782" y="9139"/>
                    <a:pt x="2574" y="10085"/>
                    <a:pt x="3924" y="10873"/>
                  </a:cubicBezTo>
                  <a:cubicBezTo>
                    <a:pt x="5274" y="11662"/>
                    <a:pt x="8182" y="12292"/>
                    <a:pt x="10259" y="12529"/>
                  </a:cubicBezTo>
                  <a:cubicBezTo>
                    <a:pt x="12336" y="12765"/>
                    <a:pt x="13582" y="12608"/>
                    <a:pt x="13582" y="12529"/>
                  </a:cubicBezTo>
                  <a:cubicBezTo>
                    <a:pt x="13582" y="12450"/>
                    <a:pt x="12336" y="12450"/>
                    <a:pt x="10466" y="12844"/>
                  </a:cubicBezTo>
                  <a:cubicBezTo>
                    <a:pt x="8597" y="13238"/>
                    <a:pt x="6105" y="14027"/>
                    <a:pt x="4236" y="14894"/>
                  </a:cubicBezTo>
                  <a:cubicBezTo>
                    <a:pt x="2366" y="15761"/>
                    <a:pt x="1120" y="16707"/>
                    <a:pt x="497" y="17653"/>
                  </a:cubicBezTo>
                  <a:cubicBezTo>
                    <a:pt x="-126" y="18599"/>
                    <a:pt x="-126" y="19545"/>
                    <a:pt x="289" y="20255"/>
                  </a:cubicBezTo>
                  <a:cubicBezTo>
                    <a:pt x="705" y="20964"/>
                    <a:pt x="1536" y="21437"/>
                    <a:pt x="4859" y="21122"/>
                  </a:cubicBezTo>
                  <a:cubicBezTo>
                    <a:pt x="8182" y="20806"/>
                    <a:pt x="13997" y="19703"/>
                    <a:pt x="19812" y="185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297275" y="4787900"/>
              <a:ext cx="20779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4629"/>
                    <a:pt x="-396" y="9257"/>
                    <a:pt x="144" y="12857"/>
                  </a:cubicBezTo>
                  <a:cubicBezTo>
                    <a:pt x="684" y="16457"/>
                    <a:pt x="2844" y="19029"/>
                    <a:pt x="6624" y="20314"/>
                  </a:cubicBezTo>
                  <a:cubicBezTo>
                    <a:pt x="10404" y="21600"/>
                    <a:pt x="15804" y="21600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295828" y="4708524"/>
              <a:ext cx="222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209239" y="4008104"/>
              <a:ext cx="80240" cy="14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60" fill="norm" stroke="1" extrusionOk="0">
                  <a:moveTo>
                    <a:pt x="21268" y="3983"/>
                  </a:moveTo>
                  <a:cubicBezTo>
                    <a:pt x="20707" y="2594"/>
                    <a:pt x="20146" y="1206"/>
                    <a:pt x="19024" y="511"/>
                  </a:cubicBezTo>
                  <a:cubicBezTo>
                    <a:pt x="17902" y="-183"/>
                    <a:pt x="16219" y="-183"/>
                    <a:pt x="13834" y="588"/>
                  </a:cubicBezTo>
                  <a:cubicBezTo>
                    <a:pt x="11450" y="1360"/>
                    <a:pt x="8364" y="2903"/>
                    <a:pt x="6541" y="4523"/>
                  </a:cubicBezTo>
                  <a:cubicBezTo>
                    <a:pt x="4717" y="6143"/>
                    <a:pt x="4156" y="7840"/>
                    <a:pt x="4297" y="9460"/>
                  </a:cubicBezTo>
                  <a:cubicBezTo>
                    <a:pt x="4437" y="11080"/>
                    <a:pt x="5278" y="12623"/>
                    <a:pt x="5138" y="13703"/>
                  </a:cubicBezTo>
                  <a:cubicBezTo>
                    <a:pt x="4998" y="14783"/>
                    <a:pt x="3876" y="15400"/>
                    <a:pt x="2894" y="16171"/>
                  </a:cubicBezTo>
                  <a:cubicBezTo>
                    <a:pt x="1912" y="16943"/>
                    <a:pt x="1071" y="17868"/>
                    <a:pt x="510" y="18794"/>
                  </a:cubicBezTo>
                  <a:cubicBezTo>
                    <a:pt x="-51" y="19720"/>
                    <a:pt x="-332" y="20646"/>
                    <a:pt x="650" y="21031"/>
                  </a:cubicBezTo>
                  <a:cubicBezTo>
                    <a:pt x="1632" y="21417"/>
                    <a:pt x="3876" y="21263"/>
                    <a:pt x="6541" y="20954"/>
                  </a:cubicBezTo>
                  <a:cubicBezTo>
                    <a:pt x="9206" y="20646"/>
                    <a:pt x="12291" y="20183"/>
                    <a:pt x="14536" y="20028"/>
                  </a:cubicBezTo>
                  <a:cubicBezTo>
                    <a:pt x="16780" y="19874"/>
                    <a:pt x="18182" y="20028"/>
                    <a:pt x="19585" y="20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324403" y="4149725"/>
              <a:ext cx="1" cy="73025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8305353" y="4092575"/>
              <a:ext cx="95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8229420" y="3864511"/>
              <a:ext cx="60059" cy="7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24" fill="norm" stroke="1" extrusionOk="0">
                  <a:moveTo>
                    <a:pt x="6725" y="4230"/>
                  </a:moveTo>
                  <a:cubicBezTo>
                    <a:pt x="4451" y="8901"/>
                    <a:pt x="2178" y="13571"/>
                    <a:pt x="1041" y="16636"/>
                  </a:cubicBezTo>
                  <a:cubicBezTo>
                    <a:pt x="-96" y="19701"/>
                    <a:pt x="-96" y="21160"/>
                    <a:pt x="93" y="21014"/>
                  </a:cubicBezTo>
                  <a:cubicBezTo>
                    <a:pt x="283" y="20868"/>
                    <a:pt x="662" y="19117"/>
                    <a:pt x="1799" y="16198"/>
                  </a:cubicBezTo>
                  <a:cubicBezTo>
                    <a:pt x="2936" y="13279"/>
                    <a:pt x="4830" y="9192"/>
                    <a:pt x="6536" y="6128"/>
                  </a:cubicBezTo>
                  <a:cubicBezTo>
                    <a:pt x="8241" y="3063"/>
                    <a:pt x="9757" y="1019"/>
                    <a:pt x="11462" y="290"/>
                  </a:cubicBezTo>
                  <a:cubicBezTo>
                    <a:pt x="13167" y="-440"/>
                    <a:pt x="15062" y="144"/>
                    <a:pt x="16767" y="2771"/>
                  </a:cubicBezTo>
                  <a:cubicBezTo>
                    <a:pt x="18472" y="5398"/>
                    <a:pt x="19988" y="10068"/>
                    <a:pt x="21504" y="14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2" name="Drawing"/>
          <p:cNvGrpSpPr/>
          <p:nvPr/>
        </p:nvGrpSpPr>
        <p:grpSpPr>
          <a:xfrm>
            <a:off x="2209165" y="1041400"/>
            <a:ext cx="10744836" cy="5969000"/>
            <a:chOff x="0" y="0"/>
            <a:chExt cx="10744834" cy="5969000"/>
          </a:xfrm>
        </p:grpSpPr>
        <p:sp>
          <p:nvSpPr>
            <p:cNvPr id="2713" name="Line"/>
            <p:cNvSpPr/>
            <p:nvPr/>
          </p:nvSpPr>
          <p:spPr>
            <a:xfrm>
              <a:off x="0" y="691362"/>
              <a:ext cx="200908" cy="44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51" fill="norm" stroke="1" extrusionOk="0">
                  <a:moveTo>
                    <a:pt x="18581" y="3723"/>
                  </a:moveTo>
                  <a:cubicBezTo>
                    <a:pt x="18581" y="3211"/>
                    <a:pt x="18581" y="2699"/>
                    <a:pt x="17919" y="2034"/>
                  </a:cubicBezTo>
                  <a:cubicBezTo>
                    <a:pt x="17258" y="1369"/>
                    <a:pt x="15936" y="550"/>
                    <a:pt x="14062" y="191"/>
                  </a:cubicBezTo>
                  <a:cubicBezTo>
                    <a:pt x="12189" y="-167"/>
                    <a:pt x="9764" y="-65"/>
                    <a:pt x="7119" y="857"/>
                  </a:cubicBezTo>
                  <a:cubicBezTo>
                    <a:pt x="4474" y="1778"/>
                    <a:pt x="1609" y="3518"/>
                    <a:pt x="507" y="5105"/>
                  </a:cubicBezTo>
                  <a:cubicBezTo>
                    <a:pt x="-595" y="6692"/>
                    <a:pt x="66" y="8125"/>
                    <a:pt x="2821" y="9507"/>
                  </a:cubicBezTo>
                  <a:cubicBezTo>
                    <a:pt x="5576" y="10889"/>
                    <a:pt x="10425" y="12220"/>
                    <a:pt x="13732" y="13346"/>
                  </a:cubicBezTo>
                  <a:cubicBezTo>
                    <a:pt x="17038" y="14472"/>
                    <a:pt x="18801" y="15393"/>
                    <a:pt x="19793" y="16110"/>
                  </a:cubicBezTo>
                  <a:cubicBezTo>
                    <a:pt x="20785" y="16826"/>
                    <a:pt x="21005" y="17338"/>
                    <a:pt x="20895" y="17850"/>
                  </a:cubicBezTo>
                  <a:cubicBezTo>
                    <a:pt x="20785" y="18362"/>
                    <a:pt x="20344" y="18874"/>
                    <a:pt x="18911" y="19437"/>
                  </a:cubicBezTo>
                  <a:cubicBezTo>
                    <a:pt x="17478" y="20000"/>
                    <a:pt x="15054" y="20614"/>
                    <a:pt x="13291" y="20921"/>
                  </a:cubicBezTo>
                  <a:cubicBezTo>
                    <a:pt x="11527" y="21228"/>
                    <a:pt x="10425" y="21228"/>
                    <a:pt x="9323" y="21279"/>
                  </a:cubicBezTo>
                  <a:cubicBezTo>
                    <a:pt x="8221" y="21331"/>
                    <a:pt x="7119" y="21433"/>
                    <a:pt x="6568" y="21228"/>
                  </a:cubicBezTo>
                  <a:cubicBezTo>
                    <a:pt x="6017" y="21024"/>
                    <a:pt x="6017" y="20512"/>
                    <a:pt x="6789" y="20000"/>
                  </a:cubicBezTo>
                  <a:cubicBezTo>
                    <a:pt x="7560" y="19488"/>
                    <a:pt x="9103" y="18976"/>
                    <a:pt x="10646" y="18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75284" y="9207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00412" y="1047750"/>
              <a:ext cx="152673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701" y="0"/>
                  </a:moveTo>
                  <a:cubicBezTo>
                    <a:pt x="1221" y="10800"/>
                    <a:pt x="-258" y="21600"/>
                    <a:pt x="38" y="21600"/>
                  </a:cubicBezTo>
                  <a:cubicBezTo>
                    <a:pt x="334" y="21600"/>
                    <a:pt x="2405" y="10800"/>
                    <a:pt x="6252" y="8100"/>
                  </a:cubicBezTo>
                  <a:cubicBezTo>
                    <a:pt x="10098" y="5400"/>
                    <a:pt x="15720" y="10800"/>
                    <a:pt x="2134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056180" y="767152"/>
              <a:ext cx="271605" cy="31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8" fill="norm" stroke="1" extrusionOk="0">
                  <a:moveTo>
                    <a:pt x="21486" y="2197"/>
                  </a:moveTo>
                  <a:cubicBezTo>
                    <a:pt x="21486" y="1491"/>
                    <a:pt x="21486" y="785"/>
                    <a:pt x="21067" y="362"/>
                  </a:cubicBezTo>
                  <a:cubicBezTo>
                    <a:pt x="20649" y="-62"/>
                    <a:pt x="19812" y="-203"/>
                    <a:pt x="17802" y="432"/>
                  </a:cubicBezTo>
                  <a:cubicBezTo>
                    <a:pt x="15793" y="1068"/>
                    <a:pt x="12612" y="2479"/>
                    <a:pt x="10519" y="3750"/>
                  </a:cubicBezTo>
                  <a:cubicBezTo>
                    <a:pt x="8426" y="5021"/>
                    <a:pt x="7421" y="6150"/>
                    <a:pt x="6919" y="7068"/>
                  </a:cubicBezTo>
                  <a:cubicBezTo>
                    <a:pt x="6416" y="7985"/>
                    <a:pt x="6416" y="8691"/>
                    <a:pt x="6751" y="9256"/>
                  </a:cubicBezTo>
                  <a:cubicBezTo>
                    <a:pt x="7086" y="9821"/>
                    <a:pt x="7756" y="10244"/>
                    <a:pt x="8509" y="10456"/>
                  </a:cubicBezTo>
                  <a:cubicBezTo>
                    <a:pt x="9263" y="10668"/>
                    <a:pt x="10100" y="10668"/>
                    <a:pt x="10937" y="10668"/>
                  </a:cubicBezTo>
                  <a:cubicBezTo>
                    <a:pt x="11774" y="10668"/>
                    <a:pt x="12612" y="10668"/>
                    <a:pt x="12612" y="10809"/>
                  </a:cubicBezTo>
                  <a:cubicBezTo>
                    <a:pt x="12612" y="10950"/>
                    <a:pt x="11774" y="11232"/>
                    <a:pt x="9933" y="12079"/>
                  </a:cubicBezTo>
                  <a:cubicBezTo>
                    <a:pt x="8091" y="12926"/>
                    <a:pt x="5244" y="14338"/>
                    <a:pt x="3402" y="15468"/>
                  </a:cubicBezTo>
                  <a:cubicBezTo>
                    <a:pt x="1560" y="16597"/>
                    <a:pt x="723" y="17444"/>
                    <a:pt x="305" y="18291"/>
                  </a:cubicBezTo>
                  <a:cubicBezTo>
                    <a:pt x="-114" y="19138"/>
                    <a:pt x="-114" y="19985"/>
                    <a:pt x="388" y="20550"/>
                  </a:cubicBezTo>
                  <a:cubicBezTo>
                    <a:pt x="891" y="21115"/>
                    <a:pt x="1895" y="21397"/>
                    <a:pt x="4323" y="21326"/>
                  </a:cubicBezTo>
                  <a:cubicBezTo>
                    <a:pt x="6751" y="21256"/>
                    <a:pt x="10602" y="20832"/>
                    <a:pt x="13365" y="20479"/>
                  </a:cubicBezTo>
                  <a:cubicBezTo>
                    <a:pt x="16128" y="20126"/>
                    <a:pt x="17802" y="19844"/>
                    <a:pt x="19477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416684" y="10668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166140" y="584402"/>
              <a:ext cx="167995" cy="15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87" fill="norm" stroke="1" extrusionOk="0">
                  <a:moveTo>
                    <a:pt x="3609" y="5789"/>
                  </a:moveTo>
                  <a:cubicBezTo>
                    <a:pt x="3069" y="8835"/>
                    <a:pt x="2529" y="11882"/>
                    <a:pt x="1854" y="14651"/>
                  </a:cubicBezTo>
                  <a:cubicBezTo>
                    <a:pt x="1179" y="17420"/>
                    <a:pt x="369" y="19912"/>
                    <a:pt x="99" y="20466"/>
                  </a:cubicBezTo>
                  <a:cubicBezTo>
                    <a:pt x="-171" y="21020"/>
                    <a:pt x="99" y="19635"/>
                    <a:pt x="1044" y="17005"/>
                  </a:cubicBezTo>
                  <a:cubicBezTo>
                    <a:pt x="1989" y="14374"/>
                    <a:pt x="3609" y="10497"/>
                    <a:pt x="4959" y="7451"/>
                  </a:cubicBezTo>
                  <a:cubicBezTo>
                    <a:pt x="6309" y="4405"/>
                    <a:pt x="7389" y="2189"/>
                    <a:pt x="8604" y="943"/>
                  </a:cubicBezTo>
                  <a:cubicBezTo>
                    <a:pt x="9819" y="-303"/>
                    <a:pt x="11169" y="-580"/>
                    <a:pt x="13329" y="1774"/>
                  </a:cubicBezTo>
                  <a:cubicBezTo>
                    <a:pt x="15489" y="4128"/>
                    <a:pt x="18459" y="9112"/>
                    <a:pt x="21429" y="1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600834" y="730250"/>
              <a:ext cx="7488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0" y="0"/>
                  </a:moveTo>
                  <a:cubicBezTo>
                    <a:pt x="2919" y="114"/>
                    <a:pt x="5838" y="229"/>
                    <a:pt x="9632" y="1086"/>
                  </a:cubicBezTo>
                  <a:cubicBezTo>
                    <a:pt x="13427" y="1943"/>
                    <a:pt x="18097" y="3543"/>
                    <a:pt x="19849" y="6400"/>
                  </a:cubicBezTo>
                  <a:cubicBezTo>
                    <a:pt x="21600" y="9257"/>
                    <a:pt x="20432" y="13371"/>
                    <a:pt x="16930" y="16114"/>
                  </a:cubicBezTo>
                  <a:cubicBezTo>
                    <a:pt x="13427" y="18857"/>
                    <a:pt x="7589" y="20229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93088" y="783515"/>
              <a:ext cx="155297" cy="38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46" fill="norm" stroke="1" extrusionOk="0">
                  <a:moveTo>
                    <a:pt x="18538" y="216"/>
                  </a:moveTo>
                  <a:cubicBezTo>
                    <a:pt x="14506" y="-19"/>
                    <a:pt x="10474" y="-254"/>
                    <a:pt x="7306" y="626"/>
                  </a:cubicBezTo>
                  <a:cubicBezTo>
                    <a:pt x="4138" y="1507"/>
                    <a:pt x="1834" y="3503"/>
                    <a:pt x="682" y="6261"/>
                  </a:cubicBezTo>
                  <a:cubicBezTo>
                    <a:pt x="-470" y="9020"/>
                    <a:pt x="-470" y="12542"/>
                    <a:pt x="3130" y="15183"/>
                  </a:cubicBezTo>
                  <a:cubicBezTo>
                    <a:pt x="6730" y="17824"/>
                    <a:pt x="13930" y="19585"/>
                    <a:pt x="2113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712504" y="505449"/>
              <a:ext cx="180431" cy="11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86" fill="norm" stroke="1" extrusionOk="0">
                  <a:moveTo>
                    <a:pt x="1054" y="4918"/>
                  </a:moveTo>
                  <a:cubicBezTo>
                    <a:pt x="309" y="3428"/>
                    <a:pt x="-436" y="1938"/>
                    <a:pt x="309" y="1007"/>
                  </a:cubicBezTo>
                  <a:cubicBezTo>
                    <a:pt x="1054" y="76"/>
                    <a:pt x="3288" y="-296"/>
                    <a:pt x="4778" y="263"/>
                  </a:cubicBezTo>
                  <a:cubicBezTo>
                    <a:pt x="6267" y="821"/>
                    <a:pt x="7012" y="2311"/>
                    <a:pt x="7012" y="4918"/>
                  </a:cubicBezTo>
                  <a:cubicBezTo>
                    <a:pt x="7012" y="7525"/>
                    <a:pt x="6267" y="11249"/>
                    <a:pt x="5398" y="13670"/>
                  </a:cubicBezTo>
                  <a:cubicBezTo>
                    <a:pt x="4530" y="16090"/>
                    <a:pt x="3536" y="17207"/>
                    <a:pt x="3661" y="18325"/>
                  </a:cubicBezTo>
                  <a:cubicBezTo>
                    <a:pt x="3785" y="19442"/>
                    <a:pt x="5026" y="20559"/>
                    <a:pt x="8130" y="20932"/>
                  </a:cubicBezTo>
                  <a:cubicBezTo>
                    <a:pt x="11233" y="21304"/>
                    <a:pt x="16198" y="20932"/>
                    <a:pt x="21164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096134" y="93980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100"/>
                    <a:pt x="1394" y="12600"/>
                    <a:pt x="4994" y="9000"/>
                  </a:cubicBezTo>
                  <a:cubicBezTo>
                    <a:pt x="8594" y="5400"/>
                    <a:pt x="1509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207441" y="850900"/>
              <a:ext cx="156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65"/>
                    <a:pt x="3818" y="9730"/>
                    <a:pt x="1118" y="13330"/>
                  </a:cubicBezTo>
                  <a:cubicBezTo>
                    <a:pt x="-1582" y="16930"/>
                    <a:pt x="1118" y="1926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775649" y="758252"/>
              <a:ext cx="190436" cy="37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50" fill="norm" stroke="1" extrusionOk="0">
                  <a:moveTo>
                    <a:pt x="21123" y="2047"/>
                  </a:moveTo>
                  <a:cubicBezTo>
                    <a:pt x="20653" y="1314"/>
                    <a:pt x="20184" y="582"/>
                    <a:pt x="18893" y="216"/>
                  </a:cubicBezTo>
                  <a:cubicBezTo>
                    <a:pt x="17601" y="-150"/>
                    <a:pt x="15488" y="-150"/>
                    <a:pt x="12436" y="1009"/>
                  </a:cubicBezTo>
                  <a:cubicBezTo>
                    <a:pt x="9384" y="2169"/>
                    <a:pt x="5393" y="4487"/>
                    <a:pt x="2927" y="7233"/>
                  </a:cubicBezTo>
                  <a:cubicBezTo>
                    <a:pt x="462" y="9979"/>
                    <a:pt x="-477" y="13152"/>
                    <a:pt x="227" y="15592"/>
                  </a:cubicBezTo>
                  <a:cubicBezTo>
                    <a:pt x="932" y="18033"/>
                    <a:pt x="3280" y="19742"/>
                    <a:pt x="5980" y="20596"/>
                  </a:cubicBezTo>
                  <a:cubicBezTo>
                    <a:pt x="8680" y="21450"/>
                    <a:pt x="11732" y="21450"/>
                    <a:pt x="14784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997834" y="818610"/>
              <a:ext cx="228601" cy="24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1738"/>
                  </a:moveTo>
                  <a:cubicBezTo>
                    <a:pt x="21000" y="987"/>
                    <a:pt x="20400" y="236"/>
                    <a:pt x="18600" y="48"/>
                  </a:cubicBezTo>
                  <a:cubicBezTo>
                    <a:pt x="16800" y="-140"/>
                    <a:pt x="13800" y="236"/>
                    <a:pt x="11400" y="987"/>
                  </a:cubicBezTo>
                  <a:cubicBezTo>
                    <a:pt x="9000" y="1738"/>
                    <a:pt x="7200" y="2865"/>
                    <a:pt x="6100" y="3898"/>
                  </a:cubicBezTo>
                  <a:cubicBezTo>
                    <a:pt x="5000" y="4931"/>
                    <a:pt x="4600" y="5870"/>
                    <a:pt x="4700" y="6810"/>
                  </a:cubicBezTo>
                  <a:cubicBezTo>
                    <a:pt x="4800" y="7749"/>
                    <a:pt x="5400" y="8688"/>
                    <a:pt x="6200" y="9345"/>
                  </a:cubicBezTo>
                  <a:cubicBezTo>
                    <a:pt x="7000" y="10003"/>
                    <a:pt x="8000" y="10378"/>
                    <a:pt x="8100" y="10942"/>
                  </a:cubicBezTo>
                  <a:cubicBezTo>
                    <a:pt x="8200" y="11505"/>
                    <a:pt x="7400" y="12257"/>
                    <a:pt x="6100" y="13196"/>
                  </a:cubicBezTo>
                  <a:cubicBezTo>
                    <a:pt x="4800" y="14135"/>
                    <a:pt x="3000" y="15262"/>
                    <a:pt x="1800" y="16201"/>
                  </a:cubicBezTo>
                  <a:cubicBezTo>
                    <a:pt x="600" y="17140"/>
                    <a:pt x="0" y="17891"/>
                    <a:pt x="0" y="18643"/>
                  </a:cubicBezTo>
                  <a:cubicBezTo>
                    <a:pt x="0" y="19394"/>
                    <a:pt x="600" y="20145"/>
                    <a:pt x="2400" y="20615"/>
                  </a:cubicBezTo>
                  <a:cubicBezTo>
                    <a:pt x="4200" y="21084"/>
                    <a:pt x="7200" y="21272"/>
                    <a:pt x="9700" y="21366"/>
                  </a:cubicBezTo>
                  <a:cubicBezTo>
                    <a:pt x="12200" y="21460"/>
                    <a:pt x="14200" y="21460"/>
                    <a:pt x="162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242221" y="1019455"/>
              <a:ext cx="117564" cy="14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01" fill="norm" stroke="1" extrusionOk="0">
                  <a:moveTo>
                    <a:pt x="594" y="7105"/>
                  </a:moveTo>
                  <a:cubicBezTo>
                    <a:pt x="209" y="5517"/>
                    <a:pt x="-177" y="3928"/>
                    <a:pt x="594" y="2658"/>
                  </a:cubicBezTo>
                  <a:cubicBezTo>
                    <a:pt x="1366" y="1387"/>
                    <a:pt x="3294" y="434"/>
                    <a:pt x="5802" y="117"/>
                  </a:cubicBezTo>
                  <a:cubicBezTo>
                    <a:pt x="8309" y="-201"/>
                    <a:pt x="11394" y="117"/>
                    <a:pt x="13130" y="1228"/>
                  </a:cubicBezTo>
                  <a:cubicBezTo>
                    <a:pt x="14866" y="2340"/>
                    <a:pt x="15252" y="4246"/>
                    <a:pt x="13323" y="6946"/>
                  </a:cubicBezTo>
                  <a:cubicBezTo>
                    <a:pt x="11394" y="9646"/>
                    <a:pt x="7152" y="13140"/>
                    <a:pt x="4259" y="15681"/>
                  </a:cubicBezTo>
                  <a:cubicBezTo>
                    <a:pt x="1366" y="18223"/>
                    <a:pt x="-177" y="19811"/>
                    <a:pt x="16" y="20605"/>
                  </a:cubicBezTo>
                  <a:cubicBezTo>
                    <a:pt x="209" y="21399"/>
                    <a:pt x="2137" y="21399"/>
                    <a:pt x="5994" y="20605"/>
                  </a:cubicBezTo>
                  <a:cubicBezTo>
                    <a:pt x="9852" y="19811"/>
                    <a:pt x="15637" y="18223"/>
                    <a:pt x="21423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141207" y="650785"/>
              <a:ext cx="148728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0" fill="norm" stroke="1" extrusionOk="0">
                  <a:moveTo>
                    <a:pt x="384" y="7603"/>
                  </a:moveTo>
                  <a:cubicBezTo>
                    <a:pt x="80" y="9901"/>
                    <a:pt x="-224" y="12199"/>
                    <a:pt x="232" y="12658"/>
                  </a:cubicBezTo>
                  <a:cubicBezTo>
                    <a:pt x="689" y="13118"/>
                    <a:pt x="1906" y="11739"/>
                    <a:pt x="2970" y="9901"/>
                  </a:cubicBezTo>
                  <a:cubicBezTo>
                    <a:pt x="4035" y="8062"/>
                    <a:pt x="4948" y="5764"/>
                    <a:pt x="5861" y="3696"/>
                  </a:cubicBezTo>
                  <a:cubicBezTo>
                    <a:pt x="6773" y="1628"/>
                    <a:pt x="7686" y="-210"/>
                    <a:pt x="8599" y="20"/>
                  </a:cubicBezTo>
                  <a:cubicBezTo>
                    <a:pt x="9511" y="250"/>
                    <a:pt x="10424" y="2547"/>
                    <a:pt x="12553" y="6454"/>
                  </a:cubicBezTo>
                  <a:cubicBezTo>
                    <a:pt x="14683" y="10360"/>
                    <a:pt x="18030" y="15875"/>
                    <a:pt x="21376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531234" y="723900"/>
              <a:ext cx="80192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554" fill="norm" stroke="1" extrusionOk="0">
                  <a:moveTo>
                    <a:pt x="0" y="0"/>
                  </a:moveTo>
                  <a:cubicBezTo>
                    <a:pt x="7560" y="3235"/>
                    <a:pt x="15120" y="6470"/>
                    <a:pt x="18360" y="9704"/>
                  </a:cubicBezTo>
                  <a:cubicBezTo>
                    <a:pt x="21600" y="12939"/>
                    <a:pt x="20520" y="16174"/>
                    <a:pt x="18900" y="18052"/>
                  </a:cubicBezTo>
                  <a:cubicBezTo>
                    <a:pt x="17280" y="19930"/>
                    <a:pt x="15120" y="20452"/>
                    <a:pt x="12960" y="20870"/>
                  </a:cubicBezTo>
                  <a:cubicBezTo>
                    <a:pt x="10800" y="21287"/>
                    <a:pt x="8640" y="21600"/>
                    <a:pt x="6750" y="21548"/>
                  </a:cubicBezTo>
                  <a:cubicBezTo>
                    <a:pt x="4860" y="21496"/>
                    <a:pt x="3240" y="21078"/>
                    <a:pt x="162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613784" y="522406"/>
              <a:ext cx="12065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609"/>
                  </a:moveTo>
                  <a:cubicBezTo>
                    <a:pt x="0" y="4972"/>
                    <a:pt x="0" y="3336"/>
                    <a:pt x="1326" y="2027"/>
                  </a:cubicBezTo>
                  <a:cubicBezTo>
                    <a:pt x="2653" y="718"/>
                    <a:pt x="5305" y="-264"/>
                    <a:pt x="7389" y="63"/>
                  </a:cubicBezTo>
                  <a:cubicBezTo>
                    <a:pt x="9474" y="391"/>
                    <a:pt x="10989" y="2027"/>
                    <a:pt x="10989" y="4809"/>
                  </a:cubicBezTo>
                  <a:cubicBezTo>
                    <a:pt x="10989" y="7591"/>
                    <a:pt x="9474" y="11518"/>
                    <a:pt x="8147" y="14136"/>
                  </a:cubicBezTo>
                  <a:cubicBezTo>
                    <a:pt x="6821" y="16754"/>
                    <a:pt x="5684" y="18063"/>
                    <a:pt x="6253" y="19045"/>
                  </a:cubicBezTo>
                  <a:cubicBezTo>
                    <a:pt x="6821" y="20027"/>
                    <a:pt x="9095" y="20681"/>
                    <a:pt x="11937" y="21009"/>
                  </a:cubicBezTo>
                  <a:cubicBezTo>
                    <a:pt x="14779" y="21336"/>
                    <a:pt x="18189" y="2133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007484" y="9334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800"/>
                    <a:pt x="8727" y="12000"/>
                    <a:pt x="12327" y="8400"/>
                  </a:cubicBezTo>
                  <a:cubicBezTo>
                    <a:pt x="15927" y="4800"/>
                    <a:pt x="187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142951" y="869950"/>
              <a:ext cx="2963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43"/>
                    <a:pt x="0" y="6686"/>
                    <a:pt x="0" y="10286"/>
                  </a:cubicBezTo>
                  <a:cubicBezTo>
                    <a:pt x="0" y="13886"/>
                    <a:pt x="10800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490084" y="10223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004434" y="10096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594984" y="95250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560"/>
                    <a:pt x="8291" y="11520"/>
                    <a:pt x="11891" y="7920"/>
                  </a:cubicBezTo>
                  <a:cubicBezTo>
                    <a:pt x="15491" y="4320"/>
                    <a:pt x="1854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691176" y="889000"/>
              <a:ext cx="1810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447"/>
                    <a:pt x="-1068" y="8894"/>
                    <a:pt x="132" y="12494"/>
                  </a:cubicBezTo>
                  <a:cubicBezTo>
                    <a:pt x="1332" y="16094"/>
                    <a:pt x="10932" y="1884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152087" y="802725"/>
              <a:ext cx="135048" cy="32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25" fill="norm" stroke="1" extrusionOk="0">
                  <a:moveTo>
                    <a:pt x="19899" y="3637"/>
                  </a:moveTo>
                  <a:cubicBezTo>
                    <a:pt x="20553" y="2366"/>
                    <a:pt x="21208" y="1096"/>
                    <a:pt x="20063" y="460"/>
                  </a:cubicBezTo>
                  <a:cubicBezTo>
                    <a:pt x="18917" y="-175"/>
                    <a:pt x="15972" y="-175"/>
                    <a:pt x="13190" y="601"/>
                  </a:cubicBezTo>
                  <a:cubicBezTo>
                    <a:pt x="10408" y="1378"/>
                    <a:pt x="7790" y="2931"/>
                    <a:pt x="5335" y="5825"/>
                  </a:cubicBezTo>
                  <a:cubicBezTo>
                    <a:pt x="2881" y="8719"/>
                    <a:pt x="590" y="12954"/>
                    <a:pt x="99" y="15778"/>
                  </a:cubicBezTo>
                  <a:cubicBezTo>
                    <a:pt x="-392" y="18601"/>
                    <a:pt x="917" y="20013"/>
                    <a:pt x="4681" y="20719"/>
                  </a:cubicBezTo>
                  <a:cubicBezTo>
                    <a:pt x="8444" y="21425"/>
                    <a:pt x="14663" y="21425"/>
                    <a:pt x="20881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415417" y="805367"/>
              <a:ext cx="182868" cy="23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42" fill="norm" stroke="1" extrusionOk="0">
                  <a:moveTo>
                    <a:pt x="21450" y="3570"/>
                  </a:moveTo>
                  <a:cubicBezTo>
                    <a:pt x="21202" y="2413"/>
                    <a:pt x="20953" y="1256"/>
                    <a:pt x="20209" y="581"/>
                  </a:cubicBezTo>
                  <a:cubicBezTo>
                    <a:pt x="19464" y="-94"/>
                    <a:pt x="18222" y="-287"/>
                    <a:pt x="15491" y="581"/>
                  </a:cubicBezTo>
                  <a:cubicBezTo>
                    <a:pt x="12760" y="1449"/>
                    <a:pt x="8540" y="3377"/>
                    <a:pt x="6057" y="4824"/>
                  </a:cubicBezTo>
                  <a:cubicBezTo>
                    <a:pt x="3574" y="6270"/>
                    <a:pt x="2829" y="7234"/>
                    <a:pt x="2829" y="8199"/>
                  </a:cubicBezTo>
                  <a:cubicBezTo>
                    <a:pt x="2829" y="9163"/>
                    <a:pt x="3574" y="10127"/>
                    <a:pt x="5188" y="10609"/>
                  </a:cubicBezTo>
                  <a:cubicBezTo>
                    <a:pt x="6802" y="11092"/>
                    <a:pt x="9284" y="11092"/>
                    <a:pt x="11147" y="11092"/>
                  </a:cubicBezTo>
                  <a:cubicBezTo>
                    <a:pt x="13009" y="11092"/>
                    <a:pt x="14250" y="11092"/>
                    <a:pt x="14126" y="11188"/>
                  </a:cubicBezTo>
                  <a:cubicBezTo>
                    <a:pt x="14002" y="11284"/>
                    <a:pt x="12512" y="11477"/>
                    <a:pt x="10402" y="12152"/>
                  </a:cubicBezTo>
                  <a:cubicBezTo>
                    <a:pt x="8291" y="12827"/>
                    <a:pt x="5560" y="13984"/>
                    <a:pt x="3698" y="14949"/>
                  </a:cubicBezTo>
                  <a:cubicBezTo>
                    <a:pt x="1836" y="15913"/>
                    <a:pt x="843" y="16684"/>
                    <a:pt x="347" y="17552"/>
                  </a:cubicBezTo>
                  <a:cubicBezTo>
                    <a:pt x="-150" y="18420"/>
                    <a:pt x="-150" y="19384"/>
                    <a:pt x="595" y="20059"/>
                  </a:cubicBezTo>
                  <a:cubicBezTo>
                    <a:pt x="1340" y="20734"/>
                    <a:pt x="2829" y="21120"/>
                    <a:pt x="5809" y="21217"/>
                  </a:cubicBezTo>
                  <a:cubicBezTo>
                    <a:pt x="8788" y="21313"/>
                    <a:pt x="13257" y="21120"/>
                    <a:pt x="17726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637392" y="1005569"/>
              <a:ext cx="106943" cy="11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620" fill="norm" stroke="1" extrusionOk="0">
                  <a:moveTo>
                    <a:pt x="4880" y="6304"/>
                  </a:moveTo>
                  <a:cubicBezTo>
                    <a:pt x="4457" y="8539"/>
                    <a:pt x="4033" y="10773"/>
                    <a:pt x="3186" y="13567"/>
                  </a:cubicBezTo>
                  <a:cubicBezTo>
                    <a:pt x="2339" y="16360"/>
                    <a:pt x="1069" y="19711"/>
                    <a:pt x="433" y="20456"/>
                  </a:cubicBezTo>
                  <a:cubicBezTo>
                    <a:pt x="-202" y="21201"/>
                    <a:pt x="-202" y="19339"/>
                    <a:pt x="857" y="16360"/>
                  </a:cubicBezTo>
                  <a:cubicBezTo>
                    <a:pt x="1916" y="13380"/>
                    <a:pt x="4033" y="9284"/>
                    <a:pt x="5939" y="6304"/>
                  </a:cubicBezTo>
                  <a:cubicBezTo>
                    <a:pt x="7845" y="3325"/>
                    <a:pt x="9539" y="1463"/>
                    <a:pt x="11445" y="532"/>
                  </a:cubicBezTo>
                  <a:cubicBezTo>
                    <a:pt x="13351" y="-399"/>
                    <a:pt x="15469" y="-399"/>
                    <a:pt x="17163" y="2953"/>
                  </a:cubicBezTo>
                  <a:cubicBezTo>
                    <a:pt x="18857" y="6304"/>
                    <a:pt x="20127" y="13008"/>
                    <a:pt x="21398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516676" y="648642"/>
              <a:ext cx="151459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3" fill="norm" stroke="1" extrusionOk="0">
                  <a:moveTo>
                    <a:pt x="3467" y="1415"/>
                  </a:moveTo>
                  <a:cubicBezTo>
                    <a:pt x="2867" y="4184"/>
                    <a:pt x="2267" y="6953"/>
                    <a:pt x="1517" y="9722"/>
                  </a:cubicBezTo>
                  <a:cubicBezTo>
                    <a:pt x="767" y="12491"/>
                    <a:pt x="-133" y="15261"/>
                    <a:pt x="17" y="15261"/>
                  </a:cubicBezTo>
                  <a:cubicBezTo>
                    <a:pt x="167" y="15261"/>
                    <a:pt x="1367" y="12491"/>
                    <a:pt x="2567" y="9999"/>
                  </a:cubicBezTo>
                  <a:cubicBezTo>
                    <a:pt x="3767" y="7507"/>
                    <a:pt x="4967" y="5291"/>
                    <a:pt x="6167" y="3353"/>
                  </a:cubicBezTo>
                  <a:cubicBezTo>
                    <a:pt x="7367" y="1415"/>
                    <a:pt x="8567" y="-247"/>
                    <a:pt x="9617" y="30"/>
                  </a:cubicBezTo>
                  <a:cubicBezTo>
                    <a:pt x="10667" y="307"/>
                    <a:pt x="11567" y="2522"/>
                    <a:pt x="13517" y="6399"/>
                  </a:cubicBezTo>
                  <a:cubicBezTo>
                    <a:pt x="15467" y="10276"/>
                    <a:pt x="18467" y="15815"/>
                    <a:pt x="21467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903084" y="742949"/>
              <a:ext cx="92288" cy="4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01" fill="norm" stroke="1" extrusionOk="0">
                  <a:moveTo>
                    <a:pt x="0" y="0"/>
                  </a:moveTo>
                  <a:cubicBezTo>
                    <a:pt x="6240" y="2631"/>
                    <a:pt x="12480" y="5263"/>
                    <a:pt x="16320" y="8059"/>
                  </a:cubicBezTo>
                  <a:cubicBezTo>
                    <a:pt x="20160" y="10855"/>
                    <a:pt x="21600" y="13815"/>
                    <a:pt x="20640" y="16063"/>
                  </a:cubicBezTo>
                  <a:cubicBezTo>
                    <a:pt x="19680" y="18311"/>
                    <a:pt x="16320" y="19846"/>
                    <a:pt x="13440" y="20668"/>
                  </a:cubicBezTo>
                  <a:cubicBezTo>
                    <a:pt x="10560" y="21490"/>
                    <a:pt x="8160" y="21600"/>
                    <a:pt x="6240" y="21436"/>
                  </a:cubicBezTo>
                  <a:cubicBezTo>
                    <a:pt x="4320" y="21271"/>
                    <a:pt x="2880" y="20832"/>
                    <a:pt x="144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998063" y="568982"/>
              <a:ext cx="133622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31" fill="norm" stroke="1" extrusionOk="0">
                  <a:moveTo>
                    <a:pt x="1056" y="3386"/>
                  </a:moveTo>
                  <a:cubicBezTo>
                    <a:pt x="2068" y="2057"/>
                    <a:pt x="3081" y="728"/>
                    <a:pt x="4431" y="229"/>
                  </a:cubicBezTo>
                  <a:cubicBezTo>
                    <a:pt x="5781" y="-269"/>
                    <a:pt x="7469" y="63"/>
                    <a:pt x="8481" y="1060"/>
                  </a:cubicBezTo>
                  <a:cubicBezTo>
                    <a:pt x="9494" y="2057"/>
                    <a:pt x="9831" y="3719"/>
                    <a:pt x="8818" y="5879"/>
                  </a:cubicBezTo>
                  <a:cubicBezTo>
                    <a:pt x="7806" y="8039"/>
                    <a:pt x="5444" y="10697"/>
                    <a:pt x="3418" y="12857"/>
                  </a:cubicBezTo>
                  <a:cubicBezTo>
                    <a:pt x="1393" y="15017"/>
                    <a:pt x="-294" y="16679"/>
                    <a:pt x="43" y="17842"/>
                  </a:cubicBezTo>
                  <a:cubicBezTo>
                    <a:pt x="381" y="19005"/>
                    <a:pt x="2743" y="19669"/>
                    <a:pt x="6625" y="20168"/>
                  </a:cubicBezTo>
                  <a:cubicBezTo>
                    <a:pt x="10506" y="20666"/>
                    <a:pt x="15906" y="20999"/>
                    <a:pt x="2130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32434" y="21526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26084" y="22733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18346" y="1993899"/>
              <a:ext cx="144339" cy="45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64" fill="norm" stroke="1" extrusionOk="0">
                  <a:moveTo>
                    <a:pt x="20746" y="603"/>
                  </a:moveTo>
                  <a:cubicBezTo>
                    <a:pt x="19529" y="301"/>
                    <a:pt x="18312" y="0"/>
                    <a:pt x="17095" y="0"/>
                  </a:cubicBezTo>
                  <a:cubicBezTo>
                    <a:pt x="15878" y="0"/>
                    <a:pt x="14661" y="301"/>
                    <a:pt x="12076" y="1557"/>
                  </a:cubicBezTo>
                  <a:cubicBezTo>
                    <a:pt x="9490" y="2813"/>
                    <a:pt x="5535" y="5023"/>
                    <a:pt x="2949" y="7635"/>
                  </a:cubicBezTo>
                  <a:cubicBezTo>
                    <a:pt x="363" y="10247"/>
                    <a:pt x="-854" y="13261"/>
                    <a:pt x="667" y="15673"/>
                  </a:cubicBezTo>
                  <a:cubicBezTo>
                    <a:pt x="2188" y="18084"/>
                    <a:pt x="6447" y="19892"/>
                    <a:pt x="10250" y="20746"/>
                  </a:cubicBezTo>
                  <a:cubicBezTo>
                    <a:pt x="14053" y="21600"/>
                    <a:pt x="17400" y="21500"/>
                    <a:pt x="20746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334134" y="2019300"/>
              <a:ext cx="165101" cy="14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0"/>
                  </a:moveTo>
                  <a:cubicBezTo>
                    <a:pt x="4431" y="5476"/>
                    <a:pt x="8862" y="10952"/>
                    <a:pt x="11769" y="14603"/>
                  </a:cubicBezTo>
                  <a:cubicBezTo>
                    <a:pt x="14677" y="18254"/>
                    <a:pt x="16062" y="20079"/>
                    <a:pt x="17446" y="20839"/>
                  </a:cubicBezTo>
                  <a:cubicBezTo>
                    <a:pt x="18831" y="21600"/>
                    <a:pt x="20215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436461" y="1974849"/>
              <a:ext cx="107224" cy="34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0" fill="norm" stroke="1" extrusionOk="0">
                  <a:moveTo>
                    <a:pt x="21455" y="0"/>
                  </a:moveTo>
                  <a:cubicBezTo>
                    <a:pt x="17643" y="1733"/>
                    <a:pt x="13831" y="3467"/>
                    <a:pt x="10655" y="6333"/>
                  </a:cubicBezTo>
                  <a:cubicBezTo>
                    <a:pt x="7479" y="9200"/>
                    <a:pt x="4937" y="13200"/>
                    <a:pt x="3243" y="15533"/>
                  </a:cubicBezTo>
                  <a:cubicBezTo>
                    <a:pt x="1549" y="17867"/>
                    <a:pt x="702" y="18533"/>
                    <a:pt x="279" y="19333"/>
                  </a:cubicBezTo>
                  <a:cubicBezTo>
                    <a:pt x="-145" y="20133"/>
                    <a:pt x="-145" y="21067"/>
                    <a:pt x="702" y="21333"/>
                  </a:cubicBezTo>
                  <a:cubicBezTo>
                    <a:pt x="1549" y="21600"/>
                    <a:pt x="3243" y="21200"/>
                    <a:pt x="493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581784" y="227964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804034" y="2231743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50" y="2735"/>
                    <a:pt x="9900" y="-1585"/>
                    <a:pt x="13500" y="575"/>
                  </a:cubicBezTo>
                  <a:cubicBezTo>
                    <a:pt x="17100" y="2735"/>
                    <a:pt x="193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235834" y="2012949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200"/>
                    <a:pt x="9216" y="10400"/>
                    <a:pt x="12096" y="13600"/>
                  </a:cubicBezTo>
                  <a:cubicBezTo>
                    <a:pt x="14976" y="16800"/>
                    <a:pt x="16128" y="18000"/>
                    <a:pt x="17280" y="19000"/>
                  </a:cubicBezTo>
                  <a:cubicBezTo>
                    <a:pt x="18432" y="20000"/>
                    <a:pt x="19584" y="20800"/>
                    <a:pt x="20304" y="21200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343784" y="2038350"/>
              <a:ext cx="1016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586"/>
                    <a:pt x="16200" y="3173"/>
                    <a:pt x="13050" y="5736"/>
                  </a:cubicBezTo>
                  <a:cubicBezTo>
                    <a:pt x="9900" y="8298"/>
                    <a:pt x="6300" y="11837"/>
                    <a:pt x="4050" y="14644"/>
                  </a:cubicBezTo>
                  <a:cubicBezTo>
                    <a:pt x="1800" y="17451"/>
                    <a:pt x="900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483484" y="23558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370125" y="1815600"/>
              <a:ext cx="132410" cy="1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557" fill="norm" stroke="1" extrusionOk="0">
                  <a:moveTo>
                    <a:pt x="2934" y="4636"/>
                  </a:moveTo>
                  <a:cubicBezTo>
                    <a:pt x="2591" y="6531"/>
                    <a:pt x="2248" y="8426"/>
                    <a:pt x="1562" y="11647"/>
                  </a:cubicBezTo>
                  <a:cubicBezTo>
                    <a:pt x="877" y="14868"/>
                    <a:pt x="-152" y="19415"/>
                    <a:pt x="19" y="20363"/>
                  </a:cubicBezTo>
                  <a:cubicBezTo>
                    <a:pt x="191" y="21310"/>
                    <a:pt x="1562" y="18657"/>
                    <a:pt x="2934" y="15247"/>
                  </a:cubicBezTo>
                  <a:cubicBezTo>
                    <a:pt x="4305" y="11836"/>
                    <a:pt x="5677" y="7668"/>
                    <a:pt x="7048" y="4826"/>
                  </a:cubicBezTo>
                  <a:cubicBezTo>
                    <a:pt x="8419" y="1984"/>
                    <a:pt x="9791" y="468"/>
                    <a:pt x="11334" y="89"/>
                  </a:cubicBezTo>
                  <a:cubicBezTo>
                    <a:pt x="12877" y="-290"/>
                    <a:pt x="14591" y="468"/>
                    <a:pt x="16305" y="3689"/>
                  </a:cubicBezTo>
                  <a:cubicBezTo>
                    <a:pt x="18019" y="6910"/>
                    <a:pt x="19734" y="12594"/>
                    <a:pt x="21448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661284" y="1924050"/>
              <a:ext cx="9003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507" y="0"/>
                  </a:moveTo>
                  <a:cubicBezTo>
                    <a:pt x="6530" y="2627"/>
                    <a:pt x="11553" y="5254"/>
                    <a:pt x="15321" y="8222"/>
                  </a:cubicBezTo>
                  <a:cubicBezTo>
                    <a:pt x="19088" y="11189"/>
                    <a:pt x="21600" y="14497"/>
                    <a:pt x="21349" y="16735"/>
                  </a:cubicBezTo>
                  <a:cubicBezTo>
                    <a:pt x="21098" y="18973"/>
                    <a:pt x="18084" y="20141"/>
                    <a:pt x="14065" y="20773"/>
                  </a:cubicBezTo>
                  <a:cubicBezTo>
                    <a:pt x="10047" y="21405"/>
                    <a:pt x="5023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769234" y="1718332"/>
              <a:ext cx="171451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725"/>
                  </a:moveTo>
                  <a:cubicBezTo>
                    <a:pt x="267" y="3266"/>
                    <a:pt x="533" y="1806"/>
                    <a:pt x="1867" y="931"/>
                  </a:cubicBezTo>
                  <a:cubicBezTo>
                    <a:pt x="3200" y="55"/>
                    <a:pt x="5600" y="-237"/>
                    <a:pt x="7333" y="201"/>
                  </a:cubicBezTo>
                  <a:cubicBezTo>
                    <a:pt x="9067" y="639"/>
                    <a:pt x="10133" y="1806"/>
                    <a:pt x="9333" y="4579"/>
                  </a:cubicBezTo>
                  <a:cubicBezTo>
                    <a:pt x="8533" y="7352"/>
                    <a:pt x="5867" y="11731"/>
                    <a:pt x="3867" y="14795"/>
                  </a:cubicBezTo>
                  <a:cubicBezTo>
                    <a:pt x="1867" y="17860"/>
                    <a:pt x="533" y="19612"/>
                    <a:pt x="933" y="20487"/>
                  </a:cubicBezTo>
                  <a:cubicBezTo>
                    <a:pt x="1333" y="21363"/>
                    <a:pt x="3467" y="21363"/>
                    <a:pt x="7200" y="21363"/>
                  </a:cubicBezTo>
                  <a:cubicBezTo>
                    <a:pt x="10933" y="21363"/>
                    <a:pt x="16267" y="21363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347084" y="217805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480434" y="21209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14"/>
                    <a:pt x="11520" y="11829"/>
                    <a:pt x="15120" y="15429"/>
                  </a:cubicBezTo>
                  <a:cubicBezTo>
                    <a:pt x="18720" y="19029"/>
                    <a:pt x="2016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943239" y="1980491"/>
              <a:ext cx="123840" cy="35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88" fill="norm" stroke="1" extrusionOk="0">
                  <a:moveTo>
                    <a:pt x="20309" y="3092"/>
                  </a:moveTo>
                  <a:cubicBezTo>
                    <a:pt x="20663" y="2075"/>
                    <a:pt x="21017" y="1059"/>
                    <a:pt x="20309" y="487"/>
                  </a:cubicBezTo>
                  <a:cubicBezTo>
                    <a:pt x="19601" y="-85"/>
                    <a:pt x="17830" y="-212"/>
                    <a:pt x="15528" y="423"/>
                  </a:cubicBezTo>
                  <a:cubicBezTo>
                    <a:pt x="13227" y="1059"/>
                    <a:pt x="10394" y="2456"/>
                    <a:pt x="7561" y="5188"/>
                  </a:cubicBezTo>
                  <a:cubicBezTo>
                    <a:pt x="4728" y="7920"/>
                    <a:pt x="1896" y="11986"/>
                    <a:pt x="656" y="14654"/>
                  </a:cubicBezTo>
                  <a:cubicBezTo>
                    <a:pt x="-583" y="17322"/>
                    <a:pt x="-229" y="18593"/>
                    <a:pt x="3135" y="19482"/>
                  </a:cubicBezTo>
                  <a:cubicBezTo>
                    <a:pt x="6499" y="20372"/>
                    <a:pt x="12873" y="20880"/>
                    <a:pt x="19247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145688" y="1993900"/>
              <a:ext cx="9039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347" y="0"/>
                  </a:moveTo>
                  <a:cubicBezTo>
                    <a:pt x="-144" y="1385"/>
                    <a:pt x="-635" y="2769"/>
                    <a:pt x="2801" y="6369"/>
                  </a:cubicBezTo>
                  <a:cubicBezTo>
                    <a:pt x="6238" y="9969"/>
                    <a:pt x="13601" y="15785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202218" y="2003922"/>
              <a:ext cx="110067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87"/>
                  </a:moveTo>
                  <a:cubicBezTo>
                    <a:pt x="19523" y="39"/>
                    <a:pt x="17446" y="-109"/>
                    <a:pt x="15785" y="113"/>
                  </a:cubicBezTo>
                  <a:cubicBezTo>
                    <a:pt x="14123" y="335"/>
                    <a:pt x="12877" y="927"/>
                    <a:pt x="10592" y="3072"/>
                  </a:cubicBezTo>
                  <a:cubicBezTo>
                    <a:pt x="8308" y="5217"/>
                    <a:pt x="4985" y="8916"/>
                    <a:pt x="2908" y="11875"/>
                  </a:cubicBezTo>
                  <a:cubicBezTo>
                    <a:pt x="831" y="14833"/>
                    <a:pt x="0" y="17053"/>
                    <a:pt x="0" y="18532"/>
                  </a:cubicBezTo>
                  <a:cubicBezTo>
                    <a:pt x="0" y="20012"/>
                    <a:pt x="831" y="20751"/>
                    <a:pt x="166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286884" y="2226299"/>
              <a:ext cx="88901" cy="12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674"/>
                  </a:moveTo>
                  <a:cubicBezTo>
                    <a:pt x="1543" y="2234"/>
                    <a:pt x="3086" y="794"/>
                    <a:pt x="5400" y="254"/>
                  </a:cubicBezTo>
                  <a:cubicBezTo>
                    <a:pt x="7714" y="-286"/>
                    <a:pt x="10800" y="74"/>
                    <a:pt x="13114" y="974"/>
                  </a:cubicBezTo>
                  <a:cubicBezTo>
                    <a:pt x="15429" y="1874"/>
                    <a:pt x="16971" y="3314"/>
                    <a:pt x="15943" y="6014"/>
                  </a:cubicBezTo>
                  <a:cubicBezTo>
                    <a:pt x="14914" y="8714"/>
                    <a:pt x="11314" y="12674"/>
                    <a:pt x="8486" y="15194"/>
                  </a:cubicBezTo>
                  <a:cubicBezTo>
                    <a:pt x="5657" y="17714"/>
                    <a:pt x="3600" y="18794"/>
                    <a:pt x="3857" y="19694"/>
                  </a:cubicBezTo>
                  <a:cubicBezTo>
                    <a:pt x="4114" y="20594"/>
                    <a:pt x="6686" y="21314"/>
                    <a:pt x="10029" y="21314"/>
                  </a:cubicBezTo>
                  <a:cubicBezTo>
                    <a:pt x="13371" y="21314"/>
                    <a:pt x="17486" y="20594"/>
                    <a:pt x="21600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559934" y="21907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839334" y="2025650"/>
              <a:ext cx="152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83"/>
                    <a:pt x="7200" y="4966"/>
                    <a:pt x="10200" y="7697"/>
                  </a:cubicBezTo>
                  <a:cubicBezTo>
                    <a:pt x="13200" y="10428"/>
                    <a:pt x="15600" y="13407"/>
                    <a:pt x="17400" y="15766"/>
                  </a:cubicBezTo>
                  <a:cubicBezTo>
                    <a:pt x="19200" y="18124"/>
                    <a:pt x="204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966334" y="1993900"/>
              <a:ext cx="1206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147"/>
                    <a:pt x="13263" y="4295"/>
                    <a:pt x="9663" y="7263"/>
                  </a:cubicBezTo>
                  <a:cubicBezTo>
                    <a:pt x="6063" y="10232"/>
                    <a:pt x="3032" y="14021"/>
                    <a:pt x="1516" y="16547"/>
                  </a:cubicBezTo>
                  <a:cubicBezTo>
                    <a:pt x="0" y="19074"/>
                    <a:pt x="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048884" y="2268402"/>
              <a:ext cx="107951" cy="9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5091"/>
                  </a:moveTo>
                  <a:cubicBezTo>
                    <a:pt x="1271" y="3291"/>
                    <a:pt x="2541" y="1491"/>
                    <a:pt x="4235" y="591"/>
                  </a:cubicBezTo>
                  <a:cubicBezTo>
                    <a:pt x="5929" y="-309"/>
                    <a:pt x="8047" y="-309"/>
                    <a:pt x="9529" y="1491"/>
                  </a:cubicBezTo>
                  <a:cubicBezTo>
                    <a:pt x="11012" y="3291"/>
                    <a:pt x="11859" y="6891"/>
                    <a:pt x="11435" y="9591"/>
                  </a:cubicBezTo>
                  <a:cubicBezTo>
                    <a:pt x="11012" y="12291"/>
                    <a:pt x="9318" y="14091"/>
                    <a:pt x="7624" y="15891"/>
                  </a:cubicBezTo>
                  <a:cubicBezTo>
                    <a:pt x="5929" y="17691"/>
                    <a:pt x="4235" y="19491"/>
                    <a:pt x="4659" y="20391"/>
                  </a:cubicBezTo>
                  <a:cubicBezTo>
                    <a:pt x="5082" y="21291"/>
                    <a:pt x="7624" y="21291"/>
                    <a:pt x="10800" y="20841"/>
                  </a:cubicBezTo>
                  <a:cubicBezTo>
                    <a:pt x="13976" y="20391"/>
                    <a:pt x="17788" y="19491"/>
                    <a:pt x="21600" y="18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963747" y="1843616"/>
              <a:ext cx="123238" cy="11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76" fill="norm" stroke="1" extrusionOk="0">
                  <a:moveTo>
                    <a:pt x="3742" y="6800"/>
                  </a:moveTo>
                  <a:cubicBezTo>
                    <a:pt x="2644" y="8800"/>
                    <a:pt x="1546" y="10800"/>
                    <a:pt x="813" y="13600"/>
                  </a:cubicBezTo>
                  <a:cubicBezTo>
                    <a:pt x="81" y="16400"/>
                    <a:pt x="-285" y="20000"/>
                    <a:pt x="264" y="20800"/>
                  </a:cubicBezTo>
                  <a:cubicBezTo>
                    <a:pt x="813" y="21600"/>
                    <a:pt x="2278" y="19600"/>
                    <a:pt x="3925" y="16200"/>
                  </a:cubicBezTo>
                  <a:cubicBezTo>
                    <a:pt x="5573" y="12800"/>
                    <a:pt x="7403" y="8000"/>
                    <a:pt x="8868" y="4800"/>
                  </a:cubicBezTo>
                  <a:cubicBezTo>
                    <a:pt x="10332" y="1600"/>
                    <a:pt x="11430" y="0"/>
                    <a:pt x="12895" y="0"/>
                  </a:cubicBezTo>
                  <a:cubicBezTo>
                    <a:pt x="14359" y="0"/>
                    <a:pt x="16190" y="1600"/>
                    <a:pt x="17654" y="4600"/>
                  </a:cubicBezTo>
                  <a:cubicBezTo>
                    <a:pt x="19118" y="7600"/>
                    <a:pt x="20217" y="12000"/>
                    <a:pt x="21315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264784" y="1949450"/>
              <a:ext cx="74500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6" fill="norm" stroke="1" extrusionOk="0">
                  <a:moveTo>
                    <a:pt x="0" y="0"/>
                  </a:moveTo>
                  <a:cubicBezTo>
                    <a:pt x="7200" y="3340"/>
                    <a:pt x="14400" y="6680"/>
                    <a:pt x="18000" y="10021"/>
                  </a:cubicBezTo>
                  <a:cubicBezTo>
                    <a:pt x="21600" y="13361"/>
                    <a:pt x="21600" y="16701"/>
                    <a:pt x="20400" y="18649"/>
                  </a:cubicBezTo>
                  <a:cubicBezTo>
                    <a:pt x="19200" y="20598"/>
                    <a:pt x="16800" y="21155"/>
                    <a:pt x="14100" y="21377"/>
                  </a:cubicBezTo>
                  <a:cubicBezTo>
                    <a:pt x="11400" y="21600"/>
                    <a:pt x="8400" y="21489"/>
                    <a:pt x="54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328284" y="1727905"/>
              <a:ext cx="158751" cy="1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823"/>
                  </a:moveTo>
                  <a:cubicBezTo>
                    <a:pt x="1440" y="206"/>
                    <a:pt x="2880" y="-411"/>
                    <a:pt x="4896" y="360"/>
                  </a:cubicBezTo>
                  <a:cubicBezTo>
                    <a:pt x="6912" y="1132"/>
                    <a:pt x="9504" y="3292"/>
                    <a:pt x="10512" y="5143"/>
                  </a:cubicBezTo>
                  <a:cubicBezTo>
                    <a:pt x="11520" y="6995"/>
                    <a:pt x="10944" y="8538"/>
                    <a:pt x="9792" y="9926"/>
                  </a:cubicBezTo>
                  <a:cubicBezTo>
                    <a:pt x="8640" y="11315"/>
                    <a:pt x="6912" y="12549"/>
                    <a:pt x="5616" y="13783"/>
                  </a:cubicBezTo>
                  <a:cubicBezTo>
                    <a:pt x="4320" y="15018"/>
                    <a:pt x="3456" y="16252"/>
                    <a:pt x="3888" y="17178"/>
                  </a:cubicBezTo>
                  <a:cubicBezTo>
                    <a:pt x="4320" y="18103"/>
                    <a:pt x="6048" y="18720"/>
                    <a:pt x="9216" y="19338"/>
                  </a:cubicBezTo>
                  <a:cubicBezTo>
                    <a:pt x="12384" y="19955"/>
                    <a:pt x="16992" y="20572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645784" y="222250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8720"/>
                    <a:pt x="10232" y="15840"/>
                    <a:pt x="13832" y="12240"/>
                  </a:cubicBezTo>
                  <a:cubicBezTo>
                    <a:pt x="17432" y="8640"/>
                    <a:pt x="1951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810612" y="2133600"/>
              <a:ext cx="3202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3114"/>
                    <a:pt x="-1176" y="6227"/>
                    <a:pt x="174" y="9827"/>
                  </a:cubicBezTo>
                  <a:cubicBezTo>
                    <a:pt x="1524" y="13427"/>
                    <a:pt x="10974" y="17514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064884" y="22796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579234" y="22606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877684" y="2279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379334" y="21971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86"/>
                    <a:pt x="7200" y="13371"/>
                    <a:pt x="10800" y="9771"/>
                  </a:cubicBezTo>
                  <a:cubicBezTo>
                    <a:pt x="14400" y="6171"/>
                    <a:pt x="180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493634" y="2120900"/>
              <a:ext cx="38101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3600" y="5445"/>
                    <a:pt x="7200" y="10891"/>
                    <a:pt x="8400" y="14067"/>
                  </a:cubicBezTo>
                  <a:cubicBezTo>
                    <a:pt x="9600" y="17244"/>
                    <a:pt x="8400" y="18151"/>
                    <a:pt x="7200" y="19059"/>
                  </a:cubicBezTo>
                  <a:cubicBezTo>
                    <a:pt x="6000" y="19966"/>
                    <a:pt x="4800" y="20874"/>
                    <a:pt x="7200" y="21237"/>
                  </a:cubicBezTo>
                  <a:cubicBezTo>
                    <a:pt x="9600" y="21600"/>
                    <a:pt x="15600" y="21418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7946055" y="1910641"/>
              <a:ext cx="153093" cy="36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96" fill="norm" stroke="1" extrusionOk="0">
                  <a:moveTo>
                    <a:pt x="20522" y="2987"/>
                  </a:moveTo>
                  <a:cubicBezTo>
                    <a:pt x="20810" y="2005"/>
                    <a:pt x="21098" y="1023"/>
                    <a:pt x="20378" y="471"/>
                  </a:cubicBezTo>
                  <a:cubicBezTo>
                    <a:pt x="19658" y="-81"/>
                    <a:pt x="17930" y="-204"/>
                    <a:pt x="15338" y="410"/>
                  </a:cubicBezTo>
                  <a:cubicBezTo>
                    <a:pt x="12746" y="1023"/>
                    <a:pt x="9290" y="2373"/>
                    <a:pt x="6410" y="5012"/>
                  </a:cubicBezTo>
                  <a:cubicBezTo>
                    <a:pt x="3530" y="7651"/>
                    <a:pt x="1226" y="11578"/>
                    <a:pt x="362" y="14278"/>
                  </a:cubicBezTo>
                  <a:cubicBezTo>
                    <a:pt x="-502" y="16978"/>
                    <a:pt x="74" y="18451"/>
                    <a:pt x="3242" y="19432"/>
                  </a:cubicBezTo>
                  <a:cubicBezTo>
                    <a:pt x="6410" y="20414"/>
                    <a:pt x="12170" y="20905"/>
                    <a:pt x="1793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217534" y="1974850"/>
              <a:ext cx="120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948"/>
                    <a:pt x="6063" y="7897"/>
                    <a:pt x="9663" y="11497"/>
                  </a:cubicBezTo>
                  <a:cubicBezTo>
                    <a:pt x="13263" y="15097"/>
                    <a:pt x="17432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281034" y="1968500"/>
              <a:ext cx="133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09"/>
                    <a:pt x="16800" y="2618"/>
                    <a:pt x="13371" y="5367"/>
                  </a:cubicBezTo>
                  <a:cubicBezTo>
                    <a:pt x="9943" y="8116"/>
                    <a:pt x="5486" y="12305"/>
                    <a:pt x="3086" y="15251"/>
                  </a:cubicBezTo>
                  <a:cubicBezTo>
                    <a:pt x="686" y="18196"/>
                    <a:pt x="343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392406" y="2231226"/>
              <a:ext cx="128653" cy="14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49" fill="norm" stroke="1" extrusionOk="0">
                  <a:moveTo>
                    <a:pt x="4662" y="4345"/>
                  </a:moveTo>
                  <a:cubicBezTo>
                    <a:pt x="3269" y="7788"/>
                    <a:pt x="1875" y="11232"/>
                    <a:pt x="1004" y="14049"/>
                  </a:cubicBezTo>
                  <a:cubicBezTo>
                    <a:pt x="133" y="16866"/>
                    <a:pt x="-215" y="19058"/>
                    <a:pt x="133" y="18588"/>
                  </a:cubicBezTo>
                  <a:cubicBezTo>
                    <a:pt x="482" y="18119"/>
                    <a:pt x="1527" y="14988"/>
                    <a:pt x="2920" y="11701"/>
                  </a:cubicBezTo>
                  <a:cubicBezTo>
                    <a:pt x="4314" y="8414"/>
                    <a:pt x="6056" y="4971"/>
                    <a:pt x="7624" y="2779"/>
                  </a:cubicBezTo>
                  <a:cubicBezTo>
                    <a:pt x="9191" y="588"/>
                    <a:pt x="10585" y="-351"/>
                    <a:pt x="12850" y="119"/>
                  </a:cubicBezTo>
                  <a:cubicBezTo>
                    <a:pt x="15114" y="588"/>
                    <a:pt x="18250" y="2466"/>
                    <a:pt x="19817" y="5440"/>
                  </a:cubicBezTo>
                  <a:cubicBezTo>
                    <a:pt x="21385" y="8414"/>
                    <a:pt x="21385" y="12484"/>
                    <a:pt x="20862" y="15301"/>
                  </a:cubicBezTo>
                  <a:cubicBezTo>
                    <a:pt x="20340" y="18119"/>
                    <a:pt x="19295" y="19684"/>
                    <a:pt x="1825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820784" y="2190749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138284" y="2012950"/>
              <a:ext cx="158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261"/>
                    <a:pt x="10944" y="12522"/>
                    <a:pt x="14544" y="16122"/>
                  </a:cubicBezTo>
                  <a:cubicBezTo>
                    <a:pt x="18144" y="19722"/>
                    <a:pt x="19872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265284" y="1987550"/>
              <a:ext cx="1079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38"/>
                    <a:pt x="15671" y="3877"/>
                    <a:pt x="12494" y="6577"/>
                  </a:cubicBezTo>
                  <a:cubicBezTo>
                    <a:pt x="9318" y="9277"/>
                    <a:pt x="5929" y="12738"/>
                    <a:pt x="3812" y="15369"/>
                  </a:cubicBezTo>
                  <a:cubicBezTo>
                    <a:pt x="1694" y="18000"/>
                    <a:pt x="84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361040" y="2223446"/>
              <a:ext cx="88395" cy="11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42" fill="norm" stroke="1" extrusionOk="0">
                  <a:moveTo>
                    <a:pt x="7591" y="4537"/>
                  </a:moveTo>
                  <a:cubicBezTo>
                    <a:pt x="5020" y="8857"/>
                    <a:pt x="2448" y="13177"/>
                    <a:pt x="1163" y="16319"/>
                  </a:cubicBezTo>
                  <a:cubicBezTo>
                    <a:pt x="-123" y="19460"/>
                    <a:pt x="-123" y="21424"/>
                    <a:pt x="134" y="21228"/>
                  </a:cubicBezTo>
                  <a:cubicBezTo>
                    <a:pt x="391" y="21031"/>
                    <a:pt x="906" y="18675"/>
                    <a:pt x="2448" y="15337"/>
                  </a:cubicBezTo>
                  <a:cubicBezTo>
                    <a:pt x="3991" y="11999"/>
                    <a:pt x="6563" y="7679"/>
                    <a:pt x="8877" y="4733"/>
                  </a:cubicBezTo>
                  <a:cubicBezTo>
                    <a:pt x="11191" y="1788"/>
                    <a:pt x="13248" y="217"/>
                    <a:pt x="15306" y="20"/>
                  </a:cubicBezTo>
                  <a:cubicBezTo>
                    <a:pt x="17363" y="-176"/>
                    <a:pt x="19420" y="1002"/>
                    <a:pt x="20448" y="4144"/>
                  </a:cubicBezTo>
                  <a:cubicBezTo>
                    <a:pt x="21477" y="7286"/>
                    <a:pt x="21477" y="12391"/>
                    <a:pt x="21477" y="1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9218157" y="1816100"/>
              <a:ext cx="11697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487" y="0"/>
                  </a:moveTo>
                  <a:cubicBezTo>
                    <a:pt x="102" y="4800"/>
                    <a:pt x="-284" y="9600"/>
                    <a:pt x="295" y="10000"/>
                  </a:cubicBezTo>
                  <a:cubicBezTo>
                    <a:pt x="873" y="10400"/>
                    <a:pt x="2416" y="6400"/>
                    <a:pt x="4152" y="4200"/>
                  </a:cubicBezTo>
                  <a:cubicBezTo>
                    <a:pt x="5887" y="2000"/>
                    <a:pt x="7816" y="1600"/>
                    <a:pt x="10709" y="4800"/>
                  </a:cubicBezTo>
                  <a:cubicBezTo>
                    <a:pt x="13602" y="8000"/>
                    <a:pt x="17459" y="14800"/>
                    <a:pt x="21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589134" y="1936749"/>
              <a:ext cx="6249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062"/>
                  </a:cubicBezTo>
                  <a:cubicBezTo>
                    <a:pt x="21600" y="14269"/>
                    <a:pt x="21600" y="16756"/>
                    <a:pt x="20880" y="18327"/>
                  </a:cubicBezTo>
                  <a:cubicBezTo>
                    <a:pt x="20160" y="19898"/>
                    <a:pt x="18720" y="20553"/>
                    <a:pt x="16200" y="20945"/>
                  </a:cubicBezTo>
                  <a:cubicBezTo>
                    <a:pt x="13680" y="21338"/>
                    <a:pt x="10080" y="21469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9678034" y="1742837"/>
              <a:ext cx="171451" cy="14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465"/>
                  </a:moveTo>
                  <a:cubicBezTo>
                    <a:pt x="1867" y="830"/>
                    <a:pt x="3733" y="195"/>
                    <a:pt x="5333" y="36"/>
                  </a:cubicBezTo>
                  <a:cubicBezTo>
                    <a:pt x="6933" y="-123"/>
                    <a:pt x="8267" y="195"/>
                    <a:pt x="8800" y="2101"/>
                  </a:cubicBezTo>
                  <a:cubicBezTo>
                    <a:pt x="9333" y="4006"/>
                    <a:pt x="9067" y="7501"/>
                    <a:pt x="8400" y="9724"/>
                  </a:cubicBezTo>
                  <a:cubicBezTo>
                    <a:pt x="7733" y="11948"/>
                    <a:pt x="6667" y="12901"/>
                    <a:pt x="5600" y="13853"/>
                  </a:cubicBezTo>
                  <a:cubicBezTo>
                    <a:pt x="4533" y="14806"/>
                    <a:pt x="3467" y="15759"/>
                    <a:pt x="3867" y="16553"/>
                  </a:cubicBezTo>
                  <a:cubicBezTo>
                    <a:pt x="4267" y="17348"/>
                    <a:pt x="6133" y="17983"/>
                    <a:pt x="9333" y="18777"/>
                  </a:cubicBezTo>
                  <a:cubicBezTo>
                    <a:pt x="12533" y="19571"/>
                    <a:pt x="17067" y="20524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89584" y="3517849"/>
              <a:ext cx="1587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32" y="11670"/>
                    <a:pt x="8064" y="3363"/>
                    <a:pt x="11664" y="870"/>
                  </a:cubicBezTo>
                  <a:cubicBezTo>
                    <a:pt x="15264" y="-1622"/>
                    <a:pt x="1843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34034" y="36449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7200"/>
                    <a:pt x="2057" y="14400"/>
                    <a:pt x="5657" y="1800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82941" y="3342482"/>
              <a:ext cx="208344" cy="46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9" fill="norm" stroke="1" extrusionOk="0">
                  <a:moveTo>
                    <a:pt x="21261" y="1664"/>
                  </a:moveTo>
                  <a:cubicBezTo>
                    <a:pt x="19317" y="1073"/>
                    <a:pt x="17373" y="481"/>
                    <a:pt x="15861" y="185"/>
                  </a:cubicBezTo>
                  <a:cubicBezTo>
                    <a:pt x="14349" y="-111"/>
                    <a:pt x="13269" y="-111"/>
                    <a:pt x="11433" y="629"/>
                  </a:cubicBezTo>
                  <a:cubicBezTo>
                    <a:pt x="9597" y="1368"/>
                    <a:pt x="7005" y="2848"/>
                    <a:pt x="4737" y="5018"/>
                  </a:cubicBezTo>
                  <a:cubicBezTo>
                    <a:pt x="2469" y="7188"/>
                    <a:pt x="525" y="10048"/>
                    <a:pt x="93" y="12760"/>
                  </a:cubicBezTo>
                  <a:cubicBezTo>
                    <a:pt x="-339" y="15473"/>
                    <a:pt x="741" y="18037"/>
                    <a:pt x="3225" y="19467"/>
                  </a:cubicBezTo>
                  <a:cubicBezTo>
                    <a:pt x="5709" y="20897"/>
                    <a:pt x="9597" y="21193"/>
                    <a:pt x="1348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480184" y="344170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583438" y="3403600"/>
              <a:ext cx="13804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9092" y="124"/>
                    <a:pt x="17157" y="248"/>
                    <a:pt x="15223" y="993"/>
                  </a:cubicBezTo>
                  <a:cubicBezTo>
                    <a:pt x="13289" y="1738"/>
                    <a:pt x="11354" y="3103"/>
                    <a:pt x="8614" y="5462"/>
                  </a:cubicBezTo>
                  <a:cubicBezTo>
                    <a:pt x="5874" y="7821"/>
                    <a:pt x="2327" y="11172"/>
                    <a:pt x="877" y="14028"/>
                  </a:cubicBezTo>
                  <a:cubicBezTo>
                    <a:pt x="-574" y="16883"/>
                    <a:pt x="71" y="19241"/>
                    <a:pt x="7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708784" y="37274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924684" y="36322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338634" y="3422377"/>
              <a:ext cx="119451" cy="3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96" fill="norm" stroke="1" extrusionOk="0">
                  <a:moveTo>
                    <a:pt x="17664" y="1089"/>
                  </a:moveTo>
                  <a:cubicBezTo>
                    <a:pt x="16547" y="493"/>
                    <a:pt x="15430" y="-104"/>
                    <a:pt x="13754" y="15"/>
                  </a:cubicBezTo>
                  <a:cubicBezTo>
                    <a:pt x="12078" y="135"/>
                    <a:pt x="9844" y="970"/>
                    <a:pt x="7050" y="3237"/>
                  </a:cubicBezTo>
                  <a:cubicBezTo>
                    <a:pt x="4257" y="5505"/>
                    <a:pt x="906" y="9204"/>
                    <a:pt x="161" y="12307"/>
                  </a:cubicBezTo>
                  <a:cubicBezTo>
                    <a:pt x="-584" y="15410"/>
                    <a:pt x="1278" y="17916"/>
                    <a:pt x="5188" y="19348"/>
                  </a:cubicBezTo>
                  <a:cubicBezTo>
                    <a:pt x="9099" y="20780"/>
                    <a:pt x="15057" y="21138"/>
                    <a:pt x="2101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572384" y="3373966"/>
              <a:ext cx="119708" cy="39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34" fill="norm" stroke="1" extrusionOk="0">
                  <a:moveTo>
                    <a:pt x="5684" y="15668"/>
                  </a:moveTo>
                  <a:cubicBezTo>
                    <a:pt x="3789" y="16676"/>
                    <a:pt x="1895" y="17683"/>
                    <a:pt x="947" y="18914"/>
                  </a:cubicBezTo>
                  <a:cubicBezTo>
                    <a:pt x="0" y="20145"/>
                    <a:pt x="0" y="21600"/>
                    <a:pt x="0" y="20089"/>
                  </a:cubicBezTo>
                  <a:cubicBezTo>
                    <a:pt x="0" y="18578"/>
                    <a:pt x="0" y="14102"/>
                    <a:pt x="758" y="10408"/>
                  </a:cubicBezTo>
                  <a:cubicBezTo>
                    <a:pt x="1516" y="6715"/>
                    <a:pt x="3032" y="3805"/>
                    <a:pt x="4358" y="2126"/>
                  </a:cubicBezTo>
                  <a:cubicBezTo>
                    <a:pt x="5684" y="448"/>
                    <a:pt x="6821" y="0"/>
                    <a:pt x="7958" y="0"/>
                  </a:cubicBezTo>
                  <a:cubicBezTo>
                    <a:pt x="9095" y="0"/>
                    <a:pt x="10232" y="448"/>
                    <a:pt x="11179" y="1623"/>
                  </a:cubicBezTo>
                  <a:cubicBezTo>
                    <a:pt x="12126" y="2798"/>
                    <a:pt x="12884" y="4701"/>
                    <a:pt x="13263" y="5932"/>
                  </a:cubicBezTo>
                  <a:cubicBezTo>
                    <a:pt x="13642" y="7163"/>
                    <a:pt x="13642" y="7722"/>
                    <a:pt x="12505" y="8338"/>
                  </a:cubicBezTo>
                  <a:cubicBezTo>
                    <a:pt x="11368" y="8953"/>
                    <a:pt x="9095" y="9625"/>
                    <a:pt x="8905" y="9961"/>
                  </a:cubicBezTo>
                  <a:cubicBezTo>
                    <a:pt x="8716" y="10296"/>
                    <a:pt x="10611" y="10296"/>
                    <a:pt x="12695" y="10464"/>
                  </a:cubicBezTo>
                  <a:cubicBezTo>
                    <a:pt x="14779" y="10632"/>
                    <a:pt x="17053" y="10968"/>
                    <a:pt x="18758" y="11472"/>
                  </a:cubicBezTo>
                  <a:cubicBezTo>
                    <a:pt x="20463" y="11975"/>
                    <a:pt x="21600" y="12647"/>
                    <a:pt x="21411" y="13150"/>
                  </a:cubicBezTo>
                  <a:cubicBezTo>
                    <a:pt x="21221" y="13654"/>
                    <a:pt x="19705" y="13990"/>
                    <a:pt x="18189" y="13990"/>
                  </a:cubicBezTo>
                  <a:cubicBezTo>
                    <a:pt x="16674" y="13990"/>
                    <a:pt x="15158" y="13654"/>
                    <a:pt x="13642" y="13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738767" y="3594100"/>
              <a:ext cx="71085" cy="8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82" fill="norm" stroke="1" extrusionOk="0">
                  <a:moveTo>
                    <a:pt x="16289" y="3086"/>
                  </a:moveTo>
                  <a:cubicBezTo>
                    <a:pt x="13203" y="3600"/>
                    <a:pt x="10117" y="4114"/>
                    <a:pt x="7340" y="5400"/>
                  </a:cubicBezTo>
                  <a:cubicBezTo>
                    <a:pt x="4563" y="6686"/>
                    <a:pt x="2095" y="8743"/>
                    <a:pt x="860" y="11571"/>
                  </a:cubicBezTo>
                  <a:cubicBezTo>
                    <a:pt x="-374" y="14400"/>
                    <a:pt x="-374" y="18000"/>
                    <a:pt x="1477" y="19800"/>
                  </a:cubicBezTo>
                  <a:cubicBezTo>
                    <a:pt x="3329" y="21600"/>
                    <a:pt x="7032" y="21600"/>
                    <a:pt x="10426" y="21086"/>
                  </a:cubicBezTo>
                  <a:cubicBezTo>
                    <a:pt x="13820" y="20571"/>
                    <a:pt x="16906" y="19543"/>
                    <a:pt x="18757" y="17743"/>
                  </a:cubicBezTo>
                  <a:cubicBezTo>
                    <a:pt x="20609" y="15943"/>
                    <a:pt x="21226" y="13371"/>
                    <a:pt x="20300" y="10286"/>
                  </a:cubicBezTo>
                  <a:cubicBezTo>
                    <a:pt x="19375" y="7200"/>
                    <a:pt x="16906" y="3600"/>
                    <a:pt x="14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896234" y="356570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108" y="11918"/>
                    <a:pt x="2215" y="3818"/>
                    <a:pt x="5815" y="1118"/>
                  </a:cubicBezTo>
                  <a:cubicBezTo>
                    <a:pt x="9415" y="-1582"/>
                    <a:pt x="155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978784" y="348615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105784" y="3373577"/>
              <a:ext cx="107481" cy="49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6" fill="norm" stroke="1" extrusionOk="0">
                  <a:moveTo>
                    <a:pt x="0" y="21526"/>
                  </a:moveTo>
                  <a:cubicBezTo>
                    <a:pt x="0" y="19156"/>
                    <a:pt x="0" y="16787"/>
                    <a:pt x="424" y="13961"/>
                  </a:cubicBezTo>
                  <a:cubicBezTo>
                    <a:pt x="847" y="11136"/>
                    <a:pt x="1694" y="7855"/>
                    <a:pt x="3388" y="5531"/>
                  </a:cubicBezTo>
                  <a:cubicBezTo>
                    <a:pt x="5082" y="3207"/>
                    <a:pt x="7624" y="1840"/>
                    <a:pt x="9953" y="1020"/>
                  </a:cubicBezTo>
                  <a:cubicBezTo>
                    <a:pt x="12282" y="199"/>
                    <a:pt x="14400" y="-74"/>
                    <a:pt x="15671" y="17"/>
                  </a:cubicBezTo>
                  <a:cubicBezTo>
                    <a:pt x="16941" y="108"/>
                    <a:pt x="17365" y="564"/>
                    <a:pt x="17365" y="1521"/>
                  </a:cubicBezTo>
                  <a:cubicBezTo>
                    <a:pt x="17365" y="2478"/>
                    <a:pt x="16941" y="3936"/>
                    <a:pt x="16094" y="4893"/>
                  </a:cubicBezTo>
                  <a:cubicBezTo>
                    <a:pt x="15247" y="5850"/>
                    <a:pt x="13976" y="6306"/>
                    <a:pt x="12494" y="6670"/>
                  </a:cubicBezTo>
                  <a:cubicBezTo>
                    <a:pt x="11012" y="7035"/>
                    <a:pt x="9318" y="7308"/>
                    <a:pt x="9741" y="7491"/>
                  </a:cubicBezTo>
                  <a:cubicBezTo>
                    <a:pt x="10165" y="7673"/>
                    <a:pt x="12706" y="7764"/>
                    <a:pt x="14824" y="7946"/>
                  </a:cubicBezTo>
                  <a:cubicBezTo>
                    <a:pt x="16941" y="8129"/>
                    <a:pt x="18635" y="8402"/>
                    <a:pt x="19694" y="8767"/>
                  </a:cubicBezTo>
                  <a:cubicBezTo>
                    <a:pt x="20753" y="9131"/>
                    <a:pt x="21176" y="9587"/>
                    <a:pt x="21388" y="10042"/>
                  </a:cubicBezTo>
                  <a:cubicBezTo>
                    <a:pt x="21600" y="10498"/>
                    <a:pt x="21600" y="10954"/>
                    <a:pt x="20753" y="11318"/>
                  </a:cubicBezTo>
                  <a:cubicBezTo>
                    <a:pt x="19906" y="11683"/>
                    <a:pt x="18212" y="11956"/>
                    <a:pt x="16306" y="12184"/>
                  </a:cubicBezTo>
                  <a:cubicBezTo>
                    <a:pt x="14400" y="12412"/>
                    <a:pt x="12282" y="12594"/>
                    <a:pt x="10588" y="12503"/>
                  </a:cubicBezTo>
                  <a:cubicBezTo>
                    <a:pt x="8894" y="12412"/>
                    <a:pt x="7624" y="12048"/>
                    <a:pt x="6353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308984" y="35941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499484" y="3409950"/>
              <a:ext cx="146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400"/>
                    <a:pt x="9391" y="6800"/>
                    <a:pt x="12991" y="10300"/>
                  </a:cubicBezTo>
                  <a:cubicBezTo>
                    <a:pt x="16591" y="13800"/>
                    <a:pt x="19096" y="17400"/>
                    <a:pt x="20348" y="19300"/>
                  </a:cubicBezTo>
                  <a:cubicBezTo>
                    <a:pt x="21600" y="21200"/>
                    <a:pt x="216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535691" y="3371850"/>
              <a:ext cx="10984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9519" y="415"/>
                    <a:pt x="17889" y="831"/>
                    <a:pt x="16055" y="2285"/>
                  </a:cubicBezTo>
                  <a:cubicBezTo>
                    <a:pt x="14221" y="3738"/>
                    <a:pt x="12183" y="6231"/>
                    <a:pt x="9330" y="9277"/>
                  </a:cubicBezTo>
                  <a:cubicBezTo>
                    <a:pt x="6477" y="12323"/>
                    <a:pt x="2809" y="15923"/>
                    <a:pt x="1179" y="18069"/>
                  </a:cubicBezTo>
                  <a:cubicBezTo>
                    <a:pt x="-451" y="20215"/>
                    <a:pt x="-43" y="20908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734434" y="35877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816984" y="3340100"/>
              <a:ext cx="11118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2038" y="113"/>
                    <a:pt x="4075" y="225"/>
                    <a:pt x="6725" y="900"/>
                  </a:cubicBezTo>
                  <a:cubicBezTo>
                    <a:pt x="9374" y="1575"/>
                    <a:pt x="12634" y="2812"/>
                    <a:pt x="15691" y="4950"/>
                  </a:cubicBezTo>
                  <a:cubicBezTo>
                    <a:pt x="18747" y="7088"/>
                    <a:pt x="21600" y="10125"/>
                    <a:pt x="21396" y="12881"/>
                  </a:cubicBezTo>
                  <a:cubicBezTo>
                    <a:pt x="21192" y="15637"/>
                    <a:pt x="17932" y="18113"/>
                    <a:pt x="15283" y="19519"/>
                  </a:cubicBezTo>
                  <a:cubicBezTo>
                    <a:pt x="12634" y="20925"/>
                    <a:pt x="10596" y="21262"/>
                    <a:pt x="8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039234" y="3282950"/>
              <a:ext cx="12290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3240" y="0"/>
                  </a:moveTo>
                  <a:cubicBezTo>
                    <a:pt x="6120" y="486"/>
                    <a:pt x="9000" y="973"/>
                    <a:pt x="12420" y="2384"/>
                  </a:cubicBezTo>
                  <a:cubicBezTo>
                    <a:pt x="15840" y="3795"/>
                    <a:pt x="19800" y="6130"/>
                    <a:pt x="20700" y="8708"/>
                  </a:cubicBezTo>
                  <a:cubicBezTo>
                    <a:pt x="21600" y="11286"/>
                    <a:pt x="19440" y="14108"/>
                    <a:pt x="15480" y="16297"/>
                  </a:cubicBezTo>
                  <a:cubicBezTo>
                    <a:pt x="11520" y="18486"/>
                    <a:pt x="576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115434" y="3093392"/>
              <a:ext cx="209551" cy="12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7400"/>
                  </a:moveTo>
                  <a:cubicBezTo>
                    <a:pt x="218" y="5600"/>
                    <a:pt x="436" y="3800"/>
                    <a:pt x="1527" y="2360"/>
                  </a:cubicBezTo>
                  <a:cubicBezTo>
                    <a:pt x="2618" y="920"/>
                    <a:pt x="4582" y="-160"/>
                    <a:pt x="6000" y="20"/>
                  </a:cubicBezTo>
                  <a:cubicBezTo>
                    <a:pt x="7418" y="200"/>
                    <a:pt x="8291" y="1640"/>
                    <a:pt x="7964" y="4700"/>
                  </a:cubicBezTo>
                  <a:cubicBezTo>
                    <a:pt x="7636" y="7760"/>
                    <a:pt x="6109" y="12440"/>
                    <a:pt x="4909" y="15500"/>
                  </a:cubicBezTo>
                  <a:cubicBezTo>
                    <a:pt x="3709" y="18560"/>
                    <a:pt x="2836" y="20000"/>
                    <a:pt x="3055" y="20720"/>
                  </a:cubicBezTo>
                  <a:cubicBezTo>
                    <a:pt x="3273" y="21440"/>
                    <a:pt x="4582" y="21440"/>
                    <a:pt x="7855" y="21260"/>
                  </a:cubicBezTo>
                  <a:cubicBezTo>
                    <a:pt x="11127" y="21080"/>
                    <a:pt x="16364" y="20720"/>
                    <a:pt x="2160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586244" y="3169594"/>
              <a:ext cx="119491" cy="11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12" fill="norm" stroke="1" extrusionOk="0">
                  <a:moveTo>
                    <a:pt x="6613" y="6894"/>
                  </a:moveTo>
                  <a:cubicBezTo>
                    <a:pt x="5476" y="8858"/>
                    <a:pt x="4339" y="10821"/>
                    <a:pt x="3203" y="13570"/>
                  </a:cubicBezTo>
                  <a:cubicBezTo>
                    <a:pt x="2066" y="16320"/>
                    <a:pt x="929" y="19854"/>
                    <a:pt x="360" y="20640"/>
                  </a:cubicBezTo>
                  <a:cubicBezTo>
                    <a:pt x="-208" y="21425"/>
                    <a:pt x="-208" y="19461"/>
                    <a:pt x="1118" y="16123"/>
                  </a:cubicBezTo>
                  <a:cubicBezTo>
                    <a:pt x="2445" y="12785"/>
                    <a:pt x="5097" y="8072"/>
                    <a:pt x="7181" y="4930"/>
                  </a:cubicBezTo>
                  <a:cubicBezTo>
                    <a:pt x="9266" y="1789"/>
                    <a:pt x="10781" y="218"/>
                    <a:pt x="12297" y="21"/>
                  </a:cubicBezTo>
                  <a:cubicBezTo>
                    <a:pt x="13813" y="-175"/>
                    <a:pt x="15329" y="1003"/>
                    <a:pt x="16845" y="3556"/>
                  </a:cubicBezTo>
                  <a:cubicBezTo>
                    <a:pt x="18360" y="6109"/>
                    <a:pt x="19876" y="10036"/>
                    <a:pt x="21392" y="13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134566" y="3170766"/>
              <a:ext cx="104569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98" y="8640"/>
                  </a:moveTo>
                  <a:cubicBezTo>
                    <a:pt x="2334" y="10800"/>
                    <a:pt x="1470" y="12960"/>
                    <a:pt x="822" y="15120"/>
                  </a:cubicBezTo>
                  <a:cubicBezTo>
                    <a:pt x="174" y="17280"/>
                    <a:pt x="-258" y="19440"/>
                    <a:pt x="174" y="19008"/>
                  </a:cubicBezTo>
                  <a:cubicBezTo>
                    <a:pt x="606" y="18576"/>
                    <a:pt x="1902" y="15552"/>
                    <a:pt x="3198" y="12528"/>
                  </a:cubicBezTo>
                  <a:cubicBezTo>
                    <a:pt x="4494" y="9504"/>
                    <a:pt x="5790" y="6480"/>
                    <a:pt x="7302" y="4104"/>
                  </a:cubicBezTo>
                  <a:cubicBezTo>
                    <a:pt x="8814" y="1728"/>
                    <a:pt x="10542" y="0"/>
                    <a:pt x="12054" y="0"/>
                  </a:cubicBezTo>
                  <a:cubicBezTo>
                    <a:pt x="13566" y="0"/>
                    <a:pt x="14862" y="1728"/>
                    <a:pt x="16374" y="5616"/>
                  </a:cubicBezTo>
                  <a:cubicBezTo>
                    <a:pt x="17886" y="9504"/>
                    <a:pt x="19614" y="15552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553584" y="35623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674234" y="3441700"/>
              <a:ext cx="846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69"/>
                    <a:pt x="21600" y="10338"/>
                    <a:pt x="21600" y="13938"/>
                  </a:cubicBezTo>
                  <a:cubicBezTo>
                    <a:pt x="21600" y="17538"/>
                    <a:pt x="108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116076" y="3349539"/>
              <a:ext cx="174109" cy="47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556" fill="norm" stroke="1" extrusionOk="0">
                  <a:moveTo>
                    <a:pt x="20660" y="1017"/>
                  </a:moveTo>
                  <a:cubicBezTo>
                    <a:pt x="19153" y="535"/>
                    <a:pt x="17646" y="52"/>
                    <a:pt x="16390" y="4"/>
                  </a:cubicBezTo>
                  <a:cubicBezTo>
                    <a:pt x="15134" y="-44"/>
                    <a:pt x="14130" y="342"/>
                    <a:pt x="11618" y="1981"/>
                  </a:cubicBezTo>
                  <a:cubicBezTo>
                    <a:pt x="9107" y="3620"/>
                    <a:pt x="5088" y="6513"/>
                    <a:pt x="2576" y="9069"/>
                  </a:cubicBezTo>
                  <a:cubicBezTo>
                    <a:pt x="65" y="11624"/>
                    <a:pt x="-940" y="13842"/>
                    <a:pt x="1069" y="15867"/>
                  </a:cubicBezTo>
                  <a:cubicBezTo>
                    <a:pt x="3079" y="17892"/>
                    <a:pt x="8102" y="19724"/>
                    <a:pt x="13125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385434" y="3395876"/>
              <a:ext cx="152401" cy="16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75"/>
                  </a:moveTo>
                  <a:cubicBezTo>
                    <a:pt x="1500" y="-95"/>
                    <a:pt x="3000" y="-365"/>
                    <a:pt x="5250" y="1930"/>
                  </a:cubicBezTo>
                  <a:cubicBezTo>
                    <a:pt x="7500" y="4225"/>
                    <a:pt x="10500" y="9085"/>
                    <a:pt x="13350" y="12730"/>
                  </a:cubicBezTo>
                  <a:cubicBezTo>
                    <a:pt x="16200" y="16375"/>
                    <a:pt x="18900" y="18805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512434" y="3397250"/>
              <a:ext cx="698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86"/>
                    <a:pt x="16364" y="771"/>
                    <a:pt x="13745" y="2186"/>
                  </a:cubicBezTo>
                  <a:cubicBezTo>
                    <a:pt x="11127" y="3600"/>
                    <a:pt x="8509" y="6043"/>
                    <a:pt x="6218" y="8743"/>
                  </a:cubicBezTo>
                  <a:cubicBezTo>
                    <a:pt x="3927" y="11443"/>
                    <a:pt x="1964" y="14400"/>
                    <a:pt x="982" y="16586"/>
                  </a:cubicBezTo>
                  <a:cubicBezTo>
                    <a:pt x="0" y="18771"/>
                    <a:pt x="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582284" y="3674132"/>
              <a:ext cx="114301" cy="14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4925"/>
                  </a:moveTo>
                  <a:cubicBezTo>
                    <a:pt x="400" y="3404"/>
                    <a:pt x="800" y="1883"/>
                    <a:pt x="2600" y="970"/>
                  </a:cubicBezTo>
                  <a:cubicBezTo>
                    <a:pt x="4400" y="57"/>
                    <a:pt x="7600" y="-247"/>
                    <a:pt x="10000" y="209"/>
                  </a:cubicBezTo>
                  <a:cubicBezTo>
                    <a:pt x="12400" y="666"/>
                    <a:pt x="14000" y="1883"/>
                    <a:pt x="13600" y="4468"/>
                  </a:cubicBezTo>
                  <a:cubicBezTo>
                    <a:pt x="13200" y="7054"/>
                    <a:pt x="10800" y="11009"/>
                    <a:pt x="8400" y="14052"/>
                  </a:cubicBezTo>
                  <a:cubicBezTo>
                    <a:pt x="6000" y="17094"/>
                    <a:pt x="3600" y="19223"/>
                    <a:pt x="3800" y="20288"/>
                  </a:cubicBezTo>
                  <a:cubicBezTo>
                    <a:pt x="4000" y="21353"/>
                    <a:pt x="6800" y="21353"/>
                    <a:pt x="10200" y="20897"/>
                  </a:cubicBezTo>
                  <a:cubicBezTo>
                    <a:pt x="13600" y="20440"/>
                    <a:pt x="17600" y="19528"/>
                    <a:pt x="21600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817234" y="35814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201624" y="3384549"/>
              <a:ext cx="11091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6159" y="0"/>
                  </a:moveTo>
                  <a:cubicBezTo>
                    <a:pt x="14159" y="0"/>
                    <a:pt x="12159" y="0"/>
                    <a:pt x="9759" y="683"/>
                  </a:cubicBezTo>
                  <a:cubicBezTo>
                    <a:pt x="7359" y="1366"/>
                    <a:pt x="4559" y="2731"/>
                    <a:pt x="2559" y="5276"/>
                  </a:cubicBezTo>
                  <a:cubicBezTo>
                    <a:pt x="559" y="7821"/>
                    <a:pt x="-641" y="11545"/>
                    <a:pt x="359" y="14338"/>
                  </a:cubicBezTo>
                  <a:cubicBezTo>
                    <a:pt x="1359" y="17131"/>
                    <a:pt x="4559" y="18993"/>
                    <a:pt x="8359" y="20048"/>
                  </a:cubicBezTo>
                  <a:cubicBezTo>
                    <a:pt x="12159" y="21103"/>
                    <a:pt x="16559" y="21352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380121" y="3347954"/>
              <a:ext cx="139041" cy="56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5" fill="norm" stroke="1" extrusionOk="0">
                  <a:moveTo>
                    <a:pt x="7115" y="8856"/>
                  </a:moveTo>
                  <a:cubicBezTo>
                    <a:pt x="5825" y="10783"/>
                    <a:pt x="4536" y="12711"/>
                    <a:pt x="3891" y="14678"/>
                  </a:cubicBezTo>
                  <a:cubicBezTo>
                    <a:pt x="3246" y="16645"/>
                    <a:pt x="3246" y="18653"/>
                    <a:pt x="3246" y="19857"/>
                  </a:cubicBezTo>
                  <a:cubicBezTo>
                    <a:pt x="3246" y="21062"/>
                    <a:pt x="3246" y="21463"/>
                    <a:pt x="3085" y="21423"/>
                  </a:cubicBezTo>
                  <a:cubicBezTo>
                    <a:pt x="2924" y="21383"/>
                    <a:pt x="2601" y="20901"/>
                    <a:pt x="2440" y="18934"/>
                  </a:cubicBezTo>
                  <a:cubicBezTo>
                    <a:pt x="2279" y="16966"/>
                    <a:pt x="2279" y="13514"/>
                    <a:pt x="2118" y="10623"/>
                  </a:cubicBezTo>
                  <a:cubicBezTo>
                    <a:pt x="1957" y="7732"/>
                    <a:pt x="1634" y="5404"/>
                    <a:pt x="1312" y="3998"/>
                  </a:cubicBezTo>
                  <a:cubicBezTo>
                    <a:pt x="990" y="2593"/>
                    <a:pt x="667" y="2111"/>
                    <a:pt x="345" y="1549"/>
                  </a:cubicBezTo>
                  <a:cubicBezTo>
                    <a:pt x="22" y="987"/>
                    <a:pt x="-300" y="345"/>
                    <a:pt x="506" y="104"/>
                  </a:cubicBezTo>
                  <a:cubicBezTo>
                    <a:pt x="1312" y="-137"/>
                    <a:pt x="3246" y="24"/>
                    <a:pt x="5987" y="786"/>
                  </a:cubicBezTo>
                  <a:cubicBezTo>
                    <a:pt x="8727" y="1549"/>
                    <a:pt x="12273" y="2914"/>
                    <a:pt x="14207" y="3838"/>
                  </a:cubicBezTo>
                  <a:cubicBezTo>
                    <a:pt x="16142" y="4761"/>
                    <a:pt x="16464" y="5243"/>
                    <a:pt x="16464" y="5685"/>
                  </a:cubicBezTo>
                  <a:cubicBezTo>
                    <a:pt x="16464" y="6126"/>
                    <a:pt x="16142" y="6528"/>
                    <a:pt x="15336" y="6849"/>
                  </a:cubicBezTo>
                  <a:cubicBezTo>
                    <a:pt x="14530" y="7170"/>
                    <a:pt x="13240" y="7411"/>
                    <a:pt x="11628" y="7572"/>
                  </a:cubicBezTo>
                  <a:cubicBezTo>
                    <a:pt x="10016" y="7732"/>
                    <a:pt x="8082" y="7812"/>
                    <a:pt x="7921" y="7812"/>
                  </a:cubicBezTo>
                  <a:cubicBezTo>
                    <a:pt x="7760" y="7812"/>
                    <a:pt x="9372" y="7732"/>
                    <a:pt x="11628" y="7893"/>
                  </a:cubicBezTo>
                  <a:cubicBezTo>
                    <a:pt x="13885" y="8053"/>
                    <a:pt x="16787" y="8455"/>
                    <a:pt x="18560" y="8856"/>
                  </a:cubicBezTo>
                  <a:cubicBezTo>
                    <a:pt x="20333" y="9258"/>
                    <a:pt x="20978" y="9659"/>
                    <a:pt x="21139" y="10061"/>
                  </a:cubicBezTo>
                  <a:cubicBezTo>
                    <a:pt x="21300" y="10462"/>
                    <a:pt x="20978" y="10864"/>
                    <a:pt x="19688" y="11265"/>
                  </a:cubicBezTo>
                  <a:cubicBezTo>
                    <a:pt x="18399" y="11667"/>
                    <a:pt x="16142" y="12068"/>
                    <a:pt x="14530" y="12108"/>
                  </a:cubicBezTo>
                  <a:cubicBezTo>
                    <a:pt x="12918" y="12149"/>
                    <a:pt x="11951" y="11827"/>
                    <a:pt x="10984" y="1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589417" y="3581400"/>
              <a:ext cx="34268" cy="7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340" fill="norm" stroke="1" extrusionOk="0">
                  <a:moveTo>
                    <a:pt x="20570" y="3411"/>
                  </a:moveTo>
                  <a:cubicBezTo>
                    <a:pt x="14217" y="5116"/>
                    <a:pt x="7864" y="6821"/>
                    <a:pt x="4052" y="9095"/>
                  </a:cubicBezTo>
                  <a:cubicBezTo>
                    <a:pt x="241" y="11368"/>
                    <a:pt x="-1030" y="14211"/>
                    <a:pt x="876" y="16768"/>
                  </a:cubicBezTo>
                  <a:cubicBezTo>
                    <a:pt x="2782" y="19326"/>
                    <a:pt x="7864" y="21600"/>
                    <a:pt x="11041" y="21316"/>
                  </a:cubicBezTo>
                  <a:cubicBezTo>
                    <a:pt x="14217" y="21032"/>
                    <a:pt x="15488" y="18189"/>
                    <a:pt x="16123" y="15063"/>
                  </a:cubicBezTo>
                  <a:cubicBezTo>
                    <a:pt x="16758" y="11937"/>
                    <a:pt x="16758" y="8526"/>
                    <a:pt x="14217" y="5968"/>
                  </a:cubicBezTo>
                  <a:cubicBezTo>
                    <a:pt x="11676" y="3411"/>
                    <a:pt x="6594" y="1705"/>
                    <a:pt x="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373547" y="3133636"/>
              <a:ext cx="110438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3" fill="norm" stroke="1" extrusionOk="0">
                  <a:moveTo>
                    <a:pt x="5370" y="6380"/>
                  </a:moveTo>
                  <a:cubicBezTo>
                    <a:pt x="4962" y="8309"/>
                    <a:pt x="4555" y="10237"/>
                    <a:pt x="3536" y="12744"/>
                  </a:cubicBezTo>
                  <a:cubicBezTo>
                    <a:pt x="2517" y="15252"/>
                    <a:pt x="887" y="18337"/>
                    <a:pt x="275" y="18916"/>
                  </a:cubicBezTo>
                  <a:cubicBezTo>
                    <a:pt x="-336" y="19494"/>
                    <a:pt x="72" y="17566"/>
                    <a:pt x="1498" y="14480"/>
                  </a:cubicBezTo>
                  <a:cubicBezTo>
                    <a:pt x="2924" y="11394"/>
                    <a:pt x="5370" y="7152"/>
                    <a:pt x="7204" y="4259"/>
                  </a:cubicBezTo>
                  <a:cubicBezTo>
                    <a:pt x="9038" y="1366"/>
                    <a:pt x="10260" y="-177"/>
                    <a:pt x="11483" y="16"/>
                  </a:cubicBezTo>
                  <a:cubicBezTo>
                    <a:pt x="12706" y="209"/>
                    <a:pt x="13928" y="2137"/>
                    <a:pt x="15558" y="5994"/>
                  </a:cubicBezTo>
                  <a:cubicBezTo>
                    <a:pt x="17189" y="9852"/>
                    <a:pt x="19226" y="15637"/>
                    <a:pt x="2126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693534" y="352760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60" y="11918"/>
                    <a:pt x="9120" y="3818"/>
                    <a:pt x="12720" y="1118"/>
                  </a:cubicBezTo>
                  <a:cubicBezTo>
                    <a:pt x="16320" y="-1582"/>
                    <a:pt x="189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814184" y="34607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1"/>
                    <a:pt x="14400" y="12282"/>
                    <a:pt x="18000" y="15882"/>
                  </a:cubicBezTo>
                  <a:cubicBezTo>
                    <a:pt x="21600" y="19482"/>
                    <a:pt x="216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960234" y="3332660"/>
              <a:ext cx="119475" cy="58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5" fill="norm" stroke="1" extrusionOk="0">
                  <a:moveTo>
                    <a:pt x="0" y="21485"/>
                  </a:moveTo>
                  <a:cubicBezTo>
                    <a:pt x="0" y="20086"/>
                    <a:pt x="0" y="18688"/>
                    <a:pt x="186" y="16551"/>
                  </a:cubicBezTo>
                  <a:cubicBezTo>
                    <a:pt x="372" y="14414"/>
                    <a:pt x="745" y="11540"/>
                    <a:pt x="1862" y="8898"/>
                  </a:cubicBezTo>
                  <a:cubicBezTo>
                    <a:pt x="2979" y="6256"/>
                    <a:pt x="4841" y="3848"/>
                    <a:pt x="6517" y="2332"/>
                  </a:cubicBezTo>
                  <a:cubicBezTo>
                    <a:pt x="8193" y="817"/>
                    <a:pt x="9683" y="196"/>
                    <a:pt x="10986" y="40"/>
                  </a:cubicBezTo>
                  <a:cubicBezTo>
                    <a:pt x="12290" y="-115"/>
                    <a:pt x="13407" y="196"/>
                    <a:pt x="13966" y="740"/>
                  </a:cubicBezTo>
                  <a:cubicBezTo>
                    <a:pt x="14524" y="1284"/>
                    <a:pt x="14524" y="2061"/>
                    <a:pt x="14524" y="2643"/>
                  </a:cubicBezTo>
                  <a:cubicBezTo>
                    <a:pt x="14524" y="3226"/>
                    <a:pt x="14524" y="3614"/>
                    <a:pt x="13593" y="4003"/>
                  </a:cubicBezTo>
                  <a:cubicBezTo>
                    <a:pt x="12662" y="4391"/>
                    <a:pt x="10800" y="4780"/>
                    <a:pt x="10614" y="5130"/>
                  </a:cubicBezTo>
                  <a:cubicBezTo>
                    <a:pt x="10428" y="5479"/>
                    <a:pt x="11917" y="5790"/>
                    <a:pt x="14152" y="6295"/>
                  </a:cubicBezTo>
                  <a:cubicBezTo>
                    <a:pt x="16386" y="6800"/>
                    <a:pt x="19366" y="7499"/>
                    <a:pt x="20483" y="8238"/>
                  </a:cubicBezTo>
                  <a:cubicBezTo>
                    <a:pt x="21600" y="8976"/>
                    <a:pt x="20855" y="9753"/>
                    <a:pt x="19366" y="10219"/>
                  </a:cubicBezTo>
                  <a:cubicBezTo>
                    <a:pt x="17876" y="10685"/>
                    <a:pt x="15641" y="10840"/>
                    <a:pt x="13593" y="10840"/>
                  </a:cubicBezTo>
                  <a:cubicBezTo>
                    <a:pt x="11545" y="10840"/>
                    <a:pt x="9683" y="10685"/>
                    <a:pt x="8752" y="10413"/>
                  </a:cubicBezTo>
                  <a:cubicBezTo>
                    <a:pt x="7821" y="10141"/>
                    <a:pt x="7821" y="9753"/>
                    <a:pt x="7821" y="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176134" y="355599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018326" y="3150546"/>
              <a:ext cx="107009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62" fill="norm" stroke="1" extrusionOk="0">
                  <a:moveTo>
                    <a:pt x="6164" y="1125"/>
                  </a:moveTo>
                  <a:cubicBezTo>
                    <a:pt x="4893" y="5534"/>
                    <a:pt x="3623" y="9942"/>
                    <a:pt x="2352" y="13909"/>
                  </a:cubicBezTo>
                  <a:cubicBezTo>
                    <a:pt x="1082" y="17876"/>
                    <a:pt x="-189" y="21403"/>
                    <a:pt x="23" y="20742"/>
                  </a:cubicBezTo>
                  <a:cubicBezTo>
                    <a:pt x="235" y="20081"/>
                    <a:pt x="1929" y="15232"/>
                    <a:pt x="3199" y="11705"/>
                  </a:cubicBezTo>
                  <a:cubicBezTo>
                    <a:pt x="4470" y="8179"/>
                    <a:pt x="5317" y="5974"/>
                    <a:pt x="6376" y="3991"/>
                  </a:cubicBezTo>
                  <a:cubicBezTo>
                    <a:pt x="7435" y="2007"/>
                    <a:pt x="8705" y="244"/>
                    <a:pt x="10399" y="23"/>
                  </a:cubicBezTo>
                  <a:cubicBezTo>
                    <a:pt x="12093" y="-197"/>
                    <a:pt x="14211" y="1125"/>
                    <a:pt x="16117" y="4872"/>
                  </a:cubicBezTo>
                  <a:cubicBezTo>
                    <a:pt x="18023" y="8619"/>
                    <a:pt x="19717" y="14791"/>
                    <a:pt x="21411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347584" y="3384550"/>
              <a:ext cx="1524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720"/>
                    <a:pt x="5400" y="5440"/>
                    <a:pt x="9000" y="9040"/>
                  </a:cubicBezTo>
                  <a:cubicBezTo>
                    <a:pt x="12600" y="12640"/>
                    <a:pt x="17100" y="17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398384" y="3346450"/>
              <a:ext cx="107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824" y="1029"/>
                  </a:cubicBezTo>
                  <a:cubicBezTo>
                    <a:pt x="12282" y="2057"/>
                    <a:pt x="9318" y="4114"/>
                    <a:pt x="6988" y="6879"/>
                  </a:cubicBezTo>
                  <a:cubicBezTo>
                    <a:pt x="4659" y="9643"/>
                    <a:pt x="2965" y="13114"/>
                    <a:pt x="1906" y="15686"/>
                  </a:cubicBezTo>
                  <a:cubicBezTo>
                    <a:pt x="847" y="18257"/>
                    <a:pt x="424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531734" y="3578406"/>
              <a:ext cx="133351" cy="10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611"/>
                  </a:moveTo>
                  <a:cubicBezTo>
                    <a:pt x="1714" y="179"/>
                    <a:pt x="3429" y="-253"/>
                    <a:pt x="5143" y="179"/>
                  </a:cubicBezTo>
                  <a:cubicBezTo>
                    <a:pt x="6857" y="611"/>
                    <a:pt x="8571" y="1907"/>
                    <a:pt x="8571" y="4715"/>
                  </a:cubicBezTo>
                  <a:cubicBezTo>
                    <a:pt x="8571" y="7523"/>
                    <a:pt x="6857" y="11843"/>
                    <a:pt x="4800" y="14867"/>
                  </a:cubicBezTo>
                  <a:cubicBezTo>
                    <a:pt x="2743" y="17891"/>
                    <a:pt x="343" y="19619"/>
                    <a:pt x="171" y="20483"/>
                  </a:cubicBezTo>
                  <a:cubicBezTo>
                    <a:pt x="0" y="21347"/>
                    <a:pt x="2057" y="21347"/>
                    <a:pt x="6000" y="20699"/>
                  </a:cubicBezTo>
                  <a:cubicBezTo>
                    <a:pt x="9943" y="20051"/>
                    <a:pt x="15771" y="18755"/>
                    <a:pt x="21600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684134" y="3332089"/>
              <a:ext cx="132454" cy="3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60" fill="norm" stroke="1" extrusionOk="0">
                  <a:moveTo>
                    <a:pt x="0" y="90"/>
                  </a:moveTo>
                  <a:cubicBezTo>
                    <a:pt x="1687" y="-25"/>
                    <a:pt x="3375" y="-140"/>
                    <a:pt x="5906" y="492"/>
                  </a:cubicBezTo>
                  <a:cubicBezTo>
                    <a:pt x="8437" y="1124"/>
                    <a:pt x="11812" y="2503"/>
                    <a:pt x="14681" y="4571"/>
                  </a:cubicBezTo>
                  <a:cubicBezTo>
                    <a:pt x="17550" y="6639"/>
                    <a:pt x="19912" y="9396"/>
                    <a:pt x="20756" y="11866"/>
                  </a:cubicBezTo>
                  <a:cubicBezTo>
                    <a:pt x="21600" y="14337"/>
                    <a:pt x="20925" y="16520"/>
                    <a:pt x="19237" y="18071"/>
                  </a:cubicBezTo>
                  <a:cubicBezTo>
                    <a:pt x="17550" y="19622"/>
                    <a:pt x="14850" y="20541"/>
                    <a:pt x="1215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880984" y="3251200"/>
              <a:ext cx="98443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4050" y="0"/>
                  </a:moveTo>
                  <a:cubicBezTo>
                    <a:pt x="9900" y="2805"/>
                    <a:pt x="15750" y="5610"/>
                    <a:pt x="18675" y="8416"/>
                  </a:cubicBezTo>
                  <a:cubicBezTo>
                    <a:pt x="21600" y="11221"/>
                    <a:pt x="21600" y="14026"/>
                    <a:pt x="19125" y="16177"/>
                  </a:cubicBezTo>
                  <a:cubicBezTo>
                    <a:pt x="16650" y="18327"/>
                    <a:pt x="11700" y="19823"/>
                    <a:pt x="8100" y="20618"/>
                  </a:cubicBezTo>
                  <a:cubicBezTo>
                    <a:pt x="4500" y="21413"/>
                    <a:pt x="2250" y="21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906384" y="3023542"/>
              <a:ext cx="139701" cy="14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739"/>
                  </a:moveTo>
                  <a:cubicBezTo>
                    <a:pt x="1309" y="800"/>
                    <a:pt x="2618" y="-139"/>
                    <a:pt x="5073" y="18"/>
                  </a:cubicBezTo>
                  <a:cubicBezTo>
                    <a:pt x="7527" y="174"/>
                    <a:pt x="11127" y="1426"/>
                    <a:pt x="12109" y="4087"/>
                  </a:cubicBezTo>
                  <a:cubicBezTo>
                    <a:pt x="13091" y="6748"/>
                    <a:pt x="11455" y="10818"/>
                    <a:pt x="9982" y="13478"/>
                  </a:cubicBezTo>
                  <a:cubicBezTo>
                    <a:pt x="8509" y="16139"/>
                    <a:pt x="7200" y="17391"/>
                    <a:pt x="5727" y="18487"/>
                  </a:cubicBezTo>
                  <a:cubicBezTo>
                    <a:pt x="4255" y="19583"/>
                    <a:pt x="2618" y="20522"/>
                    <a:pt x="2618" y="20991"/>
                  </a:cubicBezTo>
                  <a:cubicBezTo>
                    <a:pt x="2618" y="21461"/>
                    <a:pt x="4255" y="21461"/>
                    <a:pt x="7691" y="21304"/>
                  </a:cubicBezTo>
                  <a:cubicBezTo>
                    <a:pt x="11127" y="21148"/>
                    <a:pt x="16364" y="20835"/>
                    <a:pt x="2160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052434" y="35242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9200"/>
                    <a:pt x="9120" y="16800"/>
                    <a:pt x="12720" y="13200"/>
                  </a:cubicBezTo>
                  <a:cubicBezTo>
                    <a:pt x="16320" y="9600"/>
                    <a:pt x="189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141810" y="3448050"/>
              <a:ext cx="5032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12766" y="0"/>
                  </a:moveTo>
                  <a:cubicBezTo>
                    <a:pt x="7582" y="4413"/>
                    <a:pt x="2398" y="8826"/>
                    <a:pt x="670" y="12194"/>
                  </a:cubicBezTo>
                  <a:cubicBezTo>
                    <a:pt x="-1058" y="15561"/>
                    <a:pt x="670" y="17884"/>
                    <a:pt x="4558" y="19277"/>
                  </a:cubicBezTo>
                  <a:cubicBezTo>
                    <a:pt x="8446" y="20671"/>
                    <a:pt x="14494" y="21135"/>
                    <a:pt x="20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922384" y="363220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138284" y="36639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589134" y="36703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94334" y="4997450"/>
              <a:ext cx="260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4400"/>
                    <a:pt x="8078" y="7200"/>
                    <a:pt x="11678" y="3600"/>
                  </a:cubicBezTo>
                  <a:cubicBezTo>
                    <a:pt x="15278" y="0"/>
                    <a:pt x="18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64184" y="515620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1600"/>
                    <a:pt x="9000" y="21600"/>
                    <a:pt x="12600" y="18000"/>
                  </a:cubicBezTo>
                  <a:cubicBezTo>
                    <a:pt x="16200" y="14400"/>
                    <a:pt x="189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453138" y="4837017"/>
              <a:ext cx="452770" cy="4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68" fill="norm" stroke="1" extrusionOk="0">
                  <a:moveTo>
                    <a:pt x="15378" y="400"/>
                  </a:moveTo>
                  <a:cubicBezTo>
                    <a:pt x="15778" y="84"/>
                    <a:pt x="16178" y="-232"/>
                    <a:pt x="15528" y="242"/>
                  </a:cubicBezTo>
                  <a:cubicBezTo>
                    <a:pt x="14878" y="716"/>
                    <a:pt x="13178" y="1981"/>
                    <a:pt x="11228" y="3245"/>
                  </a:cubicBezTo>
                  <a:cubicBezTo>
                    <a:pt x="9278" y="4509"/>
                    <a:pt x="7078" y="5774"/>
                    <a:pt x="5478" y="6669"/>
                  </a:cubicBezTo>
                  <a:cubicBezTo>
                    <a:pt x="3878" y="7565"/>
                    <a:pt x="2878" y="8092"/>
                    <a:pt x="2178" y="8566"/>
                  </a:cubicBezTo>
                  <a:cubicBezTo>
                    <a:pt x="1478" y="9040"/>
                    <a:pt x="1078" y="9462"/>
                    <a:pt x="1178" y="9725"/>
                  </a:cubicBezTo>
                  <a:cubicBezTo>
                    <a:pt x="1278" y="9988"/>
                    <a:pt x="1878" y="10094"/>
                    <a:pt x="3278" y="10252"/>
                  </a:cubicBezTo>
                  <a:cubicBezTo>
                    <a:pt x="4678" y="10410"/>
                    <a:pt x="6878" y="10621"/>
                    <a:pt x="8528" y="10884"/>
                  </a:cubicBezTo>
                  <a:cubicBezTo>
                    <a:pt x="10178" y="11148"/>
                    <a:pt x="11278" y="11464"/>
                    <a:pt x="11978" y="11832"/>
                  </a:cubicBezTo>
                  <a:cubicBezTo>
                    <a:pt x="12678" y="12201"/>
                    <a:pt x="12978" y="12623"/>
                    <a:pt x="12878" y="12991"/>
                  </a:cubicBezTo>
                  <a:cubicBezTo>
                    <a:pt x="12778" y="13360"/>
                    <a:pt x="12278" y="13676"/>
                    <a:pt x="10628" y="14467"/>
                  </a:cubicBezTo>
                  <a:cubicBezTo>
                    <a:pt x="8978" y="15257"/>
                    <a:pt x="6178" y="16521"/>
                    <a:pt x="4228" y="17417"/>
                  </a:cubicBezTo>
                  <a:cubicBezTo>
                    <a:pt x="2278" y="18312"/>
                    <a:pt x="1178" y="18839"/>
                    <a:pt x="578" y="19366"/>
                  </a:cubicBezTo>
                  <a:cubicBezTo>
                    <a:pt x="-22" y="19893"/>
                    <a:pt x="-122" y="20420"/>
                    <a:pt x="128" y="20788"/>
                  </a:cubicBezTo>
                  <a:cubicBezTo>
                    <a:pt x="378" y="21157"/>
                    <a:pt x="978" y="21368"/>
                    <a:pt x="2878" y="21368"/>
                  </a:cubicBezTo>
                  <a:cubicBezTo>
                    <a:pt x="4778" y="21368"/>
                    <a:pt x="7978" y="21157"/>
                    <a:pt x="11028" y="20894"/>
                  </a:cubicBezTo>
                  <a:cubicBezTo>
                    <a:pt x="14078" y="20630"/>
                    <a:pt x="16978" y="20314"/>
                    <a:pt x="18778" y="20104"/>
                  </a:cubicBezTo>
                  <a:cubicBezTo>
                    <a:pt x="20578" y="19893"/>
                    <a:pt x="21278" y="19788"/>
                    <a:pt x="21378" y="19946"/>
                  </a:cubicBezTo>
                  <a:cubicBezTo>
                    <a:pt x="21478" y="20104"/>
                    <a:pt x="20978" y="20525"/>
                    <a:pt x="20478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524071" y="5499100"/>
              <a:ext cx="1961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530984" y="53975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638934" y="54356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626234" y="55054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823034" y="5435600"/>
              <a:ext cx="25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659"/>
                    <a:pt x="3363" y="9318"/>
                    <a:pt x="870" y="12918"/>
                  </a:cubicBezTo>
                  <a:cubicBezTo>
                    <a:pt x="-1622" y="16518"/>
                    <a:pt x="1701" y="1905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524634" y="4677053"/>
              <a:ext cx="158751" cy="17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9609"/>
                  </a:moveTo>
                  <a:cubicBezTo>
                    <a:pt x="0" y="8323"/>
                    <a:pt x="0" y="7037"/>
                    <a:pt x="432" y="6909"/>
                  </a:cubicBezTo>
                  <a:cubicBezTo>
                    <a:pt x="864" y="6780"/>
                    <a:pt x="1728" y="7809"/>
                    <a:pt x="2448" y="9866"/>
                  </a:cubicBezTo>
                  <a:cubicBezTo>
                    <a:pt x="3168" y="11923"/>
                    <a:pt x="3744" y="15009"/>
                    <a:pt x="4032" y="17323"/>
                  </a:cubicBezTo>
                  <a:cubicBezTo>
                    <a:pt x="4320" y="19637"/>
                    <a:pt x="4320" y="21180"/>
                    <a:pt x="4320" y="21180"/>
                  </a:cubicBezTo>
                  <a:cubicBezTo>
                    <a:pt x="4320" y="21180"/>
                    <a:pt x="4320" y="19637"/>
                    <a:pt x="4464" y="16809"/>
                  </a:cubicBezTo>
                  <a:cubicBezTo>
                    <a:pt x="4608" y="13980"/>
                    <a:pt x="4896" y="9866"/>
                    <a:pt x="5472" y="6780"/>
                  </a:cubicBezTo>
                  <a:cubicBezTo>
                    <a:pt x="6048" y="3694"/>
                    <a:pt x="6912" y="1637"/>
                    <a:pt x="8064" y="609"/>
                  </a:cubicBezTo>
                  <a:cubicBezTo>
                    <a:pt x="9216" y="-420"/>
                    <a:pt x="10656" y="-420"/>
                    <a:pt x="12960" y="2794"/>
                  </a:cubicBezTo>
                  <a:cubicBezTo>
                    <a:pt x="15264" y="6009"/>
                    <a:pt x="18432" y="12437"/>
                    <a:pt x="2160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157327" y="4716168"/>
              <a:ext cx="192808" cy="5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1" fill="norm" stroke="1" extrusionOk="0">
                  <a:moveTo>
                    <a:pt x="14343" y="1606"/>
                  </a:moveTo>
                  <a:cubicBezTo>
                    <a:pt x="14108" y="1181"/>
                    <a:pt x="13873" y="755"/>
                    <a:pt x="12582" y="415"/>
                  </a:cubicBezTo>
                  <a:cubicBezTo>
                    <a:pt x="11290" y="75"/>
                    <a:pt x="8943" y="-180"/>
                    <a:pt x="6829" y="160"/>
                  </a:cubicBezTo>
                  <a:cubicBezTo>
                    <a:pt x="4716" y="500"/>
                    <a:pt x="2838" y="1436"/>
                    <a:pt x="2721" y="2541"/>
                  </a:cubicBezTo>
                  <a:cubicBezTo>
                    <a:pt x="2603" y="3647"/>
                    <a:pt x="4247" y="4922"/>
                    <a:pt x="5303" y="5985"/>
                  </a:cubicBezTo>
                  <a:cubicBezTo>
                    <a:pt x="6360" y="7048"/>
                    <a:pt x="6829" y="7899"/>
                    <a:pt x="6947" y="8537"/>
                  </a:cubicBezTo>
                  <a:cubicBezTo>
                    <a:pt x="7064" y="9174"/>
                    <a:pt x="6829" y="9600"/>
                    <a:pt x="6125" y="9982"/>
                  </a:cubicBezTo>
                  <a:cubicBezTo>
                    <a:pt x="5421" y="10365"/>
                    <a:pt x="4247" y="10705"/>
                    <a:pt x="3073" y="10875"/>
                  </a:cubicBezTo>
                  <a:cubicBezTo>
                    <a:pt x="1899" y="11045"/>
                    <a:pt x="725" y="11045"/>
                    <a:pt x="490" y="10875"/>
                  </a:cubicBezTo>
                  <a:cubicBezTo>
                    <a:pt x="256" y="10705"/>
                    <a:pt x="960" y="10365"/>
                    <a:pt x="1899" y="10280"/>
                  </a:cubicBezTo>
                  <a:cubicBezTo>
                    <a:pt x="2838" y="10195"/>
                    <a:pt x="4012" y="10365"/>
                    <a:pt x="4951" y="10663"/>
                  </a:cubicBezTo>
                  <a:cubicBezTo>
                    <a:pt x="5890" y="10960"/>
                    <a:pt x="6595" y="11385"/>
                    <a:pt x="6125" y="12576"/>
                  </a:cubicBezTo>
                  <a:cubicBezTo>
                    <a:pt x="5656" y="13766"/>
                    <a:pt x="4012" y="15722"/>
                    <a:pt x="2838" y="16955"/>
                  </a:cubicBezTo>
                  <a:cubicBezTo>
                    <a:pt x="1664" y="18189"/>
                    <a:pt x="960" y="18699"/>
                    <a:pt x="490" y="19294"/>
                  </a:cubicBezTo>
                  <a:cubicBezTo>
                    <a:pt x="21" y="19889"/>
                    <a:pt x="-214" y="20570"/>
                    <a:pt x="256" y="20952"/>
                  </a:cubicBezTo>
                  <a:cubicBezTo>
                    <a:pt x="725" y="21335"/>
                    <a:pt x="1899" y="21420"/>
                    <a:pt x="5538" y="21165"/>
                  </a:cubicBezTo>
                  <a:cubicBezTo>
                    <a:pt x="9177" y="20910"/>
                    <a:pt x="15282" y="20314"/>
                    <a:pt x="21386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502534" y="480060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429"/>
                    <a:pt x="11127" y="12857"/>
                    <a:pt x="14727" y="16457"/>
                  </a:cubicBezTo>
                  <a:cubicBezTo>
                    <a:pt x="18327" y="20057"/>
                    <a:pt x="19964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614839" y="4781549"/>
              <a:ext cx="84546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02" fill="norm" stroke="1" extrusionOk="0">
                  <a:moveTo>
                    <a:pt x="21043" y="0"/>
                  </a:moveTo>
                  <a:cubicBezTo>
                    <a:pt x="18409" y="3173"/>
                    <a:pt x="15775" y="6346"/>
                    <a:pt x="12877" y="9397"/>
                  </a:cubicBezTo>
                  <a:cubicBezTo>
                    <a:pt x="9980" y="12447"/>
                    <a:pt x="6819" y="15376"/>
                    <a:pt x="4711" y="17146"/>
                  </a:cubicBezTo>
                  <a:cubicBezTo>
                    <a:pt x="2604" y="18915"/>
                    <a:pt x="1550" y="19525"/>
                    <a:pt x="760" y="20136"/>
                  </a:cubicBezTo>
                  <a:cubicBezTo>
                    <a:pt x="-30" y="20746"/>
                    <a:pt x="-557" y="21356"/>
                    <a:pt x="1023" y="21478"/>
                  </a:cubicBezTo>
                  <a:cubicBezTo>
                    <a:pt x="2604" y="21600"/>
                    <a:pt x="6292" y="21234"/>
                    <a:pt x="998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759619" y="5130800"/>
              <a:ext cx="2231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086"/>
                    <a:pt x="-898" y="6171"/>
                    <a:pt x="84" y="9771"/>
                  </a:cubicBezTo>
                  <a:cubicBezTo>
                    <a:pt x="1066" y="13371"/>
                    <a:pt x="10884" y="17486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754593" y="4960358"/>
              <a:ext cx="88726" cy="4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10" fill="norm" stroke="1" extrusionOk="0">
                  <a:moveTo>
                    <a:pt x="7996" y="5681"/>
                  </a:moveTo>
                  <a:cubicBezTo>
                    <a:pt x="5484" y="5681"/>
                    <a:pt x="2972" y="5681"/>
                    <a:pt x="1465" y="8253"/>
                  </a:cubicBezTo>
                  <a:cubicBezTo>
                    <a:pt x="-42" y="10824"/>
                    <a:pt x="-544" y="15967"/>
                    <a:pt x="712" y="18539"/>
                  </a:cubicBezTo>
                  <a:cubicBezTo>
                    <a:pt x="1968" y="21110"/>
                    <a:pt x="4982" y="21110"/>
                    <a:pt x="7996" y="21110"/>
                  </a:cubicBezTo>
                  <a:cubicBezTo>
                    <a:pt x="11009" y="21110"/>
                    <a:pt x="14023" y="21110"/>
                    <a:pt x="16535" y="19053"/>
                  </a:cubicBezTo>
                  <a:cubicBezTo>
                    <a:pt x="19047" y="16996"/>
                    <a:pt x="21056" y="12881"/>
                    <a:pt x="21056" y="9281"/>
                  </a:cubicBezTo>
                  <a:cubicBezTo>
                    <a:pt x="21056" y="5681"/>
                    <a:pt x="19047" y="2596"/>
                    <a:pt x="16535" y="1053"/>
                  </a:cubicBezTo>
                  <a:cubicBezTo>
                    <a:pt x="14023" y="-490"/>
                    <a:pt x="11009" y="-490"/>
                    <a:pt x="9000" y="2081"/>
                  </a:cubicBezTo>
                  <a:cubicBezTo>
                    <a:pt x="6991" y="4653"/>
                    <a:pt x="5986" y="9796"/>
                    <a:pt x="4982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093084" y="5019393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27" y="11375"/>
                    <a:pt x="12454" y="2735"/>
                    <a:pt x="16054" y="575"/>
                  </a:cubicBezTo>
                  <a:cubicBezTo>
                    <a:pt x="19654" y="-1585"/>
                    <a:pt x="2062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629964" y="4777530"/>
              <a:ext cx="136221" cy="37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79" fill="norm" stroke="1" extrusionOk="0">
                  <a:moveTo>
                    <a:pt x="19098" y="585"/>
                  </a:moveTo>
                  <a:cubicBezTo>
                    <a:pt x="17789" y="227"/>
                    <a:pt x="16480" y="-131"/>
                    <a:pt x="15007" y="48"/>
                  </a:cubicBezTo>
                  <a:cubicBezTo>
                    <a:pt x="13535" y="227"/>
                    <a:pt x="11898" y="943"/>
                    <a:pt x="9280" y="2673"/>
                  </a:cubicBezTo>
                  <a:cubicBezTo>
                    <a:pt x="6662" y="4404"/>
                    <a:pt x="3062" y="7149"/>
                    <a:pt x="1262" y="9953"/>
                  </a:cubicBezTo>
                  <a:cubicBezTo>
                    <a:pt x="-538" y="12757"/>
                    <a:pt x="-538" y="15621"/>
                    <a:pt x="2080" y="17591"/>
                  </a:cubicBezTo>
                  <a:cubicBezTo>
                    <a:pt x="4698" y="19560"/>
                    <a:pt x="9935" y="20634"/>
                    <a:pt x="13535" y="21051"/>
                  </a:cubicBezTo>
                  <a:cubicBezTo>
                    <a:pt x="17135" y="21469"/>
                    <a:pt x="19098" y="21230"/>
                    <a:pt x="21062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868313" y="4773193"/>
              <a:ext cx="154726" cy="55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1" fill="norm" stroke="1" extrusionOk="0">
                  <a:moveTo>
                    <a:pt x="4305" y="9091"/>
                  </a:moveTo>
                  <a:cubicBezTo>
                    <a:pt x="3138" y="10959"/>
                    <a:pt x="1970" y="12826"/>
                    <a:pt x="1532" y="14735"/>
                  </a:cubicBezTo>
                  <a:cubicBezTo>
                    <a:pt x="1095" y="16643"/>
                    <a:pt x="1386" y="18592"/>
                    <a:pt x="1241" y="19810"/>
                  </a:cubicBezTo>
                  <a:cubicBezTo>
                    <a:pt x="1095" y="21028"/>
                    <a:pt x="511" y="21515"/>
                    <a:pt x="219" y="21393"/>
                  </a:cubicBezTo>
                  <a:cubicBezTo>
                    <a:pt x="-73" y="21271"/>
                    <a:pt x="-73" y="20541"/>
                    <a:pt x="219" y="18673"/>
                  </a:cubicBezTo>
                  <a:cubicBezTo>
                    <a:pt x="511" y="16805"/>
                    <a:pt x="1095" y="13801"/>
                    <a:pt x="1678" y="11243"/>
                  </a:cubicBezTo>
                  <a:cubicBezTo>
                    <a:pt x="2262" y="8685"/>
                    <a:pt x="2846" y="6574"/>
                    <a:pt x="3576" y="4950"/>
                  </a:cubicBezTo>
                  <a:cubicBezTo>
                    <a:pt x="4305" y="3326"/>
                    <a:pt x="5181" y="2189"/>
                    <a:pt x="6057" y="1458"/>
                  </a:cubicBezTo>
                  <a:cubicBezTo>
                    <a:pt x="6932" y="727"/>
                    <a:pt x="7808" y="402"/>
                    <a:pt x="9268" y="199"/>
                  </a:cubicBezTo>
                  <a:cubicBezTo>
                    <a:pt x="10727" y="-4"/>
                    <a:pt x="12770" y="-85"/>
                    <a:pt x="14230" y="118"/>
                  </a:cubicBezTo>
                  <a:cubicBezTo>
                    <a:pt x="15689" y="321"/>
                    <a:pt x="16565" y="808"/>
                    <a:pt x="17003" y="1498"/>
                  </a:cubicBezTo>
                  <a:cubicBezTo>
                    <a:pt x="17441" y="2189"/>
                    <a:pt x="17441" y="3082"/>
                    <a:pt x="17003" y="3772"/>
                  </a:cubicBezTo>
                  <a:cubicBezTo>
                    <a:pt x="16565" y="4462"/>
                    <a:pt x="15689" y="4950"/>
                    <a:pt x="14668" y="5356"/>
                  </a:cubicBezTo>
                  <a:cubicBezTo>
                    <a:pt x="13646" y="5762"/>
                    <a:pt x="12478" y="6086"/>
                    <a:pt x="11457" y="6411"/>
                  </a:cubicBezTo>
                  <a:cubicBezTo>
                    <a:pt x="10435" y="6736"/>
                    <a:pt x="9559" y="7061"/>
                    <a:pt x="9851" y="7264"/>
                  </a:cubicBezTo>
                  <a:cubicBezTo>
                    <a:pt x="10143" y="7467"/>
                    <a:pt x="11603" y="7548"/>
                    <a:pt x="13646" y="7873"/>
                  </a:cubicBezTo>
                  <a:cubicBezTo>
                    <a:pt x="15689" y="8198"/>
                    <a:pt x="18316" y="8766"/>
                    <a:pt x="19776" y="9335"/>
                  </a:cubicBezTo>
                  <a:cubicBezTo>
                    <a:pt x="21235" y="9903"/>
                    <a:pt x="21527" y="10471"/>
                    <a:pt x="21235" y="10918"/>
                  </a:cubicBezTo>
                  <a:cubicBezTo>
                    <a:pt x="20943" y="11365"/>
                    <a:pt x="20068" y="11689"/>
                    <a:pt x="18900" y="11974"/>
                  </a:cubicBezTo>
                  <a:cubicBezTo>
                    <a:pt x="17732" y="12258"/>
                    <a:pt x="16273" y="12501"/>
                    <a:pt x="15543" y="12380"/>
                  </a:cubicBezTo>
                  <a:cubicBezTo>
                    <a:pt x="14813" y="12258"/>
                    <a:pt x="14813" y="11771"/>
                    <a:pt x="14813" y="1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042175" y="4972050"/>
              <a:ext cx="70792" cy="15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366" fill="norm" stroke="1" extrusionOk="0">
                  <a:moveTo>
                    <a:pt x="11766" y="11232"/>
                  </a:moveTo>
                  <a:cubicBezTo>
                    <a:pt x="8766" y="12096"/>
                    <a:pt x="5766" y="12960"/>
                    <a:pt x="3666" y="14112"/>
                  </a:cubicBezTo>
                  <a:cubicBezTo>
                    <a:pt x="1566" y="15264"/>
                    <a:pt x="366" y="16704"/>
                    <a:pt x="66" y="18144"/>
                  </a:cubicBezTo>
                  <a:cubicBezTo>
                    <a:pt x="-234" y="19584"/>
                    <a:pt x="366" y="21024"/>
                    <a:pt x="4266" y="21312"/>
                  </a:cubicBezTo>
                  <a:cubicBezTo>
                    <a:pt x="8166" y="21600"/>
                    <a:pt x="15366" y="20736"/>
                    <a:pt x="18366" y="18576"/>
                  </a:cubicBezTo>
                  <a:cubicBezTo>
                    <a:pt x="21366" y="16416"/>
                    <a:pt x="20166" y="12960"/>
                    <a:pt x="16566" y="9648"/>
                  </a:cubicBezTo>
                  <a:cubicBezTo>
                    <a:pt x="12966" y="6336"/>
                    <a:pt x="6966" y="3168"/>
                    <a:pt x="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949757" y="4582583"/>
              <a:ext cx="102178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442" y="7462"/>
                  </a:moveTo>
                  <a:cubicBezTo>
                    <a:pt x="1442" y="9425"/>
                    <a:pt x="1442" y="11389"/>
                    <a:pt x="1001" y="13353"/>
                  </a:cubicBezTo>
                  <a:cubicBezTo>
                    <a:pt x="561" y="15316"/>
                    <a:pt x="-321" y="17280"/>
                    <a:pt x="120" y="17476"/>
                  </a:cubicBezTo>
                  <a:cubicBezTo>
                    <a:pt x="561" y="17673"/>
                    <a:pt x="2324" y="16102"/>
                    <a:pt x="4308" y="13549"/>
                  </a:cubicBezTo>
                  <a:cubicBezTo>
                    <a:pt x="6291" y="10996"/>
                    <a:pt x="8495" y="7462"/>
                    <a:pt x="10479" y="4713"/>
                  </a:cubicBezTo>
                  <a:cubicBezTo>
                    <a:pt x="12463" y="1964"/>
                    <a:pt x="14226" y="0"/>
                    <a:pt x="15108" y="0"/>
                  </a:cubicBezTo>
                  <a:cubicBezTo>
                    <a:pt x="15989" y="0"/>
                    <a:pt x="15989" y="1964"/>
                    <a:pt x="16871" y="5891"/>
                  </a:cubicBezTo>
                  <a:cubicBezTo>
                    <a:pt x="17752" y="9818"/>
                    <a:pt x="19516" y="15709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204334" y="49784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296907" y="4921249"/>
              <a:ext cx="217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84"/>
                    <a:pt x="-1443" y="7367"/>
                    <a:pt x="1502" y="10967"/>
                  </a:cubicBezTo>
                  <a:cubicBezTo>
                    <a:pt x="4448" y="14567"/>
                    <a:pt x="12302" y="1808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413884" y="4722283"/>
              <a:ext cx="164307" cy="60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21600"/>
                  </a:moveTo>
                  <a:cubicBezTo>
                    <a:pt x="1108" y="20014"/>
                    <a:pt x="2215" y="18428"/>
                    <a:pt x="3877" y="16276"/>
                  </a:cubicBezTo>
                  <a:cubicBezTo>
                    <a:pt x="5538" y="14123"/>
                    <a:pt x="7754" y="11404"/>
                    <a:pt x="9415" y="8950"/>
                  </a:cubicBezTo>
                  <a:cubicBezTo>
                    <a:pt x="11077" y="6495"/>
                    <a:pt x="12185" y="4305"/>
                    <a:pt x="13015" y="2983"/>
                  </a:cubicBezTo>
                  <a:cubicBezTo>
                    <a:pt x="13846" y="1662"/>
                    <a:pt x="14400" y="1208"/>
                    <a:pt x="15092" y="793"/>
                  </a:cubicBezTo>
                  <a:cubicBezTo>
                    <a:pt x="15785" y="378"/>
                    <a:pt x="16615" y="0"/>
                    <a:pt x="17308" y="0"/>
                  </a:cubicBezTo>
                  <a:cubicBezTo>
                    <a:pt x="18000" y="0"/>
                    <a:pt x="18554" y="378"/>
                    <a:pt x="19108" y="1359"/>
                  </a:cubicBezTo>
                  <a:cubicBezTo>
                    <a:pt x="19662" y="2341"/>
                    <a:pt x="20215" y="3927"/>
                    <a:pt x="20492" y="4909"/>
                  </a:cubicBezTo>
                  <a:cubicBezTo>
                    <a:pt x="20769" y="5891"/>
                    <a:pt x="20769" y="6269"/>
                    <a:pt x="20354" y="6608"/>
                  </a:cubicBezTo>
                  <a:cubicBezTo>
                    <a:pt x="19938" y="6948"/>
                    <a:pt x="19108" y="7250"/>
                    <a:pt x="18000" y="7401"/>
                  </a:cubicBezTo>
                  <a:cubicBezTo>
                    <a:pt x="16892" y="7552"/>
                    <a:pt x="15508" y="7552"/>
                    <a:pt x="15646" y="7741"/>
                  </a:cubicBezTo>
                  <a:cubicBezTo>
                    <a:pt x="15785" y="7930"/>
                    <a:pt x="17446" y="8308"/>
                    <a:pt x="18692" y="8685"/>
                  </a:cubicBezTo>
                  <a:cubicBezTo>
                    <a:pt x="19938" y="9063"/>
                    <a:pt x="20769" y="9441"/>
                    <a:pt x="21185" y="9856"/>
                  </a:cubicBezTo>
                  <a:cubicBezTo>
                    <a:pt x="21600" y="10271"/>
                    <a:pt x="21600" y="10724"/>
                    <a:pt x="21185" y="11102"/>
                  </a:cubicBezTo>
                  <a:cubicBezTo>
                    <a:pt x="20769" y="11480"/>
                    <a:pt x="19938" y="11782"/>
                    <a:pt x="18969" y="12046"/>
                  </a:cubicBezTo>
                  <a:cubicBezTo>
                    <a:pt x="18000" y="12310"/>
                    <a:pt x="16892" y="12537"/>
                    <a:pt x="15508" y="12537"/>
                  </a:cubicBezTo>
                  <a:cubicBezTo>
                    <a:pt x="14123" y="12537"/>
                    <a:pt x="12462" y="12310"/>
                    <a:pt x="10800" y="1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623434" y="49974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504901" y="4573717"/>
              <a:ext cx="99484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5055" y="2197"/>
                  </a:moveTo>
                  <a:cubicBezTo>
                    <a:pt x="3677" y="6856"/>
                    <a:pt x="2298" y="11515"/>
                    <a:pt x="1379" y="14903"/>
                  </a:cubicBezTo>
                  <a:cubicBezTo>
                    <a:pt x="460" y="18291"/>
                    <a:pt x="0" y="20409"/>
                    <a:pt x="0" y="20197"/>
                  </a:cubicBezTo>
                  <a:cubicBezTo>
                    <a:pt x="0" y="19985"/>
                    <a:pt x="460" y="17444"/>
                    <a:pt x="1609" y="14056"/>
                  </a:cubicBezTo>
                  <a:cubicBezTo>
                    <a:pt x="2757" y="10668"/>
                    <a:pt x="4596" y="6432"/>
                    <a:pt x="6664" y="3680"/>
                  </a:cubicBezTo>
                  <a:cubicBezTo>
                    <a:pt x="8732" y="927"/>
                    <a:pt x="11030" y="-344"/>
                    <a:pt x="12638" y="80"/>
                  </a:cubicBezTo>
                  <a:cubicBezTo>
                    <a:pt x="14247" y="503"/>
                    <a:pt x="15166" y="2621"/>
                    <a:pt x="16545" y="6432"/>
                  </a:cubicBezTo>
                  <a:cubicBezTo>
                    <a:pt x="17923" y="10244"/>
                    <a:pt x="19762" y="15750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756784" y="4759235"/>
              <a:ext cx="139701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767"/>
                  </a:moveTo>
                  <a:cubicBezTo>
                    <a:pt x="0" y="2153"/>
                    <a:pt x="0" y="1539"/>
                    <a:pt x="491" y="987"/>
                  </a:cubicBezTo>
                  <a:cubicBezTo>
                    <a:pt x="982" y="435"/>
                    <a:pt x="1964" y="-56"/>
                    <a:pt x="2945" y="5"/>
                  </a:cubicBezTo>
                  <a:cubicBezTo>
                    <a:pt x="3927" y="67"/>
                    <a:pt x="4909" y="680"/>
                    <a:pt x="7200" y="3074"/>
                  </a:cubicBezTo>
                  <a:cubicBezTo>
                    <a:pt x="9491" y="5467"/>
                    <a:pt x="13091" y="9639"/>
                    <a:pt x="15709" y="13014"/>
                  </a:cubicBezTo>
                  <a:cubicBezTo>
                    <a:pt x="18327" y="16389"/>
                    <a:pt x="19964" y="18967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769484" y="4749800"/>
              <a:ext cx="1778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9969"/>
                  </a:cubicBezTo>
                  <a:cubicBezTo>
                    <a:pt x="7200" y="13292"/>
                    <a:pt x="3600" y="16615"/>
                    <a:pt x="1800" y="18554"/>
                  </a:cubicBezTo>
                  <a:cubicBezTo>
                    <a:pt x="0" y="20492"/>
                    <a:pt x="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934584" y="51117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985384" y="49466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048884" y="4730750"/>
              <a:ext cx="1179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8938" y="0"/>
                  </a:moveTo>
                  <a:cubicBezTo>
                    <a:pt x="12662" y="1964"/>
                    <a:pt x="16386" y="3927"/>
                    <a:pt x="18621" y="6452"/>
                  </a:cubicBezTo>
                  <a:cubicBezTo>
                    <a:pt x="20855" y="8977"/>
                    <a:pt x="21600" y="12062"/>
                    <a:pt x="19552" y="14681"/>
                  </a:cubicBezTo>
                  <a:cubicBezTo>
                    <a:pt x="17503" y="17299"/>
                    <a:pt x="12662" y="19449"/>
                    <a:pt x="8938" y="20525"/>
                  </a:cubicBezTo>
                  <a:cubicBezTo>
                    <a:pt x="5214" y="21600"/>
                    <a:pt x="260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278767" y="4643551"/>
              <a:ext cx="122602" cy="57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73" fill="norm" stroke="1" extrusionOk="0">
                  <a:moveTo>
                    <a:pt x="5096" y="411"/>
                  </a:moveTo>
                  <a:cubicBezTo>
                    <a:pt x="6513" y="173"/>
                    <a:pt x="7929" y="-64"/>
                    <a:pt x="10408" y="15"/>
                  </a:cubicBezTo>
                  <a:cubicBezTo>
                    <a:pt x="12887" y="94"/>
                    <a:pt x="16428" y="490"/>
                    <a:pt x="18552" y="1123"/>
                  </a:cubicBezTo>
                  <a:cubicBezTo>
                    <a:pt x="20677" y="1756"/>
                    <a:pt x="21385" y="2626"/>
                    <a:pt x="19083" y="3813"/>
                  </a:cubicBezTo>
                  <a:cubicBezTo>
                    <a:pt x="16782" y="5000"/>
                    <a:pt x="11470" y="6503"/>
                    <a:pt x="7752" y="7571"/>
                  </a:cubicBezTo>
                  <a:cubicBezTo>
                    <a:pt x="4034" y="8639"/>
                    <a:pt x="1910" y="9272"/>
                    <a:pt x="847" y="9866"/>
                  </a:cubicBezTo>
                  <a:cubicBezTo>
                    <a:pt x="-215" y="10459"/>
                    <a:pt x="-215" y="11013"/>
                    <a:pt x="493" y="11409"/>
                  </a:cubicBezTo>
                  <a:cubicBezTo>
                    <a:pt x="1201" y="11804"/>
                    <a:pt x="2618" y="12041"/>
                    <a:pt x="4034" y="12516"/>
                  </a:cubicBezTo>
                  <a:cubicBezTo>
                    <a:pt x="5451" y="12991"/>
                    <a:pt x="6867" y="13703"/>
                    <a:pt x="8992" y="14890"/>
                  </a:cubicBezTo>
                  <a:cubicBezTo>
                    <a:pt x="11116" y="16077"/>
                    <a:pt x="13949" y="17738"/>
                    <a:pt x="15365" y="18767"/>
                  </a:cubicBezTo>
                  <a:cubicBezTo>
                    <a:pt x="16782" y="19795"/>
                    <a:pt x="16782" y="20191"/>
                    <a:pt x="15896" y="20587"/>
                  </a:cubicBezTo>
                  <a:cubicBezTo>
                    <a:pt x="15011" y="20982"/>
                    <a:pt x="13241" y="21378"/>
                    <a:pt x="11647" y="21457"/>
                  </a:cubicBezTo>
                  <a:cubicBezTo>
                    <a:pt x="10054" y="21536"/>
                    <a:pt x="8637" y="21299"/>
                    <a:pt x="7221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436234" y="4474380"/>
              <a:ext cx="165101" cy="15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954"/>
                  </a:moveTo>
                  <a:cubicBezTo>
                    <a:pt x="1108" y="1786"/>
                    <a:pt x="2215" y="619"/>
                    <a:pt x="3462" y="181"/>
                  </a:cubicBezTo>
                  <a:cubicBezTo>
                    <a:pt x="4708" y="-257"/>
                    <a:pt x="6092" y="35"/>
                    <a:pt x="7338" y="1786"/>
                  </a:cubicBezTo>
                  <a:cubicBezTo>
                    <a:pt x="8585" y="3538"/>
                    <a:pt x="9692" y="6748"/>
                    <a:pt x="9831" y="8938"/>
                  </a:cubicBezTo>
                  <a:cubicBezTo>
                    <a:pt x="9969" y="11127"/>
                    <a:pt x="9138" y="12294"/>
                    <a:pt x="8031" y="13608"/>
                  </a:cubicBezTo>
                  <a:cubicBezTo>
                    <a:pt x="6923" y="14921"/>
                    <a:pt x="5538" y="16381"/>
                    <a:pt x="5538" y="17548"/>
                  </a:cubicBezTo>
                  <a:cubicBezTo>
                    <a:pt x="5538" y="18716"/>
                    <a:pt x="6923" y="19592"/>
                    <a:pt x="9831" y="20175"/>
                  </a:cubicBezTo>
                  <a:cubicBezTo>
                    <a:pt x="12738" y="20759"/>
                    <a:pt x="17169" y="21051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483484" y="5346700"/>
              <a:ext cx="311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600"/>
                    <a:pt x="10286" y="13600"/>
                    <a:pt x="13886" y="10000"/>
                  </a:cubicBezTo>
                  <a:cubicBezTo>
                    <a:pt x="17486" y="6400"/>
                    <a:pt x="1954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540364" y="5372099"/>
              <a:ext cx="298721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18" fill="norm" stroke="1" extrusionOk="0">
                  <a:moveTo>
                    <a:pt x="5039" y="7200"/>
                  </a:moveTo>
                  <a:cubicBezTo>
                    <a:pt x="3822" y="9600"/>
                    <a:pt x="2605" y="12000"/>
                    <a:pt x="1616" y="14400"/>
                  </a:cubicBezTo>
                  <a:cubicBezTo>
                    <a:pt x="628" y="16800"/>
                    <a:pt x="-133" y="19200"/>
                    <a:pt x="19" y="20400"/>
                  </a:cubicBezTo>
                  <a:cubicBezTo>
                    <a:pt x="171" y="21600"/>
                    <a:pt x="1236" y="21600"/>
                    <a:pt x="4506" y="18000"/>
                  </a:cubicBezTo>
                  <a:cubicBezTo>
                    <a:pt x="7777" y="14400"/>
                    <a:pt x="13253" y="7200"/>
                    <a:pt x="16447" y="3600"/>
                  </a:cubicBezTo>
                  <a:cubicBezTo>
                    <a:pt x="19642" y="0"/>
                    <a:pt x="20554" y="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502534" y="5581650"/>
              <a:ext cx="133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7033"/>
                    <a:pt x="2057" y="14065"/>
                    <a:pt x="2400" y="16995"/>
                  </a:cubicBezTo>
                  <a:cubicBezTo>
                    <a:pt x="2743" y="19926"/>
                    <a:pt x="2400" y="18753"/>
                    <a:pt x="2229" y="16409"/>
                  </a:cubicBezTo>
                  <a:cubicBezTo>
                    <a:pt x="2057" y="14065"/>
                    <a:pt x="2057" y="10549"/>
                    <a:pt x="2400" y="8205"/>
                  </a:cubicBezTo>
                  <a:cubicBezTo>
                    <a:pt x="2743" y="5860"/>
                    <a:pt x="3429" y="4688"/>
                    <a:pt x="4629" y="4186"/>
                  </a:cubicBezTo>
                  <a:cubicBezTo>
                    <a:pt x="5829" y="3684"/>
                    <a:pt x="7543" y="3851"/>
                    <a:pt x="9771" y="4688"/>
                  </a:cubicBezTo>
                  <a:cubicBezTo>
                    <a:pt x="12000" y="5526"/>
                    <a:pt x="14743" y="7033"/>
                    <a:pt x="16114" y="8205"/>
                  </a:cubicBezTo>
                  <a:cubicBezTo>
                    <a:pt x="17486" y="9377"/>
                    <a:pt x="17486" y="10214"/>
                    <a:pt x="15771" y="11386"/>
                  </a:cubicBezTo>
                  <a:cubicBezTo>
                    <a:pt x="14057" y="12558"/>
                    <a:pt x="10629" y="14065"/>
                    <a:pt x="7200" y="14986"/>
                  </a:cubicBezTo>
                  <a:cubicBezTo>
                    <a:pt x="3771" y="15907"/>
                    <a:pt x="343" y="16242"/>
                    <a:pt x="171" y="16744"/>
                  </a:cubicBezTo>
                  <a:cubicBezTo>
                    <a:pt x="0" y="17247"/>
                    <a:pt x="3086" y="17916"/>
                    <a:pt x="7200" y="18753"/>
                  </a:cubicBezTo>
                  <a:cubicBezTo>
                    <a:pt x="11314" y="19591"/>
                    <a:pt x="16457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674410" y="5695950"/>
              <a:ext cx="10117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3960" y="0"/>
                  </a:moveTo>
                  <a:cubicBezTo>
                    <a:pt x="2610" y="1252"/>
                    <a:pt x="1260" y="2504"/>
                    <a:pt x="585" y="3913"/>
                  </a:cubicBezTo>
                  <a:cubicBezTo>
                    <a:pt x="-90" y="5322"/>
                    <a:pt x="-90" y="6887"/>
                    <a:pt x="135" y="9704"/>
                  </a:cubicBezTo>
                  <a:cubicBezTo>
                    <a:pt x="360" y="12522"/>
                    <a:pt x="810" y="16591"/>
                    <a:pt x="1485" y="17530"/>
                  </a:cubicBezTo>
                  <a:cubicBezTo>
                    <a:pt x="2160" y="18470"/>
                    <a:pt x="3060" y="16278"/>
                    <a:pt x="4185" y="13304"/>
                  </a:cubicBezTo>
                  <a:cubicBezTo>
                    <a:pt x="5310" y="10330"/>
                    <a:pt x="6660" y="6574"/>
                    <a:pt x="8235" y="4070"/>
                  </a:cubicBezTo>
                  <a:cubicBezTo>
                    <a:pt x="9810" y="1565"/>
                    <a:pt x="11610" y="313"/>
                    <a:pt x="12960" y="626"/>
                  </a:cubicBezTo>
                  <a:cubicBezTo>
                    <a:pt x="14310" y="939"/>
                    <a:pt x="15210" y="2817"/>
                    <a:pt x="15660" y="5322"/>
                  </a:cubicBezTo>
                  <a:cubicBezTo>
                    <a:pt x="16110" y="7826"/>
                    <a:pt x="16110" y="10957"/>
                    <a:pt x="17010" y="13774"/>
                  </a:cubicBezTo>
                  <a:cubicBezTo>
                    <a:pt x="17910" y="16591"/>
                    <a:pt x="19710" y="19096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790401" y="5716701"/>
              <a:ext cx="117164" cy="10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927" fill="norm" stroke="1" extrusionOk="0">
                  <a:moveTo>
                    <a:pt x="14400" y="2117"/>
                  </a:moveTo>
                  <a:cubicBezTo>
                    <a:pt x="12505" y="1302"/>
                    <a:pt x="10610" y="487"/>
                    <a:pt x="8147" y="1710"/>
                  </a:cubicBezTo>
                  <a:cubicBezTo>
                    <a:pt x="5684" y="2932"/>
                    <a:pt x="2653" y="6193"/>
                    <a:pt x="1137" y="8842"/>
                  </a:cubicBezTo>
                  <a:cubicBezTo>
                    <a:pt x="-379" y="11491"/>
                    <a:pt x="-379" y="13529"/>
                    <a:pt x="1137" y="15770"/>
                  </a:cubicBezTo>
                  <a:cubicBezTo>
                    <a:pt x="2653" y="18012"/>
                    <a:pt x="5684" y="20457"/>
                    <a:pt x="9284" y="20864"/>
                  </a:cubicBezTo>
                  <a:cubicBezTo>
                    <a:pt x="12884" y="21272"/>
                    <a:pt x="17053" y="19642"/>
                    <a:pt x="19137" y="16585"/>
                  </a:cubicBezTo>
                  <a:cubicBezTo>
                    <a:pt x="21221" y="13529"/>
                    <a:pt x="21221" y="9046"/>
                    <a:pt x="20653" y="5785"/>
                  </a:cubicBezTo>
                  <a:cubicBezTo>
                    <a:pt x="20084" y="2525"/>
                    <a:pt x="18947" y="487"/>
                    <a:pt x="17621" y="80"/>
                  </a:cubicBezTo>
                  <a:cubicBezTo>
                    <a:pt x="16295" y="-328"/>
                    <a:pt x="14779" y="895"/>
                    <a:pt x="13263" y="21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937691" y="5727700"/>
              <a:ext cx="151307" cy="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26" fill="norm" stroke="1" extrusionOk="0">
                  <a:moveTo>
                    <a:pt x="419" y="0"/>
                  </a:moveTo>
                  <a:cubicBezTo>
                    <a:pt x="123" y="4800"/>
                    <a:pt x="-173" y="9600"/>
                    <a:pt x="123" y="12960"/>
                  </a:cubicBezTo>
                  <a:cubicBezTo>
                    <a:pt x="419" y="16320"/>
                    <a:pt x="1306" y="18240"/>
                    <a:pt x="2490" y="19200"/>
                  </a:cubicBezTo>
                  <a:cubicBezTo>
                    <a:pt x="3674" y="20160"/>
                    <a:pt x="5153" y="20160"/>
                    <a:pt x="6337" y="19200"/>
                  </a:cubicBezTo>
                  <a:cubicBezTo>
                    <a:pt x="7520" y="18240"/>
                    <a:pt x="8408" y="16320"/>
                    <a:pt x="9295" y="16560"/>
                  </a:cubicBezTo>
                  <a:cubicBezTo>
                    <a:pt x="10183" y="16800"/>
                    <a:pt x="11071" y="19200"/>
                    <a:pt x="12254" y="20400"/>
                  </a:cubicBezTo>
                  <a:cubicBezTo>
                    <a:pt x="13438" y="21600"/>
                    <a:pt x="14917" y="21600"/>
                    <a:pt x="16545" y="19680"/>
                  </a:cubicBezTo>
                  <a:cubicBezTo>
                    <a:pt x="18172" y="17760"/>
                    <a:pt x="19948" y="13920"/>
                    <a:pt x="20687" y="10320"/>
                  </a:cubicBezTo>
                  <a:cubicBezTo>
                    <a:pt x="21427" y="6720"/>
                    <a:pt x="21131" y="3360"/>
                    <a:pt x="2083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137534" y="5681786"/>
              <a:ext cx="146051" cy="2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314"/>
                  </a:moveTo>
                  <a:cubicBezTo>
                    <a:pt x="626" y="8371"/>
                    <a:pt x="1252" y="10428"/>
                    <a:pt x="1878" y="12074"/>
                  </a:cubicBezTo>
                  <a:cubicBezTo>
                    <a:pt x="2504" y="13719"/>
                    <a:pt x="3130" y="14954"/>
                    <a:pt x="3443" y="14954"/>
                  </a:cubicBezTo>
                  <a:cubicBezTo>
                    <a:pt x="3757" y="14954"/>
                    <a:pt x="3757" y="13719"/>
                    <a:pt x="4696" y="11148"/>
                  </a:cubicBezTo>
                  <a:cubicBezTo>
                    <a:pt x="5635" y="8576"/>
                    <a:pt x="7513" y="4668"/>
                    <a:pt x="9548" y="2405"/>
                  </a:cubicBezTo>
                  <a:cubicBezTo>
                    <a:pt x="11583" y="142"/>
                    <a:pt x="13774" y="-475"/>
                    <a:pt x="15652" y="348"/>
                  </a:cubicBezTo>
                  <a:cubicBezTo>
                    <a:pt x="17530" y="1171"/>
                    <a:pt x="19096" y="3434"/>
                    <a:pt x="20035" y="7136"/>
                  </a:cubicBezTo>
                  <a:cubicBezTo>
                    <a:pt x="20974" y="10839"/>
                    <a:pt x="21287" y="15982"/>
                    <a:pt x="21600" y="211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880984" y="40702"/>
              <a:ext cx="266021" cy="40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8" fill="norm" stroke="1" extrusionOk="0">
                  <a:moveTo>
                    <a:pt x="0" y="7879"/>
                  </a:moveTo>
                  <a:cubicBezTo>
                    <a:pt x="850" y="7323"/>
                    <a:pt x="1701" y="6766"/>
                    <a:pt x="2296" y="6766"/>
                  </a:cubicBezTo>
                  <a:cubicBezTo>
                    <a:pt x="2891" y="6766"/>
                    <a:pt x="3231" y="7323"/>
                    <a:pt x="3997" y="9271"/>
                  </a:cubicBezTo>
                  <a:cubicBezTo>
                    <a:pt x="4762" y="11220"/>
                    <a:pt x="5953" y="14560"/>
                    <a:pt x="6548" y="16508"/>
                  </a:cubicBezTo>
                  <a:cubicBezTo>
                    <a:pt x="7143" y="18457"/>
                    <a:pt x="7143" y="19014"/>
                    <a:pt x="7228" y="19682"/>
                  </a:cubicBezTo>
                  <a:cubicBezTo>
                    <a:pt x="7313" y="20350"/>
                    <a:pt x="7483" y="21129"/>
                    <a:pt x="7313" y="21296"/>
                  </a:cubicBezTo>
                  <a:cubicBezTo>
                    <a:pt x="7143" y="21463"/>
                    <a:pt x="6633" y="21018"/>
                    <a:pt x="5868" y="19069"/>
                  </a:cubicBezTo>
                  <a:cubicBezTo>
                    <a:pt x="5102" y="17121"/>
                    <a:pt x="4082" y="13669"/>
                    <a:pt x="3572" y="10552"/>
                  </a:cubicBezTo>
                  <a:cubicBezTo>
                    <a:pt x="3061" y="7434"/>
                    <a:pt x="3061" y="4651"/>
                    <a:pt x="3317" y="2925"/>
                  </a:cubicBezTo>
                  <a:cubicBezTo>
                    <a:pt x="3572" y="1199"/>
                    <a:pt x="4082" y="531"/>
                    <a:pt x="4847" y="197"/>
                  </a:cubicBezTo>
                  <a:cubicBezTo>
                    <a:pt x="5613" y="-137"/>
                    <a:pt x="6633" y="-137"/>
                    <a:pt x="8759" y="921"/>
                  </a:cubicBezTo>
                  <a:cubicBezTo>
                    <a:pt x="10885" y="1978"/>
                    <a:pt x="14117" y="4094"/>
                    <a:pt x="16668" y="6599"/>
                  </a:cubicBezTo>
                  <a:cubicBezTo>
                    <a:pt x="19219" y="9104"/>
                    <a:pt x="21090" y="11999"/>
                    <a:pt x="21345" y="14170"/>
                  </a:cubicBezTo>
                  <a:cubicBezTo>
                    <a:pt x="21600" y="16341"/>
                    <a:pt x="20239" y="17789"/>
                    <a:pt x="17603" y="18624"/>
                  </a:cubicBezTo>
                  <a:cubicBezTo>
                    <a:pt x="14967" y="19459"/>
                    <a:pt x="11055" y="19682"/>
                    <a:pt x="8334" y="19292"/>
                  </a:cubicBezTo>
                  <a:cubicBezTo>
                    <a:pt x="5613" y="18902"/>
                    <a:pt x="4082" y="17900"/>
                    <a:pt x="2551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731481" y="0"/>
              <a:ext cx="3013354" cy="148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70" y="0"/>
                  </a:moveTo>
                  <a:cubicBezTo>
                    <a:pt x="100" y="892"/>
                    <a:pt x="131" y="1785"/>
                    <a:pt x="191" y="2800"/>
                  </a:cubicBezTo>
                  <a:cubicBezTo>
                    <a:pt x="252" y="3815"/>
                    <a:pt x="343" y="4954"/>
                    <a:pt x="434" y="6108"/>
                  </a:cubicBezTo>
                  <a:cubicBezTo>
                    <a:pt x="525" y="7262"/>
                    <a:pt x="616" y="8431"/>
                    <a:pt x="699" y="9646"/>
                  </a:cubicBezTo>
                  <a:cubicBezTo>
                    <a:pt x="782" y="10862"/>
                    <a:pt x="858" y="12123"/>
                    <a:pt x="888" y="13292"/>
                  </a:cubicBezTo>
                  <a:cubicBezTo>
                    <a:pt x="919" y="14462"/>
                    <a:pt x="904" y="15538"/>
                    <a:pt x="805" y="16615"/>
                  </a:cubicBezTo>
                  <a:cubicBezTo>
                    <a:pt x="707" y="17692"/>
                    <a:pt x="525" y="18769"/>
                    <a:pt x="388" y="19477"/>
                  </a:cubicBezTo>
                  <a:cubicBezTo>
                    <a:pt x="252" y="20185"/>
                    <a:pt x="161" y="20523"/>
                    <a:pt x="93" y="20815"/>
                  </a:cubicBezTo>
                  <a:cubicBezTo>
                    <a:pt x="24" y="21108"/>
                    <a:pt x="-21" y="21354"/>
                    <a:pt x="9" y="21477"/>
                  </a:cubicBezTo>
                  <a:cubicBezTo>
                    <a:pt x="40" y="21600"/>
                    <a:pt x="146" y="21600"/>
                    <a:pt x="525" y="21600"/>
                  </a:cubicBezTo>
                  <a:cubicBezTo>
                    <a:pt x="904" y="21600"/>
                    <a:pt x="1555" y="21600"/>
                    <a:pt x="2169" y="21600"/>
                  </a:cubicBezTo>
                  <a:cubicBezTo>
                    <a:pt x="2783" y="21600"/>
                    <a:pt x="3359" y="21600"/>
                    <a:pt x="3928" y="21585"/>
                  </a:cubicBezTo>
                  <a:cubicBezTo>
                    <a:pt x="4496" y="21569"/>
                    <a:pt x="5057" y="21538"/>
                    <a:pt x="5648" y="21523"/>
                  </a:cubicBezTo>
                  <a:cubicBezTo>
                    <a:pt x="6239" y="21508"/>
                    <a:pt x="6861" y="21508"/>
                    <a:pt x="7406" y="21492"/>
                  </a:cubicBezTo>
                  <a:cubicBezTo>
                    <a:pt x="7952" y="21477"/>
                    <a:pt x="8422" y="21446"/>
                    <a:pt x="8907" y="21415"/>
                  </a:cubicBezTo>
                  <a:cubicBezTo>
                    <a:pt x="9392" y="21385"/>
                    <a:pt x="9892" y="21354"/>
                    <a:pt x="10430" y="21308"/>
                  </a:cubicBezTo>
                  <a:cubicBezTo>
                    <a:pt x="10968" y="21262"/>
                    <a:pt x="11544" y="21200"/>
                    <a:pt x="12120" y="21123"/>
                  </a:cubicBezTo>
                  <a:cubicBezTo>
                    <a:pt x="12696" y="21046"/>
                    <a:pt x="13272" y="20954"/>
                    <a:pt x="14008" y="20846"/>
                  </a:cubicBezTo>
                  <a:cubicBezTo>
                    <a:pt x="14743" y="20738"/>
                    <a:pt x="15637" y="20615"/>
                    <a:pt x="16395" y="20523"/>
                  </a:cubicBezTo>
                  <a:cubicBezTo>
                    <a:pt x="17153" y="20431"/>
                    <a:pt x="17774" y="20369"/>
                    <a:pt x="18494" y="20308"/>
                  </a:cubicBezTo>
                  <a:cubicBezTo>
                    <a:pt x="19214" y="20246"/>
                    <a:pt x="20033" y="20185"/>
                    <a:pt x="20563" y="20154"/>
                  </a:cubicBezTo>
                  <a:cubicBezTo>
                    <a:pt x="21094" y="20123"/>
                    <a:pt x="21336" y="20123"/>
                    <a:pt x="21579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204834" y="2476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238701" y="311150"/>
              <a:ext cx="156634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4086" y="7200"/>
                  </a:moveTo>
                  <a:cubicBezTo>
                    <a:pt x="2043" y="12000"/>
                    <a:pt x="0" y="16800"/>
                    <a:pt x="0" y="19200"/>
                  </a:cubicBezTo>
                  <a:cubicBezTo>
                    <a:pt x="0" y="21600"/>
                    <a:pt x="2043" y="21600"/>
                    <a:pt x="5984" y="18000"/>
                  </a:cubicBezTo>
                  <a:cubicBezTo>
                    <a:pt x="9924" y="14400"/>
                    <a:pt x="157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8463969" y="8593"/>
              <a:ext cx="140916" cy="45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94" fill="norm" stroke="1" extrusionOk="0">
                  <a:moveTo>
                    <a:pt x="21463" y="2305"/>
                  </a:moveTo>
                  <a:cubicBezTo>
                    <a:pt x="18884" y="1501"/>
                    <a:pt x="16305" y="698"/>
                    <a:pt x="14048" y="296"/>
                  </a:cubicBezTo>
                  <a:cubicBezTo>
                    <a:pt x="11791" y="-106"/>
                    <a:pt x="9857" y="-106"/>
                    <a:pt x="8084" y="346"/>
                  </a:cubicBezTo>
                  <a:cubicBezTo>
                    <a:pt x="6311" y="798"/>
                    <a:pt x="4699" y="1702"/>
                    <a:pt x="3893" y="2657"/>
                  </a:cubicBezTo>
                  <a:cubicBezTo>
                    <a:pt x="3087" y="3611"/>
                    <a:pt x="3087" y="4616"/>
                    <a:pt x="3732" y="5269"/>
                  </a:cubicBezTo>
                  <a:cubicBezTo>
                    <a:pt x="4376" y="5922"/>
                    <a:pt x="5666" y="6223"/>
                    <a:pt x="7278" y="6625"/>
                  </a:cubicBezTo>
                  <a:cubicBezTo>
                    <a:pt x="8890" y="7027"/>
                    <a:pt x="10824" y="7529"/>
                    <a:pt x="11308" y="8182"/>
                  </a:cubicBezTo>
                  <a:cubicBezTo>
                    <a:pt x="11791" y="8835"/>
                    <a:pt x="10824" y="9639"/>
                    <a:pt x="9535" y="10192"/>
                  </a:cubicBezTo>
                  <a:cubicBezTo>
                    <a:pt x="8245" y="10744"/>
                    <a:pt x="6633" y="11046"/>
                    <a:pt x="5021" y="11297"/>
                  </a:cubicBezTo>
                  <a:cubicBezTo>
                    <a:pt x="3409" y="11548"/>
                    <a:pt x="1797" y="11749"/>
                    <a:pt x="1797" y="11799"/>
                  </a:cubicBezTo>
                  <a:cubicBezTo>
                    <a:pt x="1797" y="11849"/>
                    <a:pt x="3409" y="11749"/>
                    <a:pt x="5021" y="11799"/>
                  </a:cubicBezTo>
                  <a:cubicBezTo>
                    <a:pt x="6633" y="11849"/>
                    <a:pt x="8245" y="12050"/>
                    <a:pt x="9051" y="12553"/>
                  </a:cubicBezTo>
                  <a:cubicBezTo>
                    <a:pt x="9857" y="13055"/>
                    <a:pt x="9857" y="13859"/>
                    <a:pt x="8406" y="14964"/>
                  </a:cubicBezTo>
                  <a:cubicBezTo>
                    <a:pt x="6956" y="16069"/>
                    <a:pt x="4054" y="17475"/>
                    <a:pt x="2281" y="18480"/>
                  </a:cubicBezTo>
                  <a:cubicBezTo>
                    <a:pt x="508" y="19485"/>
                    <a:pt x="-137" y="20087"/>
                    <a:pt x="24" y="20590"/>
                  </a:cubicBezTo>
                  <a:cubicBezTo>
                    <a:pt x="185" y="21092"/>
                    <a:pt x="1153" y="21494"/>
                    <a:pt x="4699" y="21494"/>
                  </a:cubicBezTo>
                  <a:cubicBezTo>
                    <a:pt x="8245" y="21494"/>
                    <a:pt x="14370" y="21092"/>
                    <a:pt x="20496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648343" y="109690"/>
              <a:ext cx="102592" cy="3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59" fill="norm" stroke="1" extrusionOk="0">
                  <a:moveTo>
                    <a:pt x="20938" y="1666"/>
                  </a:moveTo>
                  <a:cubicBezTo>
                    <a:pt x="19642" y="921"/>
                    <a:pt x="18346" y="176"/>
                    <a:pt x="16834" y="27"/>
                  </a:cubicBezTo>
                  <a:cubicBezTo>
                    <a:pt x="15322" y="-122"/>
                    <a:pt x="13594" y="325"/>
                    <a:pt x="10786" y="2187"/>
                  </a:cubicBezTo>
                  <a:cubicBezTo>
                    <a:pt x="7978" y="4049"/>
                    <a:pt x="4090" y="7326"/>
                    <a:pt x="1930" y="10231"/>
                  </a:cubicBezTo>
                  <a:cubicBezTo>
                    <a:pt x="-230" y="13136"/>
                    <a:pt x="-662" y="15668"/>
                    <a:pt x="1066" y="17530"/>
                  </a:cubicBezTo>
                  <a:cubicBezTo>
                    <a:pt x="2794" y="19392"/>
                    <a:pt x="6682" y="20584"/>
                    <a:pt x="10138" y="21031"/>
                  </a:cubicBezTo>
                  <a:cubicBezTo>
                    <a:pt x="13594" y="21478"/>
                    <a:pt x="16618" y="21180"/>
                    <a:pt x="19642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814434" y="12065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046"/>
                    <a:pt x="4235" y="6092"/>
                    <a:pt x="7835" y="9692"/>
                  </a:cubicBezTo>
                  <a:cubicBezTo>
                    <a:pt x="11435" y="13292"/>
                    <a:pt x="16518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890634" y="157527"/>
              <a:ext cx="69851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107"/>
                  </a:moveTo>
                  <a:cubicBezTo>
                    <a:pt x="18327" y="-79"/>
                    <a:pt x="15055" y="-265"/>
                    <a:pt x="11782" y="1783"/>
                  </a:cubicBezTo>
                  <a:cubicBezTo>
                    <a:pt x="8509" y="3832"/>
                    <a:pt x="5236" y="8114"/>
                    <a:pt x="3273" y="11745"/>
                  </a:cubicBezTo>
                  <a:cubicBezTo>
                    <a:pt x="1309" y="15376"/>
                    <a:pt x="655" y="18356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966834" y="3429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998584" y="41275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163684" y="18415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2667"/>
                    <a:pt x="8337" y="5333"/>
                    <a:pt x="11937" y="8933"/>
                  </a:cubicBezTo>
                  <a:cubicBezTo>
                    <a:pt x="15537" y="12533"/>
                    <a:pt x="18568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201784" y="195601"/>
              <a:ext cx="114301" cy="22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119"/>
                  </a:moveTo>
                  <a:cubicBezTo>
                    <a:pt x="19600" y="-83"/>
                    <a:pt x="17600" y="-285"/>
                    <a:pt x="14600" y="1835"/>
                  </a:cubicBezTo>
                  <a:cubicBezTo>
                    <a:pt x="11600" y="3954"/>
                    <a:pt x="7600" y="8395"/>
                    <a:pt x="5000" y="12029"/>
                  </a:cubicBezTo>
                  <a:cubicBezTo>
                    <a:pt x="2400" y="15663"/>
                    <a:pt x="1200" y="18489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379584" y="3492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424034" y="101600"/>
              <a:ext cx="6806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5718" y="0"/>
                  </a:moveTo>
                  <a:cubicBezTo>
                    <a:pt x="12071" y="3535"/>
                    <a:pt x="18424" y="7069"/>
                    <a:pt x="20012" y="10145"/>
                  </a:cubicBezTo>
                  <a:cubicBezTo>
                    <a:pt x="21600" y="13222"/>
                    <a:pt x="18424" y="15840"/>
                    <a:pt x="14294" y="17673"/>
                  </a:cubicBezTo>
                  <a:cubicBezTo>
                    <a:pt x="10165" y="19505"/>
                    <a:pt x="5082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589134" y="2857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9544684" y="4318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773284" y="431799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4400"/>
                    <a:pt x="11386" y="7200"/>
                    <a:pt x="14986" y="3600"/>
                  </a:cubicBezTo>
                  <a:cubicBezTo>
                    <a:pt x="18586" y="0"/>
                    <a:pt x="200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0147934" y="4254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0376534" y="419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8722130" y="725601"/>
              <a:ext cx="79605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68" fill="norm" stroke="1" extrusionOk="0">
                  <a:moveTo>
                    <a:pt x="20829" y="850"/>
                  </a:moveTo>
                  <a:cubicBezTo>
                    <a:pt x="18614" y="359"/>
                    <a:pt x="16398" y="-132"/>
                    <a:pt x="14460" y="32"/>
                  </a:cubicBezTo>
                  <a:cubicBezTo>
                    <a:pt x="12521" y="195"/>
                    <a:pt x="10860" y="1013"/>
                    <a:pt x="8091" y="3877"/>
                  </a:cubicBezTo>
                  <a:cubicBezTo>
                    <a:pt x="5321" y="6741"/>
                    <a:pt x="1444" y="11650"/>
                    <a:pt x="337" y="14923"/>
                  </a:cubicBezTo>
                  <a:cubicBezTo>
                    <a:pt x="-771" y="18195"/>
                    <a:pt x="891" y="19832"/>
                    <a:pt x="4767" y="20650"/>
                  </a:cubicBezTo>
                  <a:cubicBezTo>
                    <a:pt x="8644" y="21468"/>
                    <a:pt x="14737" y="21468"/>
                    <a:pt x="2082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865234" y="742949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8916034" y="774700"/>
              <a:ext cx="1079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64"/>
                    <a:pt x="17365" y="327"/>
                    <a:pt x="14612" y="1636"/>
                  </a:cubicBezTo>
                  <a:cubicBezTo>
                    <a:pt x="11859" y="2945"/>
                    <a:pt x="8471" y="5400"/>
                    <a:pt x="5929" y="8918"/>
                  </a:cubicBezTo>
                  <a:cubicBezTo>
                    <a:pt x="3388" y="12436"/>
                    <a:pt x="1694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9030599" y="945622"/>
              <a:ext cx="82286" cy="15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89" fill="norm" stroke="1" extrusionOk="0">
                  <a:moveTo>
                    <a:pt x="1593" y="7078"/>
                  </a:moveTo>
                  <a:cubicBezTo>
                    <a:pt x="1039" y="8538"/>
                    <a:pt x="485" y="9997"/>
                    <a:pt x="208" y="11457"/>
                  </a:cubicBezTo>
                  <a:cubicBezTo>
                    <a:pt x="-69" y="12916"/>
                    <a:pt x="-69" y="14375"/>
                    <a:pt x="208" y="14230"/>
                  </a:cubicBezTo>
                  <a:cubicBezTo>
                    <a:pt x="485" y="14084"/>
                    <a:pt x="1039" y="12332"/>
                    <a:pt x="2146" y="10727"/>
                  </a:cubicBezTo>
                  <a:cubicBezTo>
                    <a:pt x="3254" y="9121"/>
                    <a:pt x="4916" y="7662"/>
                    <a:pt x="6577" y="5765"/>
                  </a:cubicBezTo>
                  <a:cubicBezTo>
                    <a:pt x="8239" y="3867"/>
                    <a:pt x="9900" y="1532"/>
                    <a:pt x="12116" y="511"/>
                  </a:cubicBezTo>
                  <a:cubicBezTo>
                    <a:pt x="14331" y="-511"/>
                    <a:pt x="17100" y="-219"/>
                    <a:pt x="18762" y="3430"/>
                  </a:cubicBezTo>
                  <a:cubicBezTo>
                    <a:pt x="20423" y="7078"/>
                    <a:pt x="20977" y="14084"/>
                    <a:pt x="2153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9176384" y="10922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9309734" y="844550"/>
              <a:ext cx="127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240"/>
                    <a:pt x="9360" y="6480"/>
                    <a:pt x="12960" y="10080"/>
                  </a:cubicBezTo>
                  <a:cubicBezTo>
                    <a:pt x="16560" y="13680"/>
                    <a:pt x="1908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9328784" y="844550"/>
              <a:ext cx="146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250"/>
                    <a:pt x="14713" y="4500"/>
                    <a:pt x="11113" y="8100"/>
                  </a:cubicBezTo>
                  <a:cubicBezTo>
                    <a:pt x="7513" y="11700"/>
                    <a:pt x="3757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9471866" y="1037166"/>
              <a:ext cx="117269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856" y="5400"/>
                  </a:moveTo>
                  <a:cubicBezTo>
                    <a:pt x="2084" y="7329"/>
                    <a:pt x="1313" y="9257"/>
                    <a:pt x="734" y="11186"/>
                  </a:cubicBezTo>
                  <a:cubicBezTo>
                    <a:pt x="156" y="13114"/>
                    <a:pt x="-230" y="15043"/>
                    <a:pt x="156" y="15236"/>
                  </a:cubicBezTo>
                  <a:cubicBezTo>
                    <a:pt x="541" y="15429"/>
                    <a:pt x="1699" y="13886"/>
                    <a:pt x="3049" y="11571"/>
                  </a:cubicBezTo>
                  <a:cubicBezTo>
                    <a:pt x="4399" y="9257"/>
                    <a:pt x="5941" y="6171"/>
                    <a:pt x="7484" y="3857"/>
                  </a:cubicBezTo>
                  <a:cubicBezTo>
                    <a:pt x="9027" y="1543"/>
                    <a:pt x="10570" y="0"/>
                    <a:pt x="11920" y="0"/>
                  </a:cubicBezTo>
                  <a:cubicBezTo>
                    <a:pt x="13270" y="0"/>
                    <a:pt x="14427" y="1543"/>
                    <a:pt x="15970" y="5400"/>
                  </a:cubicBezTo>
                  <a:cubicBezTo>
                    <a:pt x="17513" y="9257"/>
                    <a:pt x="19441" y="15429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9639934" y="857250"/>
              <a:ext cx="7698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6821" y="3200"/>
                    <a:pt x="13642" y="6400"/>
                    <a:pt x="17337" y="9267"/>
                  </a:cubicBezTo>
                  <a:cubicBezTo>
                    <a:pt x="21032" y="12133"/>
                    <a:pt x="21600" y="14667"/>
                    <a:pt x="19326" y="16667"/>
                  </a:cubicBezTo>
                  <a:cubicBezTo>
                    <a:pt x="17053" y="18667"/>
                    <a:pt x="11937" y="20133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747884" y="787400"/>
              <a:ext cx="104046" cy="50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0" fill="norm" stroke="1" extrusionOk="0">
                  <a:moveTo>
                    <a:pt x="11664" y="0"/>
                  </a:moveTo>
                  <a:cubicBezTo>
                    <a:pt x="13824" y="90"/>
                    <a:pt x="15984" y="181"/>
                    <a:pt x="17928" y="768"/>
                  </a:cubicBezTo>
                  <a:cubicBezTo>
                    <a:pt x="19872" y="1356"/>
                    <a:pt x="21600" y="2440"/>
                    <a:pt x="21168" y="3751"/>
                  </a:cubicBezTo>
                  <a:cubicBezTo>
                    <a:pt x="20736" y="5061"/>
                    <a:pt x="18144" y="6597"/>
                    <a:pt x="15336" y="7772"/>
                  </a:cubicBezTo>
                  <a:cubicBezTo>
                    <a:pt x="12528" y="8947"/>
                    <a:pt x="9504" y="9761"/>
                    <a:pt x="7344" y="10348"/>
                  </a:cubicBezTo>
                  <a:cubicBezTo>
                    <a:pt x="5184" y="10936"/>
                    <a:pt x="3888" y="11297"/>
                    <a:pt x="3456" y="11704"/>
                  </a:cubicBezTo>
                  <a:cubicBezTo>
                    <a:pt x="3024" y="12110"/>
                    <a:pt x="3456" y="12562"/>
                    <a:pt x="4536" y="12924"/>
                  </a:cubicBezTo>
                  <a:cubicBezTo>
                    <a:pt x="5616" y="13285"/>
                    <a:pt x="7344" y="13556"/>
                    <a:pt x="9936" y="14234"/>
                  </a:cubicBezTo>
                  <a:cubicBezTo>
                    <a:pt x="12528" y="14912"/>
                    <a:pt x="15984" y="15997"/>
                    <a:pt x="17712" y="16991"/>
                  </a:cubicBezTo>
                  <a:cubicBezTo>
                    <a:pt x="19440" y="17985"/>
                    <a:pt x="19440" y="18889"/>
                    <a:pt x="17280" y="19657"/>
                  </a:cubicBezTo>
                  <a:cubicBezTo>
                    <a:pt x="15120" y="20425"/>
                    <a:pt x="10800" y="21058"/>
                    <a:pt x="7560" y="21329"/>
                  </a:cubicBezTo>
                  <a:cubicBezTo>
                    <a:pt x="4320" y="21600"/>
                    <a:pt x="2160" y="21510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520359" y="5511800"/>
              <a:ext cx="4567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6460" y="0"/>
                  </a:moveTo>
                  <a:cubicBezTo>
                    <a:pt x="3514" y="1000"/>
                    <a:pt x="569" y="2000"/>
                    <a:pt x="78" y="4300"/>
                  </a:cubicBezTo>
                  <a:cubicBezTo>
                    <a:pt x="-413" y="6600"/>
                    <a:pt x="1551" y="10200"/>
                    <a:pt x="2532" y="12850"/>
                  </a:cubicBezTo>
                  <a:cubicBezTo>
                    <a:pt x="3514" y="15500"/>
                    <a:pt x="3514" y="17200"/>
                    <a:pt x="6460" y="18500"/>
                  </a:cubicBezTo>
                  <a:cubicBezTo>
                    <a:pt x="9405" y="19800"/>
                    <a:pt x="15296" y="207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820284" y="52578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825503" y="5270500"/>
              <a:ext cx="166232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0" fill="norm" stroke="1" extrusionOk="0">
                  <a:moveTo>
                    <a:pt x="2607" y="16200"/>
                  </a:moveTo>
                  <a:cubicBezTo>
                    <a:pt x="1240" y="18000"/>
                    <a:pt x="-127" y="19800"/>
                    <a:pt x="10" y="20700"/>
                  </a:cubicBezTo>
                  <a:cubicBezTo>
                    <a:pt x="146" y="21600"/>
                    <a:pt x="1787" y="21600"/>
                    <a:pt x="5615" y="18000"/>
                  </a:cubicBezTo>
                  <a:cubicBezTo>
                    <a:pt x="9443" y="14400"/>
                    <a:pt x="15458" y="7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839840" y="5448300"/>
              <a:ext cx="107445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8" fill="norm" stroke="1" extrusionOk="0">
                  <a:moveTo>
                    <a:pt x="6252" y="0"/>
                  </a:moveTo>
                  <a:cubicBezTo>
                    <a:pt x="4981" y="4351"/>
                    <a:pt x="3711" y="8702"/>
                    <a:pt x="2864" y="11655"/>
                  </a:cubicBezTo>
                  <a:cubicBezTo>
                    <a:pt x="2017" y="14607"/>
                    <a:pt x="1593" y="16161"/>
                    <a:pt x="1381" y="17327"/>
                  </a:cubicBezTo>
                  <a:cubicBezTo>
                    <a:pt x="1170" y="18492"/>
                    <a:pt x="1170" y="19269"/>
                    <a:pt x="958" y="20046"/>
                  </a:cubicBezTo>
                  <a:cubicBezTo>
                    <a:pt x="746" y="20823"/>
                    <a:pt x="323" y="21600"/>
                    <a:pt x="111" y="21522"/>
                  </a:cubicBezTo>
                  <a:cubicBezTo>
                    <a:pt x="-101" y="21445"/>
                    <a:pt x="-101" y="20512"/>
                    <a:pt x="958" y="18104"/>
                  </a:cubicBezTo>
                  <a:cubicBezTo>
                    <a:pt x="2017" y="15695"/>
                    <a:pt x="4134" y="11810"/>
                    <a:pt x="6252" y="9557"/>
                  </a:cubicBezTo>
                  <a:cubicBezTo>
                    <a:pt x="8370" y="7304"/>
                    <a:pt x="10487" y="6682"/>
                    <a:pt x="12605" y="6371"/>
                  </a:cubicBezTo>
                  <a:cubicBezTo>
                    <a:pt x="14723" y="6060"/>
                    <a:pt x="16840" y="6060"/>
                    <a:pt x="18323" y="6527"/>
                  </a:cubicBezTo>
                  <a:cubicBezTo>
                    <a:pt x="19805" y="6993"/>
                    <a:pt x="20652" y="7925"/>
                    <a:pt x="19381" y="9168"/>
                  </a:cubicBezTo>
                  <a:cubicBezTo>
                    <a:pt x="18111" y="10412"/>
                    <a:pt x="14723" y="11965"/>
                    <a:pt x="11123" y="13131"/>
                  </a:cubicBezTo>
                  <a:cubicBezTo>
                    <a:pt x="7523" y="14296"/>
                    <a:pt x="3711" y="15073"/>
                    <a:pt x="2864" y="15695"/>
                  </a:cubicBezTo>
                  <a:cubicBezTo>
                    <a:pt x="2017" y="16317"/>
                    <a:pt x="4134" y="16783"/>
                    <a:pt x="7734" y="17327"/>
                  </a:cubicBezTo>
                  <a:cubicBezTo>
                    <a:pt x="11334" y="17871"/>
                    <a:pt x="16417" y="18492"/>
                    <a:pt x="21499" y="191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994628" y="5589729"/>
              <a:ext cx="79657" cy="15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55" fill="norm" stroke="1" extrusionOk="0">
                  <a:moveTo>
                    <a:pt x="4338" y="5155"/>
                  </a:moveTo>
                  <a:cubicBezTo>
                    <a:pt x="3770" y="9055"/>
                    <a:pt x="3202" y="12955"/>
                    <a:pt x="2633" y="15655"/>
                  </a:cubicBezTo>
                  <a:cubicBezTo>
                    <a:pt x="2065" y="18355"/>
                    <a:pt x="1496" y="19855"/>
                    <a:pt x="928" y="19705"/>
                  </a:cubicBezTo>
                  <a:cubicBezTo>
                    <a:pt x="359" y="19555"/>
                    <a:pt x="-209" y="17755"/>
                    <a:pt x="75" y="14455"/>
                  </a:cubicBezTo>
                  <a:cubicBezTo>
                    <a:pt x="359" y="11155"/>
                    <a:pt x="1496" y="6355"/>
                    <a:pt x="3202" y="3505"/>
                  </a:cubicBezTo>
                  <a:cubicBezTo>
                    <a:pt x="4907" y="655"/>
                    <a:pt x="7180" y="-245"/>
                    <a:pt x="9738" y="55"/>
                  </a:cubicBezTo>
                  <a:cubicBezTo>
                    <a:pt x="12296" y="355"/>
                    <a:pt x="15138" y="1855"/>
                    <a:pt x="17128" y="5605"/>
                  </a:cubicBezTo>
                  <a:cubicBezTo>
                    <a:pt x="19117" y="9355"/>
                    <a:pt x="20254" y="15355"/>
                    <a:pt x="21391" y="213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103124" y="5604787"/>
              <a:ext cx="99308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992" fill="norm" stroke="1" extrusionOk="0">
                  <a:moveTo>
                    <a:pt x="9863" y="373"/>
                  </a:moveTo>
                  <a:cubicBezTo>
                    <a:pt x="7659" y="24"/>
                    <a:pt x="5455" y="-324"/>
                    <a:pt x="3691" y="547"/>
                  </a:cubicBezTo>
                  <a:cubicBezTo>
                    <a:pt x="1928" y="1418"/>
                    <a:pt x="606" y="3508"/>
                    <a:pt x="165" y="6818"/>
                  </a:cubicBezTo>
                  <a:cubicBezTo>
                    <a:pt x="-276" y="10128"/>
                    <a:pt x="165" y="14657"/>
                    <a:pt x="1487" y="17444"/>
                  </a:cubicBezTo>
                  <a:cubicBezTo>
                    <a:pt x="2810" y="20231"/>
                    <a:pt x="5014" y="21276"/>
                    <a:pt x="8320" y="20928"/>
                  </a:cubicBezTo>
                  <a:cubicBezTo>
                    <a:pt x="11626" y="20579"/>
                    <a:pt x="16034" y="18837"/>
                    <a:pt x="18459" y="16224"/>
                  </a:cubicBezTo>
                  <a:cubicBezTo>
                    <a:pt x="20883" y="13611"/>
                    <a:pt x="21324" y="10128"/>
                    <a:pt x="19781" y="7689"/>
                  </a:cubicBezTo>
                  <a:cubicBezTo>
                    <a:pt x="18238" y="5250"/>
                    <a:pt x="14712" y="3857"/>
                    <a:pt x="11185" y="24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245184" y="5600700"/>
              <a:ext cx="184701" cy="15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0" fill="norm" stroke="1" extrusionOk="0">
                  <a:moveTo>
                    <a:pt x="2273" y="0"/>
                  </a:moveTo>
                  <a:cubicBezTo>
                    <a:pt x="1291" y="2663"/>
                    <a:pt x="309" y="5326"/>
                    <a:pt x="63" y="8433"/>
                  </a:cubicBezTo>
                  <a:cubicBezTo>
                    <a:pt x="-182" y="11540"/>
                    <a:pt x="309" y="15090"/>
                    <a:pt x="1045" y="17458"/>
                  </a:cubicBezTo>
                  <a:cubicBezTo>
                    <a:pt x="1782" y="19825"/>
                    <a:pt x="2763" y="21008"/>
                    <a:pt x="3868" y="21304"/>
                  </a:cubicBezTo>
                  <a:cubicBezTo>
                    <a:pt x="4973" y="21600"/>
                    <a:pt x="6200" y="21008"/>
                    <a:pt x="6936" y="19973"/>
                  </a:cubicBezTo>
                  <a:cubicBezTo>
                    <a:pt x="7673" y="18937"/>
                    <a:pt x="7918" y="17458"/>
                    <a:pt x="8163" y="15978"/>
                  </a:cubicBezTo>
                  <a:cubicBezTo>
                    <a:pt x="8409" y="14499"/>
                    <a:pt x="8654" y="13019"/>
                    <a:pt x="9391" y="12575"/>
                  </a:cubicBezTo>
                  <a:cubicBezTo>
                    <a:pt x="10127" y="12132"/>
                    <a:pt x="11354" y="12723"/>
                    <a:pt x="12582" y="13167"/>
                  </a:cubicBezTo>
                  <a:cubicBezTo>
                    <a:pt x="13809" y="13611"/>
                    <a:pt x="15036" y="13907"/>
                    <a:pt x="16386" y="14203"/>
                  </a:cubicBezTo>
                  <a:cubicBezTo>
                    <a:pt x="17736" y="14499"/>
                    <a:pt x="19209" y="14795"/>
                    <a:pt x="20068" y="14203"/>
                  </a:cubicBezTo>
                  <a:cubicBezTo>
                    <a:pt x="20927" y="13611"/>
                    <a:pt x="21173" y="12132"/>
                    <a:pt x="21295" y="10060"/>
                  </a:cubicBezTo>
                  <a:cubicBezTo>
                    <a:pt x="21418" y="7989"/>
                    <a:pt x="21418" y="5326"/>
                    <a:pt x="21418" y="26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499734" y="5592016"/>
              <a:ext cx="107951" cy="17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4141"/>
                  </a:moveTo>
                  <a:cubicBezTo>
                    <a:pt x="424" y="6969"/>
                    <a:pt x="847" y="9798"/>
                    <a:pt x="1059" y="12369"/>
                  </a:cubicBezTo>
                  <a:cubicBezTo>
                    <a:pt x="1271" y="14941"/>
                    <a:pt x="1271" y="17255"/>
                    <a:pt x="1271" y="17641"/>
                  </a:cubicBezTo>
                  <a:cubicBezTo>
                    <a:pt x="1271" y="18026"/>
                    <a:pt x="1271" y="16483"/>
                    <a:pt x="2541" y="13398"/>
                  </a:cubicBezTo>
                  <a:cubicBezTo>
                    <a:pt x="3812" y="10312"/>
                    <a:pt x="6353" y="5683"/>
                    <a:pt x="8471" y="2983"/>
                  </a:cubicBezTo>
                  <a:cubicBezTo>
                    <a:pt x="10588" y="283"/>
                    <a:pt x="12282" y="-488"/>
                    <a:pt x="13976" y="283"/>
                  </a:cubicBezTo>
                  <a:cubicBezTo>
                    <a:pt x="15671" y="1055"/>
                    <a:pt x="17365" y="3369"/>
                    <a:pt x="18635" y="7098"/>
                  </a:cubicBezTo>
                  <a:cubicBezTo>
                    <a:pt x="19906" y="10826"/>
                    <a:pt x="20753" y="15969"/>
                    <a:pt x="21600" y="211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704609" y="4393315"/>
              <a:ext cx="542997" cy="100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4" fill="norm" stroke="1" extrusionOk="0">
                  <a:moveTo>
                    <a:pt x="16501" y="1234"/>
                  </a:moveTo>
                  <a:cubicBezTo>
                    <a:pt x="16668" y="1009"/>
                    <a:pt x="16836" y="784"/>
                    <a:pt x="16710" y="582"/>
                  </a:cubicBezTo>
                  <a:cubicBezTo>
                    <a:pt x="16584" y="379"/>
                    <a:pt x="16166" y="199"/>
                    <a:pt x="15371" y="87"/>
                  </a:cubicBezTo>
                  <a:cubicBezTo>
                    <a:pt x="14575" y="-26"/>
                    <a:pt x="13403" y="-71"/>
                    <a:pt x="11980" y="222"/>
                  </a:cubicBezTo>
                  <a:cubicBezTo>
                    <a:pt x="10557" y="514"/>
                    <a:pt x="8882" y="1144"/>
                    <a:pt x="7501" y="1954"/>
                  </a:cubicBezTo>
                  <a:cubicBezTo>
                    <a:pt x="6119" y="2764"/>
                    <a:pt x="5031" y="3754"/>
                    <a:pt x="4068" y="4812"/>
                  </a:cubicBezTo>
                  <a:cubicBezTo>
                    <a:pt x="3105" y="5869"/>
                    <a:pt x="2268" y="6994"/>
                    <a:pt x="1598" y="8232"/>
                  </a:cubicBezTo>
                  <a:cubicBezTo>
                    <a:pt x="929" y="9469"/>
                    <a:pt x="426" y="10819"/>
                    <a:pt x="175" y="12169"/>
                  </a:cubicBezTo>
                  <a:cubicBezTo>
                    <a:pt x="-76" y="13519"/>
                    <a:pt x="-76" y="14869"/>
                    <a:pt x="301" y="16039"/>
                  </a:cubicBezTo>
                  <a:cubicBezTo>
                    <a:pt x="677" y="17209"/>
                    <a:pt x="1431" y="18199"/>
                    <a:pt x="2310" y="19054"/>
                  </a:cubicBezTo>
                  <a:cubicBezTo>
                    <a:pt x="3189" y="19909"/>
                    <a:pt x="4194" y="20629"/>
                    <a:pt x="5198" y="21034"/>
                  </a:cubicBezTo>
                  <a:cubicBezTo>
                    <a:pt x="6203" y="21439"/>
                    <a:pt x="7208" y="21529"/>
                    <a:pt x="8338" y="21304"/>
                  </a:cubicBezTo>
                  <a:cubicBezTo>
                    <a:pt x="9468" y="21079"/>
                    <a:pt x="10724" y="20539"/>
                    <a:pt x="11896" y="19976"/>
                  </a:cubicBezTo>
                  <a:cubicBezTo>
                    <a:pt x="13068" y="19414"/>
                    <a:pt x="14157" y="18829"/>
                    <a:pt x="15329" y="18064"/>
                  </a:cubicBezTo>
                  <a:cubicBezTo>
                    <a:pt x="16501" y="17299"/>
                    <a:pt x="17757" y="16354"/>
                    <a:pt x="18636" y="15342"/>
                  </a:cubicBezTo>
                  <a:cubicBezTo>
                    <a:pt x="19515" y="14329"/>
                    <a:pt x="20017" y="13249"/>
                    <a:pt x="20436" y="12147"/>
                  </a:cubicBezTo>
                  <a:cubicBezTo>
                    <a:pt x="20854" y="11044"/>
                    <a:pt x="21189" y="9919"/>
                    <a:pt x="21357" y="8479"/>
                  </a:cubicBezTo>
                  <a:cubicBezTo>
                    <a:pt x="21524" y="7039"/>
                    <a:pt x="21524" y="5284"/>
                    <a:pt x="21315" y="4069"/>
                  </a:cubicBezTo>
                  <a:cubicBezTo>
                    <a:pt x="21105" y="2854"/>
                    <a:pt x="20687" y="2179"/>
                    <a:pt x="20059" y="1729"/>
                  </a:cubicBezTo>
                  <a:cubicBezTo>
                    <a:pt x="19431" y="1279"/>
                    <a:pt x="18594" y="1054"/>
                    <a:pt x="18008" y="1009"/>
                  </a:cubicBezTo>
                  <a:cubicBezTo>
                    <a:pt x="17422" y="964"/>
                    <a:pt x="17087" y="1099"/>
                    <a:pt x="16752" y="1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376147" y="4356100"/>
              <a:ext cx="412928" cy="99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6" fill="norm" stroke="1" extrusionOk="0">
                  <a:moveTo>
                    <a:pt x="13867" y="1517"/>
                  </a:moveTo>
                  <a:cubicBezTo>
                    <a:pt x="13977" y="1287"/>
                    <a:pt x="14087" y="1057"/>
                    <a:pt x="14142" y="827"/>
                  </a:cubicBezTo>
                  <a:cubicBezTo>
                    <a:pt x="14197" y="597"/>
                    <a:pt x="14197" y="368"/>
                    <a:pt x="13922" y="299"/>
                  </a:cubicBezTo>
                  <a:cubicBezTo>
                    <a:pt x="13646" y="230"/>
                    <a:pt x="13095" y="322"/>
                    <a:pt x="12048" y="712"/>
                  </a:cubicBezTo>
                  <a:cubicBezTo>
                    <a:pt x="11001" y="1103"/>
                    <a:pt x="9459" y="1792"/>
                    <a:pt x="7916" y="2711"/>
                  </a:cubicBezTo>
                  <a:cubicBezTo>
                    <a:pt x="6373" y="3631"/>
                    <a:pt x="4830" y="4780"/>
                    <a:pt x="3893" y="5745"/>
                  </a:cubicBezTo>
                  <a:cubicBezTo>
                    <a:pt x="2957" y="6710"/>
                    <a:pt x="2626" y="7491"/>
                    <a:pt x="2130" y="8226"/>
                  </a:cubicBezTo>
                  <a:cubicBezTo>
                    <a:pt x="1634" y="8962"/>
                    <a:pt x="973" y="9651"/>
                    <a:pt x="587" y="10570"/>
                  </a:cubicBezTo>
                  <a:cubicBezTo>
                    <a:pt x="201" y="11489"/>
                    <a:pt x="91" y="12638"/>
                    <a:pt x="36" y="14086"/>
                  </a:cubicBezTo>
                  <a:cubicBezTo>
                    <a:pt x="-19" y="15534"/>
                    <a:pt x="-19" y="17280"/>
                    <a:pt x="91" y="18383"/>
                  </a:cubicBezTo>
                  <a:cubicBezTo>
                    <a:pt x="201" y="19486"/>
                    <a:pt x="422" y="19946"/>
                    <a:pt x="918" y="20382"/>
                  </a:cubicBezTo>
                  <a:cubicBezTo>
                    <a:pt x="1414" y="20819"/>
                    <a:pt x="2185" y="21232"/>
                    <a:pt x="3287" y="21416"/>
                  </a:cubicBezTo>
                  <a:cubicBezTo>
                    <a:pt x="4389" y="21600"/>
                    <a:pt x="5822" y="21554"/>
                    <a:pt x="7310" y="21278"/>
                  </a:cubicBezTo>
                  <a:cubicBezTo>
                    <a:pt x="8797" y="21003"/>
                    <a:pt x="10340" y="20497"/>
                    <a:pt x="11883" y="19555"/>
                  </a:cubicBezTo>
                  <a:cubicBezTo>
                    <a:pt x="13426" y="18613"/>
                    <a:pt x="14969" y="17234"/>
                    <a:pt x="16181" y="15878"/>
                  </a:cubicBezTo>
                  <a:cubicBezTo>
                    <a:pt x="17393" y="14523"/>
                    <a:pt x="18275" y="13190"/>
                    <a:pt x="19046" y="11972"/>
                  </a:cubicBezTo>
                  <a:cubicBezTo>
                    <a:pt x="19818" y="10754"/>
                    <a:pt x="20479" y="9651"/>
                    <a:pt x="20920" y="8594"/>
                  </a:cubicBezTo>
                  <a:cubicBezTo>
                    <a:pt x="21361" y="7537"/>
                    <a:pt x="21581" y="6526"/>
                    <a:pt x="21471" y="5492"/>
                  </a:cubicBezTo>
                  <a:cubicBezTo>
                    <a:pt x="21361" y="4458"/>
                    <a:pt x="20920" y="3401"/>
                    <a:pt x="19708" y="2574"/>
                  </a:cubicBezTo>
                  <a:cubicBezTo>
                    <a:pt x="18495" y="1746"/>
                    <a:pt x="16512" y="1149"/>
                    <a:pt x="15354" y="758"/>
                  </a:cubicBezTo>
                  <a:cubicBezTo>
                    <a:pt x="14197" y="368"/>
                    <a:pt x="13867" y="184"/>
                    <a:pt x="135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0" name="Drawing"/>
          <p:cNvGrpSpPr/>
          <p:nvPr/>
        </p:nvGrpSpPr>
        <p:grpSpPr>
          <a:xfrm>
            <a:off x="1175911" y="1030417"/>
            <a:ext cx="11143089" cy="8214651"/>
            <a:chOff x="0" y="0"/>
            <a:chExt cx="11143089" cy="8214649"/>
          </a:xfrm>
        </p:grpSpPr>
        <p:sp>
          <p:nvSpPr>
            <p:cNvPr id="2914" name="Line"/>
            <p:cNvSpPr/>
            <p:nvPr/>
          </p:nvSpPr>
          <p:spPr>
            <a:xfrm>
              <a:off x="1046869" y="621698"/>
              <a:ext cx="190221" cy="44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73" fill="norm" stroke="1" extrusionOk="0">
                  <a:moveTo>
                    <a:pt x="20872" y="2086"/>
                  </a:moveTo>
                  <a:cubicBezTo>
                    <a:pt x="20407" y="1577"/>
                    <a:pt x="19943" y="1068"/>
                    <a:pt x="18317" y="609"/>
                  </a:cubicBezTo>
                  <a:cubicBezTo>
                    <a:pt x="16691" y="151"/>
                    <a:pt x="13904" y="-257"/>
                    <a:pt x="10769" y="201"/>
                  </a:cubicBezTo>
                  <a:cubicBezTo>
                    <a:pt x="7633" y="660"/>
                    <a:pt x="4149" y="1985"/>
                    <a:pt x="2059" y="3309"/>
                  </a:cubicBezTo>
                  <a:cubicBezTo>
                    <a:pt x="-31" y="4634"/>
                    <a:pt x="-728" y="5958"/>
                    <a:pt x="898" y="7435"/>
                  </a:cubicBezTo>
                  <a:cubicBezTo>
                    <a:pt x="2524" y="8913"/>
                    <a:pt x="6472" y="10543"/>
                    <a:pt x="9607" y="12071"/>
                  </a:cubicBezTo>
                  <a:cubicBezTo>
                    <a:pt x="12743" y="13600"/>
                    <a:pt x="15066" y="15026"/>
                    <a:pt x="16227" y="16249"/>
                  </a:cubicBezTo>
                  <a:cubicBezTo>
                    <a:pt x="17388" y="17471"/>
                    <a:pt x="17388" y="18490"/>
                    <a:pt x="16343" y="19305"/>
                  </a:cubicBezTo>
                  <a:cubicBezTo>
                    <a:pt x="15298" y="20120"/>
                    <a:pt x="13207" y="20732"/>
                    <a:pt x="10885" y="21037"/>
                  </a:cubicBezTo>
                  <a:cubicBezTo>
                    <a:pt x="8562" y="21343"/>
                    <a:pt x="6007" y="21343"/>
                    <a:pt x="4266" y="21088"/>
                  </a:cubicBezTo>
                  <a:cubicBezTo>
                    <a:pt x="2524" y="20834"/>
                    <a:pt x="1595" y="20324"/>
                    <a:pt x="1711" y="19968"/>
                  </a:cubicBezTo>
                  <a:cubicBezTo>
                    <a:pt x="1827" y="19611"/>
                    <a:pt x="2988" y="19407"/>
                    <a:pt x="4266" y="19203"/>
                  </a:cubicBezTo>
                  <a:cubicBezTo>
                    <a:pt x="5543" y="19000"/>
                    <a:pt x="6937" y="18796"/>
                    <a:pt x="8330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408539" y="84918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840"/>
                    <a:pt x="10200" y="10080"/>
                    <a:pt x="13800" y="6480"/>
                  </a:cubicBezTo>
                  <a:cubicBezTo>
                    <a:pt x="17400" y="2880"/>
                    <a:pt x="195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421239" y="980088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20" y="12582"/>
                    <a:pt x="11040" y="4867"/>
                    <a:pt x="14640" y="1782"/>
                  </a:cubicBezTo>
                  <a:cubicBezTo>
                    <a:pt x="18240" y="-1304"/>
                    <a:pt x="199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103079" y="639632"/>
              <a:ext cx="340511" cy="40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4" fill="norm" stroke="1" extrusionOk="0">
                  <a:moveTo>
                    <a:pt x="21449" y="0"/>
                  </a:moveTo>
                  <a:cubicBezTo>
                    <a:pt x="17716" y="1470"/>
                    <a:pt x="13982" y="2940"/>
                    <a:pt x="11449" y="4015"/>
                  </a:cubicBezTo>
                  <a:cubicBezTo>
                    <a:pt x="8916" y="5089"/>
                    <a:pt x="7582" y="5768"/>
                    <a:pt x="6516" y="6503"/>
                  </a:cubicBezTo>
                  <a:cubicBezTo>
                    <a:pt x="5449" y="7238"/>
                    <a:pt x="4649" y="8029"/>
                    <a:pt x="4582" y="8482"/>
                  </a:cubicBezTo>
                  <a:cubicBezTo>
                    <a:pt x="4516" y="8934"/>
                    <a:pt x="5182" y="9047"/>
                    <a:pt x="6849" y="9047"/>
                  </a:cubicBezTo>
                  <a:cubicBezTo>
                    <a:pt x="8516" y="9047"/>
                    <a:pt x="11182" y="8934"/>
                    <a:pt x="12849" y="8877"/>
                  </a:cubicBezTo>
                  <a:cubicBezTo>
                    <a:pt x="14516" y="8821"/>
                    <a:pt x="15182" y="8821"/>
                    <a:pt x="15982" y="8934"/>
                  </a:cubicBezTo>
                  <a:cubicBezTo>
                    <a:pt x="16782" y="9047"/>
                    <a:pt x="17716" y="9273"/>
                    <a:pt x="17849" y="9613"/>
                  </a:cubicBezTo>
                  <a:cubicBezTo>
                    <a:pt x="17982" y="9952"/>
                    <a:pt x="17316" y="10404"/>
                    <a:pt x="15249" y="11422"/>
                  </a:cubicBezTo>
                  <a:cubicBezTo>
                    <a:pt x="13182" y="12440"/>
                    <a:pt x="9716" y="14023"/>
                    <a:pt x="7049" y="15380"/>
                  </a:cubicBezTo>
                  <a:cubicBezTo>
                    <a:pt x="4382" y="16737"/>
                    <a:pt x="2516" y="17868"/>
                    <a:pt x="1382" y="18716"/>
                  </a:cubicBezTo>
                  <a:cubicBezTo>
                    <a:pt x="249" y="19564"/>
                    <a:pt x="-151" y="20130"/>
                    <a:pt x="49" y="20582"/>
                  </a:cubicBezTo>
                  <a:cubicBezTo>
                    <a:pt x="249" y="21035"/>
                    <a:pt x="1049" y="21374"/>
                    <a:pt x="3249" y="21487"/>
                  </a:cubicBezTo>
                  <a:cubicBezTo>
                    <a:pt x="5449" y="21600"/>
                    <a:pt x="9049" y="21487"/>
                    <a:pt x="12182" y="21374"/>
                  </a:cubicBezTo>
                  <a:cubicBezTo>
                    <a:pt x="15316" y="21261"/>
                    <a:pt x="17982" y="21148"/>
                    <a:pt x="20649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2702856" y="603996"/>
              <a:ext cx="181328" cy="41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73" fill="norm" stroke="1" extrusionOk="0">
                  <a:moveTo>
                    <a:pt x="20511" y="2164"/>
                  </a:moveTo>
                  <a:cubicBezTo>
                    <a:pt x="20753" y="1400"/>
                    <a:pt x="20996" y="637"/>
                    <a:pt x="20511" y="255"/>
                  </a:cubicBezTo>
                  <a:cubicBezTo>
                    <a:pt x="20025" y="-127"/>
                    <a:pt x="18812" y="-127"/>
                    <a:pt x="16506" y="582"/>
                  </a:cubicBezTo>
                  <a:cubicBezTo>
                    <a:pt x="14200" y="1291"/>
                    <a:pt x="10803" y="2709"/>
                    <a:pt x="7648" y="5164"/>
                  </a:cubicBezTo>
                  <a:cubicBezTo>
                    <a:pt x="4493" y="7618"/>
                    <a:pt x="1580" y="11109"/>
                    <a:pt x="488" y="13837"/>
                  </a:cubicBezTo>
                  <a:cubicBezTo>
                    <a:pt x="-604" y="16564"/>
                    <a:pt x="124" y="18528"/>
                    <a:pt x="2794" y="19673"/>
                  </a:cubicBezTo>
                  <a:cubicBezTo>
                    <a:pt x="5463" y="20818"/>
                    <a:pt x="10075" y="21146"/>
                    <a:pt x="1468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964289" y="677732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133"/>
                    <a:pt x="11077" y="12267"/>
                    <a:pt x="14400" y="15867"/>
                  </a:cubicBezTo>
                  <a:cubicBezTo>
                    <a:pt x="17723" y="19467"/>
                    <a:pt x="18831" y="20533"/>
                    <a:pt x="19662" y="21067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103989" y="658682"/>
              <a:ext cx="69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110"/>
                    <a:pt x="12436" y="4221"/>
                    <a:pt x="8836" y="6766"/>
                  </a:cubicBezTo>
                  <a:cubicBezTo>
                    <a:pt x="5236" y="9310"/>
                    <a:pt x="2618" y="12290"/>
                    <a:pt x="1309" y="14834"/>
                  </a:cubicBezTo>
                  <a:cubicBezTo>
                    <a:pt x="0" y="17379"/>
                    <a:pt x="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205589" y="95713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230989" y="8364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446889" y="868232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21600"/>
                    <a:pt x="11931" y="21600"/>
                    <a:pt x="15531" y="18000"/>
                  </a:cubicBezTo>
                  <a:cubicBezTo>
                    <a:pt x="19131" y="14400"/>
                    <a:pt x="203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901093" y="635027"/>
              <a:ext cx="117297" cy="36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54" fill="norm" stroke="1" extrusionOk="0">
                  <a:moveTo>
                    <a:pt x="19520" y="1372"/>
                  </a:moveTo>
                  <a:cubicBezTo>
                    <a:pt x="19520" y="758"/>
                    <a:pt x="19520" y="144"/>
                    <a:pt x="18775" y="22"/>
                  </a:cubicBezTo>
                  <a:cubicBezTo>
                    <a:pt x="18030" y="-101"/>
                    <a:pt x="16540" y="267"/>
                    <a:pt x="13375" y="1985"/>
                  </a:cubicBezTo>
                  <a:cubicBezTo>
                    <a:pt x="10209" y="3704"/>
                    <a:pt x="5368" y="6772"/>
                    <a:pt x="2575" y="9594"/>
                  </a:cubicBezTo>
                  <a:cubicBezTo>
                    <a:pt x="-218" y="12417"/>
                    <a:pt x="-963" y="14994"/>
                    <a:pt x="1458" y="16958"/>
                  </a:cubicBezTo>
                  <a:cubicBezTo>
                    <a:pt x="3878" y="18922"/>
                    <a:pt x="9465" y="20272"/>
                    <a:pt x="13189" y="20885"/>
                  </a:cubicBezTo>
                  <a:cubicBezTo>
                    <a:pt x="16913" y="21499"/>
                    <a:pt x="18775" y="21376"/>
                    <a:pt x="2063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4142802" y="645556"/>
              <a:ext cx="156311" cy="5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70" fill="norm" stroke="1" extrusionOk="0">
                  <a:moveTo>
                    <a:pt x="8021" y="6624"/>
                  </a:moveTo>
                  <a:cubicBezTo>
                    <a:pt x="6316" y="7302"/>
                    <a:pt x="4611" y="7980"/>
                    <a:pt x="4042" y="9377"/>
                  </a:cubicBezTo>
                  <a:cubicBezTo>
                    <a:pt x="3474" y="10775"/>
                    <a:pt x="4042" y="12893"/>
                    <a:pt x="4468" y="14799"/>
                  </a:cubicBezTo>
                  <a:cubicBezTo>
                    <a:pt x="4895" y="16704"/>
                    <a:pt x="5179" y="18399"/>
                    <a:pt x="5037" y="19584"/>
                  </a:cubicBezTo>
                  <a:cubicBezTo>
                    <a:pt x="4895" y="20770"/>
                    <a:pt x="4326" y="21448"/>
                    <a:pt x="3900" y="21363"/>
                  </a:cubicBezTo>
                  <a:cubicBezTo>
                    <a:pt x="3474" y="21279"/>
                    <a:pt x="3190" y="20432"/>
                    <a:pt x="2621" y="18695"/>
                  </a:cubicBezTo>
                  <a:cubicBezTo>
                    <a:pt x="2053" y="16959"/>
                    <a:pt x="1200" y="14333"/>
                    <a:pt x="632" y="11537"/>
                  </a:cubicBezTo>
                  <a:cubicBezTo>
                    <a:pt x="63" y="8742"/>
                    <a:pt x="-221" y="5777"/>
                    <a:pt x="205" y="3829"/>
                  </a:cubicBezTo>
                  <a:cubicBezTo>
                    <a:pt x="632" y="1881"/>
                    <a:pt x="1768" y="949"/>
                    <a:pt x="3758" y="441"/>
                  </a:cubicBezTo>
                  <a:cubicBezTo>
                    <a:pt x="5747" y="-67"/>
                    <a:pt x="8590" y="-152"/>
                    <a:pt x="11432" y="272"/>
                  </a:cubicBezTo>
                  <a:cubicBezTo>
                    <a:pt x="14274" y="695"/>
                    <a:pt x="17116" y="1627"/>
                    <a:pt x="18679" y="2389"/>
                  </a:cubicBezTo>
                  <a:cubicBezTo>
                    <a:pt x="20242" y="3152"/>
                    <a:pt x="20526" y="3744"/>
                    <a:pt x="19958" y="4337"/>
                  </a:cubicBezTo>
                  <a:cubicBezTo>
                    <a:pt x="19390" y="4930"/>
                    <a:pt x="17968" y="5523"/>
                    <a:pt x="15553" y="5904"/>
                  </a:cubicBezTo>
                  <a:cubicBezTo>
                    <a:pt x="13137" y="6286"/>
                    <a:pt x="9726" y="6455"/>
                    <a:pt x="9868" y="6540"/>
                  </a:cubicBezTo>
                  <a:cubicBezTo>
                    <a:pt x="10011" y="6624"/>
                    <a:pt x="13705" y="6624"/>
                    <a:pt x="16121" y="6794"/>
                  </a:cubicBezTo>
                  <a:cubicBezTo>
                    <a:pt x="18537" y="6963"/>
                    <a:pt x="19674" y="7302"/>
                    <a:pt x="20384" y="7683"/>
                  </a:cubicBezTo>
                  <a:cubicBezTo>
                    <a:pt x="21095" y="8064"/>
                    <a:pt x="21379" y="8488"/>
                    <a:pt x="20100" y="9208"/>
                  </a:cubicBezTo>
                  <a:cubicBezTo>
                    <a:pt x="18821" y="9928"/>
                    <a:pt x="15979" y="10944"/>
                    <a:pt x="13137" y="11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4353719" y="855532"/>
              <a:ext cx="62743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390" fill="norm" stroke="1" extrusionOk="0">
                  <a:moveTo>
                    <a:pt x="12944" y="6894"/>
                  </a:moveTo>
                  <a:cubicBezTo>
                    <a:pt x="9460" y="7813"/>
                    <a:pt x="5976" y="8732"/>
                    <a:pt x="3537" y="10570"/>
                  </a:cubicBezTo>
                  <a:cubicBezTo>
                    <a:pt x="1099" y="12409"/>
                    <a:pt x="-295" y="15166"/>
                    <a:pt x="53" y="17464"/>
                  </a:cubicBezTo>
                  <a:cubicBezTo>
                    <a:pt x="402" y="19762"/>
                    <a:pt x="2492" y="21600"/>
                    <a:pt x="6324" y="21370"/>
                  </a:cubicBezTo>
                  <a:cubicBezTo>
                    <a:pt x="10157" y="21140"/>
                    <a:pt x="15731" y="18843"/>
                    <a:pt x="18518" y="15855"/>
                  </a:cubicBezTo>
                  <a:cubicBezTo>
                    <a:pt x="21305" y="12868"/>
                    <a:pt x="21305" y="9191"/>
                    <a:pt x="18866" y="6434"/>
                  </a:cubicBezTo>
                  <a:cubicBezTo>
                    <a:pt x="16428" y="3677"/>
                    <a:pt x="11550" y="1838"/>
                    <a:pt x="6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203009" y="496668"/>
              <a:ext cx="113831" cy="1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4" fill="norm" stroke="1" extrusionOk="0">
                  <a:moveTo>
                    <a:pt x="4711" y="3394"/>
                  </a:moveTo>
                  <a:cubicBezTo>
                    <a:pt x="3511" y="7894"/>
                    <a:pt x="2311" y="12394"/>
                    <a:pt x="1511" y="15769"/>
                  </a:cubicBezTo>
                  <a:cubicBezTo>
                    <a:pt x="711" y="19144"/>
                    <a:pt x="311" y="21394"/>
                    <a:pt x="111" y="21394"/>
                  </a:cubicBezTo>
                  <a:cubicBezTo>
                    <a:pt x="-89" y="21394"/>
                    <a:pt x="-89" y="19144"/>
                    <a:pt x="711" y="15994"/>
                  </a:cubicBezTo>
                  <a:cubicBezTo>
                    <a:pt x="1511" y="12844"/>
                    <a:pt x="3111" y="8794"/>
                    <a:pt x="4511" y="5644"/>
                  </a:cubicBezTo>
                  <a:cubicBezTo>
                    <a:pt x="5911" y="2494"/>
                    <a:pt x="7111" y="244"/>
                    <a:pt x="8711" y="19"/>
                  </a:cubicBezTo>
                  <a:cubicBezTo>
                    <a:pt x="10311" y="-206"/>
                    <a:pt x="12311" y="1594"/>
                    <a:pt x="14511" y="5194"/>
                  </a:cubicBezTo>
                  <a:cubicBezTo>
                    <a:pt x="16711" y="8794"/>
                    <a:pt x="19111" y="14194"/>
                    <a:pt x="21511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4615289" y="825898"/>
              <a:ext cx="2159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0800"/>
                    <a:pt x="9741" y="0"/>
                    <a:pt x="13341" y="0"/>
                  </a:cubicBezTo>
                  <a:cubicBezTo>
                    <a:pt x="16941" y="0"/>
                    <a:pt x="192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4726559" y="741232"/>
              <a:ext cx="4113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1600"/>
                    <a:pt x="-1614" y="3200"/>
                    <a:pt x="957" y="6800"/>
                  </a:cubicBezTo>
                  <a:cubicBezTo>
                    <a:pt x="3529" y="10400"/>
                    <a:pt x="11757" y="1600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881989" y="627082"/>
              <a:ext cx="167560" cy="5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2" fill="norm" stroke="1" extrusionOk="0">
                  <a:moveTo>
                    <a:pt x="0" y="21512"/>
                  </a:moveTo>
                  <a:cubicBezTo>
                    <a:pt x="540" y="18874"/>
                    <a:pt x="1080" y="16236"/>
                    <a:pt x="1485" y="13639"/>
                  </a:cubicBezTo>
                  <a:cubicBezTo>
                    <a:pt x="1890" y="11042"/>
                    <a:pt x="2160" y="8486"/>
                    <a:pt x="2970" y="6260"/>
                  </a:cubicBezTo>
                  <a:cubicBezTo>
                    <a:pt x="3780" y="4034"/>
                    <a:pt x="5130" y="2138"/>
                    <a:pt x="6480" y="1107"/>
                  </a:cubicBezTo>
                  <a:cubicBezTo>
                    <a:pt x="7830" y="77"/>
                    <a:pt x="9180" y="-88"/>
                    <a:pt x="10395" y="36"/>
                  </a:cubicBezTo>
                  <a:cubicBezTo>
                    <a:pt x="11610" y="159"/>
                    <a:pt x="12690" y="572"/>
                    <a:pt x="13095" y="1478"/>
                  </a:cubicBezTo>
                  <a:cubicBezTo>
                    <a:pt x="13500" y="2385"/>
                    <a:pt x="13230" y="3787"/>
                    <a:pt x="12420" y="4694"/>
                  </a:cubicBezTo>
                  <a:cubicBezTo>
                    <a:pt x="11610" y="5601"/>
                    <a:pt x="10260" y="6013"/>
                    <a:pt x="10665" y="6260"/>
                  </a:cubicBezTo>
                  <a:cubicBezTo>
                    <a:pt x="11070" y="6507"/>
                    <a:pt x="13230" y="6590"/>
                    <a:pt x="15255" y="6837"/>
                  </a:cubicBezTo>
                  <a:cubicBezTo>
                    <a:pt x="17280" y="7085"/>
                    <a:pt x="19170" y="7497"/>
                    <a:pt x="20250" y="7909"/>
                  </a:cubicBezTo>
                  <a:cubicBezTo>
                    <a:pt x="21330" y="8321"/>
                    <a:pt x="21600" y="8733"/>
                    <a:pt x="21195" y="9104"/>
                  </a:cubicBezTo>
                  <a:cubicBezTo>
                    <a:pt x="20790" y="9475"/>
                    <a:pt x="19710" y="9805"/>
                    <a:pt x="17685" y="9846"/>
                  </a:cubicBezTo>
                  <a:cubicBezTo>
                    <a:pt x="15660" y="9888"/>
                    <a:pt x="12690" y="9640"/>
                    <a:pt x="9720" y="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5104239" y="836482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922994" y="509368"/>
              <a:ext cx="111396" cy="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7" fill="norm" stroke="1" extrusionOk="0">
                  <a:moveTo>
                    <a:pt x="6776" y="2180"/>
                  </a:moveTo>
                  <a:cubicBezTo>
                    <a:pt x="5146" y="6980"/>
                    <a:pt x="3516" y="11780"/>
                    <a:pt x="2293" y="15380"/>
                  </a:cubicBezTo>
                  <a:cubicBezTo>
                    <a:pt x="1071" y="18980"/>
                    <a:pt x="256" y="21380"/>
                    <a:pt x="52" y="21140"/>
                  </a:cubicBezTo>
                  <a:cubicBezTo>
                    <a:pt x="-152" y="20900"/>
                    <a:pt x="256" y="18020"/>
                    <a:pt x="1071" y="14660"/>
                  </a:cubicBezTo>
                  <a:cubicBezTo>
                    <a:pt x="1886" y="11300"/>
                    <a:pt x="3108" y="7460"/>
                    <a:pt x="4535" y="4580"/>
                  </a:cubicBezTo>
                  <a:cubicBezTo>
                    <a:pt x="5961" y="1700"/>
                    <a:pt x="7591" y="-220"/>
                    <a:pt x="9425" y="20"/>
                  </a:cubicBezTo>
                  <a:cubicBezTo>
                    <a:pt x="11259" y="260"/>
                    <a:pt x="13297" y="2660"/>
                    <a:pt x="15335" y="6260"/>
                  </a:cubicBezTo>
                  <a:cubicBezTo>
                    <a:pt x="17373" y="9860"/>
                    <a:pt x="19410" y="14660"/>
                    <a:pt x="21448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320139" y="677732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358239" y="639632"/>
              <a:ext cx="165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280"/>
                    <a:pt x="14954" y="4560"/>
                    <a:pt x="11769" y="7620"/>
                  </a:cubicBezTo>
                  <a:cubicBezTo>
                    <a:pt x="8585" y="10680"/>
                    <a:pt x="5538" y="14520"/>
                    <a:pt x="3600" y="16980"/>
                  </a:cubicBezTo>
                  <a:cubicBezTo>
                    <a:pt x="1662" y="19440"/>
                    <a:pt x="831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542389" y="98253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555089" y="82378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555089" y="93808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650339" y="658682"/>
              <a:ext cx="1031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4320" y="1626"/>
                    <a:pt x="8640" y="3252"/>
                    <a:pt x="12312" y="5865"/>
                  </a:cubicBezTo>
                  <a:cubicBezTo>
                    <a:pt x="15984" y="8477"/>
                    <a:pt x="19008" y="12077"/>
                    <a:pt x="20304" y="14516"/>
                  </a:cubicBezTo>
                  <a:cubicBezTo>
                    <a:pt x="21600" y="16955"/>
                    <a:pt x="21168" y="18232"/>
                    <a:pt x="19224" y="19219"/>
                  </a:cubicBezTo>
                  <a:cubicBezTo>
                    <a:pt x="17280" y="20206"/>
                    <a:pt x="13824" y="20903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828139" y="576132"/>
              <a:ext cx="140832" cy="53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6" fill="norm" stroke="1" extrusionOk="0">
                  <a:moveTo>
                    <a:pt x="0" y="0"/>
                  </a:moveTo>
                  <a:cubicBezTo>
                    <a:pt x="5803" y="1948"/>
                    <a:pt x="11606" y="3896"/>
                    <a:pt x="15475" y="6311"/>
                  </a:cubicBezTo>
                  <a:cubicBezTo>
                    <a:pt x="19343" y="8725"/>
                    <a:pt x="21278" y="11605"/>
                    <a:pt x="21439" y="13934"/>
                  </a:cubicBezTo>
                  <a:cubicBezTo>
                    <a:pt x="21600" y="16264"/>
                    <a:pt x="19988" y="18042"/>
                    <a:pt x="18699" y="19144"/>
                  </a:cubicBezTo>
                  <a:cubicBezTo>
                    <a:pt x="17409" y="20245"/>
                    <a:pt x="16442" y="20668"/>
                    <a:pt x="15152" y="21007"/>
                  </a:cubicBezTo>
                  <a:cubicBezTo>
                    <a:pt x="13863" y="21346"/>
                    <a:pt x="12251" y="21600"/>
                    <a:pt x="11122" y="21473"/>
                  </a:cubicBezTo>
                  <a:cubicBezTo>
                    <a:pt x="9994" y="21346"/>
                    <a:pt x="9349" y="20838"/>
                    <a:pt x="870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037689" y="338867"/>
              <a:ext cx="228601" cy="19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295"/>
                  </a:moveTo>
                  <a:cubicBezTo>
                    <a:pt x="800" y="1386"/>
                    <a:pt x="1600" y="476"/>
                    <a:pt x="2500" y="135"/>
                  </a:cubicBezTo>
                  <a:cubicBezTo>
                    <a:pt x="3400" y="-206"/>
                    <a:pt x="4400" y="21"/>
                    <a:pt x="5300" y="1727"/>
                  </a:cubicBezTo>
                  <a:cubicBezTo>
                    <a:pt x="6200" y="3432"/>
                    <a:pt x="7000" y="6615"/>
                    <a:pt x="6400" y="9457"/>
                  </a:cubicBezTo>
                  <a:cubicBezTo>
                    <a:pt x="5800" y="12299"/>
                    <a:pt x="3800" y="14800"/>
                    <a:pt x="2400" y="16506"/>
                  </a:cubicBezTo>
                  <a:cubicBezTo>
                    <a:pt x="1000" y="18211"/>
                    <a:pt x="200" y="19120"/>
                    <a:pt x="300" y="19689"/>
                  </a:cubicBezTo>
                  <a:cubicBezTo>
                    <a:pt x="400" y="20257"/>
                    <a:pt x="1400" y="20485"/>
                    <a:pt x="5100" y="20712"/>
                  </a:cubicBezTo>
                  <a:cubicBezTo>
                    <a:pt x="8800" y="20939"/>
                    <a:pt x="15200" y="21167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798345" y="103990"/>
              <a:ext cx="201495" cy="38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8" fill="norm" stroke="1" extrusionOk="0">
                  <a:moveTo>
                    <a:pt x="21419" y="2926"/>
                  </a:moveTo>
                  <a:cubicBezTo>
                    <a:pt x="21194" y="2342"/>
                    <a:pt x="20969" y="1758"/>
                    <a:pt x="20407" y="1233"/>
                  </a:cubicBezTo>
                  <a:cubicBezTo>
                    <a:pt x="19844" y="707"/>
                    <a:pt x="18944" y="240"/>
                    <a:pt x="17932" y="65"/>
                  </a:cubicBezTo>
                  <a:cubicBezTo>
                    <a:pt x="16919" y="-110"/>
                    <a:pt x="15794" y="7"/>
                    <a:pt x="13207" y="1174"/>
                  </a:cubicBezTo>
                  <a:cubicBezTo>
                    <a:pt x="10619" y="2342"/>
                    <a:pt x="6569" y="4560"/>
                    <a:pt x="3981" y="7362"/>
                  </a:cubicBezTo>
                  <a:cubicBezTo>
                    <a:pt x="1394" y="10165"/>
                    <a:pt x="269" y="13551"/>
                    <a:pt x="44" y="15827"/>
                  </a:cubicBezTo>
                  <a:cubicBezTo>
                    <a:pt x="-181" y="18104"/>
                    <a:pt x="494" y="19272"/>
                    <a:pt x="1394" y="20089"/>
                  </a:cubicBezTo>
                  <a:cubicBezTo>
                    <a:pt x="2294" y="20906"/>
                    <a:pt x="3419" y="21373"/>
                    <a:pt x="5331" y="21432"/>
                  </a:cubicBezTo>
                  <a:cubicBezTo>
                    <a:pt x="7244" y="21490"/>
                    <a:pt x="9944" y="21140"/>
                    <a:pt x="12307" y="20381"/>
                  </a:cubicBezTo>
                  <a:cubicBezTo>
                    <a:pt x="14669" y="19622"/>
                    <a:pt x="16694" y="18454"/>
                    <a:pt x="18044" y="17462"/>
                  </a:cubicBezTo>
                  <a:cubicBezTo>
                    <a:pt x="19394" y="16469"/>
                    <a:pt x="20069" y="15652"/>
                    <a:pt x="20069" y="15010"/>
                  </a:cubicBezTo>
                  <a:cubicBezTo>
                    <a:pt x="20069" y="14368"/>
                    <a:pt x="19394" y="13901"/>
                    <a:pt x="18494" y="13609"/>
                  </a:cubicBezTo>
                  <a:cubicBezTo>
                    <a:pt x="17594" y="13317"/>
                    <a:pt x="16469" y="13200"/>
                    <a:pt x="15569" y="13434"/>
                  </a:cubicBezTo>
                  <a:cubicBezTo>
                    <a:pt x="14669" y="13667"/>
                    <a:pt x="13994" y="14251"/>
                    <a:pt x="13319" y="1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052755" y="302519"/>
              <a:ext cx="91018" cy="1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13060" y="1069"/>
                  </a:moveTo>
                  <a:cubicBezTo>
                    <a:pt x="10549" y="415"/>
                    <a:pt x="8037" y="-240"/>
                    <a:pt x="6028" y="87"/>
                  </a:cubicBezTo>
                  <a:cubicBezTo>
                    <a:pt x="4019" y="415"/>
                    <a:pt x="2512" y="1724"/>
                    <a:pt x="1507" y="4505"/>
                  </a:cubicBezTo>
                  <a:cubicBezTo>
                    <a:pt x="502" y="7287"/>
                    <a:pt x="0" y="11542"/>
                    <a:pt x="0" y="14487"/>
                  </a:cubicBezTo>
                  <a:cubicBezTo>
                    <a:pt x="0" y="17433"/>
                    <a:pt x="502" y="19069"/>
                    <a:pt x="2009" y="20051"/>
                  </a:cubicBezTo>
                  <a:cubicBezTo>
                    <a:pt x="3516" y="21033"/>
                    <a:pt x="6028" y="21360"/>
                    <a:pt x="9293" y="20051"/>
                  </a:cubicBezTo>
                  <a:cubicBezTo>
                    <a:pt x="12558" y="18742"/>
                    <a:pt x="16577" y="15796"/>
                    <a:pt x="18837" y="13178"/>
                  </a:cubicBezTo>
                  <a:cubicBezTo>
                    <a:pt x="21098" y="10560"/>
                    <a:pt x="21600" y="8269"/>
                    <a:pt x="21600" y="6305"/>
                  </a:cubicBezTo>
                  <a:cubicBezTo>
                    <a:pt x="21600" y="4342"/>
                    <a:pt x="21098" y="2705"/>
                    <a:pt x="20093" y="2542"/>
                  </a:cubicBezTo>
                  <a:cubicBezTo>
                    <a:pt x="19088" y="2378"/>
                    <a:pt x="17581" y="3687"/>
                    <a:pt x="16074" y="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169037" y="95285"/>
              <a:ext cx="201355" cy="39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5" fill="norm" stroke="1" extrusionOk="0">
                  <a:moveTo>
                    <a:pt x="7586" y="13276"/>
                  </a:moveTo>
                  <a:cubicBezTo>
                    <a:pt x="6918" y="12819"/>
                    <a:pt x="6250" y="12362"/>
                    <a:pt x="5470" y="12305"/>
                  </a:cubicBezTo>
                  <a:cubicBezTo>
                    <a:pt x="4691" y="12248"/>
                    <a:pt x="3800" y="12591"/>
                    <a:pt x="2910" y="13048"/>
                  </a:cubicBezTo>
                  <a:cubicBezTo>
                    <a:pt x="2019" y="13505"/>
                    <a:pt x="1128" y="14076"/>
                    <a:pt x="571" y="14762"/>
                  </a:cubicBezTo>
                  <a:cubicBezTo>
                    <a:pt x="15" y="15448"/>
                    <a:pt x="-208" y="16248"/>
                    <a:pt x="237" y="16591"/>
                  </a:cubicBezTo>
                  <a:cubicBezTo>
                    <a:pt x="683" y="16934"/>
                    <a:pt x="1796" y="16819"/>
                    <a:pt x="2910" y="16476"/>
                  </a:cubicBezTo>
                  <a:cubicBezTo>
                    <a:pt x="4023" y="16134"/>
                    <a:pt x="5136" y="15562"/>
                    <a:pt x="6138" y="15448"/>
                  </a:cubicBezTo>
                  <a:cubicBezTo>
                    <a:pt x="7140" y="15334"/>
                    <a:pt x="8031" y="15676"/>
                    <a:pt x="9033" y="15848"/>
                  </a:cubicBezTo>
                  <a:cubicBezTo>
                    <a:pt x="10035" y="16019"/>
                    <a:pt x="11149" y="16019"/>
                    <a:pt x="12707" y="15219"/>
                  </a:cubicBezTo>
                  <a:cubicBezTo>
                    <a:pt x="14266" y="14419"/>
                    <a:pt x="16270" y="12819"/>
                    <a:pt x="17829" y="10362"/>
                  </a:cubicBezTo>
                  <a:cubicBezTo>
                    <a:pt x="19388" y="7905"/>
                    <a:pt x="20501" y="4591"/>
                    <a:pt x="20947" y="2648"/>
                  </a:cubicBezTo>
                  <a:cubicBezTo>
                    <a:pt x="21392" y="705"/>
                    <a:pt x="21169" y="134"/>
                    <a:pt x="20613" y="19"/>
                  </a:cubicBezTo>
                  <a:cubicBezTo>
                    <a:pt x="20056" y="-95"/>
                    <a:pt x="19165" y="248"/>
                    <a:pt x="18052" y="2191"/>
                  </a:cubicBezTo>
                  <a:cubicBezTo>
                    <a:pt x="16938" y="4134"/>
                    <a:pt x="15602" y="7676"/>
                    <a:pt x="15491" y="11162"/>
                  </a:cubicBezTo>
                  <a:cubicBezTo>
                    <a:pt x="15380" y="14648"/>
                    <a:pt x="16493" y="18076"/>
                    <a:pt x="1760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885539" y="544382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3" y="16000"/>
                    <a:pt x="2526" y="10400"/>
                    <a:pt x="6126" y="6800"/>
                  </a:cubicBezTo>
                  <a:cubicBezTo>
                    <a:pt x="9726" y="3200"/>
                    <a:pt x="1566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107789" y="53168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482439" y="303082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029"/>
                    <a:pt x="9600" y="2057"/>
                    <a:pt x="6000" y="5657"/>
                  </a:cubicBezTo>
                  <a:cubicBezTo>
                    <a:pt x="2400" y="9257"/>
                    <a:pt x="12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501489" y="39833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8672939" y="226882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79"/>
                    <a:pt x="12000" y="5358"/>
                    <a:pt x="8400" y="8958"/>
                  </a:cubicBezTo>
                  <a:cubicBezTo>
                    <a:pt x="4800" y="12558"/>
                    <a:pt x="2400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8691989" y="201482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000"/>
                    <a:pt x="533" y="14400"/>
                    <a:pt x="4133" y="10800"/>
                  </a:cubicBezTo>
                  <a:cubicBezTo>
                    <a:pt x="7733" y="7200"/>
                    <a:pt x="14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698339" y="34753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8825339" y="37928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844389" y="30308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879062" y="332906"/>
              <a:ext cx="92328" cy="16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94" fill="norm" stroke="1" extrusionOk="0">
                  <a:moveTo>
                    <a:pt x="8158" y="4463"/>
                  </a:moveTo>
                  <a:cubicBezTo>
                    <a:pt x="6195" y="7268"/>
                    <a:pt x="4231" y="10073"/>
                    <a:pt x="2758" y="12738"/>
                  </a:cubicBezTo>
                  <a:cubicBezTo>
                    <a:pt x="1286" y="15403"/>
                    <a:pt x="304" y="17928"/>
                    <a:pt x="58" y="17647"/>
                  </a:cubicBezTo>
                  <a:cubicBezTo>
                    <a:pt x="-187" y="17367"/>
                    <a:pt x="304" y="14281"/>
                    <a:pt x="2268" y="10915"/>
                  </a:cubicBezTo>
                  <a:cubicBezTo>
                    <a:pt x="4231" y="7549"/>
                    <a:pt x="7668" y="3902"/>
                    <a:pt x="10613" y="1938"/>
                  </a:cubicBezTo>
                  <a:cubicBezTo>
                    <a:pt x="13558" y="-25"/>
                    <a:pt x="16013" y="-306"/>
                    <a:pt x="17731" y="255"/>
                  </a:cubicBezTo>
                  <a:cubicBezTo>
                    <a:pt x="19449" y="816"/>
                    <a:pt x="20431" y="2219"/>
                    <a:pt x="20922" y="5865"/>
                  </a:cubicBezTo>
                  <a:cubicBezTo>
                    <a:pt x="21413" y="9512"/>
                    <a:pt x="21413" y="15403"/>
                    <a:pt x="2141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994708" y="137041"/>
              <a:ext cx="185621" cy="3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81" fill="norm" stroke="1" extrusionOk="0">
                  <a:moveTo>
                    <a:pt x="10432" y="16063"/>
                  </a:moveTo>
                  <a:cubicBezTo>
                    <a:pt x="11402" y="15152"/>
                    <a:pt x="12373" y="14241"/>
                    <a:pt x="12252" y="13786"/>
                  </a:cubicBezTo>
                  <a:cubicBezTo>
                    <a:pt x="12131" y="13331"/>
                    <a:pt x="10917" y="13331"/>
                    <a:pt x="9097" y="13981"/>
                  </a:cubicBezTo>
                  <a:cubicBezTo>
                    <a:pt x="7277" y="14632"/>
                    <a:pt x="4850" y="15933"/>
                    <a:pt x="3272" y="16909"/>
                  </a:cubicBezTo>
                  <a:cubicBezTo>
                    <a:pt x="1695" y="17885"/>
                    <a:pt x="966" y="18535"/>
                    <a:pt x="481" y="19186"/>
                  </a:cubicBezTo>
                  <a:cubicBezTo>
                    <a:pt x="-4" y="19837"/>
                    <a:pt x="-247" y="20487"/>
                    <a:pt x="360" y="20878"/>
                  </a:cubicBezTo>
                  <a:cubicBezTo>
                    <a:pt x="966" y="21268"/>
                    <a:pt x="2423" y="21398"/>
                    <a:pt x="4850" y="20552"/>
                  </a:cubicBezTo>
                  <a:cubicBezTo>
                    <a:pt x="7277" y="19706"/>
                    <a:pt x="10674" y="17885"/>
                    <a:pt x="13587" y="15087"/>
                  </a:cubicBezTo>
                  <a:cubicBezTo>
                    <a:pt x="16499" y="12290"/>
                    <a:pt x="18926" y="8516"/>
                    <a:pt x="20140" y="6239"/>
                  </a:cubicBezTo>
                  <a:cubicBezTo>
                    <a:pt x="21353" y="3962"/>
                    <a:pt x="21353" y="3181"/>
                    <a:pt x="21232" y="2335"/>
                  </a:cubicBezTo>
                  <a:cubicBezTo>
                    <a:pt x="21110" y="1490"/>
                    <a:pt x="20868" y="579"/>
                    <a:pt x="20140" y="188"/>
                  </a:cubicBezTo>
                  <a:cubicBezTo>
                    <a:pt x="19411" y="-202"/>
                    <a:pt x="18198" y="-72"/>
                    <a:pt x="16620" y="1425"/>
                  </a:cubicBezTo>
                  <a:cubicBezTo>
                    <a:pt x="15043" y="2921"/>
                    <a:pt x="13101" y="5784"/>
                    <a:pt x="12737" y="9232"/>
                  </a:cubicBezTo>
                  <a:cubicBezTo>
                    <a:pt x="12373" y="12680"/>
                    <a:pt x="13587" y="16714"/>
                    <a:pt x="148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9475954" y="170790"/>
              <a:ext cx="131555" cy="5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58" fill="norm" stroke="1" extrusionOk="0">
                  <a:moveTo>
                    <a:pt x="1561" y="21558"/>
                  </a:moveTo>
                  <a:cubicBezTo>
                    <a:pt x="886" y="18932"/>
                    <a:pt x="211" y="16306"/>
                    <a:pt x="42" y="13553"/>
                  </a:cubicBezTo>
                  <a:cubicBezTo>
                    <a:pt x="-127" y="10800"/>
                    <a:pt x="211" y="7920"/>
                    <a:pt x="1223" y="5803"/>
                  </a:cubicBezTo>
                  <a:cubicBezTo>
                    <a:pt x="2236" y="3685"/>
                    <a:pt x="3923" y="2330"/>
                    <a:pt x="5442" y="1483"/>
                  </a:cubicBezTo>
                  <a:cubicBezTo>
                    <a:pt x="6961" y="636"/>
                    <a:pt x="8310" y="297"/>
                    <a:pt x="9829" y="127"/>
                  </a:cubicBezTo>
                  <a:cubicBezTo>
                    <a:pt x="11348" y="-42"/>
                    <a:pt x="13036" y="-42"/>
                    <a:pt x="14385" y="127"/>
                  </a:cubicBezTo>
                  <a:cubicBezTo>
                    <a:pt x="15736" y="297"/>
                    <a:pt x="16748" y="636"/>
                    <a:pt x="17085" y="1779"/>
                  </a:cubicBezTo>
                  <a:cubicBezTo>
                    <a:pt x="17423" y="2923"/>
                    <a:pt x="17085" y="4871"/>
                    <a:pt x="16410" y="6014"/>
                  </a:cubicBezTo>
                  <a:cubicBezTo>
                    <a:pt x="15736" y="7158"/>
                    <a:pt x="14723" y="7497"/>
                    <a:pt x="13711" y="7836"/>
                  </a:cubicBezTo>
                  <a:cubicBezTo>
                    <a:pt x="12698" y="8174"/>
                    <a:pt x="11686" y="8513"/>
                    <a:pt x="11686" y="8513"/>
                  </a:cubicBezTo>
                  <a:cubicBezTo>
                    <a:pt x="11686" y="8513"/>
                    <a:pt x="12698" y="8174"/>
                    <a:pt x="14048" y="8005"/>
                  </a:cubicBezTo>
                  <a:cubicBezTo>
                    <a:pt x="15398" y="7836"/>
                    <a:pt x="17085" y="7836"/>
                    <a:pt x="18604" y="7963"/>
                  </a:cubicBezTo>
                  <a:cubicBezTo>
                    <a:pt x="20123" y="8090"/>
                    <a:pt x="21473" y="8344"/>
                    <a:pt x="20798" y="9064"/>
                  </a:cubicBezTo>
                  <a:cubicBezTo>
                    <a:pt x="20123" y="9784"/>
                    <a:pt x="17423" y="10970"/>
                    <a:pt x="14723" y="12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9653766" y="347532"/>
              <a:ext cx="73274" cy="1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71" fill="norm" stroke="1" extrusionOk="0">
                  <a:moveTo>
                    <a:pt x="20770" y="6873"/>
                  </a:moveTo>
                  <a:cubicBezTo>
                    <a:pt x="14770" y="8509"/>
                    <a:pt x="8770" y="10145"/>
                    <a:pt x="5170" y="11782"/>
                  </a:cubicBezTo>
                  <a:cubicBezTo>
                    <a:pt x="1570" y="13418"/>
                    <a:pt x="370" y="15055"/>
                    <a:pt x="70" y="16691"/>
                  </a:cubicBezTo>
                  <a:cubicBezTo>
                    <a:pt x="-230" y="18327"/>
                    <a:pt x="370" y="19964"/>
                    <a:pt x="3070" y="20782"/>
                  </a:cubicBezTo>
                  <a:cubicBezTo>
                    <a:pt x="5770" y="21600"/>
                    <a:pt x="10570" y="21600"/>
                    <a:pt x="14470" y="19145"/>
                  </a:cubicBezTo>
                  <a:cubicBezTo>
                    <a:pt x="18370" y="16691"/>
                    <a:pt x="21370" y="11782"/>
                    <a:pt x="20470" y="8182"/>
                  </a:cubicBezTo>
                  <a:cubicBezTo>
                    <a:pt x="19570" y="4582"/>
                    <a:pt x="14770" y="2291"/>
                    <a:pt x="9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9482299" y="0"/>
              <a:ext cx="124091" cy="11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99" fill="norm" stroke="1" extrusionOk="0">
                  <a:moveTo>
                    <a:pt x="4988" y="12641"/>
                  </a:moveTo>
                  <a:cubicBezTo>
                    <a:pt x="3890" y="14212"/>
                    <a:pt x="2792" y="15783"/>
                    <a:pt x="1877" y="17550"/>
                  </a:cubicBezTo>
                  <a:cubicBezTo>
                    <a:pt x="961" y="19317"/>
                    <a:pt x="229" y="21281"/>
                    <a:pt x="46" y="20692"/>
                  </a:cubicBezTo>
                  <a:cubicBezTo>
                    <a:pt x="-137" y="20103"/>
                    <a:pt x="229" y="16961"/>
                    <a:pt x="1144" y="13426"/>
                  </a:cubicBezTo>
                  <a:cubicBezTo>
                    <a:pt x="2060" y="9892"/>
                    <a:pt x="3524" y="5965"/>
                    <a:pt x="4988" y="3412"/>
                  </a:cubicBezTo>
                  <a:cubicBezTo>
                    <a:pt x="6453" y="859"/>
                    <a:pt x="7917" y="-319"/>
                    <a:pt x="8832" y="74"/>
                  </a:cubicBezTo>
                  <a:cubicBezTo>
                    <a:pt x="9748" y="466"/>
                    <a:pt x="10114" y="2430"/>
                    <a:pt x="12127" y="4983"/>
                  </a:cubicBezTo>
                  <a:cubicBezTo>
                    <a:pt x="14141" y="7536"/>
                    <a:pt x="17802" y="10677"/>
                    <a:pt x="21463" y="13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9944670" y="226882"/>
              <a:ext cx="16972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5782" y="16531"/>
                  </a:moveTo>
                  <a:cubicBezTo>
                    <a:pt x="13915" y="13665"/>
                    <a:pt x="12049" y="10800"/>
                    <a:pt x="11515" y="8265"/>
                  </a:cubicBezTo>
                  <a:cubicBezTo>
                    <a:pt x="10982" y="5731"/>
                    <a:pt x="11782" y="3527"/>
                    <a:pt x="12715" y="2094"/>
                  </a:cubicBezTo>
                  <a:cubicBezTo>
                    <a:pt x="13649" y="661"/>
                    <a:pt x="14715" y="0"/>
                    <a:pt x="15915" y="0"/>
                  </a:cubicBezTo>
                  <a:cubicBezTo>
                    <a:pt x="17115" y="0"/>
                    <a:pt x="18449" y="661"/>
                    <a:pt x="18315" y="2645"/>
                  </a:cubicBezTo>
                  <a:cubicBezTo>
                    <a:pt x="18182" y="4629"/>
                    <a:pt x="16582" y="7935"/>
                    <a:pt x="13515" y="10800"/>
                  </a:cubicBezTo>
                  <a:cubicBezTo>
                    <a:pt x="10449" y="13665"/>
                    <a:pt x="5915" y="16090"/>
                    <a:pt x="3249" y="17743"/>
                  </a:cubicBezTo>
                  <a:cubicBezTo>
                    <a:pt x="582" y="19396"/>
                    <a:pt x="-218" y="20278"/>
                    <a:pt x="49" y="20829"/>
                  </a:cubicBezTo>
                  <a:cubicBezTo>
                    <a:pt x="315" y="21380"/>
                    <a:pt x="1649" y="21600"/>
                    <a:pt x="5382" y="21600"/>
                  </a:cubicBezTo>
                  <a:cubicBezTo>
                    <a:pt x="9115" y="21600"/>
                    <a:pt x="15249" y="21380"/>
                    <a:pt x="2138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0298902" y="174436"/>
              <a:ext cx="97004" cy="4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6" fill="norm" stroke="1" extrusionOk="0">
                  <a:moveTo>
                    <a:pt x="11189" y="8026"/>
                  </a:moveTo>
                  <a:cubicBezTo>
                    <a:pt x="9780" y="8943"/>
                    <a:pt x="8371" y="9860"/>
                    <a:pt x="7197" y="11643"/>
                  </a:cubicBezTo>
                  <a:cubicBezTo>
                    <a:pt x="6023" y="13426"/>
                    <a:pt x="5084" y="16075"/>
                    <a:pt x="4380" y="17654"/>
                  </a:cubicBezTo>
                  <a:cubicBezTo>
                    <a:pt x="3676" y="19233"/>
                    <a:pt x="3206" y="19743"/>
                    <a:pt x="2502" y="20303"/>
                  </a:cubicBezTo>
                  <a:cubicBezTo>
                    <a:pt x="1797" y="20864"/>
                    <a:pt x="858" y="21475"/>
                    <a:pt x="389" y="21322"/>
                  </a:cubicBezTo>
                  <a:cubicBezTo>
                    <a:pt x="-81" y="21169"/>
                    <a:pt x="-81" y="20252"/>
                    <a:pt x="154" y="18062"/>
                  </a:cubicBezTo>
                  <a:cubicBezTo>
                    <a:pt x="389" y="15871"/>
                    <a:pt x="858" y="12407"/>
                    <a:pt x="2267" y="9452"/>
                  </a:cubicBezTo>
                  <a:cubicBezTo>
                    <a:pt x="3676" y="6498"/>
                    <a:pt x="6023" y="4052"/>
                    <a:pt x="7902" y="2524"/>
                  </a:cubicBezTo>
                  <a:cubicBezTo>
                    <a:pt x="9780" y="996"/>
                    <a:pt x="11189" y="384"/>
                    <a:pt x="13067" y="130"/>
                  </a:cubicBezTo>
                  <a:cubicBezTo>
                    <a:pt x="14945" y="-125"/>
                    <a:pt x="17293" y="-23"/>
                    <a:pt x="18936" y="588"/>
                  </a:cubicBezTo>
                  <a:cubicBezTo>
                    <a:pt x="20580" y="1200"/>
                    <a:pt x="21519" y="2320"/>
                    <a:pt x="21519" y="3390"/>
                  </a:cubicBezTo>
                  <a:cubicBezTo>
                    <a:pt x="21519" y="4460"/>
                    <a:pt x="20580" y="5479"/>
                    <a:pt x="18936" y="6090"/>
                  </a:cubicBezTo>
                  <a:cubicBezTo>
                    <a:pt x="17293" y="6701"/>
                    <a:pt x="14945" y="6905"/>
                    <a:pt x="14945" y="7109"/>
                  </a:cubicBezTo>
                  <a:cubicBezTo>
                    <a:pt x="14945" y="7313"/>
                    <a:pt x="17293" y="7517"/>
                    <a:pt x="18936" y="7975"/>
                  </a:cubicBezTo>
                  <a:cubicBezTo>
                    <a:pt x="20580" y="8433"/>
                    <a:pt x="21519" y="9147"/>
                    <a:pt x="20345" y="10064"/>
                  </a:cubicBezTo>
                  <a:cubicBezTo>
                    <a:pt x="19171" y="10981"/>
                    <a:pt x="15884" y="12101"/>
                    <a:pt x="13067" y="12713"/>
                  </a:cubicBezTo>
                  <a:cubicBezTo>
                    <a:pt x="10249" y="13324"/>
                    <a:pt x="7902" y="13426"/>
                    <a:pt x="5554" y="1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0438239" y="38563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0292983" y="57141"/>
              <a:ext cx="94457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85" fill="norm" stroke="1" extrusionOk="0">
                  <a:moveTo>
                    <a:pt x="2700" y="11928"/>
                  </a:moveTo>
                  <a:cubicBezTo>
                    <a:pt x="1740" y="14499"/>
                    <a:pt x="780" y="17071"/>
                    <a:pt x="300" y="17071"/>
                  </a:cubicBezTo>
                  <a:cubicBezTo>
                    <a:pt x="-180" y="17071"/>
                    <a:pt x="-180" y="14499"/>
                    <a:pt x="1020" y="11671"/>
                  </a:cubicBezTo>
                  <a:cubicBezTo>
                    <a:pt x="2220" y="8842"/>
                    <a:pt x="4620" y="5756"/>
                    <a:pt x="7500" y="3442"/>
                  </a:cubicBezTo>
                  <a:cubicBezTo>
                    <a:pt x="10380" y="1128"/>
                    <a:pt x="13740" y="-415"/>
                    <a:pt x="15660" y="99"/>
                  </a:cubicBezTo>
                  <a:cubicBezTo>
                    <a:pt x="17580" y="614"/>
                    <a:pt x="18060" y="3185"/>
                    <a:pt x="18780" y="7042"/>
                  </a:cubicBezTo>
                  <a:cubicBezTo>
                    <a:pt x="19500" y="10899"/>
                    <a:pt x="20460" y="16042"/>
                    <a:pt x="2142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0743039" y="256115"/>
              <a:ext cx="108289" cy="19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79" fill="norm" stroke="1" extrusionOk="0">
                  <a:moveTo>
                    <a:pt x="18340" y="7167"/>
                  </a:moveTo>
                  <a:cubicBezTo>
                    <a:pt x="18340" y="6018"/>
                    <a:pt x="18340" y="4869"/>
                    <a:pt x="18136" y="3720"/>
                  </a:cubicBezTo>
                  <a:cubicBezTo>
                    <a:pt x="17932" y="2571"/>
                    <a:pt x="17525" y="1423"/>
                    <a:pt x="15283" y="733"/>
                  </a:cubicBezTo>
                  <a:cubicBezTo>
                    <a:pt x="13042" y="44"/>
                    <a:pt x="8966" y="-186"/>
                    <a:pt x="6113" y="159"/>
                  </a:cubicBezTo>
                  <a:cubicBezTo>
                    <a:pt x="3260" y="503"/>
                    <a:pt x="1630" y="1423"/>
                    <a:pt x="1223" y="3146"/>
                  </a:cubicBezTo>
                  <a:cubicBezTo>
                    <a:pt x="815" y="4869"/>
                    <a:pt x="1630" y="7397"/>
                    <a:pt x="3872" y="9350"/>
                  </a:cubicBezTo>
                  <a:cubicBezTo>
                    <a:pt x="6113" y="11303"/>
                    <a:pt x="9781" y="12682"/>
                    <a:pt x="12838" y="13716"/>
                  </a:cubicBezTo>
                  <a:cubicBezTo>
                    <a:pt x="15894" y="14750"/>
                    <a:pt x="18340" y="15440"/>
                    <a:pt x="19766" y="16359"/>
                  </a:cubicBezTo>
                  <a:cubicBezTo>
                    <a:pt x="21192" y="17278"/>
                    <a:pt x="21600" y="18427"/>
                    <a:pt x="18543" y="19346"/>
                  </a:cubicBezTo>
                  <a:cubicBezTo>
                    <a:pt x="15487" y="20265"/>
                    <a:pt x="8966" y="20954"/>
                    <a:pt x="5298" y="21184"/>
                  </a:cubicBezTo>
                  <a:cubicBezTo>
                    <a:pt x="1630" y="21414"/>
                    <a:pt x="815" y="21184"/>
                    <a:pt x="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0882739" y="41738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0950942" y="201432"/>
              <a:ext cx="90548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35" fill="norm" stroke="1" extrusionOk="0">
                  <a:moveTo>
                    <a:pt x="19527" y="499"/>
                  </a:moveTo>
                  <a:cubicBezTo>
                    <a:pt x="17073" y="169"/>
                    <a:pt x="14618" y="-161"/>
                    <a:pt x="12655" y="86"/>
                  </a:cubicBezTo>
                  <a:cubicBezTo>
                    <a:pt x="10691" y="334"/>
                    <a:pt x="9218" y="1158"/>
                    <a:pt x="7009" y="3879"/>
                  </a:cubicBezTo>
                  <a:cubicBezTo>
                    <a:pt x="4800" y="6599"/>
                    <a:pt x="1855" y="11216"/>
                    <a:pt x="627" y="14184"/>
                  </a:cubicBezTo>
                  <a:cubicBezTo>
                    <a:pt x="-600" y="17152"/>
                    <a:pt x="-109" y="18471"/>
                    <a:pt x="2836" y="19543"/>
                  </a:cubicBezTo>
                  <a:cubicBezTo>
                    <a:pt x="5782" y="20615"/>
                    <a:pt x="11182" y="21439"/>
                    <a:pt x="14618" y="21027"/>
                  </a:cubicBezTo>
                  <a:cubicBezTo>
                    <a:pt x="18055" y="20615"/>
                    <a:pt x="19527" y="18966"/>
                    <a:pt x="2100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0934763" y="350425"/>
              <a:ext cx="170227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015" fill="norm" stroke="1" extrusionOk="0">
                  <a:moveTo>
                    <a:pt x="5379" y="20015"/>
                  </a:moveTo>
                  <a:cubicBezTo>
                    <a:pt x="3008" y="20015"/>
                    <a:pt x="638" y="20015"/>
                    <a:pt x="111" y="15695"/>
                  </a:cubicBezTo>
                  <a:cubicBezTo>
                    <a:pt x="-416" y="11375"/>
                    <a:pt x="901" y="2735"/>
                    <a:pt x="4721" y="575"/>
                  </a:cubicBezTo>
                  <a:cubicBezTo>
                    <a:pt x="8540" y="-1585"/>
                    <a:pt x="14862" y="2735"/>
                    <a:pt x="21184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1136739" y="3919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801920" y="932893"/>
              <a:ext cx="180463" cy="26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90" fill="norm" stroke="1" extrusionOk="0">
                  <a:moveTo>
                    <a:pt x="18703" y="4021"/>
                  </a:moveTo>
                  <a:cubicBezTo>
                    <a:pt x="18703" y="3164"/>
                    <a:pt x="18703" y="2306"/>
                    <a:pt x="17489" y="1449"/>
                  </a:cubicBezTo>
                  <a:cubicBezTo>
                    <a:pt x="16276" y="592"/>
                    <a:pt x="13849" y="-265"/>
                    <a:pt x="10694" y="78"/>
                  </a:cubicBezTo>
                  <a:cubicBezTo>
                    <a:pt x="7539" y="421"/>
                    <a:pt x="3656" y="1964"/>
                    <a:pt x="1593" y="3678"/>
                  </a:cubicBezTo>
                  <a:cubicBezTo>
                    <a:pt x="-470" y="5392"/>
                    <a:pt x="-713" y="7278"/>
                    <a:pt x="1957" y="9335"/>
                  </a:cubicBezTo>
                  <a:cubicBezTo>
                    <a:pt x="4626" y="11392"/>
                    <a:pt x="10208" y="13621"/>
                    <a:pt x="13606" y="14906"/>
                  </a:cubicBezTo>
                  <a:cubicBezTo>
                    <a:pt x="17004" y="16192"/>
                    <a:pt x="18217" y="16535"/>
                    <a:pt x="19188" y="17049"/>
                  </a:cubicBezTo>
                  <a:cubicBezTo>
                    <a:pt x="20159" y="17564"/>
                    <a:pt x="20887" y="18249"/>
                    <a:pt x="20644" y="19021"/>
                  </a:cubicBezTo>
                  <a:cubicBezTo>
                    <a:pt x="20402" y="19792"/>
                    <a:pt x="19188" y="20649"/>
                    <a:pt x="17125" y="20992"/>
                  </a:cubicBezTo>
                  <a:cubicBezTo>
                    <a:pt x="15062" y="21335"/>
                    <a:pt x="12150" y="21164"/>
                    <a:pt x="923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9320639" y="1103182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9320639" y="980639"/>
              <a:ext cx="381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1200" y="13205"/>
                    <a:pt x="2400" y="5728"/>
                    <a:pt x="6000" y="2405"/>
                  </a:cubicBezTo>
                  <a:cubicBezTo>
                    <a:pt x="9600" y="-918"/>
                    <a:pt x="156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9371169" y="1022748"/>
              <a:ext cx="80193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9" h="21600" fill="norm" stroke="1" extrusionOk="0">
                  <a:moveTo>
                    <a:pt x="15872" y="540"/>
                  </a:moveTo>
                  <a:cubicBezTo>
                    <a:pt x="13238" y="270"/>
                    <a:pt x="10603" y="0"/>
                    <a:pt x="7442" y="0"/>
                  </a:cubicBezTo>
                  <a:cubicBezTo>
                    <a:pt x="4281" y="0"/>
                    <a:pt x="594" y="270"/>
                    <a:pt x="67" y="1080"/>
                  </a:cubicBezTo>
                  <a:cubicBezTo>
                    <a:pt x="-460" y="1890"/>
                    <a:pt x="2174" y="3240"/>
                    <a:pt x="5862" y="4860"/>
                  </a:cubicBezTo>
                  <a:cubicBezTo>
                    <a:pt x="9550" y="6480"/>
                    <a:pt x="14291" y="8370"/>
                    <a:pt x="17189" y="9990"/>
                  </a:cubicBezTo>
                  <a:cubicBezTo>
                    <a:pt x="20086" y="11610"/>
                    <a:pt x="21140" y="12960"/>
                    <a:pt x="18242" y="14850"/>
                  </a:cubicBezTo>
                  <a:cubicBezTo>
                    <a:pt x="15345" y="16740"/>
                    <a:pt x="8496" y="19170"/>
                    <a:pt x="16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9870654" y="1044900"/>
              <a:ext cx="185791" cy="17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77" fill="norm" stroke="1" extrusionOk="0">
                  <a:moveTo>
                    <a:pt x="2464" y="898"/>
                  </a:moveTo>
                  <a:cubicBezTo>
                    <a:pt x="2949" y="5727"/>
                    <a:pt x="3434" y="10555"/>
                    <a:pt x="3434" y="13731"/>
                  </a:cubicBezTo>
                  <a:cubicBezTo>
                    <a:pt x="3434" y="16908"/>
                    <a:pt x="2949" y="18433"/>
                    <a:pt x="2221" y="19576"/>
                  </a:cubicBezTo>
                  <a:cubicBezTo>
                    <a:pt x="1493" y="20720"/>
                    <a:pt x="522" y="21482"/>
                    <a:pt x="158" y="20847"/>
                  </a:cubicBezTo>
                  <a:cubicBezTo>
                    <a:pt x="-206" y="20211"/>
                    <a:pt x="37" y="18178"/>
                    <a:pt x="1129" y="15002"/>
                  </a:cubicBezTo>
                  <a:cubicBezTo>
                    <a:pt x="2221" y="11826"/>
                    <a:pt x="4163" y="7506"/>
                    <a:pt x="5861" y="4583"/>
                  </a:cubicBezTo>
                  <a:cubicBezTo>
                    <a:pt x="7560" y="1661"/>
                    <a:pt x="9016" y="136"/>
                    <a:pt x="9987" y="9"/>
                  </a:cubicBezTo>
                  <a:cubicBezTo>
                    <a:pt x="10958" y="-118"/>
                    <a:pt x="11443" y="1153"/>
                    <a:pt x="11807" y="2423"/>
                  </a:cubicBezTo>
                  <a:cubicBezTo>
                    <a:pt x="12172" y="3694"/>
                    <a:pt x="12414" y="4964"/>
                    <a:pt x="12657" y="6616"/>
                  </a:cubicBezTo>
                  <a:cubicBezTo>
                    <a:pt x="12900" y="8268"/>
                    <a:pt x="13142" y="10301"/>
                    <a:pt x="13628" y="10682"/>
                  </a:cubicBezTo>
                  <a:cubicBezTo>
                    <a:pt x="14113" y="11063"/>
                    <a:pt x="14841" y="9793"/>
                    <a:pt x="15569" y="8522"/>
                  </a:cubicBezTo>
                  <a:cubicBezTo>
                    <a:pt x="16297" y="7251"/>
                    <a:pt x="17025" y="5981"/>
                    <a:pt x="17996" y="4710"/>
                  </a:cubicBezTo>
                  <a:cubicBezTo>
                    <a:pt x="18967" y="3440"/>
                    <a:pt x="20181" y="2169"/>
                    <a:pt x="20787" y="2296"/>
                  </a:cubicBezTo>
                  <a:cubicBezTo>
                    <a:pt x="21394" y="2423"/>
                    <a:pt x="21394" y="3948"/>
                    <a:pt x="21151" y="6616"/>
                  </a:cubicBezTo>
                  <a:cubicBezTo>
                    <a:pt x="20909" y="9284"/>
                    <a:pt x="20423" y="13096"/>
                    <a:pt x="19938" y="1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133439" y="104603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146139" y="97618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0178897" y="1022078"/>
              <a:ext cx="84060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95" fill="norm" stroke="1" extrusionOk="0">
                  <a:moveTo>
                    <a:pt x="10812" y="3395"/>
                  </a:moveTo>
                  <a:cubicBezTo>
                    <a:pt x="8705" y="6395"/>
                    <a:pt x="6598" y="9395"/>
                    <a:pt x="4754" y="12395"/>
                  </a:cubicBezTo>
                  <a:cubicBezTo>
                    <a:pt x="2910" y="15395"/>
                    <a:pt x="1329" y="18395"/>
                    <a:pt x="539" y="18995"/>
                  </a:cubicBezTo>
                  <a:cubicBezTo>
                    <a:pt x="-251" y="19595"/>
                    <a:pt x="-251" y="17795"/>
                    <a:pt x="1066" y="14945"/>
                  </a:cubicBezTo>
                  <a:cubicBezTo>
                    <a:pt x="2383" y="12095"/>
                    <a:pt x="5017" y="8195"/>
                    <a:pt x="7125" y="5495"/>
                  </a:cubicBezTo>
                  <a:cubicBezTo>
                    <a:pt x="9232" y="2795"/>
                    <a:pt x="10812" y="1295"/>
                    <a:pt x="12920" y="545"/>
                  </a:cubicBezTo>
                  <a:cubicBezTo>
                    <a:pt x="15027" y="-205"/>
                    <a:pt x="17661" y="-205"/>
                    <a:pt x="19242" y="695"/>
                  </a:cubicBezTo>
                  <a:cubicBezTo>
                    <a:pt x="20822" y="1595"/>
                    <a:pt x="21349" y="3395"/>
                    <a:pt x="20559" y="6995"/>
                  </a:cubicBezTo>
                  <a:cubicBezTo>
                    <a:pt x="19769" y="10595"/>
                    <a:pt x="17661" y="15995"/>
                    <a:pt x="1555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0311239" y="105873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0327553" y="952483"/>
              <a:ext cx="21787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021" fill="norm" stroke="1" extrusionOk="0">
                  <a:moveTo>
                    <a:pt x="2537" y="21021"/>
                  </a:moveTo>
                  <a:cubicBezTo>
                    <a:pt x="2537" y="16701"/>
                    <a:pt x="2537" y="12381"/>
                    <a:pt x="1555" y="8421"/>
                  </a:cubicBezTo>
                  <a:cubicBezTo>
                    <a:pt x="574" y="4461"/>
                    <a:pt x="-1390" y="861"/>
                    <a:pt x="1555" y="141"/>
                  </a:cubicBezTo>
                  <a:cubicBezTo>
                    <a:pt x="4501" y="-579"/>
                    <a:pt x="12355" y="1581"/>
                    <a:pt x="2021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0374739" y="1011852"/>
              <a:ext cx="163728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0" fill="norm" stroke="1" extrusionOk="0">
                  <a:moveTo>
                    <a:pt x="3323" y="7600"/>
                  </a:moveTo>
                  <a:cubicBezTo>
                    <a:pt x="2215" y="10030"/>
                    <a:pt x="1108" y="12460"/>
                    <a:pt x="554" y="14620"/>
                  </a:cubicBezTo>
                  <a:cubicBezTo>
                    <a:pt x="0" y="16780"/>
                    <a:pt x="0" y="18670"/>
                    <a:pt x="0" y="18940"/>
                  </a:cubicBezTo>
                  <a:cubicBezTo>
                    <a:pt x="0" y="19210"/>
                    <a:pt x="0" y="17860"/>
                    <a:pt x="1246" y="14755"/>
                  </a:cubicBezTo>
                  <a:cubicBezTo>
                    <a:pt x="2492" y="11650"/>
                    <a:pt x="4985" y="6790"/>
                    <a:pt x="6646" y="3820"/>
                  </a:cubicBezTo>
                  <a:cubicBezTo>
                    <a:pt x="8308" y="850"/>
                    <a:pt x="9138" y="-230"/>
                    <a:pt x="9692" y="40"/>
                  </a:cubicBezTo>
                  <a:cubicBezTo>
                    <a:pt x="10246" y="310"/>
                    <a:pt x="10523" y="1930"/>
                    <a:pt x="10662" y="4225"/>
                  </a:cubicBezTo>
                  <a:cubicBezTo>
                    <a:pt x="10800" y="6520"/>
                    <a:pt x="10800" y="9490"/>
                    <a:pt x="10523" y="11650"/>
                  </a:cubicBezTo>
                  <a:cubicBezTo>
                    <a:pt x="10246" y="13810"/>
                    <a:pt x="9692" y="15160"/>
                    <a:pt x="9831" y="15160"/>
                  </a:cubicBezTo>
                  <a:cubicBezTo>
                    <a:pt x="9969" y="15160"/>
                    <a:pt x="10800" y="13810"/>
                    <a:pt x="11908" y="11920"/>
                  </a:cubicBezTo>
                  <a:cubicBezTo>
                    <a:pt x="13015" y="10030"/>
                    <a:pt x="14400" y="7600"/>
                    <a:pt x="16062" y="5845"/>
                  </a:cubicBezTo>
                  <a:cubicBezTo>
                    <a:pt x="17723" y="4090"/>
                    <a:pt x="19662" y="3010"/>
                    <a:pt x="20631" y="3415"/>
                  </a:cubicBezTo>
                  <a:cubicBezTo>
                    <a:pt x="21600" y="3820"/>
                    <a:pt x="21600" y="5710"/>
                    <a:pt x="21046" y="8275"/>
                  </a:cubicBezTo>
                  <a:cubicBezTo>
                    <a:pt x="20492" y="10840"/>
                    <a:pt x="19385" y="14080"/>
                    <a:pt x="18692" y="16375"/>
                  </a:cubicBezTo>
                  <a:cubicBezTo>
                    <a:pt x="18000" y="18670"/>
                    <a:pt x="17723" y="20020"/>
                    <a:pt x="17446" y="20695"/>
                  </a:cubicBezTo>
                  <a:cubicBezTo>
                    <a:pt x="17169" y="21370"/>
                    <a:pt x="16892" y="21370"/>
                    <a:pt x="16615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584289" y="1058732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0635089" y="95713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615107" y="1060433"/>
              <a:ext cx="124532" cy="39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80" fill="norm" stroke="1" extrusionOk="0">
                  <a:moveTo>
                    <a:pt x="7470" y="1287"/>
                  </a:moveTo>
                  <a:cubicBezTo>
                    <a:pt x="8863" y="827"/>
                    <a:pt x="10257" y="368"/>
                    <a:pt x="11825" y="138"/>
                  </a:cubicBezTo>
                  <a:cubicBezTo>
                    <a:pt x="13392" y="-92"/>
                    <a:pt x="15134" y="-92"/>
                    <a:pt x="17051" y="597"/>
                  </a:cubicBezTo>
                  <a:cubicBezTo>
                    <a:pt x="18967" y="1287"/>
                    <a:pt x="21057" y="2665"/>
                    <a:pt x="20360" y="3872"/>
                  </a:cubicBezTo>
                  <a:cubicBezTo>
                    <a:pt x="19663" y="5078"/>
                    <a:pt x="16180" y="6112"/>
                    <a:pt x="13741" y="7146"/>
                  </a:cubicBezTo>
                  <a:cubicBezTo>
                    <a:pt x="11302" y="8180"/>
                    <a:pt x="9909" y="9214"/>
                    <a:pt x="10083" y="10248"/>
                  </a:cubicBezTo>
                  <a:cubicBezTo>
                    <a:pt x="10257" y="11282"/>
                    <a:pt x="11999" y="12317"/>
                    <a:pt x="13741" y="13465"/>
                  </a:cubicBezTo>
                  <a:cubicBezTo>
                    <a:pt x="15483" y="14614"/>
                    <a:pt x="17225" y="15878"/>
                    <a:pt x="18096" y="16855"/>
                  </a:cubicBezTo>
                  <a:cubicBezTo>
                    <a:pt x="18967" y="17831"/>
                    <a:pt x="18967" y="18521"/>
                    <a:pt x="18444" y="19210"/>
                  </a:cubicBezTo>
                  <a:cubicBezTo>
                    <a:pt x="17922" y="19899"/>
                    <a:pt x="16876" y="20589"/>
                    <a:pt x="15483" y="20991"/>
                  </a:cubicBezTo>
                  <a:cubicBezTo>
                    <a:pt x="14089" y="21393"/>
                    <a:pt x="12347" y="21508"/>
                    <a:pt x="9560" y="21221"/>
                  </a:cubicBezTo>
                  <a:cubicBezTo>
                    <a:pt x="6773" y="20934"/>
                    <a:pt x="2941" y="20244"/>
                    <a:pt x="1199" y="18980"/>
                  </a:cubicBezTo>
                  <a:cubicBezTo>
                    <a:pt x="-543" y="17717"/>
                    <a:pt x="-195" y="15878"/>
                    <a:pt x="1025" y="14614"/>
                  </a:cubicBezTo>
                  <a:cubicBezTo>
                    <a:pt x="2244" y="13351"/>
                    <a:pt x="4334" y="12661"/>
                    <a:pt x="6425" y="11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0704939" y="113493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0755739" y="1063156"/>
              <a:ext cx="203201" cy="13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0772"/>
                  </a:moveTo>
                  <a:cubicBezTo>
                    <a:pt x="4275" y="8548"/>
                    <a:pt x="8550" y="6325"/>
                    <a:pt x="10912" y="4419"/>
                  </a:cubicBezTo>
                  <a:cubicBezTo>
                    <a:pt x="13275" y="2513"/>
                    <a:pt x="13725" y="925"/>
                    <a:pt x="13388" y="289"/>
                  </a:cubicBezTo>
                  <a:cubicBezTo>
                    <a:pt x="13050" y="-346"/>
                    <a:pt x="11925" y="-28"/>
                    <a:pt x="9900" y="2195"/>
                  </a:cubicBezTo>
                  <a:cubicBezTo>
                    <a:pt x="7875" y="4419"/>
                    <a:pt x="4950" y="8548"/>
                    <a:pt x="3263" y="11407"/>
                  </a:cubicBezTo>
                  <a:cubicBezTo>
                    <a:pt x="1575" y="14266"/>
                    <a:pt x="1125" y="15854"/>
                    <a:pt x="1125" y="17442"/>
                  </a:cubicBezTo>
                  <a:cubicBezTo>
                    <a:pt x="1125" y="19030"/>
                    <a:pt x="1575" y="20619"/>
                    <a:pt x="5062" y="20936"/>
                  </a:cubicBezTo>
                  <a:cubicBezTo>
                    <a:pt x="8550" y="21254"/>
                    <a:pt x="15075" y="20301"/>
                    <a:pt x="2160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884839" y="901727"/>
              <a:ext cx="224384" cy="38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3" fill="norm" stroke="1" extrusionOk="0">
                  <a:moveTo>
                    <a:pt x="12518" y="14775"/>
                  </a:moveTo>
                  <a:cubicBezTo>
                    <a:pt x="11105" y="13831"/>
                    <a:pt x="9692" y="12887"/>
                    <a:pt x="8178" y="12414"/>
                  </a:cubicBezTo>
                  <a:cubicBezTo>
                    <a:pt x="6664" y="11942"/>
                    <a:pt x="5049" y="11942"/>
                    <a:pt x="3636" y="12473"/>
                  </a:cubicBezTo>
                  <a:cubicBezTo>
                    <a:pt x="2222" y="13005"/>
                    <a:pt x="1011" y="14067"/>
                    <a:pt x="406" y="14893"/>
                  </a:cubicBezTo>
                  <a:cubicBezTo>
                    <a:pt x="-200" y="15719"/>
                    <a:pt x="-200" y="16310"/>
                    <a:pt x="910" y="16782"/>
                  </a:cubicBezTo>
                  <a:cubicBezTo>
                    <a:pt x="2021" y="17254"/>
                    <a:pt x="4241" y="17608"/>
                    <a:pt x="6966" y="16959"/>
                  </a:cubicBezTo>
                  <a:cubicBezTo>
                    <a:pt x="9692" y="16310"/>
                    <a:pt x="12921" y="14657"/>
                    <a:pt x="15344" y="12355"/>
                  </a:cubicBezTo>
                  <a:cubicBezTo>
                    <a:pt x="17766" y="10054"/>
                    <a:pt x="19381" y="7103"/>
                    <a:pt x="20290" y="5155"/>
                  </a:cubicBezTo>
                  <a:cubicBezTo>
                    <a:pt x="21198" y="3208"/>
                    <a:pt x="21400" y="2264"/>
                    <a:pt x="21400" y="1496"/>
                  </a:cubicBezTo>
                  <a:cubicBezTo>
                    <a:pt x="21400" y="729"/>
                    <a:pt x="21198" y="139"/>
                    <a:pt x="20593" y="21"/>
                  </a:cubicBezTo>
                  <a:cubicBezTo>
                    <a:pt x="19987" y="-97"/>
                    <a:pt x="18978" y="257"/>
                    <a:pt x="17564" y="1910"/>
                  </a:cubicBezTo>
                  <a:cubicBezTo>
                    <a:pt x="16151" y="3562"/>
                    <a:pt x="14335" y="6513"/>
                    <a:pt x="13527" y="9700"/>
                  </a:cubicBezTo>
                  <a:cubicBezTo>
                    <a:pt x="12720" y="12887"/>
                    <a:pt x="12921" y="16310"/>
                    <a:pt x="13325" y="18316"/>
                  </a:cubicBezTo>
                  <a:cubicBezTo>
                    <a:pt x="13729" y="20323"/>
                    <a:pt x="14335" y="20913"/>
                    <a:pt x="1494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-1" y="2450831"/>
              <a:ext cx="293191" cy="41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37" fill="norm" stroke="1" extrusionOk="0">
                  <a:moveTo>
                    <a:pt x="19995" y="13016"/>
                  </a:moveTo>
                  <a:cubicBezTo>
                    <a:pt x="19995" y="12470"/>
                    <a:pt x="19995" y="11925"/>
                    <a:pt x="19463" y="11543"/>
                  </a:cubicBezTo>
                  <a:cubicBezTo>
                    <a:pt x="18930" y="11161"/>
                    <a:pt x="17865" y="10943"/>
                    <a:pt x="16496" y="11216"/>
                  </a:cubicBezTo>
                  <a:cubicBezTo>
                    <a:pt x="15127" y="11489"/>
                    <a:pt x="13454" y="12252"/>
                    <a:pt x="12161" y="13670"/>
                  </a:cubicBezTo>
                  <a:cubicBezTo>
                    <a:pt x="10868" y="15089"/>
                    <a:pt x="9956" y="17161"/>
                    <a:pt x="10108" y="18634"/>
                  </a:cubicBezTo>
                  <a:cubicBezTo>
                    <a:pt x="10260" y="20107"/>
                    <a:pt x="11477" y="20980"/>
                    <a:pt x="12846" y="21252"/>
                  </a:cubicBezTo>
                  <a:cubicBezTo>
                    <a:pt x="14215" y="21525"/>
                    <a:pt x="15736" y="21198"/>
                    <a:pt x="17333" y="19398"/>
                  </a:cubicBezTo>
                  <a:cubicBezTo>
                    <a:pt x="18930" y="17598"/>
                    <a:pt x="20603" y="14325"/>
                    <a:pt x="20984" y="11543"/>
                  </a:cubicBezTo>
                  <a:cubicBezTo>
                    <a:pt x="21364" y="8761"/>
                    <a:pt x="20451" y="6470"/>
                    <a:pt x="18778" y="4616"/>
                  </a:cubicBezTo>
                  <a:cubicBezTo>
                    <a:pt x="17105" y="2761"/>
                    <a:pt x="14671" y="1343"/>
                    <a:pt x="12009" y="634"/>
                  </a:cubicBezTo>
                  <a:cubicBezTo>
                    <a:pt x="9347" y="-75"/>
                    <a:pt x="6457" y="-75"/>
                    <a:pt x="4632" y="89"/>
                  </a:cubicBezTo>
                  <a:cubicBezTo>
                    <a:pt x="2806" y="252"/>
                    <a:pt x="2046" y="580"/>
                    <a:pt x="1285" y="1016"/>
                  </a:cubicBezTo>
                  <a:cubicBezTo>
                    <a:pt x="525" y="1452"/>
                    <a:pt x="-236" y="1998"/>
                    <a:pt x="68" y="2652"/>
                  </a:cubicBezTo>
                  <a:cubicBezTo>
                    <a:pt x="372" y="3307"/>
                    <a:pt x="1741" y="4070"/>
                    <a:pt x="3110" y="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62209" y="2432459"/>
              <a:ext cx="142675" cy="38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81" fill="norm" stroke="1" extrusionOk="0">
                  <a:moveTo>
                    <a:pt x="14114" y="1651"/>
                  </a:moveTo>
                  <a:cubicBezTo>
                    <a:pt x="13488" y="1061"/>
                    <a:pt x="12862" y="471"/>
                    <a:pt x="11297" y="176"/>
                  </a:cubicBezTo>
                  <a:cubicBezTo>
                    <a:pt x="9731" y="-119"/>
                    <a:pt x="7227" y="-119"/>
                    <a:pt x="4723" y="766"/>
                  </a:cubicBezTo>
                  <a:cubicBezTo>
                    <a:pt x="2218" y="1651"/>
                    <a:pt x="-286" y="3422"/>
                    <a:pt x="27" y="5311"/>
                  </a:cubicBezTo>
                  <a:cubicBezTo>
                    <a:pt x="340" y="7199"/>
                    <a:pt x="3471" y="9206"/>
                    <a:pt x="7071" y="10740"/>
                  </a:cubicBezTo>
                  <a:cubicBezTo>
                    <a:pt x="10671" y="12274"/>
                    <a:pt x="14740" y="13337"/>
                    <a:pt x="17244" y="14163"/>
                  </a:cubicBezTo>
                  <a:cubicBezTo>
                    <a:pt x="19749" y="14989"/>
                    <a:pt x="20688" y="15579"/>
                    <a:pt x="21001" y="16229"/>
                  </a:cubicBezTo>
                  <a:cubicBezTo>
                    <a:pt x="21314" y="16878"/>
                    <a:pt x="21001" y="17586"/>
                    <a:pt x="18497" y="18353"/>
                  </a:cubicBezTo>
                  <a:cubicBezTo>
                    <a:pt x="15992" y="19120"/>
                    <a:pt x="11297" y="19947"/>
                    <a:pt x="8010" y="20478"/>
                  </a:cubicBezTo>
                  <a:cubicBezTo>
                    <a:pt x="4723" y="21009"/>
                    <a:pt x="2844" y="21245"/>
                    <a:pt x="96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81389" y="3021307"/>
              <a:ext cx="60960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2925" y="16639"/>
                    <a:pt x="5850" y="11839"/>
                    <a:pt x="8662" y="8239"/>
                  </a:cubicBezTo>
                  <a:cubicBezTo>
                    <a:pt x="11475" y="4639"/>
                    <a:pt x="14175" y="2239"/>
                    <a:pt x="16237" y="1039"/>
                  </a:cubicBezTo>
                  <a:cubicBezTo>
                    <a:pt x="18300" y="-161"/>
                    <a:pt x="19725" y="-161"/>
                    <a:pt x="20512" y="239"/>
                  </a:cubicBezTo>
                  <a:cubicBezTo>
                    <a:pt x="21300" y="639"/>
                    <a:pt x="21450" y="1439"/>
                    <a:pt x="2160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74522" y="3373088"/>
              <a:ext cx="135468" cy="30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54" fill="norm" stroke="1" extrusionOk="0">
                  <a:moveTo>
                    <a:pt x="20945" y="11491"/>
                  </a:moveTo>
                  <a:cubicBezTo>
                    <a:pt x="19636" y="11041"/>
                    <a:pt x="18327" y="10591"/>
                    <a:pt x="15382" y="10816"/>
                  </a:cubicBezTo>
                  <a:cubicBezTo>
                    <a:pt x="12436" y="11041"/>
                    <a:pt x="7855" y="11941"/>
                    <a:pt x="4745" y="13366"/>
                  </a:cubicBezTo>
                  <a:cubicBezTo>
                    <a:pt x="1636" y="14791"/>
                    <a:pt x="0" y="16741"/>
                    <a:pt x="327" y="18316"/>
                  </a:cubicBezTo>
                  <a:cubicBezTo>
                    <a:pt x="655" y="19891"/>
                    <a:pt x="2945" y="21091"/>
                    <a:pt x="6055" y="21316"/>
                  </a:cubicBezTo>
                  <a:cubicBezTo>
                    <a:pt x="9164" y="21541"/>
                    <a:pt x="13091" y="20791"/>
                    <a:pt x="16200" y="18466"/>
                  </a:cubicBezTo>
                  <a:cubicBezTo>
                    <a:pt x="19309" y="16141"/>
                    <a:pt x="21600" y="12241"/>
                    <a:pt x="20127" y="8941"/>
                  </a:cubicBezTo>
                  <a:cubicBezTo>
                    <a:pt x="18655" y="5641"/>
                    <a:pt x="13418" y="2941"/>
                    <a:pt x="9982" y="1516"/>
                  </a:cubicBezTo>
                  <a:cubicBezTo>
                    <a:pt x="6545" y="91"/>
                    <a:pt x="4909" y="-59"/>
                    <a:pt x="3273" y="16"/>
                  </a:cubicBezTo>
                  <a:cubicBezTo>
                    <a:pt x="1636" y="91"/>
                    <a:pt x="0" y="391"/>
                    <a:pt x="0" y="1516"/>
                  </a:cubicBezTo>
                  <a:cubicBezTo>
                    <a:pt x="0" y="2641"/>
                    <a:pt x="1636" y="4591"/>
                    <a:pt x="3273" y="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463030" y="3314719"/>
              <a:ext cx="134721" cy="50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26" fill="norm" stroke="1" extrusionOk="0">
                  <a:moveTo>
                    <a:pt x="4884" y="9646"/>
                  </a:moveTo>
                  <a:cubicBezTo>
                    <a:pt x="4884" y="13246"/>
                    <a:pt x="4884" y="16846"/>
                    <a:pt x="4884" y="18916"/>
                  </a:cubicBezTo>
                  <a:cubicBezTo>
                    <a:pt x="4884" y="20986"/>
                    <a:pt x="4884" y="21526"/>
                    <a:pt x="4551" y="21526"/>
                  </a:cubicBezTo>
                  <a:cubicBezTo>
                    <a:pt x="4219" y="21526"/>
                    <a:pt x="3554" y="20986"/>
                    <a:pt x="2724" y="19231"/>
                  </a:cubicBezTo>
                  <a:cubicBezTo>
                    <a:pt x="1893" y="17476"/>
                    <a:pt x="896" y="14506"/>
                    <a:pt x="397" y="11626"/>
                  </a:cubicBezTo>
                  <a:cubicBezTo>
                    <a:pt x="-101" y="8746"/>
                    <a:pt x="-101" y="5956"/>
                    <a:pt x="231" y="4246"/>
                  </a:cubicBezTo>
                  <a:cubicBezTo>
                    <a:pt x="564" y="2536"/>
                    <a:pt x="1228" y="1906"/>
                    <a:pt x="2059" y="1366"/>
                  </a:cubicBezTo>
                  <a:cubicBezTo>
                    <a:pt x="2890" y="826"/>
                    <a:pt x="3887" y="376"/>
                    <a:pt x="5216" y="151"/>
                  </a:cubicBezTo>
                  <a:cubicBezTo>
                    <a:pt x="6545" y="-74"/>
                    <a:pt x="8207" y="-74"/>
                    <a:pt x="10367" y="331"/>
                  </a:cubicBezTo>
                  <a:cubicBezTo>
                    <a:pt x="12527" y="736"/>
                    <a:pt x="15185" y="1546"/>
                    <a:pt x="16681" y="2491"/>
                  </a:cubicBezTo>
                  <a:cubicBezTo>
                    <a:pt x="18176" y="3436"/>
                    <a:pt x="18508" y="4516"/>
                    <a:pt x="18010" y="5281"/>
                  </a:cubicBezTo>
                  <a:cubicBezTo>
                    <a:pt x="17511" y="6046"/>
                    <a:pt x="16182" y="6496"/>
                    <a:pt x="14853" y="6856"/>
                  </a:cubicBezTo>
                  <a:cubicBezTo>
                    <a:pt x="13524" y="7216"/>
                    <a:pt x="12194" y="7486"/>
                    <a:pt x="10699" y="7621"/>
                  </a:cubicBezTo>
                  <a:cubicBezTo>
                    <a:pt x="9204" y="7756"/>
                    <a:pt x="7542" y="7756"/>
                    <a:pt x="7542" y="7801"/>
                  </a:cubicBezTo>
                  <a:cubicBezTo>
                    <a:pt x="7542" y="7846"/>
                    <a:pt x="9204" y="7936"/>
                    <a:pt x="11696" y="8296"/>
                  </a:cubicBezTo>
                  <a:cubicBezTo>
                    <a:pt x="14188" y="8656"/>
                    <a:pt x="17511" y="9286"/>
                    <a:pt x="19339" y="9826"/>
                  </a:cubicBezTo>
                  <a:cubicBezTo>
                    <a:pt x="21167" y="10366"/>
                    <a:pt x="21499" y="10816"/>
                    <a:pt x="20834" y="11221"/>
                  </a:cubicBezTo>
                  <a:cubicBezTo>
                    <a:pt x="20170" y="11626"/>
                    <a:pt x="18508" y="11986"/>
                    <a:pt x="16847" y="12076"/>
                  </a:cubicBezTo>
                  <a:cubicBezTo>
                    <a:pt x="15185" y="12166"/>
                    <a:pt x="13524" y="11986"/>
                    <a:pt x="11862" y="11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71939" y="3522532"/>
              <a:ext cx="67830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77" fill="norm" stroke="1" extrusionOk="0">
                  <a:moveTo>
                    <a:pt x="17153" y="4800"/>
                  </a:moveTo>
                  <a:cubicBezTo>
                    <a:pt x="12071" y="8400"/>
                    <a:pt x="6988" y="12000"/>
                    <a:pt x="4447" y="14800"/>
                  </a:cubicBezTo>
                  <a:cubicBezTo>
                    <a:pt x="1906" y="17600"/>
                    <a:pt x="1906" y="19600"/>
                    <a:pt x="3494" y="20600"/>
                  </a:cubicBezTo>
                  <a:cubicBezTo>
                    <a:pt x="5082" y="21600"/>
                    <a:pt x="8259" y="21600"/>
                    <a:pt x="11118" y="20800"/>
                  </a:cubicBezTo>
                  <a:cubicBezTo>
                    <a:pt x="13976" y="20000"/>
                    <a:pt x="16518" y="18400"/>
                    <a:pt x="18424" y="15400"/>
                  </a:cubicBezTo>
                  <a:cubicBezTo>
                    <a:pt x="20329" y="12400"/>
                    <a:pt x="21600" y="8000"/>
                    <a:pt x="18424" y="5200"/>
                  </a:cubicBezTo>
                  <a:cubicBezTo>
                    <a:pt x="15247" y="2400"/>
                    <a:pt x="7624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81439" y="3163667"/>
              <a:ext cx="114301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8981"/>
                  </a:moveTo>
                  <a:cubicBezTo>
                    <a:pt x="0" y="11279"/>
                    <a:pt x="0" y="13577"/>
                    <a:pt x="200" y="13577"/>
                  </a:cubicBezTo>
                  <a:cubicBezTo>
                    <a:pt x="400" y="13577"/>
                    <a:pt x="800" y="11279"/>
                    <a:pt x="1600" y="9211"/>
                  </a:cubicBezTo>
                  <a:cubicBezTo>
                    <a:pt x="2400" y="7143"/>
                    <a:pt x="3600" y="5305"/>
                    <a:pt x="5400" y="3467"/>
                  </a:cubicBezTo>
                  <a:cubicBezTo>
                    <a:pt x="7200" y="1628"/>
                    <a:pt x="9600" y="-210"/>
                    <a:pt x="11400" y="20"/>
                  </a:cubicBezTo>
                  <a:cubicBezTo>
                    <a:pt x="13200" y="250"/>
                    <a:pt x="14400" y="2547"/>
                    <a:pt x="16000" y="6454"/>
                  </a:cubicBezTo>
                  <a:cubicBezTo>
                    <a:pt x="17600" y="10360"/>
                    <a:pt x="19600" y="15875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192639" y="2917165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6075" y="12960"/>
                    <a:pt x="12150" y="5400"/>
                    <a:pt x="15750" y="2160"/>
                  </a:cubicBezTo>
                  <a:cubicBezTo>
                    <a:pt x="19350" y="-1080"/>
                    <a:pt x="2047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224389" y="3046282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100689" y="2703382"/>
              <a:ext cx="220004" cy="31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02" fill="norm" stroke="1" extrusionOk="0">
                  <a:moveTo>
                    <a:pt x="16957" y="13553"/>
                  </a:moveTo>
                  <a:cubicBezTo>
                    <a:pt x="16351" y="12988"/>
                    <a:pt x="15746" y="12424"/>
                    <a:pt x="14232" y="12494"/>
                  </a:cubicBezTo>
                  <a:cubicBezTo>
                    <a:pt x="12718" y="12565"/>
                    <a:pt x="10295" y="13271"/>
                    <a:pt x="8479" y="14400"/>
                  </a:cubicBezTo>
                  <a:cubicBezTo>
                    <a:pt x="6662" y="15529"/>
                    <a:pt x="5450" y="17082"/>
                    <a:pt x="4845" y="18212"/>
                  </a:cubicBezTo>
                  <a:cubicBezTo>
                    <a:pt x="4239" y="19341"/>
                    <a:pt x="4239" y="20047"/>
                    <a:pt x="5249" y="20612"/>
                  </a:cubicBezTo>
                  <a:cubicBezTo>
                    <a:pt x="6258" y="21176"/>
                    <a:pt x="8277" y="21600"/>
                    <a:pt x="11103" y="19835"/>
                  </a:cubicBezTo>
                  <a:cubicBezTo>
                    <a:pt x="13929" y="18071"/>
                    <a:pt x="17563" y="14118"/>
                    <a:pt x="19480" y="10871"/>
                  </a:cubicBezTo>
                  <a:cubicBezTo>
                    <a:pt x="21398" y="7624"/>
                    <a:pt x="21600" y="5082"/>
                    <a:pt x="19379" y="3176"/>
                  </a:cubicBezTo>
                  <a:cubicBezTo>
                    <a:pt x="17159" y="1271"/>
                    <a:pt x="12516" y="0"/>
                    <a:pt x="8983" y="0"/>
                  </a:cubicBezTo>
                  <a:cubicBezTo>
                    <a:pt x="5450" y="0"/>
                    <a:pt x="3028" y="1271"/>
                    <a:pt x="1716" y="2753"/>
                  </a:cubicBezTo>
                  <a:cubicBezTo>
                    <a:pt x="404" y="4235"/>
                    <a:pt x="202" y="5929"/>
                    <a:pt x="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030839" y="3164669"/>
              <a:ext cx="349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582" y="12793"/>
                    <a:pt x="9164" y="5170"/>
                    <a:pt x="12764" y="1993"/>
                  </a:cubicBezTo>
                  <a:cubicBezTo>
                    <a:pt x="16364" y="-1183"/>
                    <a:pt x="18982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037189" y="3389310"/>
              <a:ext cx="116574" cy="21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0956" fill="norm" stroke="1" extrusionOk="0">
                  <a:moveTo>
                    <a:pt x="18189" y="13917"/>
                  </a:moveTo>
                  <a:cubicBezTo>
                    <a:pt x="17811" y="12907"/>
                    <a:pt x="17432" y="11898"/>
                    <a:pt x="16295" y="11292"/>
                  </a:cubicBezTo>
                  <a:cubicBezTo>
                    <a:pt x="15158" y="10687"/>
                    <a:pt x="13263" y="10485"/>
                    <a:pt x="10989" y="11091"/>
                  </a:cubicBezTo>
                  <a:cubicBezTo>
                    <a:pt x="8716" y="11696"/>
                    <a:pt x="6063" y="13109"/>
                    <a:pt x="4168" y="14421"/>
                  </a:cubicBezTo>
                  <a:cubicBezTo>
                    <a:pt x="2274" y="15734"/>
                    <a:pt x="1137" y="16945"/>
                    <a:pt x="568" y="18055"/>
                  </a:cubicBezTo>
                  <a:cubicBezTo>
                    <a:pt x="0" y="19165"/>
                    <a:pt x="0" y="20175"/>
                    <a:pt x="1895" y="20679"/>
                  </a:cubicBezTo>
                  <a:cubicBezTo>
                    <a:pt x="3789" y="21184"/>
                    <a:pt x="7579" y="21184"/>
                    <a:pt x="11558" y="19064"/>
                  </a:cubicBezTo>
                  <a:cubicBezTo>
                    <a:pt x="15537" y="16945"/>
                    <a:pt x="19705" y="12705"/>
                    <a:pt x="20653" y="9072"/>
                  </a:cubicBezTo>
                  <a:cubicBezTo>
                    <a:pt x="21600" y="5438"/>
                    <a:pt x="19326" y="2410"/>
                    <a:pt x="16295" y="997"/>
                  </a:cubicBezTo>
                  <a:cubicBezTo>
                    <a:pt x="13263" y="-416"/>
                    <a:pt x="9474" y="-214"/>
                    <a:pt x="6632" y="896"/>
                  </a:cubicBezTo>
                  <a:cubicBezTo>
                    <a:pt x="3789" y="2006"/>
                    <a:pt x="1895" y="4025"/>
                    <a:pt x="0" y="6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284839" y="3338449"/>
              <a:ext cx="84753" cy="4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37" fill="norm" stroke="1" extrusionOk="0">
                  <a:moveTo>
                    <a:pt x="7902" y="13281"/>
                  </a:moveTo>
                  <a:cubicBezTo>
                    <a:pt x="5795" y="15441"/>
                    <a:pt x="3688" y="17601"/>
                    <a:pt x="2371" y="19113"/>
                  </a:cubicBezTo>
                  <a:cubicBezTo>
                    <a:pt x="1054" y="20625"/>
                    <a:pt x="527" y="21489"/>
                    <a:pt x="263" y="21435"/>
                  </a:cubicBezTo>
                  <a:cubicBezTo>
                    <a:pt x="0" y="21381"/>
                    <a:pt x="0" y="20409"/>
                    <a:pt x="0" y="17601"/>
                  </a:cubicBezTo>
                  <a:cubicBezTo>
                    <a:pt x="0" y="14793"/>
                    <a:pt x="0" y="10149"/>
                    <a:pt x="0" y="7125"/>
                  </a:cubicBezTo>
                  <a:cubicBezTo>
                    <a:pt x="0" y="4101"/>
                    <a:pt x="0" y="2697"/>
                    <a:pt x="527" y="1725"/>
                  </a:cubicBezTo>
                  <a:cubicBezTo>
                    <a:pt x="1054" y="753"/>
                    <a:pt x="2107" y="213"/>
                    <a:pt x="3951" y="51"/>
                  </a:cubicBezTo>
                  <a:cubicBezTo>
                    <a:pt x="5795" y="-111"/>
                    <a:pt x="8429" y="105"/>
                    <a:pt x="10537" y="861"/>
                  </a:cubicBezTo>
                  <a:cubicBezTo>
                    <a:pt x="12644" y="1617"/>
                    <a:pt x="14224" y="2913"/>
                    <a:pt x="15015" y="3831"/>
                  </a:cubicBezTo>
                  <a:cubicBezTo>
                    <a:pt x="15805" y="4749"/>
                    <a:pt x="15805" y="5289"/>
                    <a:pt x="14224" y="5937"/>
                  </a:cubicBezTo>
                  <a:cubicBezTo>
                    <a:pt x="12644" y="6585"/>
                    <a:pt x="9483" y="7341"/>
                    <a:pt x="8956" y="7557"/>
                  </a:cubicBezTo>
                  <a:cubicBezTo>
                    <a:pt x="8429" y="7773"/>
                    <a:pt x="10537" y="7449"/>
                    <a:pt x="12907" y="7395"/>
                  </a:cubicBezTo>
                  <a:cubicBezTo>
                    <a:pt x="15278" y="7341"/>
                    <a:pt x="17912" y="7557"/>
                    <a:pt x="19493" y="7989"/>
                  </a:cubicBezTo>
                  <a:cubicBezTo>
                    <a:pt x="21073" y="8421"/>
                    <a:pt x="21600" y="9069"/>
                    <a:pt x="20546" y="9663"/>
                  </a:cubicBezTo>
                  <a:cubicBezTo>
                    <a:pt x="19493" y="10257"/>
                    <a:pt x="16859" y="10797"/>
                    <a:pt x="14224" y="11013"/>
                  </a:cubicBezTo>
                  <a:cubicBezTo>
                    <a:pt x="11590" y="11229"/>
                    <a:pt x="8956" y="11121"/>
                    <a:pt x="6322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406668" y="3459032"/>
              <a:ext cx="71251" cy="11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7" h="21439" fill="norm" stroke="1" extrusionOk="0">
                  <a:moveTo>
                    <a:pt x="15866" y="9600"/>
                  </a:moveTo>
                  <a:cubicBezTo>
                    <a:pt x="12866" y="9600"/>
                    <a:pt x="9866" y="9600"/>
                    <a:pt x="7166" y="10400"/>
                  </a:cubicBezTo>
                  <a:cubicBezTo>
                    <a:pt x="4466" y="11200"/>
                    <a:pt x="2066" y="12800"/>
                    <a:pt x="866" y="14800"/>
                  </a:cubicBezTo>
                  <a:cubicBezTo>
                    <a:pt x="-334" y="16800"/>
                    <a:pt x="-334" y="19200"/>
                    <a:pt x="1166" y="20400"/>
                  </a:cubicBezTo>
                  <a:cubicBezTo>
                    <a:pt x="2666" y="21600"/>
                    <a:pt x="5666" y="21600"/>
                    <a:pt x="8666" y="21200"/>
                  </a:cubicBezTo>
                  <a:cubicBezTo>
                    <a:pt x="11666" y="20800"/>
                    <a:pt x="14666" y="20000"/>
                    <a:pt x="17066" y="17600"/>
                  </a:cubicBezTo>
                  <a:cubicBezTo>
                    <a:pt x="19466" y="15200"/>
                    <a:pt x="21266" y="11200"/>
                    <a:pt x="19466" y="8000"/>
                  </a:cubicBezTo>
                  <a:cubicBezTo>
                    <a:pt x="17666" y="4800"/>
                    <a:pt x="12266" y="2400"/>
                    <a:pt x="6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287732" y="3199626"/>
              <a:ext cx="79658" cy="7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68" fill="norm" stroke="1" extrusionOk="0">
                  <a:moveTo>
                    <a:pt x="4338" y="6744"/>
                  </a:moveTo>
                  <a:cubicBezTo>
                    <a:pt x="3770" y="9663"/>
                    <a:pt x="3202" y="12582"/>
                    <a:pt x="2633" y="15501"/>
                  </a:cubicBezTo>
                  <a:cubicBezTo>
                    <a:pt x="2065" y="18420"/>
                    <a:pt x="1496" y="21339"/>
                    <a:pt x="928" y="21047"/>
                  </a:cubicBezTo>
                  <a:cubicBezTo>
                    <a:pt x="359" y="20755"/>
                    <a:pt x="-209" y="17253"/>
                    <a:pt x="75" y="14042"/>
                  </a:cubicBezTo>
                  <a:cubicBezTo>
                    <a:pt x="359" y="10831"/>
                    <a:pt x="1496" y="7912"/>
                    <a:pt x="2917" y="5285"/>
                  </a:cubicBezTo>
                  <a:cubicBezTo>
                    <a:pt x="4338" y="2658"/>
                    <a:pt x="6044" y="323"/>
                    <a:pt x="8033" y="31"/>
                  </a:cubicBezTo>
                  <a:cubicBezTo>
                    <a:pt x="10023" y="-261"/>
                    <a:pt x="12296" y="1490"/>
                    <a:pt x="14570" y="4993"/>
                  </a:cubicBezTo>
                  <a:cubicBezTo>
                    <a:pt x="16844" y="8496"/>
                    <a:pt x="19117" y="13750"/>
                    <a:pt x="21391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889036" y="2804982"/>
              <a:ext cx="246704" cy="40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32" fill="norm" stroke="1" extrusionOk="0">
                  <a:moveTo>
                    <a:pt x="20786" y="0"/>
                  </a:moveTo>
                  <a:cubicBezTo>
                    <a:pt x="19504" y="905"/>
                    <a:pt x="18223" y="1809"/>
                    <a:pt x="15752" y="2884"/>
                  </a:cubicBezTo>
                  <a:cubicBezTo>
                    <a:pt x="13281" y="3958"/>
                    <a:pt x="9620" y="5202"/>
                    <a:pt x="6874" y="6163"/>
                  </a:cubicBezTo>
                  <a:cubicBezTo>
                    <a:pt x="4128" y="7125"/>
                    <a:pt x="2298" y="7803"/>
                    <a:pt x="1199" y="8425"/>
                  </a:cubicBezTo>
                  <a:cubicBezTo>
                    <a:pt x="101" y="9047"/>
                    <a:pt x="-265" y="9613"/>
                    <a:pt x="193" y="10008"/>
                  </a:cubicBezTo>
                  <a:cubicBezTo>
                    <a:pt x="650" y="10404"/>
                    <a:pt x="1932" y="10630"/>
                    <a:pt x="4128" y="10800"/>
                  </a:cubicBezTo>
                  <a:cubicBezTo>
                    <a:pt x="6325" y="10970"/>
                    <a:pt x="9437" y="11083"/>
                    <a:pt x="11542" y="11196"/>
                  </a:cubicBezTo>
                  <a:cubicBezTo>
                    <a:pt x="13647" y="11309"/>
                    <a:pt x="14745" y="11422"/>
                    <a:pt x="15660" y="11705"/>
                  </a:cubicBezTo>
                  <a:cubicBezTo>
                    <a:pt x="16576" y="11987"/>
                    <a:pt x="17308" y="12440"/>
                    <a:pt x="17308" y="12892"/>
                  </a:cubicBezTo>
                  <a:cubicBezTo>
                    <a:pt x="17308" y="13345"/>
                    <a:pt x="16576" y="13797"/>
                    <a:pt x="14562" y="14645"/>
                  </a:cubicBezTo>
                  <a:cubicBezTo>
                    <a:pt x="12549" y="15493"/>
                    <a:pt x="9254" y="16737"/>
                    <a:pt x="7240" y="17585"/>
                  </a:cubicBezTo>
                  <a:cubicBezTo>
                    <a:pt x="5227" y="18434"/>
                    <a:pt x="4494" y="18886"/>
                    <a:pt x="3854" y="19338"/>
                  </a:cubicBezTo>
                  <a:cubicBezTo>
                    <a:pt x="3213" y="19791"/>
                    <a:pt x="2664" y="20243"/>
                    <a:pt x="2755" y="20639"/>
                  </a:cubicBezTo>
                  <a:cubicBezTo>
                    <a:pt x="2847" y="21035"/>
                    <a:pt x="3579" y="21374"/>
                    <a:pt x="5959" y="21487"/>
                  </a:cubicBezTo>
                  <a:cubicBezTo>
                    <a:pt x="8338" y="21600"/>
                    <a:pt x="12366" y="21487"/>
                    <a:pt x="15203" y="21317"/>
                  </a:cubicBezTo>
                  <a:cubicBezTo>
                    <a:pt x="18040" y="21148"/>
                    <a:pt x="19688" y="20921"/>
                    <a:pt x="21335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359724" y="2790450"/>
              <a:ext cx="131616" cy="37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3" fill="norm" stroke="1" extrusionOk="0">
                  <a:moveTo>
                    <a:pt x="19262" y="3362"/>
                  </a:moveTo>
                  <a:cubicBezTo>
                    <a:pt x="19262" y="2759"/>
                    <a:pt x="19262" y="2156"/>
                    <a:pt x="19262" y="1552"/>
                  </a:cubicBezTo>
                  <a:cubicBezTo>
                    <a:pt x="19262" y="949"/>
                    <a:pt x="19262" y="346"/>
                    <a:pt x="18405" y="104"/>
                  </a:cubicBezTo>
                  <a:cubicBezTo>
                    <a:pt x="17548" y="-137"/>
                    <a:pt x="15833" y="-16"/>
                    <a:pt x="13262" y="1070"/>
                  </a:cubicBezTo>
                  <a:cubicBezTo>
                    <a:pt x="10690" y="2156"/>
                    <a:pt x="7262" y="4207"/>
                    <a:pt x="4690" y="6983"/>
                  </a:cubicBezTo>
                  <a:cubicBezTo>
                    <a:pt x="2119" y="9758"/>
                    <a:pt x="405" y="13257"/>
                    <a:pt x="62" y="15671"/>
                  </a:cubicBezTo>
                  <a:cubicBezTo>
                    <a:pt x="-281" y="18084"/>
                    <a:pt x="748" y="19412"/>
                    <a:pt x="4519" y="20196"/>
                  </a:cubicBezTo>
                  <a:cubicBezTo>
                    <a:pt x="8290" y="20980"/>
                    <a:pt x="14805" y="21222"/>
                    <a:pt x="2131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599289" y="2754182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236"/>
                    <a:pt x="9000" y="10473"/>
                    <a:pt x="12600" y="14073"/>
                  </a:cubicBezTo>
                  <a:cubicBezTo>
                    <a:pt x="16200" y="17673"/>
                    <a:pt x="189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682781" y="2728782"/>
              <a:ext cx="11970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8778" y="1883"/>
                    <a:pt x="16126" y="3766"/>
                    <a:pt x="13094" y="6258"/>
                  </a:cubicBezTo>
                  <a:cubicBezTo>
                    <a:pt x="10063" y="8751"/>
                    <a:pt x="6652" y="11852"/>
                    <a:pt x="4189" y="14234"/>
                  </a:cubicBezTo>
                  <a:cubicBezTo>
                    <a:pt x="1726" y="16615"/>
                    <a:pt x="210" y="18277"/>
                    <a:pt x="20" y="19385"/>
                  </a:cubicBezTo>
                  <a:cubicBezTo>
                    <a:pt x="-169" y="20492"/>
                    <a:pt x="968" y="21046"/>
                    <a:pt x="2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789789" y="307803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786878" y="2931982"/>
              <a:ext cx="49564" cy="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083" fill="norm" stroke="1" extrusionOk="0">
                  <a:moveTo>
                    <a:pt x="14148" y="1851"/>
                  </a:moveTo>
                  <a:cubicBezTo>
                    <a:pt x="9828" y="3086"/>
                    <a:pt x="5508" y="4320"/>
                    <a:pt x="2916" y="6480"/>
                  </a:cubicBezTo>
                  <a:cubicBezTo>
                    <a:pt x="324" y="8640"/>
                    <a:pt x="-540" y="11726"/>
                    <a:pt x="324" y="14503"/>
                  </a:cubicBezTo>
                  <a:cubicBezTo>
                    <a:pt x="1188" y="17280"/>
                    <a:pt x="3780" y="19749"/>
                    <a:pt x="7236" y="20674"/>
                  </a:cubicBezTo>
                  <a:cubicBezTo>
                    <a:pt x="10692" y="21600"/>
                    <a:pt x="15012" y="20983"/>
                    <a:pt x="17604" y="18514"/>
                  </a:cubicBezTo>
                  <a:cubicBezTo>
                    <a:pt x="20196" y="16046"/>
                    <a:pt x="21060" y="11726"/>
                    <a:pt x="19332" y="8331"/>
                  </a:cubicBezTo>
                  <a:cubicBezTo>
                    <a:pt x="17604" y="4937"/>
                    <a:pt x="13284" y="2469"/>
                    <a:pt x="89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088239" y="3017888"/>
              <a:ext cx="298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30" y="11918"/>
                    <a:pt x="7660" y="3818"/>
                    <a:pt x="11260" y="1118"/>
                  </a:cubicBezTo>
                  <a:cubicBezTo>
                    <a:pt x="14860" y="-1582"/>
                    <a:pt x="1823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446215" y="2778549"/>
              <a:ext cx="127069" cy="4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39" fill="norm" stroke="1" extrusionOk="0">
                  <a:moveTo>
                    <a:pt x="20512" y="1967"/>
                  </a:moveTo>
                  <a:cubicBezTo>
                    <a:pt x="20861" y="1222"/>
                    <a:pt x="21209" y="477"/>
                    <a:pt x="20512" y="158"/>
                  </a:cubicBezTo>
                  <a:cubicBezTo>
                    <a:pt x="19815" y="-161"/>
                    <a:pt x="18074" y="-55"/>
                    <a:pt x="15286" y="1009"/>
                  </a:cubicBezTo>
                  <a:cubicBezTo>
                    <a:pt x="12499" y="2073"/>
                    <a:pt x="8667" y="4095"/>
                    <a:pt x="5706" y="6808"/>
                  </a:cubicBezTo>
                  <a:cubicBezTo>
                    <a:pt x="2744" y="9522"/>
                    <a:pt x="654" y="12927"/>
                    <a:pt x="132" y="15268"/>
                  </a:cubicBezTo>
                  <a:cubicBezTo>
                    <a:pt x="-391" y="17608"/>
                    <a:pt x="654" y="18885"/>
                    <a:pt x="3093" y="19737"/>
                  </a:cubicBezTo>
                  <a:cubicBezTo>
                    <a:pt x="5532" y="20588"/>
                    <a:pt x="9364" y="21013"/>
                    <a:pt x="1319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4660268" y="2803764"/>
              <a:ext cx="144711" cy="51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63" fill="norm" stroke="1" extrusionOk="0">
                  <a:moveTo>
                    <a:pt x="5477" y="9308"/>
                  </a:moveTo>
                  <a:cubicBezTo>
                    <a:pt x="4552" y="11953"/>
                    <a:pt x="3626" y="14598"/>
                    <a:pt x="3009" y="16405"/>
                  </a:cubicBezTo>
                  <a:cubicBezTo>
                    <a:pt x="2392" y="18213"/>
                    <a:pt x="2083" y="19183"/>
                    <a:pt x="1620" y="20020"/>
                  </a:cubicBezTo>
                  <a:cubicBezTo>
                    <a:pt x="1157" y="20858"/>
                    <a:pt x="540" y="21563"/>
                    <a:pt x="232" y="21563"/>
                  </a:cubicBezTo>
                  <a:cubicBezTo>
                    <a:pt x="-77" y="21563"/>
                    <a:pt x="-77" y="20858"/>
                    <a:pt x="232" y="18874"/>
                  </a:cubicBezTo>
                  <a:cubicBezTo>
                    <a:pt x="540" y="16890"/>
                    <a:pt x="1157" y="13628"/>
                    <a:pt x="1929" y="10587"/>
                  </a:cubicBezTo>
                  <a:cubicBezTo>
                    <a:pt x="2700" y="7545"/>
                    <a:pt x="3626" y="4724"/>
                    <a:pt x="4397" y="3049"/>
                  </a:cubicBezTo>
                  <a:cubicBezTo>
                    <a:pt x="5169" y="1374"/>
                    <a:pt x="5786" y="845"/>
                    <a:pt x="6866" y="492"/>
                  </a:cubicBezTo>
                  <a:cubicBezTo>
                    <a:pt x="7946" y="139"/>
                    <a:pt x="9489" y="-37"/>
                    <a:pt x="11032" y="7"/>
                  </a:cubicBezTo>
                  <a:cubicBezTo>
                    <a:pt x="12574" y="51"/>
                    <a:pt x="14117" y="316"/>
                    <a:pt x="15506" y="933"/>
                  </a:cubicBezTo>
                  <a:cubicBezTo>
                    <a:pt x="16894" y="1550"/>
                    <a:pt x="18129" y="2520"/>
                    <a:pt x="18283" y="3445"/>
                  </a:cubicBezTo>
                  <a:cubicBezTo>
                    <a:pt x="18437" y="4371"/>
                    <a:pt x="17512" y="5253"/>
                    <a:pt x="15969" y="5826"/>
                  </a:cubicBezTo>
                  <a:cubicBezTo>
                    <a:pt x="14426" y="6399"/>
                    <a:pt x="12266" y="6663"/>
                    <a:pt x="12112" y="6884"/>
                  </a:cubicBezTo>
                  <a:cubicBezTo>
                    <a:pt x="11957" y="7104"/>
                    <a:pt x="13809" y="7281"/>
                    <a:pt x="15506" y="7501"/>
                  </a:cubicBezTo>
                  <a:cubicBezTo>
                    <a:pt x="17203" y="7721"/>
                    <a:pt x="18746" y="7986"/>
                    <a:pt x="19826" y="8339"/>
                  </a:cubicBezTo>
                  <a:cubicBezTo>
                    <a:pt x="20906" y="8691"/>
                    <a:pt x="21523" y="9132"/>
                    <a:pt x="20752" y="9705"/>
                  </a:cubicBezTo>
                  <a:cubicBezTo>
                    <a:pt x="19980" y="10278"/>
                    <a:pt x="17820" y="10983"/>
                    <a:pt x="15969" y="11380"/>
                  </a:cubicBezTo>
                  <a:cubicBezTo>
                    <a:pt x="14117" y="11777"/>
                    <a:pt x="12574" y="11865"/>
                    <a:pt x="10877" y="11909"/>
                  </a:cubicBezTo>
                  <a:cubicBezTo>
                    <a:pt x="9180" y="11953"/>
                    <a:pt x="7329" y="11953"/>
                    <a:pt x="7020" y="11821"/>
                  </a:cubicBezTo>
                  <a:cubicBezTo>
                    <a:pt x="6712" y="11689"/>
                    <a:pt x="7946" y="11424"/>
                    <a:pt x="9180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826018" y="3001832"/>
              <a:ext cx="55972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45" fill="norm" stroke="1" extrusionOk="0">
                  <a:moveTo>
                    <a:pt x="21154" y="7336"/>
                  </a:moveTo>
                  <a:cubicBezTo>
                    <a:pt x="17154" y="7743"/>
                    <a:pt x="13154" y="8151"/>
                    <a:pt x="9554" y="9374"/>
                  </a:cubicBezTo>
                  <a:cubicBezTo>
                    <a:pt x="5954" y="10596"/>
                    <a:pt x="2754" y="12634"/>
                    <a:pt x="1154" y="14672"/>
                  </a:cubicBezTo>
                  <a:cubicBezTo>
                    <a:pt x="-446" y="16709"/>
                    <a:pt x="-446" y="18747"/>
                    <a:pt x="1554" y="19970"/>
                  </a:cubicBezTo>
                  <a:cubicBezTo>
                    <a:pt x="3554" y="21192"/>
                    <a:pt x="7554" y="21600"/>
                    <a:pt x="11154" y="21192"/>
                  </a:cubicBezTo>
                  <a:cubicBezTo>
                    <a:pt x="14754" y="20785"/>
                    <a:pt x="17954" y="19562"/>
                    <a:pt x="19554" y="16506"/>
                  </a:cubicBezTo>
                  <a:cubicBezTo>
                    <a:pt x="21154" y="13449"/>
                    <a:pt x="21154" y="8558"/>
                    <a:pt x="18754" y="5502"/>
                  </a:cubicBezTo>
                  <a:cubicBezTo>
                    <a:pt x="16354" y="2445"/>
                    <a:pt x="11554" y="1223"/>
                    <a:pt x="67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4705132" y="2657213"/>
              <a:ext cx="94308" cy="10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16" fill="norm" stroke="1" extrusionOk="0">
                  <a:moveTo>
                    <a:pt x="11306" y="5222"/>
                  </a:moveTo>
                  <a:cubicBezTo>
                    <a:pt x="8426" y="8890"/>
                    <a:pt x="5546" y="12558"/>
                    <a:pt x="3386" y="15614"/>
                  </a:cubicBezTo>
                  <a:cubicBezTo>
                    <a:pt x="1226" y="18671"/>
                    <a:pt x="-214" y="21116"/>
                    <a:pt x="26" y="21116"/>
                  </a:cubicBezTo>
                  <a:cubicBezTo>
                    <a:pt x="266" y="21116"/>
                    <a:pt x="2186" y="18671"/>
                    <a:pt x="4586" y="15207"/>
                  </a:cubicBezTo>
                  <a:cubicBezTo>
                    <a:pt x="6986" y="11742"/>
                    <a:pt x="9866" y="7259"/>
                    <a:pt x="12026" y="4203"/>
                  </a:cubicBezTo>
                  <a:cubicBezTo>
                    <a:pt x="14186" y="1146"/>
                    <a:pt x="15626" y="-484"/>
                    <a:pt x="16586" y="127"/>
                  </a:cubicBezTo>
                  <a:cubicBezTo>
                    <a:pt x="17546" y="739"/>
                    <a:pt x="18026" y="3591"/>
                    <a:pt x="18746" y="6852"/>
                  </a:cubicBezTo>
                  <a:cubicBezTo>
                    <a:pt x="19466" y="10112"/>
                    <a:pt x="20426" y="13780"/>
                    <a:pt x="21386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110589" y="2925632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218539" y="2849432"/>
              <a:ext cx="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351889" y="2697024"/>
              <a:ext cx="167451" cy="57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21" fill="norm" stroke="1" extrusionOk="0">
                  <a:moveTo>
                    <a:pt x="0" y="21521"/>
                  </a:moveTo>
                  <a:cubicBezTo>
                    <a:pt x="0" y="18920"/>
                    <a:pt x="0" y="16318"/>
                    <a:pt x="405" y="13756"/>
                  </a:cubicBezTo>
                  <a:cubicBezTo>
                    <a:pt x="810" y="11194"/>
                    <a:pt x="1620" y="8671"/>
                    <a:pt x="2970" y="6622"/>
                  </a:cubicBezTo>
                  <a:cubicBezTo>
                    <a:pt x="4320" y="4572"/>
                    <a:pt x="6210" y="2995"/>
                    <a:pt x="7695" y="2010"/>
                  </a:cubicBezTo>
                  <a:cubicBezTo>
                    <a:pt x="9180" y="1025"/>
                    <a:pt x="10260" y="630"/>
                    <a:pt x="11745" y="355"/>
                  </a:cubicBezTo>
                  <a:cubicBezTo>
                    <a:pt x="13230" y="79"/>
                    <a:pt x="15120" y="-79"/>
                    <a:pt x="16200" y="39"/>
                  </a:cubicBezTo>
                  <a:cubicBezTo>
                    <a:pt x="17280" y="157"/>
                    <a:pt x="17550" y="552"/>
                    <a:pt x="17010" y="1379"/>
                  </a:cubicBezTo>
                  <a:cubicBezTo>
                    <a:pt x="16470" y="2207"/>
                    <a:pt x="15120" y="3468"/>
                    <a:pt x="13905" y="4296"/>
                  </a:cubicBezTo>
                  <a:cubicBezTo>
                    <a:pt x="12690" y="5124"/>
                    <a:pt x="11610" y="5518"/>
                    <a:pt x="11745" y="5755"/>
                  </a:cubicBezTo>
                  <a:cubicBezTo>
                    <a:pt x="11880" y="5991"/>
                    <a:pt x="13230" y="6070"/>
                    <a:pt x="14580" y="6188"/>
                  </a:cubicBezTo>
                  <a:cubicBezTo>
                    <a:pt x="15930" y="6306"/>
                    <a:pt x="17280" y="6464"/>
                    <a:pt x="18495" y="6661"/>
                  </a:cubicBezTo>
                  <a:cubicBezTo>
                    <a:pt x="19710" y="6858"/>
                    <a:pt x="20790" y="7095"/>
                    <a:pt x="21195" y="7410"/>
                  </a:cubicBezTo>
                  <a:cubicBezTo>
                    <a:pt x="21600" y="7725"/>
                    <a:pt x="21330" y="8120"/>
                    <a:pt x="19575" y="8671"/>
                  </a:cubicBezTo>
                  <a:cubicBezTo>
                    <a:pt x="17820" y="9223"/>
                    <a:pt x="14580" y="9933"/>
                    <a:pt x="12015" y="10366"/>
                  </a:cubicBezTo>
                  <a:cubicBezTo>
                    <a:pt x="9450" y="10800"/>
                    <a:pt x="7560" y="10957"/>
                    <a:pt x="6480" y="10997"/>
                  </a:cubicBezTo>
                  <a:cubicBezTo>
                    <a:pt x="5400" y="11036"/>
                    <a:pt x="5130" y="10957"/>
                    <a:pt x="4860" y="1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567789" y="294468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404213" y="2496812"/>
              <a:ext cx="144527" cy="13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39" fill="norm" stroke="1" extrusionOk="0">
                  <a:moveTo>
                    <a:pt x="8227" y="1503"/>
                  </a:moveTo>
                  <a:cubicBezTo>
                    <a:pt x="6662" y="7066"/>
                    <a:pt x="5097" y="12630"/>
                    <a:pt x="3688" y="16066"/>
                  </a:cubicBezTo>
                  <a:cubicBezTo>
                    <a:pt x="2279" y="19503"/>
                    <a:pt x="1027" y="20812"/>
                    <a:pt x="401" y="20484"/>
                  </a:cubicBezTo>
                  <a:cubicBezTo>
                    <a:pt x="-225" y="20157"/>
                    <a:pt x="-225" y="18194"/>
                    <a:pt x="1184" y="14757"/>
                  </a:cubicBezTo>
                  <a:cubicBezTo>
                    <a:pt x="2592" y="11321"/>
                    <a:pt x="5410" y="6412"/>
                    <a:pt x="7758" y="3466"/>
                  </a:cubicBezTo>
                  <a:cubicBezTo>
                    <a:pt x="10105" y="521"/>
                    <a:pt x="11984" y="-461"/>
                    <a:pt x="13392" y="194"/>
                  </a:cubicBezTo>
                  <a:cubicBezTo>
                    <a:pt x="14801" y="848"/>
                    <a:pt x="15740" y="3139"/>
                    <a:pt x="16992" y="6903"/>
                  </a:cubicBezTo>
                  <a:cubicBezTo>
                    <a:pt x="18245" y="10666"/>
                    <a:pt x="19810" y="15903"/>
                    <a:pt x="21375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5770989" y="2779582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3943"/>
                    <a:pt x="10368" y="7886"/>
                    <a:pt x="13968" y="11486"/>
                  </a:cubicBezTo>
                  <a:cubicBezTo>
                    <a:pt x="17568" y="15086"/>
                    <a:pt x="19584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790039" y="2766882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351"/>
                    <a:pt x="17843" y="4702"/>
                    <a:pt x="15652" y="6906"/>
                  </a:cubicBezTo>
                  <a:cubicBezTo>
                    <a:pt x="13461" y="9110"/>
                    <a:pt x="10957" y="11167"/>
                    <a:pt x="8296" y="13592"/>
                  </a:cubicBezTo>
                  <a:cubicBezTo>
                    <a:pt x="5635" y="16016"/>
                    <a:pt x="2817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005939" y="302088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031339" y="29192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113889" y="2735132"/>
              <a:ext cx="589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0" y="0"/>
                  </a:moveTo>
                  <a:cubicBezTo>
                    <a:pt x="7920" y="4058"/>
                    <a:pt x="15840" y="8116"/>
                    <a:pt x="18720" y="11324"/>
                  </a:cubicBezTo>
                  <a:cubicBezTo>
                    <a:pt x="21600" y="14531"/>
                    <a:pt x="19440" y="16887"/>
                    <a:pt x="15480" y="18458"/>
                  </a:cubicBezTo>
                  <a:cubicBezTo>
                    <a:pt x="11520" y="20029"/>
                    <a:pt x="576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240889" y="2639882"/>
              <a:ext cx="12308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0" y="0"/>
                  </a:moveTo>
                  <a:cubicBezTo>
                    <a:pt x="6224" y="2304"/>
                    <a:pt x="12447" y="4608"/>
                    <a:pt x="16292" y="7296"/>
                  </a:cubicBezTo>
                  <a:cubicBezTo>
                    <a:pt x="20136" y="9984"/>
                    <a:pt x="21600" y="13056"/>
                    <a:pt x="21234" y="15216"/>
                  </a:cubicBezTo>
                  <a:cubicBezTo>
                    <a:pt x="20868" y="17376"/>
                    <a:pt x="18671" y="18624"/>
                    <a:pt x="15925" y="19536"/>
                  </a:cubicBezTo>
                  <a:cubicBezTo>
                    <a:pt x="13180" y="20448"/>
                    <a:pt x="9885" y="21024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440115" y="2415145"/>
              <a:ext cx="156375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77" fill="norm" stroke="1" extrusionOk="0">
                  <a:moveTo>
                    <a:pt x="1405" y="2747"/>
                  </a:moveTo>
                  <a:cubicBezTo>
                    <a:pt x="2269" y="1667"/>
                    <a:pt x="3133" y="587"/>
                    <a:pt x="4717" y="182"/>
                  </a:cubicBezTo>
                  <a:cubicBezTo>
                    <a:pt x="6301" y="-223"/>
                    <a:pt x="8605" y="47"/>
                    <a:pt x="9757" y="992"/>
                  </a:cubicBezTo>
                  <a:cubicBezTo>
                    <a:pt x="10909" y="1937"/>
                    <a:pt x="10909" y="3557"/>
                    <a:pt x="9325" y="5987"/>
                  </a:cubicBezTo>
                  <a:cubicBezTo>
                    <a:pt x="7741" y="8417"/>
                    <a:pt x="4573" y="11657"/>
                    <a:pt x="2557" y="13817"/>
                  </a:cubicBezTo>
                  <a:cubicBezTo>
                    <a:pt x="541" y="15977"/>
                    <a:pt x="-323" y="17057"/>
                    <a:pt x="109" y="17867"/>
                  </a:cubicBezTo>
                  <a:cubicBezTo>
                    <a:pt x="541" y="18677"/>
                    <a:pt x="2269" y="19217"/>
                    <a:pt x="6013" y="19757"/>
                  </a:cubicBezTo>
                  <a:cubicBezTo>
                    <a:pt x="9757" y="20297"/>
                    <a:pt x="15517" y="20837"/>
                    <a:pt x="21277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516489" y="4853915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510139" y="5002082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395126" y="4757517"/>
              <a:ext cx="378664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7" fill="norm" stroke="1" extrusionOk="0">
                  <a:moveTo>
                    <a:pt x="15708" y="881"/>
                  </a:moveTo>
                  <a:cubicBezTo>
                    <a:pt x="16548" y="414"/>
                    <a:pt x="17388" y="-53"/>
                    <a:pt x="17508" y="5"/>
                  </a:cubicBezTo>
                  <a:cubicBezTo>
                    <a:pt x="17628" y="64"/>
                    <a:pt x="17028" y="648"/>
                    <a:pt x="15288" y="1640"/>
                  </a:cubicBezTo>
                  <a:cubicBezTo>
                    <a:pt x="13548" y="2632"/>
                    <a:pt x="10668" y="4033"/>
                    <a:pt x="8628" y="5026"/>
                  </a:cubicBezTo>
                  <a:cubicBezTo>
                    <a:pt x="6588" y="6018"/>
                    <a:pt x="5388" y="6602"/>
                    <a:pt x="4368" y="7186"/>
                  </a:cubicBezTo>
                  <a:cubicBezTo>
                    <a:pt x="3348" y="7770"/>
                    <a:pt x="2508" y="8353"/>
                    <a:pt x="2568" y="8762"/>
                  </a:cubicBezTo>
                  <a:cubicBezTo>
                    <a:pt x="2628" y="9171"/>
                    <a:pt x="3588" y="9404"/>
                    <a:pt x="5148" y="9579"/>
                  </a:cubicBezTo>
                  <a:cubicBezTo>
                    <a:pt x="6708" y="9755"/>
                    <a:pt x="8868" y="9871"/>
                    <a:pt x="10368" y="10046"/>
                  </a:cubicBezTo>
                  <a:cubicBezTo>
                    <a:pt x="11868" y="10222"/>
                    <a:pt x="12708" y="10455"/>
                    <a:pt x="12828" y="10864"/>
                  </a:cubicBezTo>
                  <a:cubicBezTo>
                    <a:pt x="12948" y="11272"/>
                    <a:pt x="12348" y="11856"/>
                    <a:pt x="10428" y="12907"/>
                  </a:cubicBezTo>
                  <a:cubicBezTo>
                    <a:pt x="8508" y="13958"/>
                    <a:pt x="5268" y="15476"/>
                    <a:pt x="3408" y="16410"/>
                  </a:cubicBezTo>
                  <a:cubicBezTo>
                    <a:pt x="1548" y="17344"/>
                    <a:pt x="1068" y="17694"/>
                    <a:pt x="648" y="18161"/>
                  </a:cubicBezTo>
                  <a:cubicBezTo>
                    <a:pt x="228" y="18628"/>
                    <a:pt x="-132" y="19212"/>
                    <a:pt x="48" y="19621"/>
                  </a:cubicBezTo>
                  <a:cubicBezTo>
                    <a:pt x="228" y="20029"/>
                    <a:pt x="948" y="20263"/>
                    <a:pt x="2748" y="20438"/>
                  </a:cubicBezTo>
                  <a:cubicBezTo>
                    <a:pt x="4548" y="20613"/>
                    <a:pt x="7428" y="20730"/>
                    <a:pt x="10728" y="20905"/>
                  </a:cubicBezTo>
                  <a:cubicBezTo>
                    <a:pt x="14028" y="21080"/>
                    <a:pt x="17748" y="21313"/>
                    <a:pt x="2146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222474" y="4645263"/>
              <a:ext cx="164840" cy="23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58" fill="norm" stroke="1" extrusionOk="0">
                  <a:moveTo>
                    <a:pt x="17072" y="10814"/>
                  </a:moveTo>
                  <a:cubicBezTo>
                    <a:pt x="16272" y="10063"/>
                    <a:pt x="15472" y="9311"/>
                    <a:pt x="13339" y="9311"/>
                  </a:cubicBezTo>
                  <a:cubicBezTo>
                    <a:pt x="11206" y="9311"/>
                    <a:pt x="7739" y="10063"/>
                    <a:pt x="5339" y="11471"/>
                  </a:cubicBezTo>
                  <a:cubicBezTo>
                    <a:pt x="2939" y="12880"/>
                    <a:pt x="1606" y="14946"/>
                    <a:pt x="1739" y="16824"/>
                  </a:cubicBezTo>
                  <a:cubicBezTo>
                    <a:pt x="1872" y="18703"/>
                    <a:pt x="3472" y="20393"/>
                    <a:pt x="5739" y="20957"/>
                  </a:cubicBezTo>
                  <a:cubicBezTo>
                    <a:pt x="8006" y="21520"/>
                    <a:pt x="10939" y="20957"/>
                    <a:pt x="13872" y="18515"/>
                  </a:cubicBezTo>
                  <a:cubicBezTo>
                    <a:pt x="16806" y="16073"/>
                    <a:pt x="19739" y="11753"/>
                    <a:pt x="20539" y="8560"/>
                  </a:cubicBezTo>
                  <a:cubicBezTo>
                    <a:pt x="21339" y="5367"/>
                    <a:pt x="20006" y="3301"/>
                    <a:pt x="16939" y="1986"/>
                  </a:cubicBezTo>
                  <a:cubicBezTo>
                    <a:pt x="13872" y="671"/>
                    <a:pt x="9072" y="108"/>
                    <a:pt x="5872" y="14"/>
                  </a:cubicBezTo>
                  <a:cubicBezTo>
                    <a:pt x="2672" y="-80"/>
                    <a:pt x="1072" y="296"/>
                    <a:pt x="406" y="953"/>
                  </a:cubicBezTo>
                  <a:cubicBezTo>
                    <a:pt x="-261" y="1610"/>
                    <a:pt x="6" y="2550"/>
                    <a:pt x="406" y="3489"/>
                  </a:cubicBezTo>
                  <a:cubicBezTo>
                    <a:pt x="806" y="4428"/>
                    <a:pt x="1339" y="5367"/>
                    <a:pt x="1872" y="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084939" y="4970332"/>
              <a:ext cx="463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5" y="18720"/>
                    <a:pt x="6510" y="15840"/>
                    <a:pt x="10110" y="12240"/>
                  </a:cubicBezTo>
                  <a:cubicBezTo>
                    <a:pt x="13710" y="8640"/>
                    <a:pt x="1765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116188" y="5013563"/>
              <a:ext cx="178302" cy="3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46" fill="norm" stroke="1" extrusionOk="0">
                  <a:moveTo>
                    <a:pt x="21157" y="15846"/>
                  </a:moveTo>
                  <a:cubicBezTo>
                    <a:pt x="21157" y="14970"/>
                    <a:pt x="21157" y="14095"/>
                    <a:pt x="20404" y="13584"/>
                  </a:cubicBezTo>
                  <a:cubicBezTo>
                    <a:pt x="19650" y="13073"/>
                    <a:pt x="18143" y="12927"/>
                    <a:pt x="15129" y="13584"/>
                  </a:cubicBezTo>
                  <a:cubicBezTo>
                    <a:pt x="12115" y="14241"/>
                    <a:pt x="7594" y="15700"/>
                    <a:pt x="4831" y="16722"/>
                  </a:cubicBezTo>
                  <a:cubicBezTo>
                    <a:pt x="2069" y="17743"/>
                    <a:pt x="1064" y="18327"/>
                    <a:pt x="436" y="19057"/>
                  </a:cubicBezTo>
                  <a:cubicBezTo>
                    <a:pt x="-192" y="19787"/>
                    <a:pt x="-443" y="20662"/>
                    <a:pt x="1817" y="21100"/>
                  </a:cubicBezTo>
                  <a:cubicBezTo>
                    <a:pt x="4078" y="21538"/>
                    <a:pt x="8850" y="21538"/>
                    <a:pt x="12743" y="19860"/>
                  </a:cubicBezTo>
                  <a:cubicBezTo>
                    <a:pt x="16636" y="18181"/>
                    <a:pt x="19650" y="14824"/>
                    <a:pt x="20278" y="11395"/>
                  </a:cubicBezTo>
                  <a:cubicBezTo>
                    <a:pt x="20906" y="7965"/>
                    <a:pt x="19148" y="4462"/>
                    <a:pt x="17766" y="2492"/>
                  </a:cubicBezTo>
                  <a:cubicBezTo>
                    <a:pt x="16385" y="522"/>
                    <a:pt x="15380" y="84"/>
                    <a:pt x="14250" y="11"/>
                  </a:cubicBezTo>
                  <a:cubicBezTo>
                    <a:pt x="13120" y="-62"/>
                    <a:pt x="11864" y="230"/>
                    <a:pt x="11362" y="741"/>
                  </a:cubicBezTo>
                  <a:cubicBezTo>
                    <a:pt x="10859" y="1252"/>
                    <a:pt x="11110" y="1981"/>
                    <a:pt x="11738" y="2784"/>
                  </a:cubicBezTo>
                  <a:cubicBezTo>
                    <a:pt x="12366" y="3587"/>
                    <a:pt x="13371" y="4462"/>
                    <a:pt x="14376" y="5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3427839" y="5062671"/>
              <a:ext cx="136790" cy="45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0" fill="norm" stroke="1" extrusionOk="0">
                  <a:moveTo>
                    <a:pt x="2991" y="8837"/>
                  </a:moveTo>
                  <a:cubicBezTo>
                    <a:pt x="2658" y="12237"/>
                    <a:pt x="2326" y="15637"/>
                    <a:pt x="2160" y="17587"/>
                  </a:cubicBezTo>
                  <a:cubicBezTo>
                    <a:pt x="1994" y="19537"/>
                    <a:pt x="1994" y="20037"/>
                    <a:pt x="1662" y="20537"/>
                  </a:cubicBezTo>
                  <a:cubicBezTo>
                    <a:pt x="1329" y="21037"/>
                    <a:pt x="665" y="21537"/>
                    <a:pt x="332" y="21437"/>
                  </a:cubicBezTo>
                  <a:cubicBezTo>
                    <a:pt x="0" y="21337"/>
                    <a:pt x="0" y="20637"/>
                    <a:pt x="0" y="18187"/>
                  </a:cubicBezTo>
                  <a:cubicBezTo>
                    <a:pt x="0" y="15737"/>
                    <a:pt x="0" y="11537"/>
                    <a:pt x="1163" y="8337"/>
                  </a:cubicBezTo>
                  <a:cubicBezTo>
                    <a:pt x="2326" y="5137"/>
                    <a:pt x="4652" y="2937"/>
                    <a:pt x="6480" y="1687"/>
                  </a:cubicBezTo>
                  <a:cubicBezTo>
                    <a:pt x="8308" y="437"/>
                    <a:pt x="9637" y="137"/>
                    <a:pt x="11132" y="37"/>
                  </a:cubicBezTo>
                  <a:cubicBezTo>
                    <a:pt x="12628" y="-63"/>
                    <a:pt x="14289" y="37"/>
                    <a:pt x="15286" y="337"/>
                  </a:cubicBezTo>
                  <a:cubicBezTo>
                    <a:pt x="16283" y="637"/>
                    <a:pt x="16615" y="1137"/>
                    <a:pt x="16449" y="1887"/>
                  </a:cubicBezTo>
                  <a:cubicBezTo>
                    <a:pt x="16283" y="2637"/>
                    <a:pt x="15618" y="3637"/>
                    <a:pt x="14622" y="4337"/>
                  </a:cubicBezTo>
                  <a:cubicBezTo>
                    <a:pt x="13625" y="5037"/>
                    <a:pt x="12295" y="5437"/>
                    <a:pt x="12462" y="5687"/>
                  </a:cubicBezTo>
                  <a:cubicBezTo>
                    <a:pt x="12628" y="5937"/>
                    <a:pt x="14289" y="6037"/>
                    <a:pt x="15785" y="6237"/>
                  </a:cubicBezTo>
                  <a:cubicBezTo>
                    <a:pt x="17280" y="6437"/>
                    <a:pt x="18609" y="6737"/>
                    <a:pt x="19606" y="7137"/>
                  </a:cubicBezTo>
                  <a:cubicBezTo>
                    <a:pt x="20603" y="7537"/>
                    <a:pt x="21268" y="8037"/>
                    <a:pt x="21434" y="8537"/>
                  </a:cubicBezTo>
                  <a:cubicBezTo>
                    <a:pt x="21600" y="9037"/>
                    <a:pt x="21268" y="9537"/>
                    <a:pt x="20437" y="9987"/>
                  </a:cubicBezTo>
                  <a:cubicBezTo>
                    <a:pt x="19606" y="10437"/>
                    <a:pt x="18277" y="10837"/>
                    <a:pt x="16782" y="11087"/>
                  </a:cubicBezTo>
                  <a:cubicBezTo>
                    <a:pt x="15286" y="11337"/>
                    <a:pt x="13625" y="11437"/>
                    <a:pt x="12295" y="11287"/>
                  </a:cubicBezTo>
                  <a:cubicBezTo>
                    <a:pt x="10966" y="11137"/>
                    <a:pt x="9969" y="10737"/>
                    <a:pt x="10135" y="10387"/>
                  </a:cubicBezTo>
                  <a:cubicBezTo>
                    <a:pt x="10302" y="10037"/>
                    <a:pt x="11631" y="9737"/>
                    <a:pt x="12960" y="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3607226" y="5186232"/>
              <a:ext cx="63993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376" fill="norm" stroke="1" extrusionOk="0">
                  <a:moveTo>
                    <a:pt x="11644" y="7855"/>
                  </a:moveTo>
                  <a:cubicBezTo>
                    <a:pt x="7594" y="10800"/>
                    <a:pt x="3544" y="13745"/>
                    <a:pt x="1519" y="16036"/>
                  </a:cubicBezTo>
                  <a:cubicBezTo>
                    <a:pt x="-506" y="18327"/>
                    <a:pt x="-506" y="19964"/>
                    <a:pt x="1519" y="20782"/>
                  </a:cubicBezTo>
                  <a:cubicBezTo>
                    <a:pt x="3544" y="21600"/>
                    <a:pt x="7594" y="21600"/>
                    <a:pt x="11306" y="20618"/>
                  </a:cubicBezTo>
                  <a:cubicBezTo>
                    <a:pt x="15019" y="19636"/>
                    <a:pt x="18394" y="17673"/>
                    <a:pt x="19744" y="14891"/>
                  </a:cubicBezTo>
                  <a:cubicBezTo>
                    <a:pt x="21094" y="12109"/>
                    <a:pt x="20419" y="8509"/>
                    <a:pt x="17381" y="5891"/>
                  </a:cubicBezTo>
                  <a:cubicBezTo>
                    <a:pt x="14344" y="3273"/>
                    <a:pt x="8944" y="1636"/>
                    <a:pt x="3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3561189" y="4946089"/>
              <a:ext cx="76201" cy="4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2" fill="norm" stroke="1" extrusionOk="0">
                  <a:moveTo>
                    <a:pt x="3600" y="8300"/>
                  </a:moveTo>
                  <a:cubicBezTo>
                    <a:pt x="1800" y="12227"/>
                    <a:pt x="0" y="16155"/>
                    <a:pt x="0" y="16155"/>
                  </a:cubicBezTo>
                  <a:cubicBezTo>
                    <a:pt x="0" y="16155"/>
                    <a:pt x="1800" y="12227"/>
                    <a:pt x="4800" y="7809"/>
                  </a:cubicBezTo>
                  <a:cubicBezTo>
                    <a:pt x="7800" y="3391"/>
                    <a:pt x="12000" y="-1518"/>
                    <a:pt x="15000" y="446"/>
                  </a:cubicBezTo>
                  <a:cubicBezTo>
                    <a:pt x="18000" y="2409"/>
                    <a:pt x="19800" y="11246"/>
                    <a:pt x="2160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201305" y="4559325"/>
              <a:ext cx="159985" cy="55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33" fill="norm" stroke="1" extrusionOk="0">
                  <a:moveTo>
                    <a:pt x="20931" y="915"/>
                  </a:moveTo>
                  <a:cubicBezTo>
                    <a:pt x="20931" y="506"/>
                    <a:pt x="20931" y="97"/>
                    <a:pt x="20100" y="15"/>
                  </a:cubicBezTo>
                  <a:cubicBezTo>
                    <a:pt x="19269" y="-67"/>
                    <a:pt x="17608" y="178"/>
                    <a:pt x="14839" y="1283"/>
                  </a:cubicBezTo>
                  <a:cubicBezTo>
                    <a:pt x="12069" y="2388"/>
                    <a:pt x="8193" y="4351"/>
                    <a:pt x="5008" y="6847"/>
                  </a:cubicBezTo>
                  <a:cubicBezTo>
                    <a:pt x="1823" y="9342"/>
                    <a:pt x="-669" y="12369"/>
                    <a:pt x="162" y="14783"/>
                  </a:cubicBezTo>
                  <a:cubicBezTo>
                    <a:pt x="993" y="17197"/>
                    <a:pt x="5146" y="18997"/>
                    <a:pt x="9162" y="20019"/>
                  </a:cubicBezTo>
                  <a:cubicBezTo>
                    <a:pt x="13177" y="21042"/>
                    <a:pt x="17054" y="21288"/>
                    <a:pt x="20931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834489" y="4589332"/>
              <a:ext cx="222015" cy="40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47" fill="norm" stroke="1" extrusionOk="0">
                  <a:moveTo>
                    <a:pt x="0" y="0"/>
                  </a:moveTo>
                  <a:cubicBezTo>
                    <a:pt x="4845" y="2149"/>
                    <a:pt x="9690" y="4297"/>
                    <a:pt x="13626" y="6898"/>
                  </a:cubicBezTo>
                  <a:cubicBezTo>
                    <a:pt x="17563" y="9499"/>
                    <a:pt x="20591" y="12553"/>
                    <a:pt x="21095" y="15097"/>
                  </a:cubicBezTo>
                  <a:cubicBezTo>
                    <a:pt x="21600" y="17642"/>
                    <a:pt x="19581" y="19677"/>
                    <a:pt x="17563" y="20639"/>
                  </a:cubicBezTo>
                  <a:cubicBezTo>
                    <a:pt x="15544" y="21600"/>
                    <a:pt x="13525" y="21487"/>
                    <a:pt x="11507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107539" y="4304087"/>
              <a:ext cx="190501" cy="20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3996"/>
                  </a:moveTo>
                  <a:cubicBezTo>
                    <a:pt x="480" y="2871"/>
                    <a:pt x="960" y="1746"/>
                    <a:pt x="1920" y="1071"/>
                  </a:cubicBezTo>
                  <a:cubicBezTo>
                    <a:pt x="2880" y="396"/>
                    <a:pt x="4320" y="171"/>
                    <a:pt x="5640" y="59"/>
                  </a:cubicBezTo>
                  <a:cubicBezTo>
                    <a:pt x="6960" y="-54"/>
                    <a:pt x="8160" y="-54"/>
                    <a:pt x="9000" y="509"/>
                  </a:cubicBezTo>
                  <a:cubicBezTo>
                    <a:pt x="9840" y="1071"/>
                    <a:pt x="10320" y="2196"/>
                    <a:pt x="9120" y="4896"/>
                  </a:cubicBezTo>
                  <a:cubicBezTo>
                    <a:pt x="7920" y="7596"/>
                    <a:pt x="5040" y="11871"/>
                    <a:pt x="3480" y="14571"/>
                  </a:cubicBezTo>
                  <a:cubicBezTo>
                    <a:pt x="1920" y="17271"/>
                    <a:pt x="1680" y="18396"/>
                    <a:pt x="2280" y="19071"/>
                  </a:cubicBezTo>
                  <a:cubicBezTo>
                    <a:pt x="2880" y="19746"/>
                    <a:pt x="4320" y="19971"/>
                    <a:pt x="7680" y="20308"/>
                  </a:cubicBezTo>
                  <a:cubicBezTo>
                    <a:pt x="11040" y="20646"/>
                    <a:pt x="16320" y="21096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484739" y="6530169"/>
              <a:ext cx="2476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15" y="12793"/>
                    <a:pt x="9231" y="5170"/>
                    <a:pt x="12831" y="1993"/>
                  </a:cubicBezTo>
                  <a:cubicBezTo>
                    <a:pt x="16431" y="-1183"/>
                    <a:pt x="1901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465689" y="669753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236975" y="6456232"/>
              <a:ext cx="54951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5526" y="0"/>
                  </a:moveTo>
                  <a:cubicBezTo>
                    <a:pt x="15526" y="450"/>
                    <a:pt x="15526" y="900"/>
                    <a:pt x="14823" y="1620"/>
                  </a:cubicBezTo>
                  <a:cubicBezTo>
                    <a:pt x="14119" y="2340"/>
                    <a:pt x="12713" y="3330"/>
                    <a:pt x="10933" y="4455"/>
                  </a:cubicBezTo>
                  <a:cubicBezTo>
                    <a:pt x="9154" y="5580"/>
                    <a:pt x="7002" y="6840"/>
                    <a:pt x="5719" y="7560"/>
                  </a:cubicBezTo>
                  <a:cubicBezTo>
                    <a:pt x="4437" y="8280"/>
                    <a:pt x="4023" y="8460"/>
                    <a:pt x="3361" y="8865"/>
                  </a:cubicBezTo>
                  <a:cubicBezTo>
                    <a:pt x="2699" y="9270"/>
                    <a:pt x="1788" y="9900"/>
                    <a:pt x="1582" y="10215"/>
                  </a:cubicBezTo>
                  <a:cubicBezTo>
                    <a:pt x="1375" y="10530"/>
                    <a:pt x="1871" y="10530"/>
                    <a:pt x="3361" y="10620"/>
                  </a:cubicBezTo>
                  <a:cubicBezTo>
                    <a:pt x="4851" y="10710"/>
                    <a:pt x="7333" y="10890"/>
                    <a:pt x="8823" y="10980"/>
                  </a:cubicBezTo>
                  <a:cubicBezTo>
                    <a:pt x="10313" y="11070"/>
                    <a:pt x="10809" y="11070"/>
                    <a:pt x="11347" y="11160"/>
                  </a:cubicBezTo>
                  <a:cubicBezTo>
                    <a:pt x="11885" y="11250"/>
                    <a:pt x="12464" y="11430"/>
                    <a:pt x="12754" y="11745"/>
                  </a:cubicBezTo>
                  <a:cubicBezTo>
                    <a:pt x="13044" y="12060"/>
                    <a:pt x="13044" y="12510"/>
                    <a:pt x="12588" y="13050"/>
                  </a:cubicBezTo>
                  <a:cubicBezTo>
                    <a:pt x="12133" y="13590"/>
                    <a:pt x="11223" y="14220"/>
                    <a:pt x="9526" y="15075"/>
                  </a:cubicBezTo>
                  <a:cubicBezTo>
                    <a:pt x="7830" y="15930"/>
                    <a:pt x="5347" y="17010"/>
                    <a:pt x="3692" y="17775"/>
                  </a:cubicBezTo>
                  <a:cubicBezTo>
                    <a:pt x="2037" y="18540"/>
                    <a:pt x="1209" y="18990"/>
                    <a:pt x="671" y="19440"/>
                  </a:cubicBezTo>
                  <a:cubicBezTo>
                    <a:pt x="133" y="19890"/>
                    <a:pt x="-115" y="20340"/>
                    <a:pt x="51" y="20565"/>
                  </a:cubicBezTo>
                  <a:cubicBezTo>
                    <a:pt x="216" y="20790"/>
                    <a:pt x="795" y="20790"/>
                    <a:pt x="2616" y="20790"/>
                  </a:cubicBezTo>
                  <a:cubicBezTo>
                    <a:pt x="4437" y="20790"/>
                    <a:pt x="7499" y="20790"/>
                    <a:pt x="10230" y="20925"/>
                  </a:cubicBezTo>
                  <a:cubicBezTo>
                    <a:pt x="12961" y="21060"/>
                    <a:pt x="15361" y="21330"/>
                    <a:pt x="17182" y="21465"/>
                  </a:cubicBezTo>
                  <a:cubicBezTo>
                    <a:pt x="19002" y="21600"/>
                    <a:pt x="20244" y="2160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111336" y="6461368"/>
              <a:ext cx="297454" cy="42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1" fill="norm" stroke="1" extrusionOk="0">
                  <a:moveTo>
                    <a:pt x="1766" y="2306"/>
                  </a:moveTo>
                  <a:cubicBezTo>
                    <a:pt x="1919" y="1772"/>
                    <a:pt x="2073" y="1237"/>
                    <a:pt x="2992" y="809"/>
                  </a:cubicBezTo>
                  <a:cubicBezTo>
                    <a:pt x="3911" y="382"/>
                    <a:pt x="5596" y="61"/>
                    <a:pt x="7281" y="7"/>
                  </a:cubicBezTo>
                  <a:cubicBezTo>
                    <a:pt x="8966" y="-46"/>
                    <a:pt x="10651" y="168"/>
                    <a:pt x="11724" y="809"/>
                  </a:cubicBezTo>
                  <a:cubicBezTo>
                    <a:pt x="12796" y="1451"/>
                    <a:pt x="13256" y="2520"/>
                    <a:pt x="12796" y="4445"/>
                  </a:cubicBezTo>
                  <a:cubicBezTo>
                    <a:pt x="12337" y="6370"/>
                    <a:pt x="10958" y="9150"/>
                    <a:pt x="8966" y="11716"/>
                  </a:cubicBezTo>
                  <a:cubicBezTo>
                    <a:pt x="6975" y="14283"/>
                    <a:pt x="4371" y="16635"/>
                    <a:pt x="2609" y="18239"/>
                  </a:cubicBezTo>
                  <a:cubicBezTo>
                    <a:pt x="847" y="19843"/>
                    <a:pt x="-72" y="20699"/>
                    <a:pt x="5" y="21126"/>
                  </a:cubicBezTo>
                  <a:cubicBezTo>
                    <a:pt x="81" y="21554"/>
                    <a:pt x="1154" y="21554"/>
                    <a:pt x="3451" y="21340"/>
                  </a:cubicBezTo>
                  <a:cubicBezTo>
                    <a:pt x="5749" y="21126"/>
                    <a:pt x="9273" y="20699"/>
                    <a:pt x="12490" y="20324"/>
                  </a:cubicBezTo>
                  <a:cubicBezTo>
                    <a:pt x="15707" y="19950"/>
                    <a:pt x="18617" y="19629"/>
                    <a:pt x="21528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656439" y="681818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805970" y="6424482"/>
              <a:ext cx="12352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20664" y="568"/>
                  </a:moveTo>
                  <a:cubicBezTo>
                    <a:pt x="19248" y="284"/>
                    <a:pt x="17831" y="0"/>
                    <a:pt x="16238" y="0"/>
                  </a:cubicBezTo>
                  <a:cubicBezTo>
                    <a:pt x="14644" y="0"/>
                    <a:pt x="12874" y="284"/>
                    <a:pt x="10218" y="1563"/>
                  </a:cubicBezTo>
                  <a:cubicBezTo>
                    <a:pt x="7562" y="2842"/>
                    <a:pt x="4021" y="5116"/>
                    <a:pt x="1897" y="7579"/>
                  </a:cubicBezTo>
                  <a:cubicBezTo>
                    <a:pt x="-228" y="10042"/>
                    <a:pt x="-936" y="12695"/>
                    <a:pt x="1720" y="15063"/>
                  </a:cubicBezTo>
                  <a:cubicBezTo>
                    <a:pt x="4375" y="17432"/>
                    <a:pt x="10395" y="19516"/>
                    <a:pt x="16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107289" y="6392732"/>
              <a:ext cx="177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3181"/>
                    <a:pt x="4629" y="6363"/>
                    <a:pt x="8229" y="9963"/>
                  </a:cubicBezTo>
                  <a:cubicBezTo>
                    <a:pt x="11829" y="13563"/>
                    <a:pt x="16714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238474" y="6424482"/>
              <a:ext cx="84716" cy="45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3" fill="norm" stroke="1" extrusionOk="0">
                  <a:moveTo>
                    <a:pt x="21085" y="0"/>
                  </a:moveTo>
                  <a:cubicBezTo>
                    <a:pt x="18978" y="2311"/>
                    <a:pt x="16870" y="4621"/>
                    <a:pt x="13973" y="7485"/>
                  </a:cubicBezTo>
                  <a:cubicBezTo>
                    <a:pt x="11075" y="10348"/>
                    <a:pt x="7387" y="13764"/>
                    <a:pt x="5017" y="15873"/>
                  </a:cubicBezTo>
                  <a:cubicBezTo>
                    <a:pt x="2646" y="17983"/>
                    <a:pt x="1592" y="18787"/>
                    <a:pt x="802" y="19591"/>
                  </a:cubicBezTo>
                  <a:cubicBezTo>
                    <a:pt x="12" y="20394"/>
                    <a:pt x="-515" y="21198"/>
                    <a:pt x="802" y="21399"/>
                  </a:cubicBezTo>
                  <a:cubicBezTo>
                    <a:pt x="2119" y="21600"/>
                    <a:pt x="5280" y="21198"/>
                    <a:pt x="8441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380339" y="679278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405739" y="6610336"/>
              <a:ext cx="81607" cy="3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326" fill="norm" stroke="1" extrusionOk="0">
                  <a:moveTo>
                    <a:pt x="3323" y="2371"/>
                  </a:moveTo>
                  <a:cubicBezTo>
                    <a:pt x="1662" y="6691"/>
                    <a:pt x="0" y="11011"/>
                    <a:pt x="554" y="14251"/>
                  </a:cubicBezTo>
                  <a:cubicBezTo>
                    <a:pt x="1108" y="17491"/>
                    <a:pt x="3877" y="19651"/>
                    <a:pt x="7200" y="20191"/>
                  </a:cubicBezTo>
                  <a:cubicBezTo>
                    <a:pt x="10523" y="20731"/>
                    <a:pt x="14400" y="19651"/>
                    <a:pt x="17169" y="16951"/>
                  </a:cubicBezTo>
                  <a:cubicBezTo>
                    <a:pt x="19938" y="14251"/>
                    <a:pt x="21600" y="9931"/>
                    <a:pt x="21323" y="6151"/>
                  </a:cubicBezTo>
                  <a:cubicBezTo>
                    <a:pt x="21046" y="2371"/>
                    <a:pt x="18831" y="-869"/>
                    <a:pt x="14954" y="211"/>
                  </a:cubicBezTo>
                  <a:cubicBezTo>
                    <a:pt x="11077" y="1291"/>
                    <a:pt x="5538" y="6691"/>
                    <a:pt x="0" y="12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767689" y="6687725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88" y="2735"/>
                    <a:pt x="9377" y="-1585"/>
                    <a:pt x="12977" y="575"/>
                  </a:cubicBezTo>
                  <a:cubicBezTo>
                    <a:pt x="16577" y="2735"/>
                    <a:pt x="1908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246305" y="6428154"/>
              <a:ext cx="130985" cy="44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24" fill="norm" stroke="1" extrusionOk="0">
                  <a:moveTo>
                    <a:pt x="21217" y="131"/>
                  </a:moveTo>
                  <a:cubicBezTo>
                    <a:pt x="19160" y="27"/>
                    <a:pt x="17103" y="-76"/>
                    <a:pt x="15388" y="79"/>
                  </a:cubicBezTo>
                  <a:cubicBezTo>
                    <a:pt x="13674" y="234"/>
                    <a:pt x="12303" y="647"/>
                    <a:pt x="10074" y="2094"/>
                  </a:cubicBezTo>
                  <a:cubicBezTo>
                    <a:pt x="7846" y="3541"/>
                    <a:pt x="4760" y="6022"/>
                    <a:pt x="2703" y="8915"/>
                  </a:cubicBezTo>
                  <a:cubicBezTo>
                    <a:pt x="646" y="11809"/>
                    <a:pt x="-383" y="15116"/>
                    <a:pt x="131" y="17287"/>
                  </a:cubicBezTo>
                  <a:cubicBezTo>
                    <a:pt x="646" y="19457"/>
                    <a:pt x="2703" y="20491"/>
                    <a:pt x="4588" y="21007"/>
                  </a:cubicBezTo>
                  <a:cubicBezTo>
                    <a:pt x="6474" y="21524"/>
                    <a:pt x="8188" y="21524"/>
                    <a:pt x="9903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436555" y="6390433"/>
              <a:ext cx="155841" cy="59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1" fill="norm" stroke="1" extrusionOk="0">
                  <a:moveTo>
                    <a:pt x="4086" y="10692"/>
                  </a:moveTo>
                  <a:cubicBezTo>
                    <a:pt x="2919" y="13459"/>
                    <a:pt x="1751" y="16226"/>
                    <a:pt x="1168" y="17802"/>
                  </a:cubicBezTo>
                  <a:cubicBezTo>
                    <a:pt x="584" y="19378"/>
                    <a:pt x="584" y="19762"/>
                    <a:pt x="584" y="20262"/>
                  </a:cubicBezTo>
                  <a:cubicBezTo>
                    <a:pt x="584" y="20761"/>
                    <a:pt x="584" y="21376"/>
                    <a:pt x="438" y="21453"/>
                  </a:cubicBezTo>
                  <a:cubicBezTo>
                    <a:pt x="292" y="21530"/>
                    <a:pt x="0" y="21069"/>
                    <a:pt x="0" y="19339"/>
                  </a:cubicBezTo>
                  <a:cubicBezTo>
                    <a:pt x="0" y="17610"/>
                    <a:pt x="292" y="14612"/>
                    <a:pt x="730" y="11768"/>
                  </a:cubicBezTo>
                  <a:cubicBezTo>
                    <a:pt x="1168" y="8924"/>
                    <a:pt x="1751" y="6233"/>
                    <a:pt x="2627" y="4311"/>
                  </a:cubicBezTo>
                  <a:cubicBezTo>
                    <a:pt x="3503" y="2390"/>
                    <a:pt x="4670" y="1237"/>
                    <a:pt x="5984" y="622"/>
                  </a:cubicBezTo>
                  <a:cubicBezTo>
                    <a:pt x="7297" y="7"/>
                    <a:pt x="8757" y="-70"/>
                    <a:pt x="9924" y="45"/>
                  </a:cubicBezTo>
                  <a:cubicBezTo>
                    <a:pt x="11092" y="161"/>
                    <a:pt x="11968" y="468"/>
                    <a:pt x="12697" y="1275"/>
                  </a:cubicBezTo>
                  <a:cubicBezTo>
                    <a:pt x="13427" y="2082"/>
                    <a:pt x="14011" y="3389"/>
                    <a:pt x="13865" y="4235"/>
                  </a:cubicBezTo>
                  <a:cubicBezTo>
                    <a:pt x="13719" y="5080"/>
                    <a:pt x="12843" y="5465"/>
                    <a:pt x="12114" y="5849"/>
                  </a:cubicBezTo>
                  <a:cubicBezTo>
                    <a:pt x="11384" y="6233"/>
                    <a:pt x="10800" y="6618"/>
                    <a:pt x="11238" y="6887"/>
                  </a:cubicBezTo>
                  <a:cubicBezTo>
                    <a:pt x="11676" y="7156"/>
                    <a:pt x="13135" y="7309"/>
                    <a:pt x="14595" y="7463"/>
                  </a:cubicBezTo>
                  <a:cubicBezTo>
                    <a:pt x="16054" y="7617"/>
                    <a:pt x="17514" y="7771"/>
                    <a:pt x="18681" y="8001"/>
                  </a:cubicBezTo>
                  <a:cubicBezTo>
                    <a:pt x="19849" y="8232"/>
                    <a:pt x="20724" y="8539"/>
                    <a:pt x="21162" y="8885"/>
                  </a:cubicBezTo>
                  <a:cubicBezTo>
                    <a:pt x="21600" y="9231"/>
                    <a:pt x="21600" y="9615"/>
                    <a:pt x="21162" y="9961"/>
                  </a:cubicBezTo>
                  <a:cubicBezTo>
                    <a:pt x="20724" y="10307"/>
                    <a:pt x="19849" y="10615"/>
                    <a:pt x="18535" y="10884"/>
                  </a:cubicBezTo>
                  <a:cubicBezTo>
                    <a:pt x="17222" y="11153"/>
                    <a:pt x="15470" y="11383"/>
                    <a:pt x="13865" y="11460"/>
                  </a:cubicBezTo>
                  <a:cubicBezTo>
                    <a:pt x="12259" y="11537"/>
                    <a:pt x="10800" y="11460"/>
                    <a:pt x="10654" y="11191"/>
                  </a:cubicBezTo>
                  <a:cubicBezTo>
                    <a:pt x="10508" y="10922"/>
                    <a:pt x="11676" y="10461"/>
                    <a:pt x="12843" y="1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648294" y="6583232"/>
              <a:ext cx="60719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485" y="7436"/>
                  </a:moveTo>
                  <a:cubicBezTo>
                    <a:pt x="13214" y="9561"/>
                    <a:pt x="6944" y="11685"/>
                    <a:pt x="3460" y="13810"/>
                  </a:cubicBezTo>
                  <a:cubicBezTo>
                    <a:pt x="-24" y="15934"/>
                    <a:pt x="-721" y="18059"/>
                    <a:pt x="673" y="19475"/>
                  </a:cubicBezTo>
                  <a:cubicBezTo>
                    <a:pt x="2066" y="20892"/>
                    <a:pt x="5550" y="21600"/>
                    <a:pt x="9034" y="21600"/>
                  </a:cubicBezTo>
                  <a:cubicBezTo>
                    <a:pt x="12518" y="21600"/>
                    <a:pt x="16002" y="20892"/>
                    <a:pt x="18092" y="19475"/>
                  </a:cubicBezTo>
                  <a:cubicBezTo>
                    <a:pt x="20182" y="18059"/>
                    <a:pt x="20879" y="15934"/>
                    <a:pt x="18440" y="12570"/>
                  </a:cubicBezTo>
                  <a:cubicBezTo>
                    <a:pt x="16002" y="9207"/>
                    <a:pt x="10427" y="4603"/>
                    <a:pt x="48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553868" y="6168053"/>
              <a:ext cx="140922" cy="15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97" fill="norm" stroke="1" extrusionOk="0">
                  <a:moveTo>
                    <a:pt x="5021" y="331"/>
                  </a:moveTo>
                  <a:cubicBezTo>
                    <a:pt x="3732" y="5515"/>
                    <a:pt x="2442" y="10699"/>
                    <a:pt x="1475" y="14443"/>
                  </a:cubicBezTo>
                  <a:cubicBezTo>
                    <a:pt x="508" y="18187"/>
                    <a:pt x="-137" y="20491"/>
                    <a:pt x="24" y="20923"/>
                  </a:cubicBezTo>
                  <a:cubicBezTo>
                    <a:pt x="185" y="21355"/>
                    <a:pt x="1153" y="19915"/>
                    <a:pt x="2926" y="16459"/>
                  </a:cubicBezTo>
                  <a:cubicBezTo>
                    <a:pt x="4699" y="13003"/>
                    <a:pt x="7278" y="7531"/>
                    <a:pt x="9373" y="4219"/>
                  </a:cubicBezTo>
                  <a:cubicBezTo>
                    <a:pt x="11469" y="907"/>
                    <a:pt x="13081" y="-245"/>
                    <a:pt x="14370" y="43"/>
                  </a:cubicBezTo>
                  <a:cubicBezTo>
                    <a:pt x="15660" y="331"/>
                    <a:pt x="16627" y="2059"/>
                    <a:pt x="17756" y="5515"/>
                  </a:cubicBezTo>
                  <a:cubicBezTo>
                    <a:pt x="18884" y="8971"/>
                    <a:pt x="20173" y="14155"/>
                    <a:pt x="21463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948789" y="6587465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0800"/>
                    <a:pt x="8100" y="0"/>
                    <a:pt x="11700" y="0"/>
                  </a:cubicBezTo>
                  <a:cubicBezTo>
                    <a:pt x="15300" y="0"/>
                    <a:pt x="184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079170" y="6532432"/>
              <a:ext cx="1567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1137"/>
                    <a:pt x="3787" y="2274"/>
                    <a:pt x="1087" y="5116"/>
                  </a:cubicBezTo>
                  <a:cubicBezTo>
                    <a:pt x="-1613" y="7958"/>
                    <a:pt x="1087" y="12505"/>
                    <a:pt x="5137" y="15537"/>
                  </a:cubicBezTo>
                  <a:cubicBezTo>
                    <a:pt x="9187" y="18568"/>
                    <a:pt x="14587" y="20084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6240889" y="6412792"/>
              <a:ext cx="164675" cy="51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58" fill="norm" stroke="1" extrusionOk="0">
                  <a:moveTo>
                    <a:pt x="0" y="21558"/>
                  </a:moveTo>
                  <a:cubicBezTo>
                    <a:pt x="277" y="18573"/>
                    <a:pt x="554" y="15587"/>
                    <a:pt x="1108" y="12602"/>
                  </a:cubicBezTo>
                  <a:cubicBezTo>
                    <a:pt x="1662" y="9617"/>
                    <a:pt x="2492" y="6631"/>
                    <a:pt x="3462" y="4612"/>
                  </a:cubicBezTo>
                  <a:cubicBezTo>
                    <a:pt x="4431" y="2592"/>
                    <a:pt x="5538" y="1538"/>
                    <a:pt x="6785" y="924"/>
                  </a:cubicBezTo>
                  <a:cubicBezTo>
                    <a:pt x="8031" y="309"/>
                    <a:pt x="9415" y="134"/>
                    <a:pt x="10800" y="46"/>
                  </a:cubicBezTo>
                  <a:cubicBezTo>
                    <a:pt x="12185" y="-42"/>
                    <a:pt x="13569" y="-42"/>
                    <a:pt x="15369" y="397"/>
                  </a:cubicBezTo>
                  <a:cubicBezTo>
                    <a:pt x="17169" y="836"/>
                    <a:pt x="19385" y="1714"/>
                    <a:pt x="20215" y="2899"/>
                  </a:cubicBezTo>
                  <a:cubicBezTo>
                    <a:pt x="21046" y="4085"/>
                    <a:pt x="20492" y="5578"/>
                    <a:pt x="19800" y="6543"/>
                  </a:cubicBezTo>
                  <a:cubicBezTo>
                    <a:pt x="19108" y="7509"/>
                    <a:pt x="18277" y="7948"/>
                    <a:pt x="17169" y="8256"/>
                  </a:cubicBezTo>
                  <a:cubicBezTo>
                    <a:pt x="16062" y="8563"/>
                    <a:pt x="14677" y="8738"/>
                    <a:pt x="14538" y="8695"/>
                  </a:cubicBezTo>
                  <a:cubicBezTo>
                    <a:pt x="14400" y="8651"/>
                    <a:pt x="15508" y="8387"/>
                    <a:pt x="16754" y="8387"/>
                  </a:cubicBezTo>
                  <a:cubicBezTo>
                    <a:pt x="18000" y="8387"/>
                    <a:pt x="19385" y="8651"/>
                    <a:pt x="20215" y="9002"/>
                  </a:cubicBezTo>
                  <a:cubicBezTo>
                    <a:pt x="21046" y="9353"/>
                    <a:pt x="21323" y="9792"/>
                    <a:pt x="21462" y="10231"/>
                  </a:cubicBezTo>
                  <a:cubicBezTo>
                    <a:pt x="21600" y="10670"/>
                    <a:pt x="21600" y="11109"/>
                    <a:pt x="21185" y="11504"/>
                  </a:cubicBezTo>
                  <a:cubicBezTo>
                    <a:pt x="20769" y="11899"/>
                    <a:pt x="19938" y="12251"/>
                    <a:pt x="18692" y="12470"/>
                  </a:cubicBezTo>
                  <a:cubicBezTo>
                    <a:pt x="17446" y="12690"/>
                    <a:pt x="15785" y="12778"/>
                    <a:pt x="15231" y="12646"/>
                  </a:cubicBezTo>
                  <a:cubicBezTo>
                    <a:pt x="14677" y="12514"/>
                    <a:pt x="15231" y="12163"/>
                    <a:pt x="15785" y="11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6482189" y="6646732"/>
              <a:ext cx="980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50"/>
                    <a:pt x="21600" y="9900"/>
                    <a:pt x="19440" y="13500"/>
                  </a:cubicBezTo>
                  <a:cubicBezTo>
                    <a:pt x="17280" y="17100"/>
                    <a:pt x="86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314161" y="6230569"/>
              <a:ext cx="136279" cy="10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12" fill="norm" stroke="1" extrusionOk="0">
                  <a:moveTo>
                    <a:pt x="4447" y="3224"/>
                  </a:moveTo>
                  <a:cubicBezTo>
                    <a:pt x="3118" y="7459"/>
                    <a:pt x="1789" y="11694"/>
                    <a:pt x="958" y="14871"/>
                  </a:cubicBezTo>
                  <a:cubicBezTo>
                    <a:pt x="127" y="18047"/>
                    <a:pt x="-205" y="20165"/>
                    <a:pt x="127" y="19953"/>
                  </a:cubicBezTo>
                  <a:cubicBezTo>
                    <a:pt x="460" y="19741"/>
                    <a:pt x="1457" y="17200"/>
                    <a:pt x="2952" y="13812"/>
                  </a:cubicBezTo>
                  <a:cubicBezTo>
                    <a:pt x="4447" y="10424"/>
                    <a:pt x="6441" y="6188"/>
                    <a:pt x="8269" y="3436"/>
                  </a:cubicBezTo>
                  <a:cubicBezTo>
                    <a:pt x="10097" y="683"/>
                    <a:pt x="11758" y="-588"/>
                    <a:pt x="13087" y="259"/>
                  </a:cubicBezTo>
                  <a:cubicBezTo>
                    <a:pt x="14417" y="1106"/>
                    <a:pt x="15413" y="4071"/>
                    <a:pt x="16743" y="7883"/>
                  </a:cubicBezTo>
                  <a:cubicBezTo>
                    <a:pt x="18072" y="11694"/>
                    <a:pt x="19733" y="16353"/>
                    <a:pt x="21395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717139" y="6481632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49"/>
                    <a:pt x="7200" y="5498"/>
                    <a:pt x="10575" y="8444"/>
                  </a:cubicBezTo>
                  <a:cubicBezTo>
                    <a:pt x="13950" y="11389"/>
                    <a:pt x="17100" y="14531"/>
                    <a:pt x="18900" y="16756"/>
                  </a:cubicBezTo>
                  <a:cubicBezTo>
                    <a:pt x="20700" y="18982"/>
                    <a:pt x="2115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759472" y="6426324"/>
              <a:ext cx="219678" cy="4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959" fill="norm" stroke="1" extrusionOk="0">
                  <a:moveTo>
                    <a:pt x="21189" y="543"/>
                  </a:moveTo>
                  <a:cubicBezTo>
                    <a:pt x="21394" y="13"/>
                    <a:pt x="21600" y="-516"/>
                    <a:pt x="20469" y="966"/>
                  </a:cubicBezTo>
                  <a:cubicBezTo>
                    <a:pt x="19337" y="2449"/>
                    <a:pt x="16869" y="5943"/>
                    <a:pt x="13577" y="9331"/>
                  </a:cubicBezTo>
                  <a:cubicBezTo>
                    <a:pt x="10286" y="12719"/>
                    <a:pt x="6171" y="16002"/>
                    <a:pt x="3600" y="18013"/>
                  </a:cubicBezTo>
                  <a:cubicBezTo>
                    <a:pt x="1029" y="20025"/>
                    <a:pt x="0" y="20766"/>
                    <a:pt x="0" y="20925"/>
                  </a:cubicBezTo>
                  <a:cubicBezTo>
                    <a:pt x="0" y="21084"/>
                    <a:pt x="1029" y="20660"/>
                    <a:pt x="2469" y="20184"/>
                  </a:cubicBezTo>
                  <a:cubicBezTo>
                    <a:pt x="3909" y="19708"/>
                    <a:pt x="5760" y="19178"/>
                    <a:pt x="7611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034639" y="674833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023823" y="6608632"/>
              <a:ext cx="55267" cy="3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316" fill="norm" stroke="1" extrusionOk="0">
                  <a:moveTo>
                    <a:pt x="8888" y="3240"/>
                  </a:moveTo>
                  <a:cubicBezTo>
                    <a:pt x="4088" y="8640"/>
                    <a:pt x="-712" y="14040"/>
                    <a:pt x="88" y="17280"/>
                  </a:cubicBezTo>
                  <a:cubicBezTo>
                    <a:pt x="888" y="20520"/>
                    <a:pt x="7288" y="21600"/>
                    <a:pt x="11688" y="18360"/>
                  </a:cubicBezTo>
                  <a:cubicBezTo>
                    <a:pt x="16088" y="15120"/>
                    <a:pt x="18488" y="7560"/>
                    <a:pt x="208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174339" y="6380032"/>
              <a:ext cx="108738" cy="51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31" fill="norm" stroke="1" extrusionOk="0">
                  <a:moveTo>
                    <a:pt x="0" y="0"/>
                  </a:moveTo>
                  <a:cubicBezTo>
                    <a:pt x="6928" y="2886"/>
                    <a:pt x="13857" y="5772"/>
                    <a:pt x="17525" y="8439"/>
                  </a:cubicBezTo>
                  <a:cubicBezTo>
                    <a:pt x="21192" y="11106"/>
                    <a:pt x="21600" y="13555"/>
                    <a:pt x="20174" y="15653"/>
                  </a:cubicBezTo>
                  <a:cubicBezTo>
                    <a:pt x="18747" y="17752"/>
                    <a:pt x="15487" y="19501"/>
                    <a:pt x="12838" y="20463"/>
                  </a:cubicBezTo>
                  <a:cubicBezTo>
                    <a:pt x="10189" y="21425"/>
                    <a:pt x="8151" y="21600"/>
                    <a:pt x="7132" y="21294"/>
                  </a:cubicBezTo>
                  <a:cubicBezTo>
                    <a:pt x="6113" y="20988"/>
                    <a:pt x="6113" y="20201"/>
                    <a:pt x="6113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326739" y="6310182"/>
              <a:ext cx="111373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0" y="0"/>
                  </a:moveTo>
                  <a:cubicBezTo>
                    <a:pt x="2800" y="543"/>
                    <a:pt x="5600" y="1087"/>
                    <a:pt x="8800" y="2547"/>
                  </a:cubicBezTo>
                  <a:cubicBezTo>
                    <a:pt x="12000" y="4008"/>
                    <a:pt x="15600" y="6385"/>
                    <a:pt x="18000" y="8728"/>
                  </a:cubicBezTo>
                  <a:cubicBezTo>
                    <a:pt x="20400" y="11072"/>
                    <a:pt x="21600" y="13381"/>
                    <a:pt x="20800" y="15283"/>
                  </a:cubicBezTo>
                  <a:cubicBezTo>
                    <a:pt x="20000" y="17185"/>
                    <a:pt x="17200" y="18679"/>
                    <a:pt x="13800" y="19664"/>
                  </a:cubicBezTo>
                  <a:cubicBezTo>
                    <a:pt x="10400" y="20649"/>
                    <a:pt x="6400" y="21125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100939" y="7137798"/>
              <a:ext cx="300990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67"/>
                  </a:moveTo>
                  <a:cubicBezTo>
                    <a:pt x="334" y="16577"/>
                    <a:pt x="668" y="18586"/>
                    <a:pt x="1094" y="19842"/>
                  </a:cubicBezTo>
                  <a:cubicBezTo>
                    <a:pt x="1519" y="21098"/>
                    <a:pt x="2035" y="21600"/>
                    <a:pt x="2552" y="21600"/>
                  </a:cubicBezTo>
                  <a:cubicBezTo>
                    <a:pt x="3068" y="21600"/>
                    <a:pt x="3585" y="21098"/>
                    <a:pt x="4101" y="20344"/>
                  </a:cubicBezTo>
                  <a:cubicBezTo>
                    <a:pt x="4618" y="19591"/>
                    <a:pt x="5134" y="18586"/>
                    <a:pt x="5719" y="17330"/>
                  </a:cubicBezTo>
                  <a:cubicBezTo>
                    <a:pt x="6304" y="16074"/>
                    <a:pt x="6957" y="14567"/>
                    <a:pt x="7527" y="13563"/>
                  </a:cubicBezTo>
                  <a:cubicBezTo>
                    <a:pt x="8096" y="12558"/>
                    <a:pt x="8582" y="12056"/>
                    <a:pt x="9046" y="11553"/>
                  </a:cubicBezTo>
                  <a:cubicBezTo>
                    <a:pt x="9509" y="11051"/>
                    <a:pt x="9949" y="10549"/>
                    <a:pt x="10504" y="9795"/>
                  </a:cubicBezTo>
                  <a:cubicBezTo>
                    <a:pt x="11058" y="9042"/>
                    <a:pt x="11727" y="8037"/>
                    <a:pt x="12387" y="7033"/>
                  </a:cubicBezTo>
                  <a:cubicBezTo>
                    <a:pt x="13048" y="6028"/>
                    <a:pt x="13701" y="5023"/>
                    <a:pt x="14362" y="4019"/>
                  </a:cubicBezTo>
                  <a:cubicBezTo>
                    <a:pt x="15023" y="3014"/>
                    <a:pt x="15691" y="2009"/>
                    <a:pt x="16329" y="1256"/>
                  </a:cubicBezTo>
                  <a:cubicBezTo>
                    <a:pt x="16967" y="502"/>
                    <a:pt x="17575" y="0"/>
                    <a:pt x="18213" y="0"/>
                  </a:cubicBezTo>
                  <a:cubicBezTo>
                    <a:pt x="18851" y="0"/>
                    <a:pt x="19519" y="502"/>
                    <a:pt x="20089" y="2512"/>
                  </a:cubicBezTo>
                  <a:cubicBezTo>
                    <a:pt x="20658" y="4521"/>
                    <a:pt x="21129" y="8037"/>
                    <a:pt x="21600" y="1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714664" y="6391649"/>
              <a:ext cx="198478" cy="45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68" fill="norm" stroke="1" extrusionOk="0">
                  <a:moveTo>
                    <a:pt x="17489" y="2751"/>
                  </a:moveTo>
                  <a:cubicBezTo>
                    <a:pt x="18614" y="2451"/>
                    <a:pt x="19739" y="2151"/>
                    <a:pt x="20414" y="1701"/>
                  </a:cubicBezTo>
                  <a:cubicBezTo>
                    <a:pt x="21089" y="1251"/>
                    <a:pt x="21314" y="651"/>
                    <a:pt x="20864" y="301"/>
                  </a:cubicBezTo>
                  <a:cubicBezTo>
                    <a:pt x="20414" y="-49"/>
                    <a:pt x="19289" y="-149"/>
                    <a:pt x="17264" y="301"/>
                  </a:cubicBezTo>
                  <a:cubicBezTo>
                    <a:pt x="15239" y="751"/>
                    <a:pt x="12314" y="1751"/>
                    <a:pt x="9389" y="3451"/>
                  </a:cubicBezTo>
                  <a:cubicBezTo>
                    <a:pt x="6464" y="5151"/>
                    <a:pt x="3539" y="7551"/>
                    <a:pt x="1852" y="10251"/>
                  </a:cubicBezTo>
                  <a:cubicBezTo>
                    <a:pt x="164" y="12951"/>
                    <a:pt x="-286" y="15951"/>
                    <a:pt x="164" y="17951"/>
                  </a:cubicBezTo>
                  <a:cubicBezTo>
                    <a:pt x="614" y="19951"/>
                    <a:pt x="1964" y="20951"/>
                    <a:pt x="4552" y="21201"/>
                  </a:cubicBezTo>
                  <a:cubicBezTo>
                    <a:pt x="7139" y="21451"/>
                    <a:pt x="10964" y="20951"/>
                    <a:pt x="14789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7942689" y="6672132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800"/>
                    <a:pt x="12185" y="12000"/>
                    <a:pt x="15785" y="8400"/>
                  </a:cubicBezTo>
                  <a:cubicBezTo>
                    <a:pt x="19385" y="4800"/>
                    <a:pt x="204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8279239" y="6570532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582"/>
                    <a:pt x="11200" y="9164"/>
                    <a:pt x="14800" y="12764"/>
                  </a:cubicBezTo>
                  <a:cubicBezTo>
                    <a:pt x="18400" y="16364"/>
                    <a:pt x="200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8406239" y="6424482"/>
              <a:ext cx="160456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6480" y="2278"/>
                    <a:pt x="12960" y="4557"/>
                    <a:pt x="16740" y="7018"/>
                  </a:cubicBezTo>
                  <a:cubicBezTo>
                    <a:pt x="20520" y="9478"/>
                    <a:pt x="21600" y="12122"/>
                    <a:pt x="19170" y="14582"/>
                  </a:cubicBezTo>
                  <a:cubicBezTo>
                    <a:pt x="16740" y="17043"/>
                    <a:pt x="10800" y="19322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9352389" y="6595932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326989" y="6729282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10800"/>
                    <a:pt x="7367" y="21600"/>
                    <a:pt x="10967" y="21600"/>
                  </a:cubicBezTo>
                  <a:cubicBezTo>
                    <a:pt x="14567" y="21600"/>
                    <a:pt x="1808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770989" y="6564182"/>
              <a:ext cx="203775" cy="20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072" fill="norm" stroke="1" extrusionOk="0">
                  <a:moveTo>
                    <a:pt x="9579" y="0"/>
                  </a:moveTo>
                  <a:cubicBezTo>
                    <a:pt x="6826" y="1559"/>
                    <a:pt x="4073" y="3118"/>
                    <a:pt x="2273" y="6124"/>
                  </a:cubicBezTo>
                  <a:cubicBezTo>
                    <a:pt x="473" y="9130"/>
                    <a:pt x="-374" y="13584"/>
                    <a:pt x="155" y="16701"/>
                  </a:cubicBezTo>
                  <a:cubicBezTo>
                    <a:pt x="685" y="19819"/>
                    <a:pt x="2591" y="21600"/>
                    <a:pt x="6402" y="20932"/>
                  </a:cubicBezTo>
                  <a:cubicBezTo>
                    <a:pt x="10214" y="20264"/>
                    <a:pt x="15932" y="17146"/>
                    <a:pt x="18579" y="13918"/>
                  </a:cubicBezTo>
                  <a:cubicBezTo>
                    <a:pt x="21226" y="10689"/>
                    <a:pt x="20802" y="7348"/>
                    <a:pt x="18367" y="5344"/>
                  </a:cubicBezTo>
                  <a:cubicBezTo>
                    <a:pt x="15932" y="3340"/>
                    <a:pt x="11485" y="2672"/>
                    <a:pt x="7038" y="2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687939" y="7848591"/>
              <a:ext cx="431801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847" y="15473"/>
                    <a:pt x="1694" y="10073"/>
                    <a:pt x="4129" y="6023"/>
                  </a:cubicBezTo>
                  <a:cubicBezTo>
                    <a:pt x="6565" y="1973"/>
                    <a:pt x="10588" y="-727"/>
                    <a:pt x="13765" y="173"/>
                  </a:cubicBezTo>
                  <a:cubicBezTo>
                    <a:pt x="16941" y="1073"/>
                    <a:pt x="19271" y="5573"/>
                    <a:pt x="21600" y="1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630789" y="7935782"/>
              <a:ext cx="374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6800"/>
                    <a:pt x="6590" y="12000"/>
                    <a:pt x="10190" y="8400"/>
                  </a:cubicBezTo>
                  <a:cubicBezTo>
                    <a:pt x="13790" y="4800"/>
                    <a:pt x="176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2068939" y="7694482"/>
              <a:ext cx="27638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0" y="0"/>
                  </a:moveTo>
                  <a:cubicBezTo>
                    <a:pt x="3600" y="1011"/>
                    <a:pt x="7200" y="2021"/>
                    <a:pt x="10636" y="3095"/>
                  </a:cubicBezTo>
                  <a:cubicBezTo>
                    <a:pt x="14073" y="4168"/>
                    <a:pt x="17345" y="5305"/>
                    <a:pt x="19227" y="6126"/>
                  </a:cubicBezTo>
                  <a:cubicBezTo>
                    <a:pt x="21109" y="6947"/>
                    <a:pt x="21600" y="7453"/>
                    <a:pt x="21273" y="8526"/>
                  </a:cubicBezTo>
                  <a:cubicBezTo>
                    <a:pt x="20945" y="9600"/>
                    <a:pt x="19800" y="11242"/>
                    <a:pt x="16609" y="13263"/>
                  </a:cubicBezTo>
                  <a:cubicBezTo>
                    <a:pt x="13418" y="15284"/>
                    <a:pt x="8182" y="17684"/>
                    <a:pt x="5155" y="19137"/>
                  </a:cubicBezTo>
                  <a:cubicBezTo>
                    <a:pt x="2127" y="20589"/>
                    <a:pt x="1309" y="21095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022387" y="7670024"/>
              <a:ext cx="335603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0" fill="norm" stroke="1" extrusionOk="0">
                  <a:moveTo>
                    <a:pt x="16648" y="869"/>
                  </a:moveTo>
                  <a:cubicBezTo>
                    <a:pt x="17192" y="400"/>
                    <a:pt x="17735" y="-70"/>
                    <a:pt x="17803" y="8"/>
                  </a:cubicBezTo>
                  <a:cubicBezTo>
                    <a:pt x="17871" y="87"/>
                    <a:pt x="17464" y="713"/>
                    <a:pt x="15765" y="2043"/>
                  </a:cubicBezTo>
                  <a:cubicBezTo>
                    <a:pt x="14067" y="3373"/>
                    <a:pt x="11079" y="5408"/>
                    <a:pt x="8769" y="6817"/>
                  </a:cubicBezTo>
                  <a:cubicBezTo>
                    <a:pt x="6460" y="8226"/>
                    <a:pt x="4830" y="9008"/>
                    <a:pt x="3539" y="9634"/>
                  </a:cubicBezTo>
                  <a:cubicBezTo>
                    <a:pt x="2248" y="10260"/>
                    <a:pt x="1297" y="10730"/>
                    <a:pt x="1365" y="10965"/>
                  </a:cubicBezTo>
                  <a:cubicBezTo>
                    <a:pt x="1433" y="11200"/>
                    <a:pt x="2520" y="11200"/>
                    <a:pt x="4422" y="11200"/>
                  </a:cubicBezTo>
                  <a:cubicBezTo>
                    <a:pt x="6324" y="11200"/>
                    <a:pt x="9041" y="11200"/>
                    <a:pt x="10739" y="11513"/>
                  </a:cubicBezTo>
                  <a:cubicBezTo>
                    <a:pt x="12437" y="11826"/>
                    <a:pt x="13116" y="12452"/>
                    <a:pt x="13184" y="13000"/>
                  </a:cubicBezTo>
                  <a:cubicBezTo>
                    <a:pt x="13252" y="13547"/>
                    <a:pt x="12709" y="14017"/>
                    <a:pt x="10943" y="14721"/>
                  </a:cubicBezTo>
                  <a:cubicBezTo>
                    <a:pt x="9177" y="15426"/>
                    <a:pt x="6188" y="16365"/>
                    <a:pt x="4354" y="16991"/>
                  </a:cubicBezTo>
                  <a:cubicBezTo>
                    <a:pt x="2520" y="17617"/>
                    <a:pt x="1841" y="17930"/>
                    <a:pt x="1230" y="18321"/>
                  </a:cubicBezTo>
                  <a:cubicBezTo>
                    <a:pt x="618" y="18713"/>
                    <a:pt x="75" y="19182"/>
                    <a:pt x="7" y="19730"/>
                  </a:cubicBezTo>
                  <a:cubicBezTo>
                    <a:pt x="-61" y="20278"/>
                    <a:pt x="347" y="20904"/>
                    <a:pt x="1909" y="21217"/>
                  </a:cubicBezTo>
                  <a:cubicBezTo>
                    <a:pt x="3471" y="21530"/>
                    <a:pt x="6188" y="21530"/>
                    <a:pt x="9652" y="21530"/>
                  </a:cubicBezTo>
                  <a:cubicBezTo>
                    <a:pt x="13116" y="21530"/>
                    <a:pt x="17328" y="21530"/>
                    <a:pt x="2153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446889" y="7643682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394"/>
                    <a:pt x="5236" y="2787"/>
                    <a:pt x="8836" y="6387"/>
                  </a:cubicBezTo>
                  <a:cubicBezTo>
                    <a:pt x="12436" y="9987"/>
                    <a:pt x="17018" y="157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516739" y="7652148"/>
              <a:ext cx="146051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16"/>
                  </a:moveTo>
                  <a:cubicBezTo>
                    <a:pt x="20661" y="508"/>
                    <a:pt x="19722" y="0"/>
                    <a:pt x="18783" y="0"/>
                  </a:cubicBezTo>
                  <a:cubicBezTo>
                    <a:pt x="17843" y="0"/>
                    <a:pt x="16904" y="508"/>
                    <a:pt x="15183" y="2287"/>
                  </a:cubicBezTo>
                  <a:cubicBezTo>
                    <a:pt x="13461" y="4066"/>
                    <a:pt x="10957" y="7115"/>
                    <a:pt x="8296" y="9784"/>
                  </a:cubicBezTo>
                  <a:cubicBezTo>
                    <a:pt x="5635" y="12452"/>
                    <a:pt x="2817" y="14739"/>
                    <a:pt x="1409" y="16645"/>
                  </a:cubicBezTo>
                  <a:cubicBezTo>
                    <a:pt x="0" y="18551"/>
                    <a:pt x="0" y="200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637389" y="793578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669139" y="777703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777089" y="7611882"/>
              <a:ext cx="109044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6" fill="norm" stroke="1" extrusionOk="0">
                  <a:moveTo>
                    <a:pt x="0" y="324"/>
                  </a:moveTo>
                  <a:cubicBezTo>
                    <a:pt x="2077" y="110"/>
                    <a:pt x="4154" y="-104"/>
                    <a:pt x="6023" y="56"/>
                  </a:cubicBezTo>
                  <a:cubicBezTo>
                    <a:pt x="7892" y="217"/>
                    <a:pt x="9554" y="751"/>
                    <a:pt x="12877" y="2355"/>
                  </a:cubicBezTo>
                  <a:cubicBezTo>
                    <a:pt x="16200" y="3959"/>
                    <a:pt x="21185" y="6633"/>
                    <a:pt x="21392" y="9627"/>
                  </a:cubicBezTo>
                  <a:cubicBezTo>
                    <a:pt x="21600" y="12621"/>
                    <a:pt x="17031" y="15936"/>
                    <a:pt x="13292" y="17967"/>
                  </a:cubicBezTo>
                  <a:cubicBezTo>
                    <a:pt x="9554" y="19999"/>
                    <a:pt x="6646" y="20747"/>
                    <a:pt x="373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874504" y="7621235"/>
              <a:ext cx="127886" cy="53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66" fill="norm" stroke="1" extrusionOk="0">
                  <a:moveTo>
                    <a:pt x="20715" y="391"/>
                  </a:moveTo>
                  <a:cubicBezTo>
                    <a:pt x="19001" y="221"/>
                    <a:pt x="17286" y="51"/>
                    <a:pt x="15401" y="9"/>
                  </a:cubicBezTo>
                  <a:cubicBezTo>
                    <a:pt x="13515" y="-34"/>
                    <a:pt x="11458" y="51"/>
                    <a:pt x="9058" y="816"/>
                  </a:cubicBezTo>
                  <a:cubicBezTo>
                    <a:pt x="6658" y="1582"/>
                    <a:pt x="3915" y="3027"/>
                    <a:pt x="2029" y="5281"/>
                  </a:cubicBezTo>
                  <a:cubicBezTo>
                    <a:pt x="144" y="7535"/>
                    <a:pt x="-885" y="10596"/>
                    <a:pt x="1001" y="13445"/>
                  </a:cubicBezTo>
                  <a:cubicBezTo>
                    <a:pt x="2886" y="16294"/>
                    <a:pt x="7686" y="18930"/>
                    <a:pt x="12486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164439" y="7856125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95" y="2735"/>
                    <a:pt x="10989" y="-1585"/>
                    <a:pt x="14589" y="575"/>
                  </a:cubicBezTo>
                  <a:cubicBezTo>
                    <a:pt x="18189" y="2735"/>
                    <a:pt x="1989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189839" y="795483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8000"/>
                    <a:pt x="8938" y="14400"/>
                    <a:pt x="12538" y="10800"/>
                  </a:cubicBezTo>
                  <a:cubicBezTo>
                    <a:pt x="16138" y="7200"/>
                    <a:pt x="188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875639" y="7811163"/>
              <a:ext cx="119709" cy="23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83" fill="norm" stroke="1" extrusionOk="0">
                  <a:moveTo>
                    <a:pt x="0" y="3254"/>
                  </a:moveTo>
                  <a:cubicBezTo>
                    <a:pt x="758" y="7690"/>
                    <a:pt x="1516" y="12126"/>
                    <a:pt x="1895" y="14826"/>
                  </a:cubicBezTo>
                  <a:cubicBezTo>
                    <a:pt x="2274" y="17526"/>
                    <a:pt x="2274" y="18490"/>
                    <a:pt x="2274" y="19454"/>
                  </a:cubicBezTo>
                  <a:cubicBezTo>
                    <a:pt x="2274" y="20419"/>
                    <a:pt x="2274" y="21383"/>
                    <a:pt x="2274" y="21383"/>
                  </a:cubicBezTo>
                  <a:cubicBezTo>
                    <a:pt x="2274" y="21383"/>
                    <a:pt x="2274" y="20419"/>
                    <a:pt x="2274" y="17526"/>
                  </a:cubicBezTo>
                  <a:cubicBezTo>
                    <a:pt x="2274" y="14633"/>
                    <a:pt x="2274" y="9812"/>
                    <a:pt x="2842" y="6533"/>
                  </a:cubicBezTo>
                  <a:cubicBezTo>
                    <a:pt x="3411" y="3254"/>
                    <a:pt x="4547" y="1519"/>
                    <a:pt x="7200" y="651"/>
                  </a:cubicBezTo>
                  <a:cubicBezTo>
                    <a:pt x="9853" y="-217"/>
                    <a:pt x="14021" y="-217"/>
                    <a:pt x="16863" y="651"/>
                  </a:cubicBezTo>
                  <a:cubicBezTo>
                    <a:pt x="19705" y="1519"/>
                    <a:pt x="21221" y="3254"/>
                    <a:pt x="21411" y="6533"/>
                  </a:cubicBezTo>
                  <a:cubicBezTo>
                    <a:pt x="21600" y="9812"/>
                    <a:pt x="20463" y="14633"/>
                    <a:pt x="19326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123289" y="791038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262989" y="7650607"/>
              <a:ext cx="132880" cy="5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7" fill="norm" stroke="1" extrusionOk="0">
                  <a:moveTo>
                    <a:pt x="0" y="10096"/>
                  </a:moveTo>
                  <a:cubicBezTo>
                    <a:pt x="686" y="12585"/>
                    <a:pt x="1371" y="15074"/>
                    <a:pt x="1714" y="16720"/>
                  </a:cubicBezTo>
                  <a:cubicBezTo>
                    <a:pt x="2057" y="18366"/>
                    <a:pt x="2057" y="19169"/>
                    <a:pt x="1886" y="19892"/>
                  </a:cubicBezTo>
                  <a:cubicBezTo>
                    <a:pt x="1714" y="20615"/>
                    <a:pt x="1371" y="21257"/>
                    <a:pt x="1029" y="21378"/>
                  </a:cubicBezTo>
                  <a:cubicBezTo>
                    <a:pt x="686" y="21498"/>
                    <a:pt x="343" y="21097"/>
                    <a:pt x="343" y="19531"/>
                  </a:cubicBezTo>
                  <a:cubicBezTo>
                    <a:pt x="343" y="17965"/>
                    <a:pt x="686" y="15235"/>
                    <a:pt x="1371" y="12465"/>
                  </a:cubicBezTo>
                  <a:cubicBezTo>
                    <a:pt x="2057" y="9694"/>
                    <a:pt x="3086" y="6884"/>
                    <a:pt x="4114" y="4997"/>
                  </a:cubicBezTo>
                  <a:cubicBezTo>
                    <a:pt x="5143" y="3110"/>
                    <a:pt x="6171" y="2146"/>
                    <a:pt x="7029" y="1424"/>
                  </a:cubicBezTo>
                  <a:cubicBezTo>
                    <a:pt x="7886" y="701"/>
                    <a:pt x="8571" y="219"/>
                    <a:pt x="9771" y="59"/>
                  </a:cubicBezTo>
                  <a:cubicBezTo>
                    <a:pt x="10971" y="-102"/>
                    <a:pt x="12686" y="59"/>
                    <a:pt x="14057" y="661"/>
                  </a:cubicBezTo>
                  <a:cubicBezTo>
                    <a:pt x="15429" y="1263"/>
                    <a:pt x="16457" y="2307"/>
                    <a:pt x="16800" y="3030"/>
                  </a:cubicBezTo>
                  <a:cubicBezTo>
                    <a:pt x="17143" y="3752"/>
                    <a:pt x="16800" y="4154"/>
                    <a:pt x="16457" y="4555"/>
                  </a:cubicBezTo>
                  <a:cubicBezTo>
                    <a:pt x="16114" y="4957"/>
                    <a:pt x="15771" y="5358"/>
                    <a:pt x="16457" y="5720"/>
                  </a:cubicBezTo>
                  <a:cubicBezTo>
                    <a:pt x="17143" y="6081"/>
                    <a:pt x="18857" y="6402"/>
                    <a:pt x="19886" y="6763"/>
                  </a:cubicBezTo>
                  <a:cubicBezTo>
                    <a:pt x="20914" y="7125"/>
                    <a:pt x="21257" y="7526"/>
                    <a:pt x="21429" y="7928"/>
                  </a:cubicBezTo>
                  <a:cubicBezTo>
                    <a:pt x="21600" y="8329"/>
                    <a:pt x="21600" y="8731"/>
                    <a:pt x="20914" y="9092"/>
                  </a:cubicBezTo>
                  <a:cubicBezTo>
                    <a:pt x="20229" y="9453"/>
                    <a:pt x="18857" y="9775"/>
                    <a:pt x="16286" y="10015"/>
                  </a:cubicBezTo>
                  <a:cubicBezTo>
                    <a:pt x="13714" y="10256"/>
                    <a:pt x="9943" y="10417"/>
                    <a:pt x="6171" y="1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447933" y="7891332"/>
              <a:ext cx="48847" cy="9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95" fill="norm" stroke="1" extrusionOk="0">
                  <a:moveTo>
                    <a:pt x="15862" y="8836"/>
                  </a:moveTo>
                  <a:cubicBezTo>
                    <a:pt x="12262" y="7364"/>
                    <a:pt x="8662" y="5891"/>
                    <a:pt x="5962" y="6382"/>
                  </a:cubicBezTo>
                  <a:cubicBezTo>
                    <a:pt x="3262" y="6873"/>
                    <a:pt x="1462" y="9327"/>
                    <a:pt x="562" y="12027"/>
                  </a:cubicBezTo>
                  <a:cubicBezTo>
                    <a:pt x="-338" y="14727"/>
                    <a:pt x="-338" y="17673"/>
                    <a:pt x="1912" y="19391"/>
                  </a:cubicBezTo>
                  <a:cubicBezTo>
                    <a:pt x="4162" y="21109"/>
                    <a:pt x="8662" y="21600"/>
                    <a:pt x="12262" y="20864"/>
                  </a:cubicBezTo>
                  <a:cubicBezTo>
                    <a:pt x="15862" y="20127"/>
                    <a:pt x="18562" y="18164"/>
                    <a:pt x="19912" y="15709"/>
                  </a:cubicBezTo>
                  <a:cubicBezTo>
                    <a:pt x="21262" y="13255"/>
                    <a:pt x="21262" y="10309"/>
                    <a:pt x="18112" y="7609"/>
                  </a:cubicBezTo>
                  <a:cubicBezTo>
                    <a:pt x="14962" y="4909"/>
                    <a:pt x="8662" y="2455"/>
                    <a:pt x="2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303205" y="7520717"/>
              <a:ext cx="118535" cy="9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4243" y="4955"/>
                  </a:moveTo>
                  <a:cubicBezTo>
                    <a:pt x="3086" y="7410"/>
                    <a:pt x="1929" y="9864"/>
                    <a:pt x="1157" y="12319"/>
                  </a:cubicBezTo>
                  <a:cubicBezTo>
                    <a:pt x="386" y="14773"/>
                    <a:pt x="0" y="17228"/>
                    <a:pt x="0" y="17228"/>
                  </a:cubicBezTo>
                  <a:cubicBezTo>
                    <a:pt x="0" y="17228"/>
                    <a:pt x="386" y="14773"/>
                    <a:pt x="964" y="12319"/>
                  </a:cubicBezTo>
                  <a:cubicBezTo>
                    <a:pt x="1543" y="9864"/>
                    <a:pt x="2314" y="7410"/>
                    <a:pt x="3279" y="5200"/>
                  </a:cubicBezTo>
                  <a:cubicBezTo>
                    <a:pt x="4243" y="2991"/>
                    <a:pt x="5400" y="1028"/>
                    <a:pt x="6943" y="291"/>
                  </a:cubicBezTo>
                  <a:cubicBezTo>
                    <a:pt x="8486" y="-445"/>
                    <a:pt x="10414" y="46"/>
                    <a:pt x="12921" y="3728"/>
                  </a:cubicBezTo>
                  <a:cubicBezTo>
                    <a:pt x="15429" y="7410"/>
                    <a:pt x="18514" y="14282"/>
                    <a:pt x="2160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796389" y="786593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800"/>
                    <a:pt x="8727" y="12000"/>
                    <a:pt x="12327" y="8400"/>
                  </a:cubicBezTo>
                  <a:cubicBezTo>
                    <a:pt x="15927" y="4800"/>
                    <a:pt x="187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907232" y="7745282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26"/>
                    <a:pt x="-1585" y="11051"/>
                    <a:pt x="575" y="14651"/>
                  </a:cubicBezTo>
                  <a:cubicBezTo>
                    <a:pt x="2735" y="18251"/>
                    <a:pt x="11375" y="1992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279414" y="7657294"/>
              <a:ext cx="117889" cy="46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58" fill="norm" stroke="1" extrusionOk="0">
                  <a:moveTo>
                    <a:pt x="1061" y="21558"/>
                  </a:moveTo>
                  <a:cubicBezTo>
                    <a:pt x="682" y="18347"/>
                    <a:pt x="303" y="15136"/>
                    <a:pt x="113" y="12023"/>
                  </a:cubicBezTo>
                  <a:cubicBezTo>
                    <a:pt x="-76" y="8909"/>
                    <a:pt x="-76" y="5893"/>
                    <a:pt x="492" y="4044"/>
                  </a:cubicBezTo>
                  <a:cubicBezTo>
                    <a:pt x="1061" y="2196"/>
                    <a:pt x="2198" y="1515"/>
                    <a:pt x="3903" y="1028"/>
                  </a:cubicBezTo>
                  <a:cubicBezTo>
                    <a:pt x="5608" y="542"/>
                    <a:pt x="7882" y="250"/>
                    <a:pt x="9966" y="104"/>
                  </a:cubicBezTo>
                  <a:cubicBezTo>
                    <a:pt x="12050" y="-42"/>
                    <a:pt x="13945" y="-42"/>
                    <a:pt x="15461" y="153"/>
                  </a:cubicBezTo>
                  <a:cubicBezTo>
                    <a:pt x="16977" y="347"/>
                    <a:pt x="18113" y="736"/>
                    <a:pt x="18492" y="1709"/>
                  </a:cubicBezTo>
                  <a:cubicBezTo>
                    <a:pt x="18871" y="2682"/>
                    <a:pt x="18492" y="4239"/>
                    <a:pt x="17735" y="5212"/>
                  </a:cubicBezTo>
                  <a:cubicBezTo>
                    <a:pt x="16977" y="6185"/>
                    <a:pt x="15840" y="6574"/>
                    <a:pt x="14324" y="6915"/>
                  </a:cubicBezTo>
                  <a:cubicBezTo>
                    <a:pt x="12808" y="7255"/>
                    <a:pt x="10913" y="7547"/>
                    <a:pt x="10913" y="7693"/>
                  </a:cubicBezTo>
                  <a:cubicBezTo>
                    <a:pt x="10913" y="7839"/>
                    <a:pt x="12808" y="7839"/>
                    <a:pt x="14513" y="7985"/>
                  </a:cubicBezTo>
                  <a:cubicBezTo>
                    <a:pt x="16219" y="8131"/>
                    <a:pt x="17735" y="8423"/>
                    <a:pt x="19061" y="8763"/>
                  </a:cubicBezTo>
                  <a:cubicBezTo>
                    <a:pt x="20387" y="9104"/>
                    <a:pt x="21524" y="9493"/>
                    <a:pt x="20956" y="10272"/>
                  </a:cubicBezTo>
                  <a:cubicBezTo>
                    <a:pt x="20387" y="11050"/>
                    <a:pt x="18113" y="12217"/>
                    <a:pt x="16029" y="12704"/>
                  </a:cubicBezTo>
                  <a:cubicBezTo>
                    <a:pt x="13945" y="13190"/>
                    <a:pt x="12050" y="12996"/>
                    <a:pt x="11482" y="12607"/>
                  </a:cubicBezTo>
                  <a:cubicBezTo>
                    <a:pt x="10913" y="12217"/>
                    <a:pt x="11671" y="11634"/>
                    <a:pt x="12429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469489" y="785323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307299" y="7460848"/>
              <a:ext cx="117741" cy="13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77" fill="norm" stroke="1" extrusionOk="0">
                  <a:moveTo>
                    <a:pt x="1784" y="767"/>
                  </a:moveTo>
                  <a:cubicBezTo>
                    <a:pt x="1784" y="2378"/>
                    <a:pt x="1784" y="3990"/>
                    <a:pt x="1398" y="6570"/>
                  </a:cubicBezTo>
                  <a:cubicBezTo>
                    <a:pt x="1012" y="9149"/>
                    <a:pt x="241" y="12695"/>
                    <a:pt x="48" y="13501"/>
                  </a:cubicBezTo>
                  <a:cubicBezTo>
                    <a:pt x="-145" y="14307"/>
                    <a:pt x="241" y="12373"/>
                    <a:pt x="1205" y="9793"/>
                  </a:cubicBezTo>
                  <a:cubicBezTo>
                    <a:pt x="2169" y="7214"/>
                    <a:pt x="3712" y="3990"/>
                    <a:pt x="5448" y="2056"/>
                  </a:cubicBezTo>
                  <a:cubicBezTo>
                    <a:pt x="7184" y="122"/>
                    <a:pt x="9112" y="-523"/>
                    <a:pt x="10462" y="444"/>
                  </a:cubicBezTo>
                  <a:cubicBezTo>
                    <a:pt x="11812" y="1411"/>
                    <a:pt x="12584" y="3990"/>
                    <a:pt x="14319" y="7698"/>
                  </a:cubicBezTo>
                  <a:cubicBezTo>
                    <a:pt x="16055" y="11405"/>
                    <a:pt x="18755" y="16241"/>
                    <a:pt x="21455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6637788" y="7617059"/>
              <a:ext cx="136502" cy="42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54" fill="norm" stroke="1" extrusionOk="0">
                  <a:moveTo>
                    <a:pt x="20790" y="388"/>
                  </a:moveTo>
                  <a:cubicBezTo>
                    <a:pt x="19178" y="171"/>
                    <a:pt x="17566" y="-46"/>
                    <a:pt x="15954" y="8"/>
                  </a:cubicBezTo>
                  <a:cubicBezTo>
                    <a:pt x="14342" y="63"/>
                    <a:pt x="12730" y="388"/>
                    <a:pt x="10151" y="1962"/>
                  </a:cubicBezTo>
                  <a:cubicBezTo>
                    <a:pt x="7572" y="3536"/>
                    <a:pt x="4026" y="6358"/>
                    <a:pt x="1930" y="9072"/>
                  </a:cubicBezTo>
                  <a:cubicBezTo>
                    <a:pt x="-165" y="11785"/>
                    <a:pt x="-810" y="14390"/>
                    <a:pt x="1286" y="16452"/>
                  </a:cubicBezTo>
                  <a:cubicBezTo>
                    <a:pt x="3381" y="18515"/>
                    <a:pt x="8217" y="20034"/>
                    <a:pt x="1305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6821203" y="7644257"/>
              <a:ext cx="247449" cy="31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6" fill="norm" stroke="1" extrusionOk="0">
                  <a:moveTo>
                    <a:pt x="21026" y="2135"/>
                  </a:moveTo>
                  <a:cubicBezTo>
                    <a:pt x="21207" y="1266"/>
                    <a:pt x="21389" y="396"/>
                    <a:pt x="20935" y="106"/>
                  </a:cubicBezTo>
                  <a:cubicBezTo>
                    <a:pt x="20481" y="-184"/>
                    <a:pt x="19392" y="106"/>
                    <a:pt x="16670" y="1193"/>
                  </a:cubicBezTo>
                  <a:cubicBezTo>
                    <a:pt x="13947" y="2280"/>
                    <a:pt x="9591" y="4165"/>
                    <a:pt x="6686" y="5542"/>
                  </a:cubicBezTo>
                  <a:cubicBezTo>
                    <a:pt x="3782" y="6919"/>
                    <a:pt x="2330" y="7789"/>
                    <a:pt x="1513" y="8586"/>
                  </a:cubicBezTo>
                  <a:cubicBezTo>
                    <a:pt x="697" y="9384"/>
                    <a:pt x="515" y="10109"/>
                    <a:pt x="969" y="10471"/>
                  </a:cubicBezTo>
                  <a:cubicBezTo>
                    <a:pt x="1423" y="10833"/>
                    <a:pt x="2512" y="10833"/>
                    <a:pt x="4418" y="10833"/>
                  </a:cubicBezTo>
                  <a:cubicBezTo>
                    <a:pt x="6323" y="10833"/>
                    <a:pt x="9046" y="10833"/>
                    <a:pt x="10952" y="10833"/>
                  </a:cubicBezTo>
                  <a:cubicBezTo>
                    <a:pt x="12858" y="10833"/>
                    <a:pt x="13947" y="10833"/>
                    <a:pt x="14219" y="11123"/>
                  </a:cubicBezTo>
                  <a:cubicBezTo>
                    <a:pt x="14492" y="11413"/>
                    <a:pt x="13947" y="11993"/>
                    <a:pt x="12041" y="12790"/>
                  </a:cubicBezTo>
                  <a:cubicBezTo>
                    <a:pt x="10135" y="13588"/>
                    <a:pt x="6868" y="14603"/>
                    <a:pt x="4599" y="15617"/>
                  </a:cubicBezTo>
                  <a:cubicBezTo>
                    <a:pt x="2330" y="16632"/>
                    <a:pt x="1060" y="17647"/>
                    <a:pt x="424" y="18517"/>
                  </a:cubicBezTo>
                  <a:cubicBezTo>
                    <a:pt x="-211" y="19386"/>
                    <a:pt x="-211" y="20111"/>
                    <a:pt x="969" y="20619"/>
                  </a:cubicBezTo>
                  <a:cubicBezTo>
                    <a:pt x="2149" y="21126"/>
                    <a:pt x="4508" y="21416"/>
                    <a:pt x="7413" y="21416"/>
                  </a:cubicBezTo>
                  <a:cubicBezTo>
                    <a:pt x="10317" y="21416"/>
                    <a:pt x="13765" y="21126"/>
                    <a:pt x="17214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158961" y="7677177"/>
              <a:ext cx="180479" cy="27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65" fill="norm" stroke="1" extrusionOk="0">
                  <a:moveTo>
                    <a:pt x="317" y="1829"/>
                  </a:moveTo>
                  <a:cubicBezTo>
                    <a:pt x="66" y="1010"/>
                    <a:pt x="-185" y="192"/>
                    <a:pt x="192" y="29"/>
                  </a:cubicBezTo>
                  <a:cubicBezTo>
                    <a:pt x="568" y="-135"/>
                    <a:pt x="1573" y="356"/>
                    <a:pt x="4336" y="2647"/>
                  </a:cubicBezTo>
                  <a:cubicBezTo>
                    <a:pt x="7099" y="4938"/>
                    <a:pt x="11620" y="9029"/>
                    <a:pt x="14759" y="12465"/>
                  </a:cubicBezTo>
                  <a:cubicBezTo>
                    <a:pt x="17899" y="15901"/>
                    <a:pt x="19657" y="18683"/>
                    <a:pt x="21415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174339" y="7662732"/>
              <a:ext cx="19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600"/>
                    <a:pt x="13920" y="7200"/>
                    <a:pt x="10320" y="10800"/>
                  </a:cubicBezTo>
                  <a:cubicBezTo>
                    <a:pt x="6720" y="14400"/>
                    <a:pt x="33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7434689" y="793578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7434689" y="78214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504539" y="7604085"/>
              <a:ext cx="130577" cy="44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68" fill="norm" stroke="1" extrusionOk="0">
                  <a:moveTo>
                    <a:pt x="11137" y="72"/>
                  </a:moveTo>
                  <a:cubicBezTo>
                    <a:pt x="12825" y="-30"/>
                    <a:pt x="14512" y="-132"/>
                    <a:pt x="16031" y="581"/>
                  </a:cubicBezTo>
                  <a:cubicBezTo>
                    <a:pt x="17550" y="1294"/>
                    <a:pt x="18900" y="2823"/>
                    <a:pt x="19912" y="5115"/>
                  </a:cubicBezTo>
                  <a:cubicBezTo>
                    <a:pt x="20925" y="7408"/>
                    <a:pt x="21600" y="10464"/>
                    <a:pt x="19069" y="13266"/>
                  </a:cubicBezTo>
                  <a:cubicBezTo>
                    <a:pt x="16538" y="16068"/>
                    <a:pt x="10800" y="18615"/>
                    <a:pt x="7087" y="19940"/>
                  </a:cubicBezTo>
                  <a:cubicBezTo>
                    <a:pt x="3375" y="21264"/>
                    <a:pt x="1687" y="21366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190339" y="7837538"/>
              <a:ext cx="6667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5" fill="norm" stroke="1" extrusionOk="0">
                  <a:moveTo>
                    <a:pt x="0" y="4363"/>
                  </a:moveTo>
                  <a:cubicBezTo>
                    <a:pt x="2674" y="1278"/>
                    <a:pt x="5349" y="-1808"/>
                    <a:pt x="7989" y="1278"/>
                  </a:cubicBezTo>
                  <a:cubicBezTo>
                    <a:pt x="10629" y="4363"/>
                    <a:pt x="13234" y="13621"/>
                    <a:pt x="15497" y="16706"/>
                  </a:cubicBezTo>
                  <a:cubicBezTo>
                    <a:pt x="17760" y="19792"/>
                    <a:pt x="19680" y="16706"/>
                    <a:pt x="21600" y="13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9396839" y="7707182"/>
              <a:ext cx="1" cy="203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188600" y="7565764"/>
              <a:ext cx="415901" cy="49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91" fill="norm" stroke="1" extrusionOk="0">
                  <a:moveTo>
                    <a:pt x="11597" y="1447"/>
                  </a:moveTo>
                  <a:cubicBezTo>
                    <a:pt x="11489" y="989"/>
                    <a:pt x="11381" y="532"/>
                    <a:pt x="11057" y="257"/>
                  </a:cubicBezTo>
                  <a:cubicBezTo>
                    <a:pt x="10733" y="-17"/>
                    <a:pt x="10193" y="-109"/>
                    <a:pt x="9113" y="166"/>
                  </a:cubicBezTo>
                  <a:cubicBezTo>
                    <a:pt x="8033" y="440"/>
                    <a:pt x="6413" y="1081"/>
                    <a:pt x="4793" y="2683"/>
                  </a:cubicBezTo>
                  <a:cubicBezTo>
                    <a:pt x="3173" y="4284"/>
                    <a:pt x="1553" y="6847"/>
                    <a:pt x="689" y="9318"/>
                  </a:cubicBezTo>
                  <a:cubicBezTo>
                    <a:pt x="-175" y="11789"/>
                    <a:pt x="-283" y="14169"/>
                    <a:pt x="689" y="16183"/>
                  </a:cubicBezTo>
                  <a:cubicBezTo>
                    <a:pt x="1661" y="18196"/>
                    <a:pt x="3713" y="19844"/>
                    <a:pt x="6197" y="20667"/>
                  </a:cubicBezTo>
                  <a:cubicBezTo>
                    <a:pt x="8681" y="21491"/>
                    <a:pt x="11597" y="21491"/>
                    <a:pt x="13973" y="20713"/>
                  </a:cubicBezTo>
                  <a:cubicBezTo>
                    <a:pt x="16349" y="19935"/>
                    <a:pt x="18185" y="18379"/>
                    <a:pt x="19427" y="16091"/>
                  </a:cubicBezTo>
                  <a:cubicBezTo>
                    <a:pt x="20669" y="13803"/>
                    <a:pt x="21317" y="10783"/>
                    <a:pt x="21209" y="8037"/>
                  </a:cubicBezTo>
                  <a:cubicBezTo>
                    <a:pt x="21101" y="5291"/>
                    <a:pt x="20237" y="2820"/>
                    <a:pt x="18185" y="1538"/>
                  </a:cubicBezTo>
                  <a:cubicBezTo>
                    <a:pt x="16133" y="257"/>
                    <a:pt x="12893" y="166"/>
                    <a:pt x="9653" y="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8" name="Drawing"/>
          <p:cNvGrpSpPr/>
          <p:nvPr/>
        </p:nvGrpSpPr>
        <p:grpSpPr>
          <a:xfrm>
            <a:off x="536485" y="1577893"/>
            <a:ext cx="10988625" cy="7439107"/>
            <a:chOff x="0" y="0"/>
            <a:chExt cx="10988624" cy="7439106"/>
          </a:xfrm>
        </p:grpSpPr>
        <p:sp>
          <p:nvSpPr>
            <p:cNvPr id="3102" name="Line"/>
            <p:cNvSpPr/>
            <p:nvPr/>
          </p:nvSpPr>
          <p:spPr>
            <a:xfrm>
              <a:off x="892405" y="621698"/>
              <a:ext cx="190220" cy="44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73" fill="norm" stroke="1" extrusionOk="0">
                  <a:moveTo>
                    <a:pt x="20872" y="2086"/>
                  </a:moveTo>
                  <a:cubicBezTo>
                    <a:pt x="20407" y="1577"/>
                    <a:pt x="19943" y="1068"/>
                    <a:pt x="18317" y="609"/>
                  </a:cubicBezTo>
                  <a:cubicBezTo>
                    <a:pt x="16691" y="151"/>
                    <a:pt x="13904" y="-257"/>
                    <a:pt x="10769" y="201"/>
                  </a:cubicBezTo>
                  <a:cubicBezTo>
                    <a:pt x="7633" y="660"/>
                    <a:pt x="4149" y="1985"/>
                    <a:pt x="2059" y="3309"/>
                  </a:cubicBezTo>
                  <a:cubicBezTo>
                    <a:pt x="-31" y="4634"/>
                    <a:pt x="-728" y="5958"/>
                    <a:pt x="898" y="7435"/>
                  </a:cubicBezTo>
                  <a:cubicBezTo>
                    <a:pt x="2524" y="8913"/>
                    <a:pt x="6472" y="10543"/>
                    <a:pt x="9607" y="12071"/>
                  </a:cubicBezTo>
                  <a:cubicBezTo>
                    <a:pt x="12743" y="13600"/>
                    <a:pt x="15066" y="15026"/>
                    <a:pt x="16227" y="16249"/>
                  </a:cubicBezTo>
                  <a:cubicBezTo>
                    <a:pt x="17388" y="17471"/>
                    <a:pt x="17388" y="18490"/>
                    <a:pt x="16343" y="19305"/>
                  </a:cubicBezTo>
                  <a:cubicBezTo>
                    <a:pt x="15298" y="20120"/>
                    <a:pt x="13207" y="20732"/>
                    <a:pt x="10885" y="21037"/>
                  </a:cubicBezTo>
                  <a:cubicBezTo>
                    <a:pt x="8562" y="21343"/>
                    <a:pt x="6007" y="21343"/>
                    <a:pt x="4266" y="21088"/>
                  </a:cubicBezTo>
                  <a:cubicBezTo>
                    <a:pt x="2524" y="20834"/>
                    <a:pt x="1595" y="20324"/>
                    <a:pt x="1711" y="19968"/>
                  </a:cubicBezTo>
                  <a:cubicBezTo>
                    <a:pt x="1827" y="19611"/>
                    <a:pt x="2988" y="19407"/>
                    <a:pt x="4266" y="19203"/>
                  </a:cubicBezTo>
                  <a:cubicBezTo>
                    <a:pt x="5543" y="19000"/>
                    <a:pt x="6937" y="18796"/>
                    <a:pt x="8330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254074" y="84918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840"/>
                    <a:pt x="10200" y="10080"/>
                    <a:pt x="13800" y="6480"/>
                  </a:cubicBezTo>
                  <a:cubicBezTo>
                    <a:pt x="17400" y="2880"/>
                    <a:pt x="195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266774" y="980088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20" y="12582"/>
                    <a:pt x="11040" y="4867"/>
                    <a:pt x="14640" y="1782"/>
                  </a:cubicBezTo>
                  <a:cubicBezTo>
                    <a:pt x="18240" y="-1304"/>
                    <a:pt x="199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948615" y="639632"/>
              <a:ext cx="340510" cy="40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4" fill="norm" stroke="1" extrusionOk="0">
                  <a:moveTo>
                    <a:pt x="21449" y="0"/>
                  </a:moveTo>
                  <a:cubicBezTo>
                    <a:pt x="17716" y="1470"/>
                    <a:pt x="13982" y="2940"/>
                    <a:pt x="11449" y="4015"/>
                  </a:cubicBezTo>
                  <a:cubicBezTo>
                    <a:pt x="8916" y="5089"/>
                    <a:pt x="7582" y="5768"/>
                    <a:pt x="6516" y="6503"/>
                  </a:cubicBezTo>
                  <a:cubicBezTo>
                    <a:pt x="5449" y="7238"/>
                    <a:pt x="4649" y="8029"/>
                    <a:pt x="4582" y="8482"/>
                  </a:cubicBezTo>
                  <a:cubicBezTo>
                    <a:pt x="4516" y="8934"/>
                    <a:pt x="5182" y="9047"/>
                    <a:pt x="6849" y="9047"/>
                  </a:cubicBezTo>
                  <a:cubicBezTo>
                    <a:pt x="8516" y="9047"/>
                    <a:pt x="11182" y="8934"/>
                    <a:pt x="12849" y="8877"/>
                  </a:cubicBezTo>
                  <a:cubicBezTo>
                    <a:pt x="14516" y="8821"/>
                    <a:pt x="15182" y="8821"/>
                    <a:pt x="15982" y="8934"/>
                  </a:cubicBezTo>
                  <a:cubicBezTo>
                    <a:pt x="16782" y="9047"/>
                    <a:pt x="17716" y="9273"/>
                    <a:pt x="17849" y="9613"/>
                  </a:cubicBezTo>
                  <a:cubicBezTo>
                    <a:pt x="17982" y="9952"/>
                    <a:pt x="17316" y="10404"/>
                    <a:pt x="15249" y="11422"/>
                  </a:cubicBezTo>
                  <a:cubicBezTo>
                    <a:pt x="13182" y="12440"/>
                    <a:pt x="9716" y="14023"/>
                    <a:pt x="7049" y="15380"/>
                  </a:cubicBezTo>
                  <a:cubicBezTo>
                    <a:pt x="4382" y="16737"/>
                    <a:pt x="2516" y="17868"/>
                    <a:pt x="1382" y="18716"/>
                  </a:cubicBezTo>
                  <a:cubicBezTo>
                    <a:pt x="249" y="19564"/>
                    <a:pt x="-151" y="20130"/>
                    <a:pt x="49" y="20582"/>
                  </a:cubicBezTo>
                  <a:cubicBezTo>
                    <a:pt x="249" y="21035"/>
                    <a:pt x="1049" y="21374"/>
                    <a:pt x="3249" y="21487"/>
                  </a:cubicBezTo>
                  <a:cubicBezTo>
                    <a:pt x="5449" y="21600"/>
                    <a:pt x="9049" y="21487"/>
                    <a:pt x="12182" y="21374"/>
                  </a:cubicBezTo>
                  <a:cubicBezTo>
                    <a:pt x="15316" y="21261"/>
                    <a:pt x="17982" y="21148"/>
                    <a:pt x="20649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548391" y="603996"/>
              <a:ext cx="181329" cy="41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73" fill="norm" stroke="1" extrusionOk="0">
                  <a:moveTo>
                    <a:pt x="20511" y="2164"/>
                  </a:moveTo>
                  <a:cubicBezTo>
                    <a:pt x="20753" y="1400"/>
                    <a:pt x="20996" y="637"/>
                    <a:pt x="20511" y="255"/>
                  </a:cubicBezTo>
                  <a:cubicBezTo>
                    <a:pt x="20025" y="-127"/>
                    <a:pt x="18812" y="-127"/>
                    <a:pt x="16506" y="582"/>
                  </a:cubicBezTo>
                  <a:cubicBezTo>
                    <a:pt x="14200" y="1291"/>
                    <a:pt x="10803" y="2709"/>
                    <a:pt x="7648" y="5164"/>
                  </a:cubicBezTo>
                  <a:cubicBezTo>
                    <a:pt x="4493" y="7618"/>
                    <a:pt x="1580" y="11109"/>
                    <a:pt x="488" y="13837"/>
                  </a:cubicBezTo>
                  <a:cubicBezTo>
                    <a:pt x="-604" y="16564"/>
                    <a:pt x="124" y="18528"/>
                    <a:pt x="2794" y="19673"/>
                  </a:cubicBezTo>
                  <a:cubicBezTo>
                    <a:pt x="5463" y="20818"/>
                    <a:pt x="10075" y="21146"/>
                    <a:pt x="1468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809825" y="677732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133"/>
                    <a:pt x="11077" y="12267"/>
                    <a:pt x="14400" y="15867"/>
                  </a:cubicBezTo>
                  <a:cubicBezTo>
                    <a:pt x="17723" y="19467"/>
                    <a:pt x="18831" y="20533"/>
                    <a:pt x="19662" y="21067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949525" y="658682"/>
              <a:ext cx="69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110"/>
                    <a:pt x="12436" y="4221"/>
                    <a:pt x="8836" y="6766"/>
                  </a:cubicBezTo>
                  <a:cubicBezTo>
                    <a:pt x="5236" y="9310"/>
                    <a:pt x="2618" y="12290"/>
                    <a:pt x="1309" y="14834"/>
                  </a:cubicBezTo>
                  <a:cubicBezTo>
                    <a:pt x="0" y="17379"/>
                    <a:pt x="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051125" y="95713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076525" y="8364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292425" y="868232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21600"/>
                    <a:pt x="11931" y="21600"/>
                    <a:pt x="15531" y="18000"/>
                  </a:cubicBezTo>
                  <a:cubicBezTo>
                    <a:pt x="19131" y="14400"/>
                    <a:pt x="203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746629" y="635027"/>
              <a:ext cx="117297" cy="36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54" fill="norm" stroke="1" extrusionOk="0">
                  <a:moveTo>
                    <a:pt x="19520" y="1372"/>
                  </a:moveTo>
                  <a:cubicBezTo>
                    <a:pt x="19520" y="758"/>
                    <a:pt x="19520" y="144"/>
                    <a:pt x="18775" y="22"/>
                  </a:cubicBezTo>
                  <a:cubicBezTo>
                    <a:pt x="18030" y="-101"/>
                    <a:pt x="16540" y="267"/>
                    <a:pt x="13375" y="1985"/>
                  </a:cubicBezTo>
                  <a:cubicBezTo>
                    <a:pt x="10209" y="3704"/>
                    <a:pt x="5368" y="6772"/>
                    <a:pt x="2575" y="9594"/>
                  </a:cubicBezTo>
                  <a:cubicBezTo>
                    <a:pt x="-218" y="12417"/>
                    <a:pt x="-963" y="14994"/>
                    <a:pt x="1458" y="16958"/>
                  </a:cubicBezTo>
                  <a:cubicBezTo>
                    <a:pt x="3878" y="18922"/>
                    <a:pt x="9465" y="20272"/>
                    <a:pt x="13189" y="20885"/>
                  </a:cubicBezTo>
                  <a:cubicBezTo>
                    <a:pt x="16913" y="21499"/>
                    <a:pt x="18775" y="21376"/>
                    <a:pt x="2063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988337" y="645556"/>
              <a:ext cx="156311" cy="5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70" fill="norm" stroke="1" extrusionOk="0">
                  <a:moveTo>
                    <a:pt x="8021" y="6624"/>
                  </a:moveTo>
                  <a:cubicBezTo>
                    <a:pt x="6316" y="7302"/>
                    <a:pt x="4611" y="7980"/>
                    <a:pt x="4042" y="9377"/>
                  </a:cubicBezTo>
                  <a:cubicBezTo>
                    <a:pt x="3474" y="10775"/>
                    <a:pt x="4042" y="12893"/>
                    <a:pt x="4468" y="14799"/>
                  </a:cubicBezTo>
                  <a:cubicBezTo>
                    <a:pt x="4895" y="16704"/>
                    <a:pt x="5179" y="18399"/>
                    <a:pt x="5037" y="19584"/>
                  </a:cubicBezTo>
                  <a:cubicBezTo>
                    <a:pt x="4895" y="20770"/>
                    <a:pt x="4326" y="21448"/>
                    <a:pt x="3900" y="21363"/>
                  </a:cubicBezTo>
                  <a:cubicBezTo>
                    <a:pt x="3474" y="21279"/>
                    <a:pt x="3190" y="20432"/>
                    <a:pt x="2621" y="18695"/>
                  </a:cubicBezTo>
                  <a:cubicBezTo>
                    <a:pt x="2053" y="16959"/>
                    <a:pt x="1200" y="14333"/>
                    <a:pt x="632" y="11537"/>
                  </a:cubicBezTo>
                  <a:cubicBezTo>
                    <a:pt x="63" y="8742"/>
                    <a:pt x="-221" y="5777"/>
                    <a:pt x="205" y="3829"/>
                  </a:cubicBezTo>
                  <a:cubicBezTo>
                    <a:pt x="632" y="1881"/>
                    <a:pt x="1768" y="949"/>
                    <a:pt x="3758" y="441"/>
                  </a:cubicBezTo>
                  <a:cubicBezTo>
                    <a:pt x="5747" y="-67"/>
                    <a:pt x="8590" y="-152"/>
                    <a:pt x="11432" y="272"/>
                  </a:cubicBezTo>
                  <a:cubicBezTo>
                    <a:pt x="14274" y="695"/>
                    <a:pt x="17116" y="1627"/>
                    <a:pt x="18679" y="2389"/>
                  </a:cubicBezTo>
                  <a:cubicBezTo>
                    <a:pt x="20242" y="3152"/>
                    <a:pt x="20526" y="3744"/>
                    <a:pt x="19958" y="4337"/>
                  </a:cubicBezTo>
                  <a:cubicBezTo>
                    <a:pt x="19390" y="4930"/>
                    <a:pt x="17968" y="5523"/>
                    <a:pt x="15553" y="5904"/>
                  </a:cubicBezTo>
                  <a:cubicBezTo>
                    <a:pt x="13137" y="6286"/>
                    <a:pt x="9726" y="6455"/>
                    <a:pt x="9868" y="6540"/>
                  </a:cubicBezTo>
                  <a:cubicBezTo>
                    <a:pt x="10011" y="6624"/>
                    <a:pt x="13705" y="6624"/>
                    <a:pt x="16121" y="6794"/>
                  </a:cubicBezTo>
                  <a:cubicBezTo>
                    <a:pt x="18537" y="6963"/>
                    <a:pt x="19674" y="7302"/>
                    <a:pt x="20384" y="7683"/>
                  </a:cubicBezTo>
                  <a:cubicBezTo>
                    <a:pt x="21095" y="8064"/>
                    <a:pt x="21379" y="8488"/>
                    <a:pt x="20100" y="9208"/>
                  </a:cubicBezTo>
                  <a:cubicBezTo>
                    <a:pt x="18821" y="9928"/>
                    <a:pt x="15979" y="10944"/>
                    <a:pt x="13137" y="11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199255" y="855532"/>
              <a:ext cx="62743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390" fill="norm" stroke="1" extrusionOk="0">
                  <a:moveTo>
                    <a:pt x="12944" y="6894"/>
                  </a:moveTo>
                  <a:cubicBezTo>
                    <a:pt x="9460" y="7813"/>
                    <a:pt x="5976" y="8732"/>
                    <a:pt x="3537" y="10570"/>
                  </a:cubicBezTo>
                  <a:cubicBezTo>
                    <a:pt x="1099" y="12409"/>
                    <a:pt x="-295" y="15166"/>
                    <a:pt x="53" y="17464"/>
                  </a:cubicBezTo>
                  <a:cubicBezTo>
                    <a:pt x="402" y="19762"/>
                    <a:pt x="2492" y="21600"/>
                    <a:pt x="6324" y="21370"/>
                  </a:cubicBezTo>
                  <a:cubicBezTo>
                    <a:pt x="10157" y="21140"/>
                    <a:pt x="15731" y="18843"/>
                    <a:pt x="18518" y="15855"/>
                  </a:cubicBezTo>
                  <a:cubicBezTo>
                    <a:pt x="21305" y="12868"/>
                    <a:pt x="21305" y="9191"/>
                    <a:pt x="18866" y="6434"/>
                  </a:cubicBezTo>
                  <a:cubicBezTo>
                    <a:pt x="16428" y="3677"/>
                    <a:pt x="11550" y="1838"/>
                    <a:pt x="6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048545" y="496668"/>
              <a:ext cx="113830" cy="1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4" fill="norm" stroke="1" extrusionOk="0">
                  <a:moveTo>
                    <a:pt x="4711" y="3394"/>
                  </a:moveTo>
                  <a:cubicBezTo>
                    <a:pt x="3511" y="7894"/>
                    <a:pt x="2311" y="12394"/>
                    <a:pt x="1511" y="15769"/>
                  </a:cubicBezTo>
                  <a:cubicBezTo>
                    <a:pt x="711" y="19144"/>
                    <a:pt x="311" y="21394"/>
                    <a:pt x="111" y="21394"/>
                  </a:cubicBezTo>
                  <a:cubicBezTo>
                    <a:pt x="-89" y="21394"/>
                    <a:pt x="-89" y="19144"/>
                    <a:pt x="711" y="15994"/>
                  </a:cubicBezTo>
                  <a:cubicBezTo>
                    <a:pt x="1511" y="12844"/>
                    <a:pt x="3111" y="8794"/>
                    <a:pt x="4511" y="5644"/>
                  </a:cubicBezTo>
                  <a:cubicBezTo>
                    <a:pt x="5911" y="2494"/>
                    <a:pt x="7111" y="244"/>
                    <a:pt x="8711" y="19"/>
                  </a:cubicBezTo>
                  <a:cubicBezTo>
                    <a:pt x="10311" y="-206"/>
                    <a:pt x="12311" y="1594"/>
                    <a:pt x="14511" y="5194"/>
                  </a:cubicBezTo>
                  <a:cubicBezTo>
                    <a:pt x="16711" y="8794"/>
                    <a:pt x="19111" y="14194"/>
                    <a:pt x="21511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460824" y="825898"/>
              <a:ext cx="2159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0800"/>
                    <a:pt x="9741" y="0"/>
                    <a:pt x="13341" y="0"/>
                  </a:cubicBezTo>
                  <a:cubicBezTo>
                    <a:pt x="16941" y="0"/>
                    <a:pt x="192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572095" y="741232"/>
              <a:ext cx="4113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1600"/>
                    <a:pt x="-1614" y="3200"/>
                    <a:pt x="957" y="6800"/>
                  </a:cubicBezTo>
                  <a:cubicBezTo>
                    <a:pt x="3529" y="10400"/>
                    <a:pt x="11757" y="1600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727524" y="627082"/>
              <a:ext cx="167561" cy="5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2" fill="norm" stroke="1" extrusionOk="0">
                  <a:moveTo>
                    <a:pt x="0" y="21512"/>
                  </a:moveTo>
                  <a:cubicBezTo>
                    <a:pt x="540" y="18874"/>
                    <a:pt x="1080" y="16236"/>
                    <a:pt x="1485" y="13639"/>
                  </a:cubicBezTo>
                  <a:cubicBezTo>
                    <a:pt x="1890" y="11042"/>
                    <a:pt x="2160" y="8486"/>
                    <a:pt x="2970" y="6260"/>
                  </a:cubicBezTo>
                  <a:cubicBezTo>
                    <a:pt x="3780" y="4034"/>
                    <a:pt x="5130" y="2138"/>
                    <a:pt x="6480" y="1107"/>
                  </a:cubicBezTo>
                  <a:cubicBezTo>
                    <a:pt x="7830" y="77"/>
                    <a:pt x="9180" y="-88"/>
                    <a:pt x="10395" y="36"/>
                  </a:cubicBezTo>
                  <a:cubicBezTo>
                    <a:pt x="11610" y="159"/>
                    <a:pt x="12690" y="572"/>
                    <a:pt x="13095" y="1478"/>
                  </a:cubicBezTo>
                  <a:cubicBezTo>
                    <a:pt x="13500" y="2385"/>
                    <a:pt x="13230" y="3787"/>
                    <a:pt x="12420" y="4694"/>
                  </a:cubicBezTo>
                  <a:cubicBezTo>
                    <a:pt x="11610" y="5601"/>
                    <a:pt x="10260" y="6013"/>
                    <a:pt x="10665" y="6260"/>
                  </a:cubicBezTo>
                  <a:cubicBezTo>
                    <a:pt x="11070" y="6507"/>
                    <a:pt x="13230" y="6590"/>
                    <a:pt x="15255" y="6837"/>
                  </a:cubicBezTo>
                  <a:cubicBezTo>
                    <a:pt x="17280" y="7085"/>
                    <a:pt x="19170" y="7497"/>
                    <a:pt x="20250" y="7909"/>
                  </a:cubicBezTo>
                  <a:cubicBezTo>
                    <a:pt x="21330" y="8321"/>
                    <a:pt x="21600" y="8733"/>
                    <a:pt x="21195" y="9104"/>
                  </a:cubicBezTo>
                  <a:cubicBezTo>
                    <a:pt x="20790" y="9475"/>
                    <a:pt x="19710" y="9805"/>
                    <a:pt x="17685" y="9846"/>
                  </a:cubicBezTo>
                  <a:cubicBezTo>
                    <a:pt x="15660" y="9888"/>
                    <a:pt x="12690" y="9640"/>
                    <a:pt x="9720" y="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4949774" y="836482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4768530" y="509368"/>
              <a:ext cx="111396" cy="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7" fill="norm" stroke="1" extrusionOk="0">
                  <a:moveTo>
                    <a:pt x="6776" y="2180"/>
                  </a:moveTo>
                  <a:cubicBezTo>
                    <a:pt x="5146" y="6980"/>
                    <a:pt x="3516" y="11780"/>
                    <a:pt x="2293" y="15380"/>
                  </a:cubicBezTo>
                  <a:cubicBezTo>
                    <a:pt x="1071" y="18980"/>
                    <a:pt x="256" y="21380"/>
                    <a:pt x="52" y="21140"/>
                  </a:cubicBezTo>
                  <a:cubicBezTo>
                    <a:pt x="-152" y="20900"/>
                    <a:pt x="256" y="18020"/>
                    <a:pt x="1071" y="14660"/>
                  </a:cubicBezTo>
                  <a:cubicBezTo>
                    <a:pt x="1886" y="11300"/>
                    <a:pt x="3108" y="7460"/>
                    <a:pt x="4535" y="4580"/>
                  </a:cubicBezTo>
                  <a:cubicBezTo>
                    <a:pt x="5961" y="1700"/>
                    <a:pt x="7591" y="-220"/>
                    <a:pt x="9425" y="20"/>
                  </a:cubicBezTo>
                  <a:cubicBezTo>
                    <a:pt x="11259" y="260"/>
                    <a:pt x="13297" y="2660"/>
                    <a:pt x="15335" y="6260"/>
                  </a:cubicBezTo>
                  <a:cubicBezTo>
                    <a:pt x="17373" y="9860"/>
                    <a:pt x="19410" y="14660"/>
                    <a:pt x="21448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165674" y="677732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5203774" y="639632"/>
              <a:ext cx="165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280"/>
                    <a:pt x="14954" y="4560"/>
                    <a:pt x="11769" y="7620"/>
                  </a:cubicBezTo>
                  <a:cubicBezTo>
                    <a:pt x="8585" y="10680"/>
                    <a:pt x="5538" y="14520"/>
                    <a:pt x="3600" y="16980"/>
                  </a:cubicBezTo>
                  <a:cubicBezTo>
                    <a:pt x="1662" y="19440"/>
                    <a:pt x="831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5387924" y="98253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5400624" y="82378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5400624" y="93808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5495874" y="658682"/>
              <a:ext cx="1031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4320" y="1626"/>
                    <a:pt x="8640" y="3252"/>
                    <a:pt x="12312" y="5865"/>
                  </a:cubicBezTo>
                  <a:cubicBezTo>
                    <a:pt x="15984" y="8477"/>
                    <a:pt x="19008" y="12077"/>
                    <a:pt x="20304" y="14516"/>
                  </a:cubicBezTo>
                  <a:cubicBezTo>
                    <a:pt x="21600" y="16955"/>
                    <a:pt x="21168" y="18232"/>
                    <a:pt x="19224" y="19219"/>
                  </a:cubicBezTo>
                  <a:cubicBezTo>
                    <a:pt x="17280" y="20206"/>
                    <a:pt x="13824" y="20903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673674" y="576132"/>
              <a:ext cx="140833" cy="53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6" fill="norm" stroke="1" extrusionOk="0">
                  <a:moveTo>
                    <a:pt x="0" y="0"/>
                  </a:moveTo>
                  <a:cubicBezTo>
                    <a:pt x="5803" y="1948"/>
                    <a:pt x="11606" y="3896"/>
                    <a:pt x="15475" y="6311"/>
                  </a:cubicBezTo>
                  <a:cubicBezTo>
                    <a:pt x="19343" y="8725"/>
                    <a:pt x="21278" y="11605"/>
                    <a:pt x="21439" y="13934"/>
                  </a:cubicBezTo>
                  <a:cubicBezTo>
                    <a:pt x="21600" y="16264"/>
                    <a:pt x="19988" y="18042"/>
                    <a:pt x="18699" y="19144"/>
                  </a:cubicBezTo>
                  <a:cubicBezTo>
                    <a:pt x="17409" y="20245"/>
                    <a:pt x="16442" y="20668"/>
                    <a:pt x="15152" y="21007"/>
                  </a:cubicBezTo>
                  <a:cubicBezTo>
                    <a:pt x="13863" y="21346"/>
                    <a:pt x="12251" y="21600"/>
                    <a:pt x="11122" y="21473"/>
                  </a:cubicBezTo>
                  <a:cubicBezTo>
                    <a:pt x="9994" y="21346"/>
                    <a:pt x="9349" y="20838"/>
                    <a:pt x="870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883224" y="338867"/>
              <a:ext cx="228601" cy="19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295"/>
                  </a:moveTo>
                  <a:cubicBezTo>
                    <a:pt x="800" y="1386"/>
                    <a:pt x="1600" y="476"/>
                    <a:pt x="2500" y="135"/>
                  </a:cubicBezTo>
                  <a:cubicBezTo>
                    <a:pt x="3400" y="-206"/>
                    <a:pt x="4400" y="21"/>
                    <a:pt x="5300" y="1727"/>
                  </a:cubicBezTo>
                  <a:cubicBezTo>
                    <a:pt x="6200" y="3432"/>
                    <a:pt x="7000" y="6615"/>
                    <a:pt x="6400" y="9457"/>
                  </a:cubicBezTo>
                  <a:cubicBezTo>
                    <a:pt x="5800" y="12299"/>
                    <a:pt x="3800" y="14800"/>
                    <a:pt x="2400" y="16506"/>
                  </a:cubicBezTo>
                  <a:cubicBezTo>
                    <a:pt x="1000" y="18211"/>
                    <a:pt x="200" y="19120"/>
                    <a:pt x="300" y="19689"/>
                  </a:cubicBezTo>
                  <a:cubicBezTo>
                    <a:pt x="400" y="20257"/>
                    <a:pt x="1400" y="20485"/>
                    <a:pt x="5100" y="20712"/>
                  </a:cubicBezTo>
                  <a:cubicBezTo>
                    <a:pt x="8800" y="20939"/>
                    <a:pt x="15200" y="21167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7643881" y="103990"/>
              <a:ext cx="201495" cy="38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8" fill="norm" stroke="1" extrusionOk="0">
                  <a:moveTo>
                    <a:pt x="21419" y="2926"/>
                  </a:moveTo>
                  <a:cubicBezTo>
                    <a:pt x="21194" y="2342"/>
                    <a:pt x="20969" y="1758"/>
                    <a:pt x="20407" y="1233"/>
                  </a:cubicBezTo>
                  <a:cubicBezTo>
                    <a:pt x="19844" y="707"/>
                    <a:pt x="18944" y="240"/>
                    <a:pt x="17932" y="65"/>
                  </a:cubicBezTo>
                  <a:cubicBezTo>
                    <a:pt x="16919" y="-110"/>
                    <a:pt x="15794" y="7"/>
                    <a:pt x="13207" y="1174"/>
                  </a:cubicBezTo>
                  <a:cubicBezTo>
                    <a:pt x="10619" y="2342"/>
                    <a:pt x="6569" y="4560"/>
                    <a:pt x="3981" y="7362"/>
                  </a:cubicBezTo>
                  <a:cubicBezTo>
                    <a:pt x="1394" y="10165"/>
                    <a:pt x="269" y="13551"/>
                    <a:pt x="44" y="15827"/>
                  </a:cubicBezTo>
                  <a:cubicBezTo>
                    <a:pt x="-181" y="18104"/>
                    <a:pt x="494" y="19272"/>
                    <a:pt x="1394" y="20089"/>
                  </a:cubicBezTo>
                  <a:cubicBezTo>
                    <a:pt x="2294" y="20906"/>
                    <a:pt x="3419" y="21373"/>
                    <a:pt x="5331" y="21432"/>
                  </a:cubicBezTo>
                  <a:cubicBezTo>
                    <a:pt x="7244" y="21490"/>
                    <a:pt x="9944" y="21140"/>
                    <a:pt x="12307" y="20381"/>
                  </a:cubicBezTo>
                  <a:cubicBezTo>
                    <a:pt x="14669" y="19622"/>
                    <a:pt x="16694" y="18454"/>
                    <a:pt x="18044" y="17462"/>
                  </a:cubicBezTo>
                  <a:cubicBezTo>
                    <a:pt x="19394" y="16469"/>
                    <a:pt x="20069" y="15652"/>
                    <a:pt x="20069" y="15010"/>
                  </a:cubicBezTo>
                  <a:cubicBezTo>
                    <a:pt x="20069" y="14368"/>
                    <a:pt x="19394" y="13901"/>
                    <a:pt x="18494" y="13609"/>
                  </a:cubicBezTo>
                  <a:cubicBezTo>
                    <a:pt x="17594" y="13317"/>
                    <a:pt x="16469" y="13200"/>
                    <a:pt x="15569" y="13434"/>
                  </a:cubicBezTo>
                  <a:cubicBezTo>
                    <a:pt x="14669" y="13667"/>
                    <a:pt x="13994" y="14251"/>
                    <a:pt x="13319" y="1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898291" y="302519"/>
              <a:ext cx="91018" cy="1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13060" y="1069"/>
                  </a:moveTo>
                  <a:cubicBezTo>
                    <a:pt x="10549" y="415"/>
                    <a:pt x="8037" y="-240"/>
                    <a:pt x="6028" y="87"/>
                  </a:cubicBezTo>
                  <a:cubicBezTo>
                    <a:pt x="4019" y="415"/>
                    <a:pt x="2512" y="1724"/>
                    <a:pt x="1507" y="4505"/>
                  </a:cubicBezTo>
                  <a:cubicBezTo>
                    <a:pt x="502" y="7287"/>
                    <a:pt x="0" y="11542"/>
                    <a:pt x="0" y="14487"/>
                  </a:cubicBezTo>
                  <a:cubicBezTo>
                    <a:pt x="0" y="17433"/>
                    <a:pt x="502" y="19069"/>
                    <a:pt x="2009" y="20051"/>
                  </a:cubicBezTo>
                  <a:cubicBezTo>
                    <a:pt x="3516" y="21033"/>
                    <a:pt x="6028" y="21360"/>
                    <a:pt x="9293" y="20051"/>
                  </a:cubicBezTo>
                  <a:cubicBezTo>
                    <a:pt x="12558" y="18742"/>
                    <a:pt x="16577" y="15796"/>
                    <a:pt x="18837" y="13178"/>
                  </a:cubicBezTo>
                  <a:cubicBezTo>
                    <a:pt x="21098" y="10560"/>
                    <a:pt x="21600" y="8269"/>
                    <a:pt x="21600" y="6305"/>
                  </a:cubicBezTo>
                  <a:cubicBezTo>
                    <a:pt x="21600" y="4342"/>
                    <a:pt x="21098" y="2705"/>
                    <a:pt x="20093" y="2542"/>
                  </a:cubicBezTo>
                  <a:cubicBezTo>
                    <a:pt x="19088" y="2378"/>
                    <a:pt x="17581" y="3687"/>
                    <a:pt x="16074" y="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8014573" y="95285"/>
              <a:ext cx="201355" cy="39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5" fill="norm" stroke="1" extrusionOk="0">
                  <a:moveTo>
                    <a:pt x="7586" y="13276"/>
                  </a:moveTo>
                  <a:cubicBezTo>
                    <a:pt x="6918" y="12819"/>
                    <a:pt x="6250" y="12362"/>
                    <a:pt x="5470" y="12305"/>
                  </a:cubicBezTo>
                  <a:cubicBezTo>
                    <a:pt x="4691" y="12248"/>
                    <a:pt x="3800" y="12591"/>
                    <a:pt x="2910" y="13048"/>
                  </a:cubicBezTo>
                  <a:cubicBezTo>
                    <a:pt x="2019" y="13505"/>
                    <a:pt x="1128" y="14076"/>
                    <a:pt x="571" y="14762"/>
                  </a:cubicBezTo>
                  <a:cubicBezTo>
                    <a:pt x="15" y="15448"/>
                    <a:pt x="-208" y="16248"/>
                    <a:pt x="237" y="16591"/>
                  </a:cubicBezTo>
                  <a:cubicBezTo>
                    <a:pt x="683" y="16934"/>
                    <a:pt x="1796" y="16819"/>
                    <a:pt x="2910" y="16476"/>
                  </a:cubicBezTo>
                  <a:cubicBezTo>
                    <a:pt x="4023" y="16134"/>
                    <a:pt x="5136" y="15562"/>
                    <a:pt x="6138" y="15448"/>
                  </a:cubicBezTo>
                  <a:cubicBezTo>
                    <a:pt x="7140" y="15334"/>
                    <a:pt x="8031" y="15676"/>
                    <a:pt x="9033" y="15848"/>
                  </a:cubicBezTo>
                  <a:cubicBezTo>
                    <a:pt x="10035" y="16019"/>
                    <a:pt x="11149" y="16019"/>
                    <a:pt x="12707" y="15219"/>
                  </a:cubicBezTo>
                  <a:cubicBezTo>
                    <a:pt x="14266" y="14419"/>
                    <a:pt x="16270" y="12819"/>
                    <a:pt x="17829" y="10362"/>
                  </a:cubicBezTo>
                  <a:cubicBezTo>
                    <a:pt x="19388" y="7905"/>
                    <a:pt x="20501" y="4591"/>
                    <a:pt x="20947" y="2648"/>
                  </a:cubicBezTo>
                  <a:cubicBezTo>
                    <a:pt x="21392" y="705"/>
                    <a:pt x="21169" y="134"/>
                    <a:pt x="20613" y="19"/>
                  </a:cubicBezTo>
                  <a:cubicBezTo>
                    <a:pt x="20056" y="-95"/>
                    <a:pt x="19165" y="248"/>
                    <a:pt x="18052" y="2191"/>
                  </a:cubicBezTo>
                  <a:cubicBezTo>
                    <a:pt x="16938" y="4134"/>
                    <a:pt x="15602" y="7676"/>
                    <a:pt x="15491" y="11162"/>
                  </a:cubicBezTo>
                  <a:cubicBezTo>
                    <a:pt x="15380" y="14648"/>
                    <a:pt x="16493" y="18076"/>
                    <a:pt x="1760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731074" y="544382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3" y="16000"/>
                    <a:pt x="2526" y="10400"/>
                    <a:pt x="6126" y="6800"/>
                  </a:cubicBezTo>
                  <a:cubicBezTo>
                    <a:pt x="9726" y="3200"/>
                    <a:pt x="1566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953324" y="53168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327974" y="303082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029"/>
                    <a:pt x="9600" y="2057"/>
                    <a:pt x="6000" y="5657"/>
                  </a:cubicBezTo>
                  <a:cubicBezTo>
                    <a:pt x="2400" y="9257"/>
                    <a:pt x="1200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347024" y="39833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518474" y="226882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79"/>
                    <a:pt x="12000" y="5358"/>
                    <a:pt x="8400" y="8958"/>
                  </a:cubicBezTo>
                  <a:cubicBezTo>
                    <a:pt x="4800" y="12558"/>
                    <a:pt x="2400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537524" y="201482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000"/>
                    <a:pt x="533" y="14400"/>
                    <a:pt x="4133" y="10800"/>
                  </a:cubicBezTo>
                  <a:cubicBezTo>
                    <a:pt x="7733" y="7200"/>
                    <a:pt x="14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543874" y="34753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8670874" y="37928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689924" y="30308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8724598" y="332906"/>
              <a:ext cx="92328" cy="16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94" fill="norm" stroke="1" extrusionOk="0">
                  <a:moveTo>
                    <a:pt x="8158" y="4463"/>
                  </a:moveTo>
                  <a:cubicBezTo>
                    <a:pt x="6195" y="7268"/>
                    <a:pt x="4231" y="10073"/>
                    <a:pt x="2758" y="12738"/>
                  </a:cubicBezTo>
                  <a:cubicBezTo>
                    <a:pt x="1286" y="15403"/>
                    <a:pt x="304" y="17928"/>
                    <a:pt x="58" y="17647"/>
                  </a:cubicBezTo>
                  <a:cubicBezTo>
                    <a:pt x="-187" y="17367"/>
                    <a:pt x="304" y="14281"/>
                    <a:pt x="2268" y="10915"/>
                  </a:cubicBezTo>
                  <a:cubicBezTo>
                    <a:pt x="4231" y="7549"/>
                    <a:pt x="7668" y="3902"/>
                    <a:pt x="10613" y="1938"/>
                  </a:cubicBezTo>
                  <a:cubicBezTo>
                    <a:pt x="13558" y="-25"/>
                    <a:pt x="16013" y="-306"/>
                    <a:pt x="17731" y="255"/>
                  </a:cubicBezTo>
                  <a:cubicBezTo>
                    <a:pt x="19449" y="816"/>
                    <a:pt x="20431" y="2219"/>
                    <a:pt x="20922" y="5865"/>
                  </a:cubicBezTo>
                  <a:cubicBezTo>
                    <a:pt x="21413" y="9512"/>
                    <a:pt x="21413" y="15403"/>
                    <a:pt x="2141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8840244" y="137041"/>
              <a:ext cx="185621" cy="3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81" fill="norm" stroke="1" extrusionOk="0">
                  <a:moveTo>
                    <a:pt x="10432" y="16063"/>
                  </a:moveTo>
                  <a:cubicBezTo>
                    <a:pt x="11402" y="15152"/>
                    <a:pt x="12373" y="14241"/>
                    <a:pt x="12252" y="13786"/>
                  </a:cubicBezTo>
                  <a:cubicBezTo>
                    <a:pt x="12131" y="13331"/>
                    <a:pt x="10917" y="13331"/>
                    <a:pt x="9097" y="13981"/>
                  </a:cubicBezTo>
                  <a:cubicBezTo>
                    <a:pt x="7277" y="14632"/>
                    <a:pt x="4850" y="15933"/>
                    <a:pt x="3272" y="16909"/>
                  </a:cubicBezTo>
                  <a:cubicBezTo>
                    <a:pt x="1695" y="17885"/>
                    <a:pt x="966" y="18535"/>
                    <a:pt x="481" y="19186"/>
                  </a:cubicBezTo>
                  <a:cubicBezTo>
                    <a:pt x="-4" y="19837"/>
                    <a:pt x="-247" y="20487"/>
                    <a:pt x="360" y="20878"/>
                  </a:cubicBezTo>
                  <a:cubicBezTo>
                    <a:pt x="966" y="21268"/>
                    <a:pt x="2423" y="21398"/>
                    <a:pt x="4850" y="20552"/>
                  </a:cubicBezTo>
                  <a:cubicBezTo>
                    <a:pt x="7277" y="19706"/>
                    <a:pt x="10674" y="17885"/>
                    <a:pt x="13587" y="15087"/>
                  </a:cubicBezTo>
                  <a:cubicBezTo>
                    <a:pt x="16499" y="12290"/>
                    <a:pt x="18926" y="8516"/>
                    <a:pt x="20140" y="6239"/>
                  </a:cubicBezTo>
                  <a:cubicBezTo>
                    <a:pt x="21353" y="3962"/>
                    <a:pt x="21353" y="3181"/>
                    <a:pt x="21232" y="2335"/>
                  </a:cubicBezTo>
                  <a:cubicBezTo>
                    <a:pt x="21110" y="1490"/>
                    <a:pt x="20868" y="579"/>
                    <a:pt x="20140" y="188"/>
                  </a:cubicBezTo>
                  <a:cubicBezTo>
                    <a:pt x="19411" y="-202"/>
                    <a:pt x="18198" y="-72"/>
                    <a:pt x="16620" y="1425"/>
                  </a:cubicBezTo>
                  <a:cubicBezTo>
                    <a:pt x="15043" y="2921"/>
                    <a:pt x="13101" y="5784"/>
                    <a:pt x="12737" y="9232"/>
                  </a:cubicBezTo>
                  <a:cubicBezTo>
                    <a:pt x="12373" y="12680"/>
                    <a:pt x="13587" y="16714"/>
                    <a:pt x="148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321490" y="170790"/>
              <a:ext cx="131555" cy="5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58" fill="norm" stroke="1" extrusionOk="0">
                  <a:moveTo>
                    <a:pt x="1561" y="21558"/>
                  </a:moveTo>
                  <a:cubicBezTo>
                    <a:pt x="886" y="18932"/>
                    <a:pt x="211" y="16306"/>
                    <a:pt x="42" y="13553"/>
                  </a:cubicBezTo>
                  <a:cubicBezTo>
                    <a:pt x="-127" y="10800"/>
                    <a:pt x="211" y="7920"/>
                    <a:pt x="1223" y="5803"/>
                  </a:cubicBezTo>
                  <a:cubicBezTo>
                    <a:pt x="2236" y="3685"/>
                    <a:pt x="3923" y="2330"/>
                    <a:pt x="5442" y="1483"/>
                  </a:cubicBezTo>
                  <a:cubicBezTo>
                    <a:pt x="6961" y="636"/>
                    <a:pt x="8310" y="297"/>
                    <a:pt x="9829" y="127"/>
                  </a:cubicBezTo>
                  <a:cubicBezTo>
                    <a:pt x="11348" y="-42"/>
                    <a:pt x="13036" y="-42"/>
                    <a:pt x="14385" y="127"/>
                  </a:cubicBezTo>
                  <a:cubicBezTo>
                    <a:pt x="15736" y="297"/>
                    <a:pt x="16748" y="636"/>
                    <a:pt x="17085" y="1779"/>
                  </a:cubicBezTo>
                  <a:cubicBezTo>
                    <a:pt x="17423" y="2923"/>
                    <a:pt x="17085" y="4871"/>
                    <a:pt x="16410" y="6014"/>
                  </a:cubicBezTo>
                  <a:cubicBezTo>
                    <a:pt x="15736" y="7158"/>
                    <a:pt x="14723" y="7497"/>
                    <a:pt x="13711" y="7836"/>
                  </a:cubicBezTo>
                  <a:cubicBezTo>
                    <a:pt x="12698" y="8174"/>
                    <a:pt x="11686" y="8513"/>
                    <a:pt x="11686" y="8513"/>
                  </a:cubicBezTo>
                  <a:cubicBezTo>
                    <a:pt x="11686" y="8513"/>
                    <a:pt x="12698" y="8174"/>
                    <a:pt x="14048" y="8005"/>
                  </a:cubicBezTo>
                  <a:cubicBezTo>
                    <a:pt x="15398" y="7836"/>
                    <a:pt x="17085" y="7836"/>
                    <a:pt x="18604" y="7963"/>
                  </a:cubicBezTo>
                  <a:cubicBezTo>
                    <a:pt x="20123" y="8090"/>
                    <a:pt x="21473" y="8344"/>
                    <a:pt x="20798" y="9064"/>
                  </a:cubicBezTo>
                  <a:cubicBezTo>
                    <a:pt x="20123" y="9784"/>
                    <a:pt x="17423" y="10970"/>
                    <a:pt x="14723" y="12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499302" y="347532"/>
              <a:ext cx="73274" cy="1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71" fill="norm" stroke="1" extrusionOk="0">
                  <a:moveTo>
                    <a:pt x="20770" y="6873"/>
                  </a:moveTo>
                  <a:cubicBezTo>
                    <a:pt x="14770" y="8509"/>
                    <a:pt x="8770" y="10145"/>
                    <a:pt x="5170" y="11782"/>
                  </a:cubicBezTo>
                  <a:cubicBezTo>
                    <a:pt x="1570" y="13418"/>
                    <a:pt x="370" y="15055"/>
                    <a:pt x="70" y="16691"/>
                  </a:cubicBezTo>
                  <a:cubicBezTo>
                    <a:pt x="-230" y="18327"/>
                    <a:pt x="370" y="19964"/>
                    <a:pt x="3070" y="20782"/>
                  </a:cubicBezTo>
                  <a:cubicBezTo>
                    <a:pt x="5770" y="21600"/>
                    <a:pt x="10570" y="21600"/>
                    <a:pt x="14470" y="19145"/>
                  </a:cubicBezTo>
                  <a:cubicBezTo>
                    <a:pt x="18370" y="16691"/>
                    <a:pt x="21370" y="11782"/>
                    <a:pt x="20470" y="8182"/>
                  </a:cubicBezTo>
                  <a:cubicBezTo>
                    <a:pt x="19570" y="4582"/>
                    <a:pt x="14770" y="2291"/>
                    <a:pt x="9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9327835" y="0"/>
              <a:ext cx="124091" cy="11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99" fill="norm" stroke="1" extrusionOk="0">
                  <a:moveTo>
                    <a:pt x="4988" y="12641"/>
                  </a:moveTo>
                  <a:cubicBezTo>
                    <a:pt x="3890" y="14212"/>
                    <a:pt x="2792" y="15783"/>
                    <a:pt x="1877" y="17550"/>
                  </a:cubicBezTo>
                  <a:cubicBezTo>
                    <a:pt x="961" y="19317"/>
                    <a:pt x="229" y="21281"/>
                    <a:pt x="46" y="20692"/>
                  </a:cubicBezTo>
                  <a:cubicBezTo>
                    <a:pt x="-137" y="20103"/>
                    <a:pt x="229" y="16961"/>
                    <a:pt x="1144" y="13426"/>
                  </a:cubicBezTo>
                  <a:cubicBezTo>
                    <a:pt x="2060" y="9892"/>
                    <a:pt x="3524" y="5965"/>
                    <a:pt x="4988" y="3412"/>
                  </a:cubicBezTo>
                  <a:cubicBezTo>
                    <a:pt x="6453" y="859"/>
                    <a:pt x="7917" y="-319"/>
                    <a:pt x="8832" y="74"/>
                  </a:cubicBezTo>
                  <a:cubicBezTo>
                    <a:pt x="9748" y="466"/>
                    <a:pt x="10114" y="2430"/>
                    <a:pt x="12127" y="4983"/>
                  </a:cubicBezTo>
                  <a:cubicBezTo>
                    <a:pt x="14141" y="7536"/>
                    <a:pt x="17802" y="10677"/>
                    <a:pt x="21463" y="13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790206" y="226882"/>
              <a:ext cx="16972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5782" y="16531"/>
                  </a:moveTo>
                  <a:cubicBezTo>
                    <a:pt x="13915" y="13665"/>
                    <a:pt x="12049" y="10800"/>
                    <a:pt x="11515" y="8265"/>
                  </a:cubicBezTo>
                  <a:cubicBezTo>
                    <a:pt x="10982" y="5731"/>
                    <a:pt x="11782" y="3527"/>
                    <a:pt x="12715" y="2094"/>
                  </a:cubicBezTo>
                  <a:cubicBezTo>
                    <a:pt x="13649" y="661"/>
                    <a:pt x="14715" y="0"/>
                    <a:pt x="15915" y="0"/>
                  </a:cubicBezTo>
                  <a:cubicBezTo>
                    <a:pt x="17115" y="0"/>
                    <a:pt x="18449" y="661"/>
                    <a:pt x="18315" y="2645"/>
                  </a:cubicBezTo>
                  <a:cubicBezTo>
                    <a:pt x="18182" y="4629"/>
                    <a:pt x="16582" y="7935"/>
                    <a:pt x="13515" y="10800"/>
                  </a:cubicBezTo>
                  <a:cubicBezTo>
                    <a:pt x="10449" y="13665"/>
                    <a:pt x="5915" y="16090"/>
                    <a:pt x="3249" y="17743"/>
                  </a:cubicBezTo>
                  <a:cubicBezTo>
                    <a:pt x="582" y="19396"/>
                    <a:pt x="-218" y="20278"/>
                    <a:pt x="49" y="20829"/>
                  </a:cubicBezTo>
                  <a:cubicBezTo>
                    <a:pt x="315" y="21380"/>
                    <a:pt x="1649" y="21600"/>
                    <a:pt x="5382" y="21600"/>
                  </a:cubicBezTo>
                  <a:cubicBezTo>
                    <a:pt x="9115" y="21600"/>
                    <a:pt x="15249" y="21380"/>
                    <a:pt x="2138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0144438" y="174436"/>
              <a:ext cx="97004" cy="4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6" fill="norm" stroke="1" extrusionOk="0">
                  <a:moveTo>
                    <a:pt x="11189" y="8026"/>
                  </a:moveTo>
                  <a:cubicBezTo>
                    <a:pt x="9780" y="8943"/>
                    <a:pt x="8371" y="9860"/>
                    <a:pt x="7197" y="11643"/>
                  </a:cubicBezTo>
                  <a:cubicBezTo>
                    <a:pt x="6023" y="13426"/>
                    <a:pt x="5084" y="16075"/>
                    <a:pt x="4380" y="17654"/>
                  </a:cubicBezTo>
                  <a:cubicBezTo>
                    <a:pt x="3676" y="19233"/>
                    <a:pt x="3206" y="19743"/>
                    <a:pt x="2502" y="20303"/>
                  </a:cubicBezTo>
                  <a:cubicBezTo>
                    <a:pt x="1797" y="20864"/>
                    <a:pt x="858" y="21475"/>
                    <a:pt x="389" y="21322"/>
                  </a:cubicBezTo>
                  <a:cubicBezTo>
                    <a:pt x="-81" y="21169"/>
                    <a:pt x="-81" y="20252"/>
                    <a:pt x="154" y="18062"/>
                  </a:cubicBezTo>
                  <a:cubicBezTo>
                    <a:pt x="389" y="15871"/>
                    <a:pt x="858" y="12407"/>
                    <a:pt x="2267" y="9452"/>
                  </a:cubicBezTo>
                  <a:cubicBezTo>
                    <a:pt x="3676" y="6498"/>
                    <a:pt x="6023" y="4052"/>
                    <a:pt x="7902" y="2524"/>
                  </a:cubicBezTo>
                  <a:cubicBezTo>
                    <a:pt x="9780" y="996"/>
                    <a:pt x="11189" y="384"/>
                    <a:pt x="13067" y="130"/>
                  </a:cubicBezTo>
                  <a:cubicBezTo>
                    <a:pt x="14945" y="-125"/>
                    <a:pt x="17293" y="-23"/>
                    <a:pt x="18936" y="588"/>
                  </a:cubicBezTo>
                  <a:cubicBezTo>
                    <a:pt x="20580" y="1200"/>
                    <a:pt x="21519" y="2320"/>
                    <a:pt x="21519" y="3390"/>
                  </a:cubicBezTo>
                  <a:cubicBezTo>
                    <a:pt x="21519" y="4460"/>
                    <a:pt x="20580" y="5479"/>
                    <a:pt x="18936" y="6090"/>
                  </a:cubicBezTo>
                  <a:cubicBezTo>
                    <a:pt x="17293" y="6701"/>
                    <a:pt x="14945" y="6905"/>
                    <a:pt x="14945" y="7109"/>
                  </a:cubicBezTo>
                  <a:cubicBezTo>
                    <a:pt x="14945" y="7313"/>
                    <a:pt x="17293" y="7517"/>
                    <a:pt x="18936" y="7975"/>
                  </a:cubicBezTo>
                  <a:cubicBezTo>
                    <a:pt x="20580" y="8433"/>
                    <a:pt x="21519" y="9147"/>
                    <a:pt x="20345" y="10064"/>
                  </a:cubicBezTo>
                  <a:cubicBezTo>
                    <a:pt x="19171" y="10981"/>
                    <a:pt x="15884" y="12101"/>
                    <a:pt x="13067" y="12713"/>
                  </a:cubicBezTo>
                  <a:cubicBezTo>
                    <a:pt x="10249" y="13324"/>
                    <a:pt x="7902" y="13426"/>
                    <a:pt x="5554" y="1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0283774" y="38563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0138519" y="57141"/>
              <a:ext cx="94457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85" fill="norm" stroke="1" extrusionOk="0">
                  <a:moveTo>
                    <a:pt x="2700" y="11928"/>
                  </a:moveTo>
                  <a:cubicBezTo>
                    <a:pt x="1740" y="14499"/>
                    <a:pt x="780" y="17071"/>
                    <a:pt x="300" y="17071"/>
                  </a:cubicBezTo>
                  <a:cubicBezTo>
                    <a:pt x="-180" y="17071"/>
                    <a:pt x="-180" y="14499"/>
                    <a:pt x="1020" y="11671"/>
                  </a:cubicBezTo>
                  <a:cubicBezTo>
                    <a:pt x="2220" y="8842"/>
                    <a:pt x="4620" y="5756"/>
                    <a:pt x="7500" y="3442"/>
                  </a:cubicBezTo>
                  <a:cubicBezTo>
                    <a:pt x="10380" y="1128"/>
                    <a:pt x="13740" y="-415"/>
                    <a:pt x="15660" y="99"/>
                  </a:cubicBezTo>
                  <a:cubicBezTo>
                    <a:pt x="17580" y="614"/>
                    <a:pt x="18060" y="3185"/>
                    <a:pt x="18780" y="7042"/>
                  </a:cubicBezTo>
                  <a:cubicBezTo>
                    <a:pt x="19500" y="10899"/>
                    <a:pt x="20460" y="16042"/>
                    <a:pt x="2142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0588574" y="256115"/>
              <a:ext cx="108289" cy="19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79" fill="norm" stroke="1" extrusionOk="0">
                  <a:moveTo>
                    <a:pt x="18340" y="7167"/>
                  </a:moveTo>
                  <a:cubicBezTo>
                    <a:pt x="18340" y="6018"/>
                    <a:pt x="18340" y="4869"/>
                    <a:pt x="18136" y="3720"/>
                  </a:cubicBezTo>
                  <a:cubicBezTo>
                    <a:pt x="17932" y="2571"/>
                    <a:pt x="17525" y="1423"/>
                    <a:pt x="15283" y="733"/>
                  </a:cubicBezTo>
                  <a:cubicBezTo>
                    <a:pt x="13042" y="44"/>
                    <a:pt x="8966" y="-186"/>
                    <a:pt x="6113" y="159"/>
                  </a:cubicBezTo>
                  <a:cubicBezTo>
                    <a:pt x="3260" y="503"/>
                    <a:pt x="1630" y="1423"/>
                    <a:pt x="1223" y="3146"/>
                  </a:cubicBezTo>
                  <a:cubicBezTo>
                    <a:pt x="815" y="4869"/>
                    <a:pt x="1630" y="7397"/>
                    <a:pt x="3872" y="9350"/>
                  </a:cubicBezTo>
                  <a:cubicBezTo>
                    <a:pt x="6113" y="11303"/>
                    <a:pt x="9781" y="12682"/>
                    <a:pt x="12838" y="13716"/>
                  </a:cubicBezTo>
                  <a:cubicBezTo>
                    <a:pt x="15894" y="14750"/>
                    <a:pt x="18340" y="15440"/>
                    <a:pt x="19766" y="16359"/>
                  </a:cubicBezTo>
                  <a:cubicBezTo>
                    <a:pt x="21192" y="17278"/>
                    <a:pt x="21600" y="18427"/>
                    <a:pt x="18543" y="19346"/>
                  </a:cubicBezTo>
                  <a:cubicBezTo>
                    <a:pt x="15487" y="20265"/>
                    <a:pt x="8966" y="20954"/>
                    <a:pt x="5298" y="21184"/>
                  </a:cubicBezTo>
                  <a:cubicBezTo>
                    <a:pt x="1630" y="21414"/>
                    <a:pt x="815" y="21184"/>
                    <a:pt x="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0728274" y="41738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0796478" y="201432"/>
              <a:ext cx="90547" cy="27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35" fill="norm" stroke="1" extrusionOk="0">
                  <a:moveTo>
                    <a:pt x="19527" y="499"/>
                  </a:moveTo>
                  <a:cubicBezTo>
                    <a:pt x="17073" y="169"/>
                    <a:pt x="14618" y="-161"/>
                    <a:pt x="12655" y="86"/>
                  </a:cubicBezTo>
                  <a:cubicBezTo>
                    <a:pt x="10691" y="334"/>
                    <a:pt x="9218" y="1158"/>
                    <a:pt x="7009" y="3879"/>
                  </a:cubicBezTo>
                  <a:cubicBezTo>
                    <a:pt x="4800" y="6599"/>
                    <a:pt x="1855" y="11216"/>
                    <a:pt x="627" y="14184"/>
                  </a:cubicBezTo>
                  <a:cubicBezTo>
                    <a:pt x="-600" y="17152"/>
                    <a:pt x="-109" y="18471"/>
                    <a:pt x="2836" y="19543"/>
                  </a:cubicBezTo>
                  <a:cubicBezTo>
                    <a:pt x="5782" y="20615"/>
                    <a:pt x="11182" y="21439"/>
                    <a:pt x="14618" y="21027"/>
                  </a:cubicBezTo>
                  <a:cubicBezTo>
                    <a:pt x="18055" y="20615"/>
                    <a:pt x="19527" y="18966"/>
                    <a:pt x="2100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0780299" y="350425"/>
              <a:ext cx="170227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015" fill="norm" stroke="1" extrusionOk="0">
                  <a:moveTo>
                    <a:pt x="5379" y="20015"/>
                  </a:moveTo>
                  <a:cubicBezTo>
                    <a:pt x="3008" y="20015"/>
                    <a:pt x="638" y="20015"/>
                    <a:pt x="111" y="15695"/>
                  </a:cubicBezTo>
                  <a:cubicBezTo>
                    <a:pt x="-416" y="11375"/>
                    <a:pt x="901" y="2735"/>
                    <a:pt x="4721" y="575"/>
                  </a:cubicBezTo>
                  <a:cubicBezTo>
                    <a:pt x="8540" y="-1585"/>
                    <a:pt x="14862" y="2735"/>
                    <a:pt x="21184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0982274" y="39198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647456" y="932893"/>
              <a:ext cx="180463" cy="26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190" fill="norm" stroke="1" extrusionOk="0">
                  <a:moveTo>
                    <a:pt x="18703" y="4021"/>
                  </a:moveTo>
                  <a:cubicBezTo>
                    <a:pt x="18703" y="3164"/>
                    <a:pt x="18703" y="2306"/>
                    <a:pt x="17489" y="1449"/>
                  </a:cubicBezTo>
                  <a:cubicBezTo>
                    <a:pt x="16276" y="592"/>
                    <a:pt x="13849" y="-265"/>
                    <a:pt x="10694" y="78"/>
                  </a:cubicBezTo>
                  <a:cubicBezTo>
                    <a:pt x="7539" y="421"/>
                    <a:pt x="3656" y="1964"/>
                    <a:pt x="1593" y="3678"/>
                  </a:cubicBezTo>
                  <a:cubicBezTo>
                    <a:pt x="-470" y="5392"/>
                    <a:pt x="-713" y="7278"/>
                    <a:pt x="1957" y="9335"/>
                  </a:cubicBezTo>
                  <a:cubicBezTo>
                    <a:pt x="4626" y="11392"/>
                    <a:pt x="10208" y="13621"/>
                    <a:pt x="13606" y="14906"/>
                  </a:cubicBezTo>
                  <a:cubicBezTo>
                    <a:pt x="17004" y="16192"/>
                    <a:pt x="18217" y="16535"/>
                    <a:pt x="19188" y="17049"/>
                  </a:cubicBezTo>
                  <a:cubicBezTo>
                    <a:pt x="20159" y="17564"/>
                    <a:pt x="20887" y="18249"/>
                    <a:pt x="20644" y="19021"/>
                  </a:cubicBezTo>
                  <a:cubicBezTo>
                    <a:pt x="20402" y="19792"/>
                    <a:pt x="19188" y="20649"/>
                    <a:pt x="17125" y="20992"/>
                  </a:cubicBezTo>
                  <a:cubicBezTo>
                    <a:pt x="15062" y="21335"/>
                    <a:pt x="12150" y="21164"/>
                    <a:pt x="923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9166174" y="1103182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166174" y="980639"/>
              <a:ext cx="381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1200" y="13205"/>
                    <a:pt x="2400" y="5728"/>
                    <a:pt x="6000" y="2405"/>
                  </a:cubicBezTo>
                  <a:cubicBezTo>
                    <a:pt x="9600" y="-918"/>
                    <a:pt x="156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216705" y="1022748"/>
              <a:ext cx="80192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9" h="21600" fill="norm" stroke="1" extrusionOk="0">
                  <a:moveTo>
                    <a:pt x="15872" y="540"/>
                  </a:moveTo>
                  <a:cubicBezTo>
                    <a:pt x="13238" y="270"/>
                    <a:pt x="10603" y="0"/>
                    <a:pt x="7442" y="0"/>
                  </a:cubicBezTo>
                  <a:cubicBezTo>
                    <a:pt x="4281" y="0"/>
                    <a:pt x="594" y="270"/>
                    <a:pt x="67" y="1080"/>
                  </a:cubicBezTo>
                  <a:cubicBezTo>
                    <a:pt x="-460" y="1890"/>
                    <a:pt x="2174" y="3240"/>
                    <a:pt x="5862" y="4860"/>
                  </a:cubicBezTo>
                  <a:cubicBezTo>
                    <a:pt x="9550" y="6480"/>
                    <a:pt x="14291" y="8370"/>
                    <a:pt x="17189" y="9990"/>
                  </a:cubicBezTo>
                  <a:cubicBezTo>
                    <a:pt x="20086" y="11610"/>
                    <a:pt x="21140" y="12960"/>
                    <a:pt x="18242" y="14850"/>
                  </a:cubicBezTo>
                  <a:cubicBezTo>
                    <a:pt x="15345" y="16740"/>
                    <a:pt x="8496" y="19170"/>
                    <a:pt x="16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716190" y="1044900"/>
              <a:ext cx="185791" cy="17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77" fill="norm" stroke="1" extrusionOk="0">
                  <a:moveTo>
                    <a:pt x="2464" y="898"/>
                  </a:moveTo>
                  <a:cubicBezTo>
                    <a:pt x="2949" y="5727"/>
                    <a:pt x="3434" y="10555"/>
                    <a:pt x="3434" y="13731"/>
                  </a:cubicBezTo>
                  <a:cubicBezTo>
                    <a:pt x="3434" y="16908"/>
                    <a:pt x="2949" y="18433"/>
                    <a:pt x="2221" y="19576"/>
                  </a:cubicBezTo>
                  <a:cubicBezTo>
                    <a:pt x="1493" y="20720"/>
                    <a:pt x="522" y="21482"/>
                    <a:pt x="158" y="20847"/>
                  </a:cubicBezTo>
                  <a:cubicBezTo>
                    <a:pt x="-206" y="20211"/>
                    <a:pt x="37" y="18178"/>
                    <a:pt x="1129" y="15002"/>
                  </a:cubicBezTo>
                  <a:cubicBezTo>
                    <a:pt x="2221" y="11826"/>
                    <a:pt x="4163" y="7506"/>
                    <a:pt x="5861" y="4583"/>
                  </a:cubicBezTo>
                  <a:cubicBezTo>
                    <a:pt x="7560" y="1661"/>
                    <a:pt x="9016" y="136"/>
                    <a:pt x="9987" y="9"/>
                  </a:cubicBezTo>
                  <a:cubicBezTo>
                    <a:pt x="10958" y="-118"/>
                    <a:pt x="11443" y="1153"/>
                    <a:pt x="11807" y="2423"/>
                  </a:cubicBezTo>
                  <a:cubicBezTo>
                    <a:pt x="12172" y="3694"/>
                    <a:pt x="12414" y="4964"/>
                    <a:pt x="12657" y="6616"/>
                  </a:cubicBezTo>
                  <a:cubicBezTo>
                    <a:pt x="12900" y="8268"/>
                    <a:pt x="13142" y="10301"/>
                    <a:pt x="13628" y="10682"/>
                  </a:cubicBezTo>
                  <a:cubicBezTo>
                    <a:pt x="14113" y="11063"/>
                    <a:pt x="14841" y="9793"/>
                    <a:pt x="15569" y="8522"/>
                  </a:cubicBezTo>
                  <a:cubicBezTo>
                    <a:pt x="16297" y="7251"/>
                    <a:pt x="17025" y="5981"/>
                    <a:pt x="17996" y="4710"/>
                  </a:cubicBezTo>
                  <a:cubicBezTo>
                    <a:pt x="18967" y="3440"/>
                    <a:pt x="20181" y="2169"/>
                    <a:pt x="20787" y="2296"/>
                  </a:cubicBezTo>
                  <a:cubicBezTo>
                    <a:pt x="21394" y="2423"/>
                    <a:pt x="21394" y="3948"/>
                    <a:pt x="21151" y="6616"/>
                  </a:cubicBezTo>
                  <a:cubicBezTo>
                    <a:pt x="20909" y="9284"/>
                    <a:pt x="20423" y="13096"/>
                    <a:pt x="19938" y="1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9978974" y="104603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9991674" y="97618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0024433" y="1022078"/>
              <a:ext cx="84060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95" fill="norm" stroke="1" extrusionOk="0">
                  <a:moveTo>
                    <a:pt x="10812" y="3395"/>
                  </a:moveTo>
                  <a:cubicBezTo>
                    <a:pt x="8705" y="6395"/>
                    <a:pt x="6598" y="9395"/>
                    <a:pt x="4754" y="12395"/>
                  </a:cubicBezTo>
                  <a:cubicBezTo>
                    <a:pt x="2910" y="15395"/>
                    <a:pt x="1329" y="18395"/>
                    <a:pt x="539" y="18995"/>
                  </a:cubicBezTo>
                  <a:cubicBezTo>
                    <a:pt x="-251" y="19595"/>
                    <a:pt x="-251" y="17795"/>
                    <a:pt x="1066" y="14945"/>
                  </a:cubicBezTo>
                  <a:cubicBezTo>
                    <a:pt x="2383" y="12095"/>
                    <a:pt x="5017" y="8195"/>
                    <a:pt x="7125" y="5495"/>
                  </a:cubicBezTo>
                  <a:cubicBezTo>
                    <a:pt x="9232" y="2795"/>
                    <a:pt x="10812" y="1295"/>
                    <a:pt x="12920" y="545"/>
                  </a:cubicBezTo>
                  <a:cubicBezTo>
                    <a:pt x="15027" y="-205"/>
                    <a:pt x="17661" y="-205"/>
                    <a:pt x="19242" y="695"/>
                  </a:cubicBezTo>
                  <a:cubicBezTo>
                    <a:pt x="20822" y="1595"/>
                    <a:pt x="21349" y="3395"/>
                    <a:pt x="20559" y="6995"/>
                  </a:cubicBezTo>
                  <a:cubicBezTo>
                    <a:pt x="19769" y="10595"/>
                    <a:pt x="17661" y="15995"/>
                    <a:pt x="1555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10156774" y="105873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0173090" y="952483"/>
              <a:ext cx="21786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021" fill="norm" stroke="1" extrusionOk="0">
                  <a:moveTo>
                    <a:pt x="2537" y="21021"/>
                  </a:moveTo>
                  <a:cubicBezTo>
                    <a:pt x="2537" y="16701"/>
                    <a:pt x="2537" y="12381"/>
                    <a:pt x="1555" y="8421"/>
                  </a:cubicBezTo>
                  <a:cubicBezTo>
                    <a:pt x="574" y="4461"/>
                    <a:pt x="-1390" y="861"/>
                    <a:pt x="1555" y="141"/>
                  </a:cubicBezTo>
                  <a:cubicBezTo>
                    <a:pt x="4501" y="-579"/>
                    <a:pt x="12355" y="1581"/>
                    <a:pt x="2021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0220274" y="1011852"/>
              <a:ext cx="163728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0" fill="norm" stroke="1" extrusionOk="0">
                  <a:moveTo>
                    <a:pt x="3323" y="7600"/>
                  </a:moveTo>
                  <a:cubicBezTo>
                    <a:pt x="2215" y="10030"/>
                    <a:pt x="1108" y="12460"/>
                    <a:pt x="554" y="14620"/>
                  </a:cubicBezTo>
                  <a:cubicBezTo>
                    <a:pt x="0" y="16780"/>
                    <a:pt x="0" y="18670"/>
                    <a:pt x="0" y="18940"/>
                  </a:cubicBezTo>
                  <a:cubicBezTo>
                    <a:pt x="0" y="19210"/>
                    <a:pt x="0" y="17860"/>
                    <a:pt x="1246" y="14755"/>
                  </a:cubicBezTo>
                  <a:cubicBezTo>
                    <a:pt x="2492" y="11650"/>
                    <a:pt x="4985" y="6790"/>
                    <a:pt x="6646" y="3820"/>
                  </a:cubicBezTo>
                  <a:cubicBezTo>
                    <a:pt x="8308" y="850"/>
                    <a:pt x="9138" y="-230"/>
                    <a:pt x="9692" y="40"/>
                  </a:cubicBezTo>
                  <a:cubicBezTo>
                    <a:pt x="10246" y="310"/>
                    <a:pt x="10523" y="1930"/>
                    <a:pt x="10662" y="4225"/>
                  </a:cubicBezTo>
                  <a:cubicBezTo>
                    <a:pt x="10800" y="6520"/>
                    <a:pt x="10800" y="9490"/>
                    <a:pt x="10523" y="11650"/>
                  </a:cubicBezTo>
                  <a:cubicBezTo>
                    <a:pt x="10246" y="13810"/>
                    <a:pt x="9692" y="15160"/>
                    <a:pt x="9831" y="15160"/>
                  </a:cubicBezTo>
                  <a:cubicBezTo>
                    <a:pt x="9969" y="15160"/>
                    <a:pt x="10800" y="13810"/>
                    <a:pt x="11908" y="11920"/>
                  </a:cubicBezTo>
                  <a:cubicBezTo>
                    <a:pt x="13015" y="10030"/>
                    <a:pt x="14400" y="7600"/>
                    <a:pt x="16062" y="5845"/>
                  </a:cubicBezTo>
                  <a:cubicBezTo>
                    <a:pt x="17723" y="4090"/>
                    <a:pt x="19662" y="3010"/>
                    <a:pt x="20631" y="3415"/>
                  </a:cubicBezTo>
                  <a:cubicBezTo>
                    <a:pt x="21600" y="3820"/>
                    <a:pt x="21600" y="5710"/>
                    <a:pt x="21046" y="8275"/>
                  </a:cubicBezTo>
                  <a:cubicBezTo>
                    <a:pt x="20492" y="10840"/>
                    <a:pt x="19385" y="14080"/>
                    <a:pt x="18692" y="16375"/>
                  </a:cubicBezTo>
                  <a:cubicBezTo>
                    <a:pt x="18000" y="18670"/>
                    <a:pt x="17723" y="20020"/>
                    <a:pt x="17446" y="20695"/>
                  </a:cubicBezTo>
                  <a:cubicBezTo>
                    <a:pt x="17169" y="21370"/>
                    <a:pt x="16892" y="21370"/>
                    <a:pt x="16615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0429824" y="1058732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0480624" y="95713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0460643" y="1060433"/>
              <a:ext cx="124532" cy="39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80" fill="norm" stroke="1" extrusionOk="0">
                  <a:moveTo>
                    <a:pt x="7470" y="1287"/>
                  </a:moveTo>
                  <a:cubicBezTo>
                    <a:pt x="8863" y="827"/>
                    <a:pt x="10257" y="368"/>
                    <a:pt x="11825" y="138"/>
                  </a:cubicBezTo>
                  <a:cubicBezTo>
                    <a:pt x="13392" y="-92"/>
                    <a:pt x="15134" y="-92"/>
                    <a:pt x="17051" y="597"/>
                  </a:cubicBezTo>
                  <a:cubicBezTo>
                    <a:pt x="18967" y="1287"/>
                    <a:pt x="21057" y="2665"/>
                    <a:pt x="20360" y="3872"/>
                  </a:cubicBezTo>
                  <a:cubicBezTo>
                    <a:pt x="19663" y="5078"/>
                    <a:pt x="16180" y="6112"/>
                    <a:pt x="13741" y="7146"/>
                  </a:cubicBezTo>
                  <a:cubicBezTo>
                    <a:pt x="11302" y="8180"/>
                    <a:pt x="9909" y="9214"/>
                    <a:pt x="10083" y="10248"/>
                  </a:cubicBezTo>
                  <a:cubicBezTo>
                    <a:pt x="10257" y="11282"/>
                    <a:pt x="11999" y="12317"/>
                    <a:pt x="13741" y="13465"/>
                  </a:cubicBezTo>
                  <a:cubicBezTo>
                    <a:pt x="15483" y="14614"/>
                    <a:pt x="17225" y="15878"/>
                    <a:pt x="18096" y="16855"/>
                  </a:cubicBezTo>
                  <a:cubicBezTo>
                    <a:pt x="18967" y="17831"/>
                    <a:pt x="18967" y="18521"/>
                    <a:pt x="18444" y="19210"/>
                  </a:cubicBezTo>
                  <a:cubicBezTo>
                    <a:pt x="17922" y="19899"/>
                    <a:pt x="16876" y="20589"/>
                    <a:pt x="15483" y="20991"/>
                  </a:cubicBezTo>
                  <a:cubicBezTo>
                    <a:pt x="14089" y="21393"/>
                    <a:pt x="12347" y="21508"/>
                    <a:pt x="9560" y="21221"/>
                  </a:cubicBezTo>
                  <a:cubicBezTo>
                    <a:pt x="6773" y="20934"/>
                    <a:pt x="2941" y="20244"/>
                    <a:pt x="1199" y="18980"/>
                  </a:cubicBezTo>
                  <a:cubicBezTo>
                    <a:pt x="-543" y="17717"/>
                    <a:pt x="-195" y="15878"/>
                    <a:pt x="1025" y="14614"/>
                  </a:cubicBezTo>
                  <a:cubicBezTo>
                    <a:pt x="2244" y="13351"/>
                    <a:pt x="4334" y="12661"/>
                    <a:pt x="6425" y="11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0550474" y="113493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0601274" y="1063156"/>
              <a:ext cx="203201" cy="13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0772"/>
                  </a:moveTo>
                  <a:cubicBezTo>
                    <a:pt x="4275" y="8548"/>
                    <a:pt x="8550" y="6325"/>
                    <a:pt x="10912" y="4419"/>
                  </a:cubicBezTo>
                  <a:cubicBezTo>
                    <a:pt x="13275" y="2513"/>
                    <a:pt x="13725" y="925"/>
                    <a:pt x="13388" y="289"/>
                  </a:cubicBezTo>
                  <a:cubicBezTo>
                    <a:pt x="13050" y="-346"/>
                    <a:pt x="11925" y="-28"/>
                    <a:pt x="9900" y="2195"/>
                  </a:cubicBezTo>
                  <a:cubicBezTo>
                    <a:pt x="7875" y="4419"/>
                    <a:pt x="4950" y="8548"/>
                    <a:pt x="3263" y="11407"/>
                  </a:cubicBezTo>
                  <a:cubicBezTo>
                    <a:pt x="1575" y="14266"/>
                    <a:pt x="1125" y="15854"/>
                    <a:pt x="1125" y="17442"/>
                  </a:cubicBezTo>
                  <a:cubicBezTo>
                    <a:pt x="1125" y="19030"/>
                    <a:pt x="1575" y="20619"/>
                    <a:pt x="5062" y="20936"/>
                  </a:cubicBezTo>
                  <a:cubicBezTo>
                    <a:pt x="8550" y="21254"/>
                    <a:pt x="15075" y="20301"/>
                    <a:pt x="2160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0730375" y="901727"/>
              <a:ext cx="224383" cy="38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3" fill="norm" stroke="1" extrusionOk="0">
                  <a:moveTo>
                    <a:pt x="12518" y="14775"/>
                  </a:moveTo>
                  <a:cubicBezTo>
                    <a:pt x="11105" y="13831"/>
                    <a:pt x="9692" y="12887"/>
                    <a:pt x="8178" y="12414"/>
                  </a:cubicBezTo>
                  <a:cubicBezTo>
                    <a:pt x="6664" y="11942"/>
                    <a:pt x="5049" y="11942"/>
                    <a:pt x="3636" y="12473"/>
                  </a:cubicBezTo>
                  <a:cubicBezTo>
                    <a:pt x="2222" y="13005"/>
                    <a:pt x="1011" y="14067"/>
                    <a:pt x="406" y="14893"/>
                  </a:cubicBezTo>
                  <a:cubicBezTo>
                    <a:pt x="-200" y="15719"/>
                    <a:pt x="-200" y="16310"/>
                    <a:pt x="910" y="16782"/>
                  </a:cubicBezTo>
                  <a:cubicBezTo>
                    <a:pt x="2021" y="17254"/>
                    <a:pt x="4241" y="17608"/>
                    <a:pt x="6966" y="16959"/>
                  </a:cubicBezTo>
                  <a:cubicBezTo>
                    <a:pt x="9692" y="16310"/>
                    <a:pt x="12921" y="14657"/>
                    <a:pt x="15344" y="12355"/>
                  </a:cubicBezTo>
                  <a:cubicBezTo>
                    <a:pt x="17766" y="10054"/>
                    <a:pt x="19381" y="7103"/>
                    <a:pt x="20290" y="5155"/>
                  </a:cubicBezTo>
                  <a:cubicBezTo>
                    <a:pt x="21198" y="3208"/>
                    <a:pt x="21400" y="2264"/>
                    <a:pt x="21400" y="1496"/>
                  </a:cubicBezTo>
                  <a:cubicBezTo>
                    <a:pt x="21400" y="729"/>
                    <a:pt x="21198" y="139"/>
                    <a:pt x="20593" y="21"/>
                  </a:cubicBezTo>
                  <a:cubicBezTo>
                    <a:pt x="19987" y="-97"/>
                    <a:pt x="18978" y="257"/>
                    <a:pt x="17564" y="1910"/>
                  </a:cubicBezTo>
                  <a:cubicBezTo>
                    <a:pt x="16151" y="3562"/>
                    <a:pt x="14335" y="6513"/>
                    <a:pt x="13527" y="9700"/>
                  </a:cubicBezTo>
                  <a:cubicBezTo>
                    <a:pt x="12720" y="12887"/>
                    <a:pt x="12921" y="16310"/>
                    <a:pt x="13325" y="18316"/>
                  </a:cubicBezTo>
                  <a:cubicBezTo>
                    <a:pt x="13729" y="20323"/>
                    <a:pt x="14335" y="20913"/>
                    <a:pt x="1494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538366" y="1908256"/>
              <a:ext cx="220550" cy="40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58" fill="norm" stroke="1" extrusionOk="0">
                  <a:moveTo>
                    <a:pt x="21435" y="13625"/>
                  </a:moveTo>
                  <a:cubicBezTo>
                    <a:pt x="21024" y="12960"/>
                    <a:pt x="20612" y="12295"/>
                    <a:pt x="19378" y="11908"/>
                  </a:cubicBezTo>
                  <a:cubicBezTo>
                    <a:pt x="18144" y="11520"/>
                    <a:pt x="16086" y="11409"/>
                    <a:pt x="14029" y="11409"/>
                  </a:cubicBezTo>
                  <a:cubicBezTo>
                    <a:pt x="11972" y="11409"/>
                    <a:pt x="9915" y="11520"/>
                    <a:pt x="7858" y="12572"/>
                  </a:cubicBezTo>
                  <a:cubicBezTo>
                    <a:pt x="5801" y="13625"/>
                    <a:pt x="3744" y="15618"/>
                    <a:pt x="2715" y="17169"/>
                  </a:cubicBezTo>
                  <a:cubicBezTo>
                    <a:pt x="1686" y="18720"/>
                    <a:pt x="1686" y="19828"/>
                    <a:pt x="2921" y="20548"/>
                  </a:cubicBezTo>
                  <a:cubicBezTo>
                    <a:pt x="4155" y="21268"/>
                    <a:pt x="6624" y="21600"/>
                    <a:pt x="9401" y="20769"/>
                  </a:cubicBezTo>
                  <a:cubicBezTo>
                    <a:pt x="12178" y="19938"/>
                    <a:pt x="15264" y="17945"/>
                    <a:pt x="17218" y="15508"/>
                  </a:cubicBezTo>
                  <a:cubicBezTo>
                    <a:pt x="19172" y="13071"/>
                    <a:pt x="19995" y="10191"/>
                    <a:pt x="19481" y="7643"/>
                  </a:cubicBezTo>
                  <a:cubicBezTo>
                    <a:pt x="18966" y="5095"/>
                    <a:pt x="17115" y="2880"/>
                    <a:pt x="15058" y="1606"/>
                  </a:cubicBezTo>
                  <a:cubicBezTo>
                    <a:pt x="13001" y="332"/>
                    <a:pt x="10738" y="0"/>
                    <a:pt x="8578" y="0"/>
                  </a:cubicBezTo>
                  <a:cubicBezTo>
                    <a:pt x="6418" y="0"/>
                    <a:pt x="4361" y="332"/>
                    <a:pt x="2818" y="1108"/>
                  </a:cubicBezTo>
                  <a:cubicBezTo>
                    <a:pt x="1275" y="1883"/>
                    <a:pt x="246" y="3102"/>
                    <a:pt x="41" y="3988"/>
                  </a:cubicBezTo>
                  <a:cubicBezTo>
                    <a:pt x="-165" y="4874"/>
                    <a:pt x="452" y="5428"/>
                    <a:pt x="1069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822415" y="1911378"/>
              <a:ext cx="177801" cy="3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1" fill="norm" stroke="1" extrusionOk="0">
                  <a:moveTo>
                    <a:pt x="21346" y="1689"/>
                  </a:moveTo>
                  <a:cubicBezTo>
                    <a:pt x="19567" y="815"/>
                    <a:pt x="17788" y="-59"/>
                    <a:pt x="14612" y="3"/>
                  </a:cubicBezTo>
                  <a:cubicBezTo>
                    <a:pt x="11435" y="66"/>
                    <a:pt x="6861" y="1065"/>
                    <a:pt x="3939" y="2438"/>
                  </a:cubicBezTo>
                  <a:cubicBezTo>
                    <a:pt x="1017" y="3812"/>
                    <a:pt x="-254" y="5559"/>
                    <a:pt x="508" y="6995"/>
                  </a:cubicBezTo>
                  <a:cubicBezTo>
                    <a:pt x="1271" y="8431"/>
                    <a:pt x="4066" y="9555"/>
                    <a:pt x="6734" y="10491"/>
                  </a:cubicBezTo>
                  <a:cubicBezTo>
                    <a:pt x="9402" y="11428"/>
                    <a:pt x="11944" y="12177"/>
                    <a:pt x="13850" y="12864"/>
                  </a:cubicBezTo>
                  <a:cubicBezTo>
                    <a:pt x="15755" y="13550"/>
                    <a:pt x="17026" y="14175"/>
                    <a:pt x="17661" y="14861"/>
                  </a:cubicBezTo>
                  <a:cubicBezTo>
                    <a:pt x="18297" y="15548"/>
                    <a:pt x="18297" y="16297"/>
                    <a:pt x="15247" y="17421"/>
                  </a:cubicBezTo>
                  <a:cubicBezTo>
                    <a:pt x="12198" y="18544"/>
                    <a:pt x="6099" y="20043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30315" y="2403556"/>
              <a:ext cx="444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8000"/>
                    <a:pt x="4937" y="14400"/>
                    <a:pt x="7971" y="10800"/>
                  </a:cubicBezTo>
                  <a:cubicBezTo>
                    <a:pt x="11006" y="7200"/>
                    <a:pt x="14606" y="3600"/>
                    <a:pt x="16971" y="1800"/>
                  </a:cubicBezTo>
                  <a:cubicBezTo>
                    <a:pt x="19337" y="0"/>
                    <a:pt x="204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49365" y="2682681"/>
              <a:ext cx="181067" cy="33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42" fill="norm" stroke="1" extrusionOk="0">
                  <a:moveTo>
                    <a:pt x="20387" y="9218"/>
                  </a:moveTo>
                  <a:cubicBezTo>
                    <a:pt x="16989" y="8818"/>
                    <a:pt x="13591" y="8418"/>
                    <a:pt x="10436" y="9084"/>
                  </a:cubicBezTo>
                  <a:cubicBezTo>
                    <a:pt x="7281" y="9751"/>
                    <a:pt x="4369" y="11484"/>
                    <a:pt x="2670" y="13484"/>
                  </a:cubicBezTo>
                  <a:cubicBezTo>
                    <a:pt x="971" y="15484"/>
                    <a:pt x="485" y="17751"/>
                    <a:pt x="1699" y="19218"/>
                  </a:cubicBezTo>
                  <a:cubicBezTo>
                    <a:pt x="2912" y="20684"/>
                    <a:pt x="5825" y="21351"/>
                    <a:pt x="9101" y="21084"/>
                  </a:cubicBezTo>
                  <a:cubicBezTo>
                    <a:pt x="12378" y="20818"/>
                    <a:pt x="16018" y="19618"/>
                    <a:pt x="18324" y="17151"/>
                  </a:cubicBezTo>
                  <a:cubicBezTo>
                    <a:pt x="20629" y="14684"/>
                    <a:pt x="21600" y="10951"/>
                    <a:pt x="19901" y="7818"/>
                  </a:cubicBezTo>
                  <a:cubicBezTo>
                    <a:pt x="18202" y="4684"/>
                    <a:pt x="13834" y="2151"/>
                    <a:pt x="10315" y="951"/>
                  </a:cubicBezTo>
                  <a:cubicBezTo>
                    <a:pt x="6796" y="-249"/>
                    <a:pt x="4126" y="-116"/>
                    <a:pt x="2427" y="284"/>
                  </a:cubicBezTo>
                  <a:cubicBezTo>
                    <a:pt x="728" y="684"/>
                    <a:pt x="0" y="1351"/>
                    <a:pt x="0" y="2018"/>
                  </a:cubicBezTo>
                  <a:cubicBezTo>
                    <a:pt x="0" y="2684"/>
                    <a:pt x="728" y="3351"/>
                    <a:pt x="1456" y="4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835585" y="2688096"/>
              <a:ext cx="112554" cy="50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50" fill="norm" stroke="1" extrusionOk="0">
                  <a:moveTo>
                    <a:pt x="5911" y="9691"/>
                  </a:moveTo>
                  <a:cubicBezTo>
                    <a:pt x="5511" y="12547"/>
                    <a:pt x="5111" y="15403"/>
                    <a:pt x="4911" y="17099"/>
                  </a:cubicBezTo>
                  <a:cubicBezTo>
                    <a:pt x="4711" y="18795"/>
                    <a:pt x="4711" y="19331"/>
                    <a:pt x="4711" y="19955"/>
                  </a:cubicBezTo>
                  <a:cubicBezTo>
                    <a:pt x="4711" y="20580"/>
                    <a:pt x="4711" y="21294"/>
                    <a:pt x="4711" y="21428"/>
                  </a:cubicBezTo>
                  <a:cubicBezTo>
                    <a:pt x="4711" y="21562"/>
                    <a:pt x="4711" y="21116"/>
                    <a:pt x="4111" y="19420"/>
                  </a:cubicBezTo>
                  <a:cubicBezTo>
                    <a:pt x="3511" y="17724"/>
                    <a:pt x="2311" y="14779"/>
                    <a:pt x="1511" y="11655"/>
                  </a:cubicBezTo>
                  <a:cubicBezTo>
                    <a:pt x="711" y="8531"/>
                    <a:pt x="311" y="5228"/>
                    <a:pt x="111" y="3354"/>
                  </a:cubicBezTo>
                  <a:cubicBezTo>
                    <a:pt x="-89" y="1479"/>
                    <a:pt x="-89" y="1033"/>
                    <a:pt x="711" y="676"/>
                  </a:cubicBezTo>
                  <a:cubicBezTo>
                    <a:pt x="1511" y="319"/>
                    <a:pt x="3111" y="51"/>
                    <a:pt x="4911" y="7"/>
                  </a:cubicBezTo>
                  <a:cubicBezTo>
                    <a:pt x="6711" y="-38"/>
                    <a:pt x="8711" y="141"/>
                    <a:pt x="10911" y="855"/>
                  </a:cubicBezTo>
                  <a:cubicBezTo>
                    <a:pt x="13111" y="1569"/>
                    <a:pt x="15511" y="2818"/>
                    <a:pt x="16311" y="3934"/>
                  </a:cubicBezTo>
                  <a:cubicBezTo>
                    <a:pt x="17111" y="5050"/>
                    <a:pt x="16311" y="6031"/>
                    <a:pt x="15311" y="6701"/>
                  </a:cubicBezTo>
                  <a:cubicBezTo>
                    <a:pt x="14311" y="7370"/>
                    <a:pt x="13111" y="7727"/>
                    <a:pt x="11511" y="7906"/>
                  </a:cubicBezTo>
                  <a:cubicBezTo>
                    <a:pt x="9911" y="8084"/>
                    <a:pt x="7911" y="8084"/>
                    <a:pt x="7911" y="8084"/>
                  </a:cubicBezTo>
                  <a:cubicBezTo>
                    <a:pt x="7911" y="8084"/>
                    <a:pt x="9911" y="8084"/>
                    <a:pt x="11911" y="8084"/>
                  </a:cubicBezTo>
                  <a:cubicBezTo>
                    <a:pt x="13911" y="8084"/>
                    <a:pt x="15911" y="8084"/>
                    <a:pt x="17511" y="8307"/>
                  </a:cubicBezTo>
                  <a:cubicBezTo>
                    <a:pt x="19111" y="8531"/>
                    <a:pt x="20311" y="8977"/>
                    <a:pt x="20911" y="9423"/>
                  </a:cubicBezTo>
                  <a:cubicBezTo>
                    <a:pt x="21511" y="9869"/>
                    <a:pt x="21511" y="10316"/>
                    <a:pt x="19711" y="10896"/>
                  </a:cubicBezTo>
                  <a:cubicBezTo>
                    <a:pt x="17911" y="11476"/>
                    <a:pt x="14311" y="12190"/>
                    <a:pt x="11711" y="12413"/>
                  </a:cubicBezTo>
                  <a:cubicBezTo>
                    <a:pt x="9111" y="12636"/>
                    <a:pt x="7511" y="12369"/>
                    <a:pt x="5911" y="12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019265" y="290520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844920" y="2569601"/>
              <a:ext cx="110846" cy="9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72" fill="norm" stroke="1" extrusionOk="0">
                  <a:moveTo>
                    <a:pt x="9116" y="2607"/>
                  </a:moveTo>
                  <a:cubicBezTo>
                    <a:pt x="7078" y="6833"/>
                    <a:pt x="5040" y="11060"/>
                    <a:pt x="3410" y="14581"/>
                  </a:cubicBezTo>
                  <a:cubicBezTo>
                    <a:pt x="1780" y="18103"/>
                    <a:pt x="557" y="20920"/>
                    <a:pt x="150" y="21155"/>
                  </a:cubicBezTo>
                  <a:cubicBezTo>
                    <a:pt x="-258" y="21390"/>
                    <a:pt x="150" y="19042"/>
                    <a:pt x="1576" y="15520"/>
                  </a:cubicBezTo>
                  <a:cubicBezTo>
                    <a:pt x="3002" y="11999"/>
                    <a:pt x="5448" y="7303"/>
                    <a:pt x="7485" y="4251"/>
                  </a:cubicBezTo>
                  <a:cubicBezTo>
                    <a:pt x="9523" y="1199"/>
                    <a:pt x="11153" y="-210"/>
                    <a:pt x="12580" y="25"/>
                  </a:cubicBezTo>
                  <a:cubicBezTo>
                    <a:pt x="14006" y="260"/>
                    <a:pt x="15229" y="2138"/>
                    <a:pt x="16655" y="5425"/>
                  </a:cubicBezTo>
                  <a:cubicBezTo>
                    <a:pt x="18082" y="8712"/>
                    <a:pt x="19712" y="13407"/>
                    <a:pt x="21342" y="1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730465" y="234640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8000"/>
                    <a:pt x="12150" y="14400"/>
                    <a:pt x="15750" y="10800"/>
                  </a:cubicBezTo>
                  <a:cubicBezTo>
                    <a:pt x="19350" y="7200"/>
                    <a:pt x="204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743165" y="2498806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2410371" y="2145323"/>
              <a:ext cx="425045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4980" y="732"/>
                  </a:moveTo>
                  <a:cubicBezTo>
                    <a:pt x="15619" y="366"/>
                    <a:pt x="16257" y="0"/>
                    <a:pt x="16417" y="0"/>
                  </a:cubicBezTo>
                  <a:cubicBezTo>
                    <a:pt x="16576" y="0"/>
                    <a:pt x="16257" y="366"/>
                    <a:pt x="14927" y="1236"/>
                  </a:cubicBezTo>
                  <a:cubicBezTo>
                    <a:pt x="13597" y="2105"/>
                    <a:pt x="11256" y="3478"/>
                    <a:pt x="8969" y="4668"/>
                  </a:cubicBezTo>
                  <a:cubicBezTo>
                    <a:pt x="6681" y="5858"/>
                    <a:pt x="4446" y="6864"/>
                    <a:pt x="3010" y="7551"/>
                  </a:cubicBezTo>
                  <a:cubicBezTo>
                    <a:pt x="1573" y="8237"/>
                    <a:pt x="935" y="8603"/>
                    <a:pt x="509" y="9015"/>
                  </a:cubicBezTo>
                  <a:cubicBezTo>
                    <a:pt x="84" y="9427"/>
                    <a:pt x="-129" y="9885"/>
                    <a:pt x="84" y="10159"/>
                  </a:cubicBezTo>
                  <a:cubicBezTo>
                    <a:pt x="297" y="10434"/>
                    <a:pt x="935" y="10525"/>
                    <a:pt x="2904" y="10617"/>
                  </a:cubicBezTo>
                  <a:cubicBezTo>
                    <a:pt x="4872" y="10708"/>
                    <a:pt x="8171" y="10800"/>
                    <a:pt x="10139" y="10846"/>
                  </a:cubicBezTo>
                  <a:cubicBezTo>
                    <a:pt x="12107" y="10892"/>
                    <a:pt x="12746" y="10892"/>
                    <a:pt x="12905" y="11075"/>
                  </a:cubicBezTo>
                  <a:cubicBezTo>
                    <a:pt x="13065" y="11258"/>
                    <a:pt x="12746" y="11624"/>
                    <a:pt x="11363" y="12356"/>
                  </a:cubicBezTo>
                  <a:cubicBezTo>
                    <a:pt x="9979" y="13088"/>
                    <a:pt x="7532" y="14186"/>
                    <a:pt x="5670" y="15239"/>
                  </a:cubicBezTo>
                  <a:cubicBezTo>
                    <a:pt x="3808" y="16292"/>
                    <a:pt x="2531" y="17298"/>
                    <a:pt x="1786" y="18031"/>
                  </a:cubicBezTo>
                  <a:cubicBezTo>
                    <a:pt x="1041" y="18763"/>
                    <a:pt x="829" y="19220"/>
                    <a:pt x="935" y="19586"/>
                  </a:cubicBezTo>
                  <a:cubicBezTo>
                    <a:pt x="1041" y="19953"/>
                    <a:pt x="1467" y="20227"/>
                    <a:pt x="2850" y="20364"/>
                  </a:cubicBezTo>
                  <a:cubicBezTo>
                    <a:pt x="4234" y="20502"/>
                    <a:pt x="6574" y="20502"/>
                    <a:pt x="9607" y="20456"/>
                  </a:cubicBezTo>
                  <a:cubicBezTo>
                    <a:pt x="12639" y="20410"/>
                    <a:pt x="16364" y="20319"/>
                    <a:pt x="18492" y="20273"/>
                  </a:cubicBezTo>
                  <a:cubicBezTo>
                    <a:pt x="20620" y="20227"/>
                    <a:pt x="21152" y="20227"/>
                    <a:pt x="21311" y="20456"/>
                  </a:cubicBezTo>
                  <a:cubicBezTo>
                    <a:pt x="21471" y="20685"/>
                    <a:pt x="21258" y="21142"/>
                    <a:pt x="210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3068612" y="2176232"/>
              <a:ext cx="223954" cy="4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8" fill="norm" stroke="1" extrusionOk="0">
                  <a:moveTo>
                    <a:pt x="5008" y="3481"/>
                  </a:moveTo>
                  <a:cubicBezTo>
                    <a:pt x="4604" y="2622"/>
                    <a:pt x="4200" y="1762"/>
                    <a:pt x="4503" y="1171"/>
                  </a:cubicBezTo>
                  <a:cubicBezTo>
                    <a:pt x="4806" y="580"/>
                    <a:pt x="5815" y="257"/>
                    <a:pt x="7531" y="96"/>
                  </a:cubicBezTo>
                  <a:cubicBezTo>
                    <a:pt x="9247" y="-65"/>
                    <a:pt x="11669" y="-65"/>
                    <a:pt x="13385" y="419"/>
                  </a:cubicBezTo>
                  <a:cubicBezTo>
                    <a:pt x="15101" y="902"/>
                    <a:pt x="16110" y="1869"/>
                    <a:pt x="15707" y="3696"/>
                  </a:cubicBezTo>
                  <a:cubicBezTo>
                    <a:pt x="15303" y="5523"/>
                    <a:pt x="13486" y="8210"/>
                    <a:pt x="10862" y="10896"/>
                  </a:cubicBezTo>
                  <a:cubicBezTo>
                    <a:pt x="8238" y="13583"/>
                    <a:pt x="4806" y="16269"/>
                    <a:pt x="2686" y="18042"/>
                  </a:cubicBezTo>
                  <a:cubicBezTo>
                    <a:pt x="566" y="19816"/>
                    <a:pt x="-241" y="20675"/>
                    <a:pt x="62" y="21105"/>
                  </a:cubicBezTo>
                  <a:cubicBezTo>
                    <a:pt x="365" y="21535"/>
                    <a:pt x="1778" y="21535"/>
                    <a:pt x="4907" y="21105"/>
                  </a:cubicBezTo>
                  <a:cubicBezTo>
                    <a:pt x="8036" y="20675"/>
                    <a:pt x="12880" y="19816"/>
                    <a:pt x="15909" y="19278"/>
                  </a:cubicBezTo>
                  <a:cubicBezTo>
                    <a:pt x="18937" y="18741"/>
                    <a:pt x="20148" y="18526"/>
                    <a:pt x="21359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3406865" y="24988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3623778" y="2039752"/>
              <a:ext cx="157738" cy="50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8" fill="norm" stroke="1" extrusionOk="0">
                  <a:moveTo>
                    <a:pt x="21180" y="1154"/>
                  </a:moveTo>
                  <a:cubicBezTo>
                    <a:pt x="20612" y="706"/>
                    <a:pt x="20043" y="258"/>
                    <a:pt x="19048" y="78"/>
                  </a:cubicBezTo>
                  <a:cubicBezTo>
                    <a:pt x="18054" y="-101"/>
                    <a:pt x="16633" y="-11"/>
                    <a:pt x="14217" y="750"/>
                  </a:cubicBezTo>
                  <a:cubicBezTo>
                    <a:pt x="11801" y="1512"/>
                    <a:pt x="8391" y="2946"/>
                    <a:pt x="5691" y="5232"/>
                  </a:cubicBezTo>
                  <a:cubicBezTo>
                    <a:pt x="2991" y="7517"/>
                    <a:pt x="1001" y="10654"/>
                    <a:pt x="291" y="13343"/>
                  </a:cubicBezTo>
                  <a:cubicBezTo>
                    <a:pt x="-420" y="16032"/>
                    <a:pt x="148" y="18272"/>
                    <a:pt x="2280" y="19617"/>
                  </a:cubicBezTo>
                  <a:cubicBezTo>
                    <a:pt x="4412" y="20961"/>
                    <a:pt x="8106" y="21409"/>
                    <a:pt x="10664" y="21454"/>
                  </a:cubicBezTo>
                  <a:cubicBezTo>
                    <a:pt x="13222" y="21499"/>
                    <a:pt x="14643" y="21140"/>
                    <a:pt x="16064" y="20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3838665" y="2130506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039"/>
                    <a:pt x="11782" y="12077"/>
                    <a:pt x="15382" y="15677"/>
                  </a:cubicBezTo>
                  <a:cubicBezTo>
                    <a:pt x="18982" y="19277"/>
                    <a:pt x="20291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3946615" y="2086056"/>
              <a:ext cx="952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350"/>
                    <a:pt x="14880" y="2700"/>
                    <a:pt x="11760" y="5288"/>
                  </a:cubicBezTo>
                  <a:cubicBezTo>
                    <a:pt x="8640" y="7875"/>
                    <a:pt x="5760" y="11700"/>
                    <a:pt x="3600" y="14400"/>
                  </a:cubicBezTo>
                  <a:cubicBezTo>
                    <a:pt x="1440" y="17100"/>
                    <a:pt x="0" y="18675"/>
                    <a:pt x="0" y="19687"/>
                  </a:cubicBezTo>
                  <a:cubicBezTo>
                    <a:pt x="0" y="20700"/>
                    <a:pt x="1440" y="21150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4086315" y="244800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4067265" y="2280462"/>
              <a:ext cx="87187" cy="8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75" fill="norm" stroke="1" extrusionOk="0">
                  <a:moveTo>
                    <a:pt x="9257" y="2189"/>
                  </a:moveTo>
                  <a:cubicBezTo>
                    <a:pt x="7200" y="4296"/>
                    <a:pt x="5143" y="6404"/>
                    <a:pt x="3343" y="8511"/>
                  </a:cubicBezTo>
                  <a:cubicBezTo>
                    <a:pt x="1543" y="10618"/>
                    <a:pt x="0" y="12726"/>
                    <a:pt x="0" y="14833"/>
                  </a:cubicBezTo>
                  <a:cubicBezTo>
                    <a:pt x="0" y="16940"/>
                    <a:pt x="1543" y="19048"/>
                    <a:pt x="4371" y="20101"/>
                  </a:cubicBezTo>
                  <a:cubicBezTo>
                    <a:pt x="7200" y="21155"/>
                    <a:pt x="11314" y="21155"/>
                    <a:pt x="14657" y="18784"/>
                  </a:cubicBezTo>
                  <a:cubicBezTo>
                    <a:pt x="18000" y="16414"/>
                    <a:pt x="20571" y="11672"/>
                    <a:pt x="21086" y="7984"/>
                  </a:cubicBezTo>
                  <a:cubicBezTo>
                    <a:pt x="21600" y="4296"/>
                    <a:pt x="20057" y="1662"/>
                    <a:pt x="17229" y="609"/>
                  </a:cubicBezTo>
                  <a:cubicBezTo>
                    <a:pt x="14400" y="-445"/>
                    <a:pt x="10286" y="82"/>
                    <a:pt x="6171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4372065" y="2340056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4816282" y="2069123"/>
              <a:ext cx="120934" cy="46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93" fill="norm" stroke="1" extrusionOk="0">
                  <a:moveTo>
                    <a:pt x="20917" y="775"/>
                  </a:moveTo>
                  <a:cubicBezTo>
                    <a:pt x="19819" y="387"/>
                    <a:pt x="18720" y="0"/>
                    <a:pt x="17439" y="0"/>
                  </a:cubicBezTo>
                  <a:cubicBezTo>
                    <a:pt x="16158" y="0"/>
                    <a:pt x="14693" y="387"/>
                    <a:pt x="11581" y="2131"/>
                  </a:cubicBezTo>
                  <a:cubicBezTo>
                    <a:pt x="8470" y="3874"/>
                    <a:pt x="3710" y="6974"/>
                    <a:pt x="1514" y="10025"/>
                  </a:cubicBezTo>
                  <a:cubicBezTo>
                    <a:pt x="-683" y="13076"/>
                    <a:pt x="-317" y="16079"/>
                    <a:pt x="1514" y="18016"/>
                  </a:cubicBezTo>
                  <a:cubicBezTo>
                    <a:pt x="3344" y="19953"/>
                    <a:pt x="6639" y="20825"/>
                    <a:pt x="9385" y="21213"/>
                  </a:cubicBezTo>
                  <a:cubicBezTo>
                    <a:pt x="12131" y="21600"/>
                    <a:pt x="14327" y="21503"/>
                    <a:pt x="1652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5083735" y="2079754"/>
              <a:ext cx="126539" cy="57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51" fill="norm" stroke="1" extrusionOk="0">
                  <a:moveTo>
                    <a:pt x="5232" y="8717"/>
                  </a:moveTo>
                  <a:cubicBezTo>
                    <a:pt x="4170" y="11152"/>
                    <a:pt x="3108" y="13587"/>
                    <a:pt x="2577" y="15590"/>
                  </a:cubicBezTo>
                  <a:cubicBezTo>
                    <a:pt x="2046" y="17593"/>
                    <a:pt x="2046" y="19164"/>
                    <a:pt x="1869" y="20145"/>
                  </a:cubicBezTo>
                  <a:cubicBezTo>
                    <a:pt x="1691" y="21127"/>
                    <a:pt x="1337" y="21520"/>
                    <a:pt x="1160" y="21441"/>
                  </a:cubicBezTo>
                  <a:cubicBezTo>
                    <a:pt x="983" y="21363"/>
                    <a:pt x="983" y="20813"/>
                    <a:pt x="806" y="18928"/>
                  </a:cubicBezTo>
                  <a:cubicBezTo>
                    <a:pt x="629" y="17043"/>
                    <a:pt x="275" y="13823"/>
                    <a:pt x="98" y="10877"/>
                  </a:cubicBezTo>
                  <a:cubicBezTo>
                    <a:pt x="-79" y="7932"/>
                    <a:pt x="-79" y="5261"/>
                    <a:pt x="629" y="3533"/>
                  </a:cubicBezTo>
                  <a:cubicBezTo>
                    <a:pt x="1337" y="1805"/>
                    <a:pt x="2754" y="1020"/>
                    <a:pt x="4347" y="548"/>
                  </a:cubicBezTo>
                  <a:cubicBezTo>
                    <a:pt x="5941" y="77"/>
                    <a:pt x="7711" y="-80"/>
                    <a:pt x="9305" y="38"/>
                  </a:cubicBezTo>
                  <a:cubicBezTo>
                    <a:pt x="10898" y="156"/>
                    <a:pt x="12314" y="548"/>
                    <a:pt x="13200" y="1373"/>
                  </a:cubicBezTo>
                  <a:cubicBezTo>
                    <a:pt x="14085" y="2198"/>
                    <a:pt x="14439" y="3455"/>
                    <a:pt x="13731" y="4476"/>
                  </a:cubicBezTo>
                  <a:cubicBezTo>
                    <a:pt x="13023" y="5497"/>
                    <a:pt x="11252" y="6282"/>
                    <a:pt x="9482" y="6871"/>
                  </a:cubicBezTo>
                  <a:cubicBezTo>
                    <a:pt x="7711" y="7460"/>
                    <a:pt x="5941" y="7853"/>
                    <a:pt x="5941" y="8010"/>
                  </a:cubicBezTo>
                  <a:cubicBezTo>
                    <a:pt x="5941" y="8167"/>
                    <a:pt x="7711" y="8089"/>
                    <a:pt x="9482" y="8049"/>
                  </a:cubicBezTo>
                  <a:cubicBezTo>
                    <a:pt x="11252" y="8010"/>
                    <a:pt x="13023" y="8010"/>
                    <a:pt x="14793" y="8128"/>
                  </a:cubicBezTo>
                  <a:cubicBezTo>
                    <a:pt x="16564" y="8246"/>
                    <a:pt x="18334" y="8481"/>
                    <a:pt x="19573" y="8796"/>
                  </a:cubicBezTo>
                  <a:cubicBezTo>
                    <a:pt x="20813" y="9110"/>
                    <a:pt x="21521" y="9503"/>
                    <a:pt x="20990" y="10249"/>
                  </a:cubicBezTo>
                  <a:cubicBezTo>
                    <a:pt x="20459" y="10995"/>
                    <a:pt x="18688" y="12095"/>
                    <a:pt x="16918" y="12723"/>
                  </a:cubicBezTo>
                  <a:cubicBezTo>
                    <a:pt x="15147" y="13351"/>
                    <a:pt x="13377" y="13508"/>
                    <a:pt x="11960" y="13430"/>
                  </a:cubicBezTo>
                  <a:cubicBezTo>
                    <a:pt x="10544" y="13351"/>
                    <a:pt x="9482" y="13037"/>
                    <a:pt x="8419" y="1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5230494" y="2321006"/>
              <a:ext cx="92099" cy="13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174" fill="norm" stroke="1" extrusionOk="0">
                  <a:moveTo>
                    <a:pt x="19460" y="6978"/>
                  </a:moveTo>
                  <a:cubicBezTo>
                    <a:pt x="14764" y="8308"/>
                    <a:pt x="10068" y="9637"/>
                    <a:pt x="6781" y="11132"/>
                  </a:cubicBezTo>
                  <a:cubicBezTo>
                    <a:pt x="3495" y="12628"/>
                    <a:pt x="1616" y="14289"/>
                    <a:pt x="677" y="15951"/>
                  </a:cubicBezTo>
                  <a:cubicBezTo>
                    <a:pt x="-262" y="17612"/>
                    <a:pt x="-262" y="19274"/>
                    <a:pt x="912" y="20271"/>
                  </a:cubicBezTo>
                  <a:cubicBezTo>
                    <a:pt x="2086" y="21268"/>
                    <a:pt x="4434" y="21600"/>
                    <a:pt x="8190" y="20437"/>
                  </a:cubicBezTo>
                  <a:cubicBezTo>
                    <a:pt x="11947" y="19274"/>
                    <a:pt x="17112" y="16615"/>
                    <a:pt x="19225" y="13458"/>
                  </a:cubicBezTo>
                  <a:cubicBezTo>
                    <a:pt x="21338" y="10302"/>
                    <a:pt x="20399" y="6646"/>
                    <a:pt x="18521" y="4320"/>
                  </a:cubicBezTo>
                  <a:cubicBezTo>
                    <a:pt x="16642" y="1994"/>
                    <a:pt x="13825" y="997"/>
                    <a:pt x="11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146202" y="1835142"/>
              <a:ext cx="108514" cy="12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09" fill="norm" stroke="1" extrusionOk="0">
                  <a:moveTo>
                    <a:pt x="1357" y="13900"/>
                  </a:moveTo>
                  <a:cubicBezTo>
                    <a:pt x="526" y="17672"/>
                    <a:pt x="-305" y="21443"/>
                    <a:pt x="110" y="20586"/>
                  </a:cubicBezTo>
                  <a:cubicBezTo>
                    <a:pt x="526" y="19729"/>
                    <a:pt x="2187" y="14243"/>
                    <a:pt x="3641" y="10472"/>
                  </a:cubicBezTo>
                  <a:cubicBezTo>
                    <a:pt x="5095" y="6700"/>
                    <a:pt x="6341" y="4643"/>
                    <a:pt x="7795" y="2929"/>
                  </a:cubicBezTo>
                  <a:cubicBezTo>
                    <a:pt x="9249" y="1214"/>
                    <a:pt x="10910" y="-157"/>
                    <a:pt x="12572" y="14"/>
                  </a:cubicBezTo>
                  <a:cubicBezTo>
                    <a:pt x="14233" y="186"/>
                    <a:pt x="15895" y="1900"/>
                    <a:pt x="17349" y="5500"/>
                  </a:cubicBezTo>
                  <a:cubicBezTo>
                    <a:pt x="18803" y="9100"/>
                    <a:pt x="20049" y="14586"/>
                    <a:pt x="21295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496015" y="2282906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4400"/>
                    <a:pt x="12800" y="7200"/>
                    <a:pt x="16400" y="360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5654765" y="221940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5781765" y="2052663"/>
              <a:ext cx="163818" cy="63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2" fill="norm" stroke="1" extrusionOk="0">
                  <a:moveTo>
                    <a:pt x="0" y="21512"/>
                  </a:moveTo>
                  <a:cubicBezTo>
                    <a:pt x="277" y="19152"/>
                    <a:pt x="554" y="16791"/>
                    <a:pt x="1108" y="14324"/>
                  </a:cubicBezTo>
                  <a:cubicBezTo>
                    <a:pt x="1662" y="11856"/>
                    <a:pt x="2492" y="9282"/>
                    <a:pt x="3600" y="7100"/>
                  </a:cubicBezTo>
                  <a:cubicBezTo>
                    <a:pt x="4708" y="4919"/>
                    <a:pt x="6092" y="3131"/>
                    <a:pt x="7200" y="2022"/>
                  </a:cubicBezTo>
                  <a:cubicBezTo>
                    <a:pt x="8308" y="913"/>
                    <a:pt x="9138" y="484"/>
                    <a:pt x="10246" y="234"/>
                  </a:cubicBezTo>
                  <a:cubicBezTo>
                    <a:pt x="11354" y="-16"/>
                    <a:pt x="12738" y="-88"/>
                    <a:pt x="13846" y="127"/>
                  </a:cubicBezTo>
                  <a:cubicBezTo>
                    <a:pt x="14954" y="341"/>
                    <a:pt x="15785" y="842"/>
                    <a:pt x="16200" y="1736"/>
                  </a:cubicBezTo>
                  <a:cubicBezTo>
                    <a:pt x="16615" y="2630"/>
                    <a:pt x="16615" y="3917"/>
                    <a:pt x="16477" y="4740"/>
                  </a:cubicBezTo>
                  <a:cubicBezTo>
                    <a:pt x="16338" y="5562"/>
                    <a:pt x="16062" y="5920"/>
                    <a:pt x="14954" y="6313"/>
                  </a:cubicBezTo>
                  <a:cubicBezTo>
                    <a:pt x="13846" y="6707"/>
                    <a:pt x="11908" y="7136"/>
                    <a:pt x="11631" y="7279"/>
                  </a:cubicBezTo>
                  <a:cubicBezTo>
                    <a:pt x="11354" y="7422"/>
                    <a:pt x="12738" y="7279"/>
                    <a:pt x="14123" y="7207"/>
                  </a:cubicBezTo>
                  <a:cubicBezTo>
                    <a:pt x="15508" y="7136"/>
                    <a:pt x="16892" y="7136"/>
                    <a:pt x="18138" y="7243"/>
                  </a:cubicBezTo>
                  <a:cubicBezTo>
                    <a:pt x="19385" y="7350"/>
                    <a:pt x="20492" y="7565"/>
                    <a:pt x="21046" y="7887"/>
                  </a:cubicBezTo>
                  <a:cubicBezTo>
                    <a:pt x="21600" y="8209"/>
                    <a:pt x="21600" y="8638"/>
                    <a:pt x="20769" y="9103"/>
                  </a:cubicBezTo>
                  <a:cubicBezTo>
                    <a:pt x="19938" y="9568"/>
                    <a:pt x="18277" y="10068"/>
                    <a:pt x="16477" y="10462"/>
                  </a:cubicBezTo>
                  <a:cubicBezTo>
                    <a:pt x="14677" y="10855"/>
                    <a:pt x="12738" y="11141"/>
                    <a:pt x="12600" y="11034"/>
                  </a:cubicBezTo>
                  <a:cubicBezTo>
                    <a:pt x="12462" y="10927"/>
                    <a:pt x="14123" y="10426"/>
                    <a:pt x="15785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5984965" y="228925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819865" y="1873526"/>
              <a:ext cx="133351" cy="12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7200" y="6872"/>
                  </a:moveTo>
                  <a:cubicBezTo>
                    <a:pt x="5486" y="10059"/>
                    <a:pt x="3771" y="13246"/>
                    <a:pt x="2400" y="15902"/>
                  </a:cubicBezTo>
                  <a:cubicBezTo>
                    <a:pt x="1029" y="18557"/>
                    <a:pt x="0" y="20682"/>
                    <a:pt x="0" y="20328"/>
                  </a:cubicBezTo>
                  <a:cubicBezTo>
                    <a:pt x="0" y="19974"/>
                    <a:pt x="1029" y="17141"/>
                    <a:pt x="2229" y="13777"/>
                  </a:cubicBezTo>
                  <a:cubicBezTo>
                    <a:pt x="3429" y="10413"/>
                    <a:pt x="4800" y="6518"/>
                    <a:pt x="6686" y="3685"/>
                  </a:cubicBezTo>
                  <a:cubicBezTo>
                    <a:pt x="8571" y="852"/>
                    <a:pt x="10971" y="-918"/>
                    <a:pt x="13200" y="498"/>
                  </a:cubicBezTo>
                  <a:cubicBezTo>
                    <a:pt x="15429" y="1915"/>
                    <a:pt x="17486" y="6518"/>
                    <a:pt x="18857" y="10413"/>
                  </a:cubicBezTo>
                  <a:cubicBezTo>
                    <a:pt x="20229" y="14308"/>
                    <a:pt x="20914" y="17495"/>
                    <a:pt x="216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169115" y="2111456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106"/>
                    <a:pt x="8743" y="6212"/>
                    <a:pt x="12343" y="9812"/>
                  </a:cubicBezTo>
                  <a:cubicBezTo>
                    <a:pt x="15943" y="13412"/>
                    <a:pt x="18771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245315" y="2092406"/>
              <a:ext cx="1206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057"/>
                    <a:pt x="13263" y="4114"/>
                    <a:pt x="9853" y="7086"/>
                  </a:cubicBezTo>
                  <a:cubicBezTo>
                    <a:pt x="6442" y="10057"/>
                    <a:pt x="3789" y="13943"/>
                    <a:pt x="2274" y="16514"/>
                  </a:cubicBezTo>
                  <a:cubicBezTo>
                    <a:pt x="758" y="19086"/>
                    <a:pt x="379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416765" y="243530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6408533" y="2270206"/>
              <a:ext cx="3998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20400" y="0"/>
                  </a:moveTo>
                  <a:cubicBezTo>
                    <a:pt x="13920" y="720"/>
                    <a:pt x="7440" y="1440"/>
                    <a:pt x="3660" y="4680"/>
                  </a:cubicBezTo>
                  <a:cubicBezTo>
                    <a:pt x="-120" y="7920"/>
                    <a:pt x="-1200" y="13680"/>
                    <a:pt x="1500" y="16920"/>
                  </a:cubicBezTo>
                  <a:cubicBezTo>
                    <a:pt x="4200" y="20160"/>
                    <a:pt x="10680" y="20880"/>
                    <a:pt x="17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499315" y="2098756"/>
              <a:ext cx="10273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0" y="0"/>
                  </a:moveTo>
                  <a:cubicBezTo>
                    <a:pt x="6912" y="3038"/>
                    <a:pt x="13824" y="6075"/>
                    <a:pt x="17496" y="9056"/>
                  </a:cubicBezTo>
                  <a:cubicBezTo>
                    <a:pt x="21168" y="12038"/>
                    <a:pt x="21600" y="14962"/>
                    <a:pt x="20304" y="17044"/>
                  </a:cubicBezTo>
                  <a:cubicBezTo>
                    <a:pt x="19008" y="19125"/>
                    <a:pt x="15984" y="20362"/>
                    <a:pt x="13392" y="20981"/>
                  </a:cubicBezTo>
                  <a:cubicBezTo>
                    <a:pt x="10800" y="21600"/>
                    <a:pt x="8640" y="2160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6632665" y="2016206"/>
              <a:ext cx="11379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0" y="0"/>
                  </a:moveTo>
                  <a:cubicBezTo>
                    <a:pt x="5891" y="2057"/>
                    <a:pt x="11782" y="4114"/>
                    <a:pt x="15709" y="6386"/>
                  </a:cubicBezTo>
                  <a:cubicBezTo>
                    <a:pt x="19636" y="8657"/>
                    <a:pt x="21600" y="11143"/>
                    <a:pt x="21011" y="13629"/>
                  </a:cubicBezTo>
                  <a:cubicBezTo>
                    <a:pt x="20422" y="16114"/>
                    <a:pt x="17280" y="18600"/>
                    <a:pt x="14727" y="19929"/>
                  </a:cubicBezTo>
                  <a:cubicBezTo>
                    <a:pt x="12175" y="21257"/>
                    <a:pt x="10211" y="21429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6978012" y="2090732"/>
              <a:ext cx="165647" cy="49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89" fill="norm" stroke="1" extrusionOk="0">
                  <a:moveTo>
                    <a:pt x="20492" y="1445"/>
                  </a:moveTo>
                  <a:cubicBezTo>
                    <a:pt x="20758" y="804"/>
                    <a:pt x="21025" y="164"/>
                    <a:pt x="20758" y="26"/>
                  </a:cubicBezTo>
                  <a:cubicBezTo>
                    <a:pt x="20492" y="-111"/>
                    <a:pt x="19692" y="255"/>
                    <a:pt x="16492" y="1765"/>
                  </a:cubicBezTo>
                  <a:cubicBezTo>
                    <a:pt x="13292" y="3275"/>
                    <a:pt x="7692" y="5930"/>
                    <a:pt x="4225" y="8767"/>
                  </a:cubicBezTo>
                  <a:cubicBezTo>
                    <a:pt x="758" y="11604"/>
                    <a:pt x="-575" y="14625"/>
                    <a:pt x="225" y="16775"/>
                  </a:cubicBezTo>
                  <a:cubicBezTo>
                    <a:pt x="1025" y="18926"/>
                    <a:pt x="3958" y="20208"/>
                    <a:pt x="6758" y="20848"/>
                  </a:cubicBezTo>
                  <a:cubicBezTo>
                    <a:pt x="9558" y="21489"/>
                    <a:pt x="12225" y="21489"/>
                    <a:pt x="1489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210515" y="2400100"/>
              <a:ext cx="222251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2469" y="8818"/>
                  </a:moveTo>
                  <a:cubicBezTo>
                    <a:pt x="1234" y="3418"/>
                    <a:pt x="0" y="-1982"/>
                    <a:pt x="0" y="718"/>
                  </a:cubicBezTo>
                  <a:cubicBezTo>
                    <a:pt x="0" y="3418"/>
                    <a:pt x="1234" y="14218"/>
                    <a:pt x="5040" y="16918"/>
                  </a:cubicBezTo>
                  <a:cubicBezTo>
                    <a:pt x="8846" y="19618"/>
                    <a:pt x="15223" y="142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578815" y="2219406"/>
              <a:ext cx="254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0" y="847"/>
                    <a:pt x="3960" y="1694"/>
                    <a:pt x="6480" y="3600"/>
                  </a:cubicBezTo>
                  <a:cubicBezTo>
                    <a:pt x="9000" y="5506"/>
                    <a:pt x="12060" y="8471"/>
                    <a:pt x="14670" y="11647"/>
                  </a:cubicBezTo>
                  <a:cubicBezTo>
                    <a:pt x="17280" y="14824"/>
                    <a:pt x="1944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674065" y="2143206"/>
              <a:ext cx="1778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503"/>
                    <a:pt x="13886" y="7005"/>
                    <a:pt x="10286" y="10362"/>
                  </a:cubicBezTo>
                  <a:cubicBezTo>
                    <a:pt x="6686" y="13719"/>
                    <a:pt x="3343" y="16930"/>
                    <a:pt x="1671" y="18778"/>
                  </a:cubicBezTo>
                  <a:cubicBezTo>
                    <a:pt x="0" y="20627"/>
                    <a:pt x="0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915365" y="253055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7948816" y="2378156"/>
              <a:ext cx="49100" cy="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045" fill="norm" stroke="1" extrusionOk="0">
                  <a:moveTo>
                    <a:pt x="4677" y="3411"/>
                  </a:moveTo>
                  <a:cubicBezTo>
                    <a:pt x="1977" y="7958"/>
                    <a:pt x="-723" y="12505"/>
                    <a:pt x="177" y="15916"/>
                  </a:cubicBezTo>
                  <a:cubicBezTo>
                    <a:pt x="1077" y="19326"/>
                    <a:pt x="5577" y="21600"/>
                    <a:pt x="9627" y="18758"/>
                  </a:cubicBezTo>
                  <a:cubicBezTo>
                    <a:pt x="13677" y="15916"/>
                    <a:pt x="17277" y="7958"/>
                    <a:pt x="208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042365" y="2130506"/>
              <a:ext cx="11754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5684" y="0"/>
                  </a:moveTo>
                  <a:cubicBezTo>
                    <a:pt x="10989" y="1333"/>
                    <a:pt x="16295" y="2667"/>
                    <a:pt x="18947" y="4756"/>
                  </a:cubicBezTo>
                  <a:cubicBezTo>
                    <a:pt x="21600" y="6844"/>
                    <a:pt x="21600" y="9689"/>
                    <a:pt x="19705" y="12267"/>
                  </a:cubicBezTo>
                  <a:cubicBezTo>
                    <a:pt x="17811" y="14844"/>
                    <a:pt x="14021" y="17156"/>
                    <a:pt x="10421" y="18667"/>
                  </a:cubicBezTo>
                  <a:cubicBezTo>
                    <a:pt x="6821" y="20178"/>
                    <a:pt x="3411" y="20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8867865" y="2340056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8848815" y="2467056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9270305" y="2301956"/>
              <a:ext cx="205997" cy="25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63" fill="norm" stroke="1" extrusionOk="0">
                  <a:moveTo>
                    <a:pt x="16439" y="2678"/>
                  </a:moveTo>
                  <a:cubicBezTo>
                    <a:pt x="13873" y="1964"/>
                    <a:pt x="11307" y="1250"/>
                    <a:pt x="9061" y="1607"/>
                  </a:cubicBezTo>
                  <a:cubicBezTo>
                    <a:pt x="6815" y="1964"/>
                    <a:pt x="4891" y="3392"/>
                    <a:pt x="3287" y="5712"/>
                  </a:cubicBezTo>
                  <a:cubicBezTo>
                    <a:pt x="1683" y="8033"/>
                    <a:pt x="400" y="11246"/>
                    <a:pt x="79" y="13924"/>
                  </a:cubicBezTo>
                  <a:cubicBezTo>
                    <a:pt x="-242" y="16602"/>
                    <a:pt x="400" y="18744"/>
                    <a:pt x="2217" y="19993"/>
                  </a:cubicBezTo>
                  <a:cubicBezTo>
                    <a:pt x="4035" y="21243"/>
                    <a:pt x="7029" y="21600"/>
                    <a:pt x="10451" y="20529"/>
                  </a:cubicBezTo>
                  <a:cubicBezTo>
                    <a:pt x="13873" y="19458"/>
                    <a:pt x="17722" y="16959"/>
                    <a:pt x="19540" y="14192"/>
                  </a:cubicBezTo>
                  <a:cubicBezTo>
                    <a:pt x="21358" y="11425"/>
                    <a:pt x="21144" y="8390"/>
                    <a:pt x="19433" y="5980"/>
                  </a:cubicBezTo>
                  <a:cubicBezTo>
                    <a:pt x="17722" y="3570"/>
                    <a:pt x="14514" y="1785"/>
                    <a:pt x="113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114515" y="3754883"/>
              <a:ext cx="368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717" y="4868"/>
                    <a:pt x="9434" y="-1303"/>
                    <a:pt x="13034" y="240"/>
                  </a:cubicBezTo>
                  <a:cubicBezTo>
                    <a:pt x="16634" y="1783"/>
                    <a:pt x="1911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076162" y="3832306"/>
              <a:ext cx="400304" cy="9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0" fill="norm" stroke="1" extrusionOk="0">
                  <a:moveTo>
                    <a:pt x="1719" y="18313"/>
                  </a:moveTo>
                  <a:cubicBezTo>
                    <a:pt x="923" y="19722"/>
                    <a:pt x="127" y="21130"/>
                    <a:pt x="14" y="21365"/>
                  </a:cubicBezTo>
                  <a:cubicBezTo>
                    <a:pt x="-100" y="21600"/>
                    <a:pt x="468" y="20661"/>
                    <a:pt x="2913" y="18078"/>
                  </a:cubicBezTo>
                  <a:cubicBezTo>
                    <a:pt x="5357" y="15496"/>
                    <a:pt x="9677" y="11270"/>
                    <a:pt x="13087" y="7983"/>
                  </a:cubicBezTo>
                  <a:cubicBezTo>
                    <a:pt x="16498" y="4696"/>
                    <a:pt x="18999" y="2348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425665" y="3660856"/>
              <a:ext cx="17427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4066" y="640"/>
                    <a:pt x="8132" y="1280"/>
                    <a:pt x="11816" y="2560"/>
                  </a:cubicBezTo>
                  <a:cubicBezTo>
                    <a:pt x="15501" y="3840"/>
                    <a:pt x="18805" y="5760"/>
                    <a:pt x="20202" y="7680"/>
                  </a:cubicBezTo>
                  <a:cubicBezTo>
                    <a:pt x="21600" y="9600"/>
                    <a:pt x="21092" y="11520"/>
                    <a:pt x="17534" y="13840"/>
                  </a:cubicBezTo>
                  <a:cubicBezTo>
                    <a:pt x="13976" y="16160"/>
                    <a:pt x="7369" y="18880"/>
                    <a:pt x="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2332585" y="3584656"/>
              <a:ext cx="242431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385" y="0"/>
                  </a:moveTo>
                  <a:cubicBezTo>
                    <a:pt x="17192" y="1563"/>
                    <a:pt x="13999" y="3126"/>
                    <a:pt x="10994" y="4334"/>
                  </a:cubicBezTo>
                  <a:cubicBezTo>
                    <a:pt x="7989" y="5542"/>
                    <a:pt x="5171" y="6395"/>
                    <a:pt x="3199" y="7247"/>
                  </a:cubicBezTo>
                  <a:cubicBezTo>
                    <a:pt x="1227" y="8100"/>
                    <a:pt x="100" y="8953"/>
                    <a:pt x="6" y="9450"/>
                  </a:cubicBezTo>
                  <a:cubicBezTo>
                    <a:pt x="-88" y="9947"/>
                    <a:pt x="851" y="10089"/>
                    <a:pt x="3481" y="10374"/>
                  </a:cubicBezTo>
                  <a:cubicBezTo>
                    <a:pt x="6110" y="10658"/>
                    <a:pt x="10430" y="11084"/>
                    <a:pt x="12966" y="11582"/>
                  </a:cubicBezTo>
                  <a:cubicBezTo>
                    <a:pt x="15502" y="12079"/>
                    <a:pt x="16253" y="12647"/>
                    <a:pt x="16347" y="13216"/>
                  </a:cubicBezTo>
                  <a:cubicBezTo>
                    <a:pt x="16441" y="13784"/>
                    <a:pt x="15877" y="14353"/>
                    <a:pt x="13811" y="15276"/>
                  </a:cubicBezTo>
                  <a:cubicBezTo>
                    <a:pt x="11745" y="16200"/>
                    <a:pt x="8176" y="17479"/>
                    <a:pt x="5922" y="18261"/>
                  </a:cubicBezTo>
                  <a:cubicBezTo>
                    <a:pt x="3669" y="19042"/>
                    <a:pt x="2729" y="19326"/>
                    <a:pt x="1978" y="19753"/>
                  </a:cubicBezTo>
                  <a:cubicBezTo>
                    <a:pt x="1227" y="20179"/>
                    <a:pt x="663" y="20747"/>
                    <a:pt x="851" y="21103"/>
                  </a:cubicBezTo>
                  <a:cubicBezTo>
                    <a:pt x="1039" y="21458"/>
                    <a:pt x="1978" y="21600"/>
                    <a:pt x="5547" y="21600"/>
                  </a:cubicBezTo>
                  <a:cubicBezTo>
                    <a:pt x="9115" y="21600"/>
                    <a:pt x="15314" y="21458"/>
                    <a:pt x="2151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2723838" y="3578306"/>
              <a:ext cx="155978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5" fill="norm" stroke="1" extrusionOk="0">
                  <a:moveTo>
                    <a:pt x="21223" y="0"/>
                  </a:moveTo>
                  <a:cubicBezTo>
                    <a:pt x="16903" y="588"/>
                    <a:pt x="12583" y="1176"/>
                    <a:pt x="8983" y="3159"/>
                  </a:cubicBezTo>
                  <a:cubicBezTo>
                    <a:pt x="5383" y="5143"/>
                    <a:pt x="2503" y="8522"/>
                    <a:pt x="1063" y="11608"/>
                  </a:cubicBezTo>
                  <a:cubicBezTo>
                    <a:pt x="-377" y="14694"/>
                    <a:pt x="-377" y="17486"/>
                    <a:pt x="1207" y="19176"/>
                  </a:cubicBezTo>
                  <a:cubicBezTo>
                    <a:pt x="2791" y="20865"/>
                    <a:pt x="5959" y="21453"/>
                    <a:pt x="8551" y="21527"/>
                  </a:cubicBezTo>
                  <a:cubicBezTo>
                    <a:pt x="11143" y="21600"/>
                    <a:pt x="13159" y="21159"/>
                    <a:pt x="15175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2917915" y="3622756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547"/>
                    <a:pt x="8308" y="9095"/>
                    <a:pt x="10938" y="11937"/>
                  </a:cubicBezTo>
                  <a:cubicBezTo>
                    <a:pt x="13569" y="14779"/>
                    <a:pt x="14677" y="15916"/>
                    <a:pt x="16200" y="17242"/>
                  </a:cubicBezTo>
                  <a:cubicBezTo>
                    <a:pt x="17723" y="18568"/>
                    <a:pt x="19662" y="20084"/>
                    <a:pt x="20631" y="2084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943315" y="3603706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53"/>
                    <a:pt x="18000" y="306"/>
                    <a:pt x="15840" y="1379"/>
                  </a:cubicBezTo>
                  <a:cubicBezTo>
                    <a:pt x="13680" y="2451"/>
                    <a:pt x="11160" y="4443"/>
                    <a:pt x="8460" y="7200"/>
                  </a:cubicBezTo>
                  <a:cubicBezTo>
                    <a:pt x="5760" y="9957"/>
                    <a:pt x="2880" y="13481"/>
                    <a:pt x="1440" y="16009"/>
                  </a:cubicBezTo>
                  <a:cubicBezTo>
                    <a:pt x="0" y="18536"/>
                    <a:pt x="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3102065" y="383865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3108415" y="369260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3248115" y="3559256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600"/>
                    <a:pt x="8509" y="7200"/>
                    <a:pt x="11455" y="10165"/>
                  </a:cubicBezTo>
                  <a:cubicBezTo>
                    <a:pt x="14400" y="13129"/>
                    <a:pt x="16036" y="15459"/>
                    <a:pt x="17509" y="17259"/>
                  </a:cubicBezTo>
                  <a:cubicBezTo>
                    <a:pt x="18982" y="19059"/>
                    <a:pt x="20291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362415" y="3553240"/>
              <a:ext cx="82551" cy="36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717"/>
                  </a:moveTo>
                  <a:cubicBezTo>
                    <a:pt x="19938" y="226"/>
                    <a:pt x="18277" y="-265"/>
                    <a:pt x="16338" y="165"/>
                  </a:cubicBezTo>
                  <a:cubicBezTo>
                    <a:pt x="14400" y="594"/>
                    <a:pt x="12185" y="1944"/>
                    <a:pt x="9692" y="4276"/>
                  </a:cubicBezTo>
                  <a:cubicBezTo>
                    <a:pt x="7200" y="6608"/>
                    <a:pt x="4431" y="9921"/>
                    <a:pt x="2769" y="12928"/>
                  </a:cubicBezTo>
                  <a:cubicBezTo>
                    <a:pt x="1108" y="15935"/>
                    <a:pt x="554" y="18635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444965" y="387675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448869" y="3718006"/>
              <a:ext cx="2784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4400"/>
                    <a:pt x="-1303" y="7200"/>
                    <a:pt x="240" y="3600"/>
                  </a:cubicBezTo>
                  <a:cubicBezTo>
                    <a:pt x="1783" y="0"/>
                    <a:pt x="11040" y="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533865" y="3540206"/>
              <a:ext cx="8600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0" y="0"/>
                  </a:moveTo>
                  <a:cubicBezTo>
                    <a:pt x="6530" y="2629"/>
                    <a:pt x="13060" y="5257"/>
                    <a:pt x="16828" y="8114"/>
                  </a:cubicBezTo>
                  <a:cubicBezTo>
                    <a:pt x="20595" y="10971"/>
                    <a:pt x="21600" y="14057"/>
                    <a:pt x="18837" y="16343"/>
                  </a:cubicBezTo>
                  <a:cubicBezTo>
                    <a:pt x="16074" y="18629"/>
                    <a:pt x="9544" y="20114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054565" y="374975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4035515" y="385135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4759679" y="3630754"/>
              <a:ext cx="163914" cy="59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45" fill="norm" stroke="1" extrusionOk="0">
                  <a:moveTo>
                    <a:pt x="776" y="6581"/>
                  </a:moveTo>
                  <a:cubicBezTo>
                    <a:pt x="1586" y="8337"/>
                    <a:pt x="2396" y="10092"/>
                    <a:pt x="2666" y="11962"/>
                  </a:cubicBezTo>
                  <a:cubicBezTo>
                    <a:pt x="2936" y="13832"/>
                    <a:pt x="2666" y="15817"/>
                    <a:pt x="2261" y="17190"/>
                  </a:cubicBezTo>
                  <a:cubicBezTo>
                    <a:pt x="1856" y="18564"/>
                    <a:pt x="1316" y="19328"/>
                    <a:pt x="911" y="20014"/>
                  </a:cubicBezTo>
                  <a:cubicBezTo>
                    <a:pt x="506" y="20701"/>
                    <a:pt x="236" y="21312"/>
                    <a:pt x="101" y="21427"/>
                  </a:cubicBezTo>
                  <a:cubicBezTo>
                    <a:pt x="-34" y="21541"/>
                    <a:pt x="-34" y="21159"/>
                    <a:pt x="101" y="19442"/>
                  </a:cubicBezTo>
                  <a:cubicBezTo>
                    <a:pt x="236" y="17725"/>
                    <a:pt x="506" y="14672"/>
                    <a:pt x="641" y="11924"/>
                  </a:cubicBezTo>
                  <a:cubicBezTo>
                    <a:pt x="776" y="9176"/>
                    <a:pt x="776" y="6734"/>
                    <a:pt x="1046" y="4940"/>
                  </a:cubicBezTo>
                  <a:cubicBezTo>
                    <a:pt x="1316" y="3147"/>
                    <a:pt x="1856" y="2002"/>
                    <a:pt x="2531" y="1277"/>
                  </a:cubicBezTo>
                  <a:cubicBezTo>
                    <a:pt x="3206" y="552"/>
                    <a:pt x="4016" y="246"/>
                    <a:pt x="5096" y="94"/>
                  </a:cubicBezTo>
                  <a:cubicBezTo>
                    <a:pt x="6176" y="-59"/>
                    <a:pt x="7526" y="-59"/>
                    <a:pt x="9281" y="361"/>
                  </a:cubicBezTo>
                  <a:cubicBezTo>
                    <a:pt x="11036" y="781"/>
                    <a:pt x="13196" y="1620"/>
                    <a:pt x="14276" y="2460"/>
                  </a:cubicBezTo>
                  <a:cubicBezTo>
                    <a:pt x="15356" y="3299"/>
                    <a:pt x="15356" y="4139"/>
                    <a:pt x="14951" y="4749"/>
                  </a:cubicBezTo>
                  <a:cubicBezTo>
                    <a:pt x="14546" y="5360"/>
                    <a:pt x="13736" y="5742"/>
                    <a:pt x="12386" y="6009"/>
                  </a:cubicBezTo>
                  <a:cubicBezTo>
                    <a:pt x="11036" y="6276"/>
                    <a:pt x="9146" y="6429"/>
                    <a:pt x="8876" y="6505"/>
                  </a:cubicBezTo>
                  <a:cubicBezTo>
                    <a:pt x="8606" y="6581"/>
                    <a:pt x="9956" y="6581"/>
                    <a:pt x="12251" y="6848"/>
                  </a:cubicBezTo>
                  <a:cubicBezTo>
                    <a:pt x="14546" y="7116"/>
                    <a:pt x="17786" y="7650"/>
                    <a:pt x="19541" y="8184"/>
                  </a:cubicBezTo>
                  <a:cubicBezTo>
                    <a:pt x="21296" y="8718"/>
                    <a:pt x="21566" y="9253"/>
                    <a:pt x="19136" y="9711"/>
                  </a:cubicBezTo>
                  <a:cubicBezTo>
                    <a:pt x="16706" y="10169"/>
                    <a:pt x="11576" y="10550"/>
                    <a:pt x="6446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949906" y="3857706"/>
              <a:ext cx="76210" cy="6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44" fill="norm" stroke="1" extrusionOk="0">
                  <a:moveTo>
                    <a:pt x="10510" y="7855"/>
                  </a:moveTo>
                  <a:cubicBezTo>
                    <a:pt x="7591" y="9164"/>
                    <a:pt x="4672" y="10473"/>
                    <a:pt x="2629" y="12764"/>
                  </a:cubicBezTo>
                  <a:cubicBezTo>
                    <a:pt x="586" y="15055"/>
                    <a:pt x="-582" y="18327"/>
                    <a:pt x="294" y="19964"/>
                  </a:cubicBezTo>
                  <a:cubicBezTo>
                    <a:pt x="1169" y="21600"/>
                    <a:pt x="4088" y="21600"/>
                    <a:pt x="7299" y="21273"/>
                  </a:cubicBezTo>
                  <a:cubicBezTo>
                    <a:pt x="10510" y="20945"/>
                    <a:pt x="14013" y="20291"/>
                    <a:pt x="16640" y="18327"/>
                  </a:cubicBezTo>
                  <a:cubicBezTo>
                    <a:pt x="19267" y="16364"/>
                    <a:pt x="21018" y="13091"/>
                    <a:pt x="21018" y="10145"/>
                  </a:cubicBezTo>
                  <a:cubicBezTo>
                    <a:pt x="21018" y="7200"/>
                    <a:pt x="19267" y="4582"/>
                    <a:pt x="15764" y="2945"/>
                  </a:cubicBezTo>
                  <a:cubicBezTo>
                    <a:pt x="12261" y="1309"/>
                    <a:pt x="7007" y="655"/>
                    <a:pt x="17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4772841" y="3502106"/>
              <a:ext cx="94525" cy="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28" fill="norm" stroke="1" extrusionOk="0">
                  <a:moveTo>
                    <a:pt x="5595" y="0"/>
                  </a:moveTo>
                  <a:cubicBezTo>
                    <a:pt x="3675" y="5254"/>
                    <a:pt x="1755" y="10508"/>
                    <a:pt x="795" y="14595"/>
                  </a:cubicBezTo>
                  <a:cubicBezTo>
                    <a:pt x="-165" y="18681"/>
                    <a:pt x="-165" y="21600"/>
                    <a:pt x="315" y="21308"/>
                  </a:cubicBezTo>
                  <a:cubicBezTo>
                    <a:pt x="795" y="21016"/>
                    <a:pt x="1755" y="17514"/>
                    <a:pt x="2955" y="14011"/>
                  </a:cubicBezTo>
                  <a:cubicBezTo>
                    <a:pt x="4155" y="10508"/>
                    <a:pt x="5595" y="7005"/>
                    <a:pt x="7515" y="4378"/>
                  </a:cubicBezTo>
                  <a:cubicBezTo>
                    <a:pt x="9435" y="1751"/>
                    <a:pt x="11835" y="0"/>
                    <a:pt x="13995" y="0"/>
                  </a:cubicBezTo>
                  <a:cubicBezTo>
                    <a:pt x="16155" y="0"/>
                    <a:pt x="18075" y="1751"/>
                    <a:pt x="19275" y="4962"/>
                  </a:cubicBezTo>
                  <a:cubicBezTo>
                    <a:pt x="20475" y="8173"/>
                    <a:pt x="20955" y="12843"/>
                    <a:pt x="2143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194052" y="3595480"/>
              <a:ext cx="174964" cy="41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3" fill="norm" stroke="1" extrusionOk="0">
                  <a:moveTo>
                    <a:pt x="21255" y="1406"/>
                  </a:moveTo>
                  <a:cubicBezTo>
                    <a:pt x="20741" y="861"/>
                    <a:pt x="20226" y="315"/>
                    <a:pt x="19326" y="97"/>
                  </a:cubicBezTo>
                  <a:cubicBezTo>
                    <a:pt x="18426" y="-121"/>
                    <a:pt x="17141" y="-12"/>
                    <a:pt x="14955" y="861"/>
                  </a:cubicBezTo>
                  <a:cubicBezTo>
                    <a:pt x="12769" y="1734"/>
                    <a:pt x="9684" y="3370"/>
                    <a:pt x="6984" y="5770"/>
                  </a:cubicBezTo>
                  <a:cubicBezTo>
                    <a:pt x="4284" y="8170"/>
                    <a:pt x="1969" y="11334"/>
                    <a:pt x="812" y="13788"/>
                  </a:cubicBezTo>
                  <a:cubicBezTo>
                    <a:pt x="-345" y="16243"/>
                    <a:pt x="-345" y="17988"/>
                    <a:pt x="1326" y="19243"/>
                  </a:cubicBezTo>
                  <a:cubicBezTo>
                    <a:pt x="2998" y="20497"/>
                    <a:pt x="6341" y="21261"/>
                    <a:pt x="9426" y="21370"/>
                  </a:cubicBezTo>
                  <a:cubicBezTo>
                    <a:pt x="12512" y="21479"/>
                    <a:pt x="15341" y="20934"/>
                    <a:pt x="18169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437745" y="3671896"/>
              <a:ext cx="191621" cy="26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60" fill="norm" stroke="1" extrusionOk="0">
                  <a:moveTo>
                    <a:pt x="21255" y="136"/>
                  </a:moveTo>
                  <a:cubicBezTo>
                    <a:pt x="20081" y="-37"/>
                    <a:pt x="18907" y="-210"/>
                    <a:pt x="15972" y="740"/>
                  </a:cubicBezTo>
                  <a:cubicBezTo>
                    <a:pt x="13038" y="1691"/>
                    <a:pt x="8342" y="3764"/>
                    <a:pt x="5642" y="5147"/>
                  </a:cubicBezTo>
                  <a:cubicBezTo>
                    <a:pt x="2942" y="6529"/>
                    <a:pt x="2238" y="7220"/>
                    <a:pt x="2238" y="7912"/>
                  </a:cubicBezTo>
                  <a:cubicBezTo>
                    <a:pt x="2238" y="8603"/>
                    <a:pt x="2942" y="9294"/>
                    <a:pt x="4585" y="9812"/>
                  </a:cubicBezTo>
                  <a:cubicBezTo>
                    <a:pt x="6229" y="10331"/>
                    <a:pt x="8812" y="10676"/>
                    <a:pt x="10807" y="11022"/>
                  </a:cubicBezTo>
                  <a:cubicBezTo>
                    <a:pt x="12803" y="11368"/>
                    <a:pt x="14212" y="11713"/>
                    <a:pt x="14564" y="12232"/>
                  </a:cubicBezTo>
                  <a:cubicBezTo>
                    <a:pt x="14916" y="12750"/>
                    <a:pt x="14212" y="13441"/>
                    <a:pt x="12451" y="14219"/>
                  </a:cubicBezTo>
                  <a:cubicBezTo>
                    <a:pt x="10690" y="14996"/>
                    <a:pt x="7872" y="15860"/>
                    <a:pt x="5877" y="16552"/>
                  </a:cubicBezTo>
                  <a:cubicBezTo>
                    <a:pt x="3881" y="17243"/>
                    <a:pt x="2707" y="17761"/>
                    <a:pt x="1651" y="18539"/>
                  </a:cubicBezTo>
                  <a:cubicBezTo>
                    <a:pt x="594" y="19316"/>
                    <a:pt x="-345" y="20353"/>
                    <a:pt x="125" y="20872"/>
                  </a:cubicBezTo>
                  <a:cubicBezTo>
                    <a:pt x="594" y="21390"/>
                    <a:pt x="2472" y="21390"/>
                    <a:pt x="5642" y="20872"/>
                  </a:cubicBezTo>
                  <a:cubicBezTo>
                    <a:pt x="8812" y="20353"/>
                    <a:pt x="13272" y="19316"/>
                    <a:pt x="17733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756365" y="3635456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516"/>
                    <a:pt x="9415" y="7033"/>
                    <a:pt x="13015" y="10633"/>
                  </a:cubicBezTo>
                  <a:cubicBezTo>
                    <a:pt x="16615" y="14233"/>
                    <a:pt x="19108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813515" y="3648156"/>
              <a:ext cx="152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309"/>
                    <a:pt x="15600" y="2618"/>
                    <a:pt x="12300" y="5040"/>
                  </a:cubicBezTo>
                  <a:cubicBezTo>
                    <a:pt x="9000" y="7462"/>
                    <a:pt x="5400" y="10996"/>
                    <a:pt x="3300" y="13942"/>
                  </a:cubicBezTo>
                  <a:cubicBezTo>
                    <a:pt x="1200" y="16887"/>
                    <a:pt x="60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6023065" y="389580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6042115" y="3768806"/>
              <a:ext cx="28665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019" fill="norm" stroke="1" extrusionOk="0">
                  <a:moveTo>
                    <a:pt x="0" y="7624"/>
                  </a:moveTo>
                  <a:cubicBezTo>
                    <a:pt x="1543" y="13976"/>
                    <a:pt x="3086" y="20329"/>
                    <a:pt x="7714" y="20965"/>
                  </a:cubicBezTo>
                  <a:cubicBezTo>
                    <a:pt x="12343" y="21600"/>
                    <a:pt x="20057" y="16518"/>
                    <a:pt x="20829" y="12071"/>
                  </a:cubicBezTo>
                  <a:cubicBezTo>
                    <a:pt x="21600" y="7624"/>
                    <a:pt x="15429" y="3812"/>
                    <a:pt x="9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6124665" y="3546556"/>
              <a:ext cx="16245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3281" y="576"/>
                    <a:pt x="6562" y="1152"/>
                    <a:pt x="9980" y="2736"/>
                  </a:cubicBezTo>
                  <a:cubicBezTo>
                    <a:pt x="13397" y="4320"/>
                    <a:pt x="16952" y="6912"/>
                    <a:pt x="19003" y="9504"/>
                  </a:cubicBezTo>
                  <a:cubicBezTo>
                    <a:pt x="21053" y="12096"/>
                    <a:pt x="21600" y="14688"/>
                    <a:pt x="20233" y="16704"/>
                  </a:cubicBezTo>
                  <a:cubicBezTo>
                    <a:pt x="18866" y="18720"/>
                    <a:pt x="15585" y="20160"/>
                    <a:pt x="12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6670765" y="378785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6804115" y="3711656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7004637" y="3576590"/>
              <a:ext cx="160486" cy="58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08" fill="norm" stroke="1" extrusionOk="0">
                  <a:moveTo>
                    <a:pt x="355" y="21508"/>
                  </a:moveTo>
                  <a:cubicBezTo>
                    <a:pt x="75" y="20731"/>
                    <a:pt x="-206" y="19954"/>
                    <a:pt x="215" y="18322"/>
                  </a:cubicBezTo>
                  <a:cubicBezTo>
                    <a:pt x="636" y="16691"/>
                    <a:pt x="1758" y="14204"/>
                    <a:pt x="3300" y="11563"/>
                  </a:cubicBezTo>
                  <a:cubicBezTo>
                    <a:pt x="4843" y="8921"/>
                    <a:pt x="6807" y="6124"/>
                    <a:pt x="8350" y="4259"/>
                  </a:cubicBezTo>
                  <a:cubicBezTo>
                    <a:pt x="9893" y="2394"/>
                    <a:pt x="11015" y="1462"/>
                    <a:pt x="12137" y="840"/>
                  </a:cubicBezTo>
                  <a:cubicBezTo>
                    <a:pt x="13259" y="219"/>
                    <a:pt x="14381" y="-92"/>
                    <a:pt x="15223" y="25"/>
                  </a:cubicBezTo>
                  <a:cubicBezTo>
                    <a:pt x="16064" y="141"/>
                    <a:pt x="16625" y="685"/>
                    <a:pt x="16485" y="1695"/>
                  </a:cubicBezTo>
                  <a:cubicBezTo>
                    <a:pt x="16345" y="2705"/>
                    <a:pt x="15503" y="4181"/>
                    <a:pt x="14521" y="5114"/>
                  </a:cubicBezTo>
                  <a:cubicBezTo>
                    <a:pt x="13539" y="6046"/>
                    <a:pt x="12417" y="6435"/>
                    <a:pt x="12558" y="6668"/>
                  </a:cubicBezTo>
                  <a:cubicBezTo>
                    <a:pt x="12698" y="6901"/>
                    <a:pt x="14100" y="6979"/>
                    <a:pt x="15503" y="7095"/>
                  </a:cubicBezTo>
                  <a:cubicBezTo>
                    <a:pt x="16906" y="7212"/>
                    <a:pt x="18308" y="7367"/>
                    <a:pt x="19430" y="7600"/>
                  </a:cubicBezTo>
                  <a:cubicBezTo>
                    <a:pt x="20552" y="7833"/>
                    <a:pt x="21394" y="8144"/>
                    <a:pt x="21254" y="8649"/>
                  </a:cubicBezTo>
                  <a:cubicBezTo>
                    <a:pt x="21113" y="9154"/>
                    <a:pt x="19991" y="9853"/>
                    <a:pt x="17747" y="10242"/>
                  </a:cubicBezTo>
                  <a:cubicBezTo>
                    <a:pt x="15503" y="10630"/>
                    <a:pt x="12137" y="10708"/>
                    <a:pt x="8771" y="1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7210515" y="3825956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7051765" y="3404414"/>
              <a:ext cx="95251" cy="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5928"/>
                  </a:moveTo>
                  <a:cubicBezTo>
                    <a:pt x="480" y="8847"/>
                    <a:pt x="960" y="11765"/>
                    <a:pt x="960" y="14684"/>
                  </a:cubicBezTo>
                  <a:cubicBezTo>
                    <a:pt x="960" y="17603"/>
                    <a:pt x="480" y="20522"/>
                    <a:pt x="1200" y="20814"/>
                  </a:cubicBezTo>
                  <a:cubicBezTo>
                    <a:pt x="1920" y="21106"/>
                    <a:pt x="3840" y="18771"/>
                    <a:pt x="5520" y="15560"/>
                  </a:cubicBezTo>
                  <a:cubicBezTo>
                    <a:pt x="7200" y="12349"/>
                    <a:pt x="8640" y="8263"/>
                    <a:pt x="10320" y="5052"/>
                  </a:cubicBezTo>
                  <a:cubicBezTo>
                    <a:pt x="12000" y="1841"/>
                    <a:pt x="13920" y="-494"/>
                    <a:pt x="15360" y="90"/>
                  </a:cubicBezTo>
                  <a:cubicBezTo>
                    <a:pt x="16800" y="674"/>
                    <a:pt x="17760" y="4176"/>
                    <a:pt x="18720" y="7095"/>
                  </a:cubicBezTo>
                  <a:cubicBezTo>
                    <a:pt x="19680" y="10014"/>
                    <a:pt x="20640" y="12349"/>
                    <a:pt x="21600" y="1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377731" y="3538983"/>
              <a:ext cx="156635" cy="3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429"/>
                  </a:moveTo>
                  <a:cubicBezTo>
                    <a:pt x="19557" y="189"/>
                    <a:pt x="17514" y="-51"/>
                    <a:pt x="15908" y="9"/>
                  </a:cubicBezTo>
                  <a:cubicBezTo>
                    <a:pt x="14303" y="69"/>
                    <a:pt x="13135" y="429"/>
                    <a:pt x="10946" y="1989"/>
                  </a:cubicBezTo>
                  <a:cubicBezTo>
                    <a:pt x="8757" y="3549"/>
                    <a:pt x="5546" y="6309"/>
                    <a:pt x="3357" y="9189"/>
                  </a:cubicBezTo>
                  <a:cubicBezTo>
                    <a:pt x="1168" y="12069"/>
                    <a:pt x="0" y="15069"/>
                    <a:pt x="0" y="17169"/>
                  </a:cubicBezTo>
                  <a:cubicBezTo>
                    <a:pt x="0" y="19269"/>
                    <a:pt x="1168" y="20469"/>
                    <a:pt x="3211" y="21009"/>
                  </a:cubicBezTo>
                  <a:cubicBezTo>
                    <a:pt x="5254" y="21549"/>
                    <a:pt x="8173" y="21429"/>
                    <a:pt x="11092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7524036" y="3603706"/>
              <a:ext cx="226230" cy="2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4" fill="norm" stroke="1" extrusionOk="0">
                  <a:moveTo>
                    <a:pt x="21376" y="0"/>
                  </a:moveTo>
                  <a:cubicBezTo>
                    <a:pt x="16576" y="1428"/>
                    <a:pt x="11776" y="2856"/>
                    <a:pt x="8776" y="3927"/>
                  </a:cubicBezTo>
                  <a:cubicBezTo>
                    <a:pt x="5776" y="4998"/>
                    <a:pt x="4576" y="5712"/>
                    <a:pt x="4076" y="6516"/>
                  </a:cubicBezTo>
                  <a:cubicBezTo>
                    <a:pt x="3576" y="7319"/>
                    <a:pt x="3776" y="8212"/>
                    <a:pt x="4476" y="8836"/>
                  </a:cubicBezTo>
                  <a:cubicBezTo>
                    <a:pt x="5176" y="9461"/>
                    <a:pt x="6376" y="9818"/>
                    <a:pt x="7476" y="10086"/>
                  </a:cubicBezTo>
                  <a:cubicBezTo>
                    <a:pt x="8576" y="10354"/>
                    <a:pt x="9576" y="10532"/>
                    <a:pt x="10476" y="10889"/>
                  </a:cubicBezTo>
                  <a:cubicBezTo>
                    <a:pt x="11376" y="11246"/>
                    <a:pt x="12176" y="11782"/>
                    <a:pt x="11576" y="12496"/>
                  </a:cubicBezTo>
                  <a:cubicBezTo>
                    <a:pt x="10976" y="13210"/>
                    <a:pt x="8976" y="14102"/>
                    <a:pt x="6976" y="15084"/>
                  </a:cubicBezTo>
                  <a:cubicBezTo>
                    <a:pt x="4976" y="16066"/>
                    <a:pt x="2976" y="17137"/>
                    <a:pt x="1676" y="18119"/>
                  </a:cubicBezTo>
                  <a:cubicBezTo>
                    <a:pt x="376" y="19101"/>
                    <a:pt x="-224" y="19993"/>
                    <a:pt x="76" y="20618"/>
                  </a:cubicBezTo>
                  <a:cubicBezTo>
                    <a:pt x="376" y="21243"/>
                    <a:pt x="1576" y="21600"/>
                    <a:pt x="4276" y="21511"/>
                  </a:cubicBezTo>
                  <a:cubicBezTo>
                    <a:pt x="6976" y="21421"/>
                    <a:pt x="11176" y="20886"/>
                    <a:pt x="15376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7845515" y="3622756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29"/>
                    <a:pt x="7754" y="6857"/>
                    <a:pt x="11354" y="10457"/>
                  </a:cubicBezTo>
                  <a:cubicBezTo>
                    <a:pt x="14954" y="14057"/>
                    <a:pt x="18277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7847845" y="3616406"/>
              <a:ext cx="18817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8936" y="1662"/>
                    <a:pt x="16536" y="3323"/>
                    <a:pt x="13536" y="5746"/>
                  </a:cubicBezTo>
                  <a:cubicBezTo>
                    <a:pt x="10536" y="8169"/>
                    <a:pt x="6936" y="11354"/>
                    <a:pt x="4416" y="13846"/>
                  </a:cubicBezTo>
                  <a:cubicBezTo>
                    <a:pt x="1896" y="16338"/>
                    <a:pt x="456" y="18138"/>
                    <a:pt x="96" y="19315"/>
                  </a:cubicBezTo>
                  <a:cubicBezTo>
                    <a:pt x="-264" y="20492"/>
                    <a:pt x="456" y="21046"/>
                    <a:pt x="11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048715" y="391485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067765" y="376880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8071673" y="3486889"/>
              <a:ext cx="97693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50" fill="norm" stroke="1" extrusionOk="0">
                  <a:moveTo>
                    <a:pt x="530" y="4402"/>
                  </a:moveTo>
                  <a:cubicBezTo>
                    <a:pt x="1909" y="2674"/>
                    <a:pt x="3288" y="946"/>
                    <a:pt x="5356" y="298"/>
                  </a:cubicBezTo>
                  <a:cubicBezTo>
                    <a:pt x="7424" y="-350"/>
                    <a:pt x="10181" y="82"/>
                    <a:pt x="11560" y="1378"/>
                  </a:cubicBezTo>
                  <a:cubicBezTo>
                    <a:pt x="12939" y="2674"/>
                    <a:pt x="12939" y="4834"/>
                    <a:pt x="11330" y="7426"/>
                  </a:cubicBezTo>
                  <a:cubicBezTo>
                    <a:pt x="9722" y="10018"/>
                    <a:pt x="6505" y="13042"/>
                    <a:pt x="3977" y="15418"/>
                  </a:cubicBezTo>
                  <a:cubicBezTo>
                    <a:pt x="1449" y="17794"/>
                    <a:pt x="-389" y="19522"/>
                    <a:pt x="71" y="20386"/>
                  </a:cubicBezTo>
                  <a:cubicBezTo>
                    <a:pt x="530" y="21250"/>
                    <a:pt x="3288" y="21250"/>
                    <a:pt x="7194" y="21250"/>
                  </a:cubicBezTo>
                  <a:cubicBezTo>
                    <a:pt x="11100" y="21250"/>
                    <a:pt x="16156" y="21250"/>
                    <a:pt x="21211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8226515" y="3540206"/>
              <a:ext cx="8433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3014" y="0"/>
                  </a:moveTo>
                  <a:cubicBezTo>
                    <a:pt x="7535" y="1745"/>
                    <a:pt x="12056" y="3491"/>
                    <a:pt x="15572" y="6218"/>
                  </a:cubicBezTo>
                  <a:cubicBezTo>
                    <a:pt x="19088" y="8945"/>
                    <a:pt x="21600" y="12655"/>
                    <a:pt x="18837" y="15382"/>
                  </a:cubicBezTo>
                  <a:cubicBezTo>
                    <a:pt x="16074" y="18109"/>
                    <a:pt x="8037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102815" y="3813256"/>
              <a:ext cx="533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000"/>
                    <a:pt x="5143" y="14400"/>
                    <a:pt x="7929" y="11250"/>
                  </a:cubicBezTo>
                  <a:cubicBezTo>
                    <a:pt x="10714" y="8100"/>
                    <a:pt x="13714" y="5400"/>
                    <a:pt x="16029" y="3600"/>
                  </a:cubicBezTo>
                  <a:cubicBezTo>
                    <a:pt x="18343" y="1800"/>
                    <a:pt x="199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9801315" y="3588962"/>
              <a:ext cx="311151" cy="26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794"/>
                  </a:moveTo>
                  <a:cubicBezTo>
                    <a:pt x="1469" y="3252"/>
                    <a:pt x="2939" y="1709"/>
                    <a:pt x="4702" y="852"/>
                  </a:cubicBezTo>
                  <a:cubicBezTo>
                    <a:pt x="6465" y="-6"/>
                    <a:pt x="8522" y="-177"/>
                    <a:pt x="9771" y="166"/>
                  </a:cubicBezTo>
                  <a:cubicBezTo>
                    <a:pt x="11020" y="509"/>
                    <a:pt x="11461" y="1366"/>
                    <a:pt x="10653" y="3337"/>
                  </a:cubicBezTo>
                  <a:cubicBezTo>
                    <a:pt x="9845" y="5309"/>
                    <a:pt x="7788" y="8394"/>
                    <a:pt x="6024" y="11052"/>
                  </a:cubicBezTo>
                  <a:cubicBezTo>
                    <a:pt x="4261" y="13709"/>
                    <a:pt x="2792" y="15937"/>
                    <a:pt x="1984" y="17480"/>
                  </a:cubicBezTo>
                  <a:cubicBezTo>
                    <a:pt x="1176" y="19023"/>
                    <a:pt x="1029" y="19880"/>
                    <a:pt x="1396" y="20480"/>
                  </a:cubicBezTo>
                  <a:cubicBezTo>
                    <a:pt x="1763" y="21080"/>
                    <a:pt x="2645" y="21423"/>
                    <a:pt x="5584" y="20994"/>
                  </a:cubicBezTo>
                  <a:cubicBezTo>
                    <a:pt x="8522" y="20566"/>
                    <a:pt x="13518" y="19366"/>
                    <a:pt x="16531" y="18594"/>
                  </a:cubicBezTo>
                  <a:cubicBezTo>
                    <a:pt x="19543" y="17823"/>
                    <a:pt x="20571" y="17480"/>
                    <a:pt x="21600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9678707" y="3356056"/>
              <a:ext cx="602913" cy="64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5" fill="norm" stroke="1" extrusionOk="0">
                  <a:moveTo>
                    <a:pt x="11464" y="2965"/>
                  </a:moveTo>
                  <a:cubicBezTo>
                    <a:pt x="9975" y="2894"/>
                    <a:pt x="8485" y="2824"/>
                    <a:pt x="7070" y="3176"/>
                  </a:cubicBezTo>
                  <a:cubicBezTo>
                    <a:pt x="5655" y="3529"/>
                    <a:pt x="4314" y="4306"/>
                    <a:pt x="3122" y="5753"/>
                  </a:cubicBezTo>
                  <a:cubicBezTo>
                    <a:pt x="1931" y="7200"/>
                    <a:pt x="888" y="9318"/>
                    <a:pt x="366" y="11506"/>
                  </a:cubicBezTo>
                  <a:cubicBezTo>
                    <a:pt x="-155" y="13694"/>
                    <a:pt x="-155" y="15953"/>
                    <a:pt x="590" y="17647"/>
                  </a:cubicBezTo>
                  <a:cubicBezTo>
                    <a:pt x="1335" y="19341"/>
                    <a:pt x="2824" y="20471"/>
                    <a:pt x="4761" y="21035"/>
                  </a:cubicBezTo>
                  <a:cubicBezTo>
                    <a:pt x="6697" y="21600"/>
                    <a:pt x="9081" y="21600"/>
                    <a:pt x="11353" y="21000"/>
                  </a:cubicBezTo>
                  <a:cubicBezTo>
                    <a:pt x="13624" y="20400"/>
                    <a:pt x="15784" y="19200"/>
                    <a:pt x="17423" y="17612"/>
                  </a:cubicBezTo>
                  <a:cubicBezTo>
                    <a:pt x="19062" y="16024"/>
                    <a:pt x="20179" y="14047"/>
                    <a:pt x="20775" y="11929"/>
                  </a:cubicBezTo>
                  <a:cubicBezTo>
                    <a:pt x="21371" y="9812"/>
                    <a:pt x="21445" y="7553"/>
                    <a:pt x="20477" y="5682"/>
                  </a:cubicBezTo>
                  <a:cubicBezTo>
                    <a:pt x="19508" y="3812"/>
                    <a:pt x="17497" y="2329"/>
                    <a:pt x="15971" y="1447"/>
                  </a:cubicBezTo>
                  <a:cubicBezTo>
                    <a:pt x="14444" y="565"/>
                    <a:pt x="13401" y="282"/>
                    <a:pt x="12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1393915" y="4511756"/>
              <a:ext cx="647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" y="20880"/>
                    <a:pt x="367" y="20160"/>
                    <a:pt x="572" y="19440"/>
                  </a:cubicBezTo>
                  <a:cubicBezTo>
                    <a:pt x="777" y="18720"/>
                    <a:pt x="1003" y="18000"/>
                    <a:pt x="1244" y="17160"/>
                  </a:cubicBezTo>
                  <a:cubicBezTo>
                    <a:pt x="1484" y="16320"/>
                    <a:pt x="1738" y="15360"/>
                    <a:pt x="2003" y="14400"/>
                  </a:cubicBezTo>
                  <a:cubicBezTo>
                    <a:pt x="2268" y="13440"/>
                    <a:pt x="2544" y="12480"/>
                    <a:pt x="2809" y="11640"/>
                  </a:cubicBezTo>
                  <a:cubicBezTo>
                    <a:pt x="3074" y="10800"/>
                    <a:pt x="3328" y="10080"/>
                    <a:pt x="3593" y="9360"/>
                  </a:cubicBezTo>
                  <a:cubicBezTo>
                    <a:pt x="3858" y="8640"/>
                    <a:pt x="4133" y="7920"/>
                    <a:pt x="4377" y="7440"/>
                  </a:cubicBezTo>
                  <a:cubicBezTo>
                    <a:pt x="4621" y="6960"/>
                    <a:pt x="4833" y="6720"/>
                    <a:pt x="5048" y="6360"/>
                  </a:cubicBezTo>
                  <a:cubicBezTo>
                    <a:pt x="5264" y="6000"/>
                    <a:pt x="5483" y="5520"/>
                    <a:pt x="5716" y="5040"/>
                  </a:cubicBezTo>
                  <a:cubicBezTo>
                    <a:pt x="5949" y="4560"/>
                    <a:pt x="6197" y="4080"/>
                    <a:pt x="6433" y="3600"/>
                  </a:cubicBezTo>
                  <a:cubicBezTo>
                    <a:pt x="6670" y="3120"/>
                    <a:pt x="6896" y="2640"/>
                    <a:pt x="7147" y="2280"/>
                  </a:cubicBezTo>
                  <a:cubicBezTo>
                    <a:pt x="7398" y="1920"/>
                    <a:pt x="7673" y="1680"/>
                    <a:pt x="7938" y="1440"/>
                  </a:cubicBezTo>
                  <a:cubicBezTo>
                    <a:pt x="8203" y="1200"/>
                    <a:pt x="8458" y="960"/>
                    <a:pt x="8712" y="720"/>
                  </a:cubicBezTo>
                  <a:cubicBezTo>
                    <a:pt x="8966" y="480"/>
                    <a:pt x="9221" y="240"/>
                    <a:pt x="9493" y="120"/>
                  </a:cubicBezTo>
                  <a:cubicBezTo>
                    <a:pt x="9765" y="0"/>
                    <a:pt x="10055" y="0"/>
                    <a:pt x="10341" y="0"/>
                  </a:cubicBezTo>
                  <a:cubicBezTo>
                    <a:pt x="10627" y="0"/>
                    <a:pt x="10910" y="0"/>
                    <a:pt x="11192" y="0"/>
                  </a:cubicBezTo>
                  <a:cubicBezTo>
                    <a:pt x="11475" y="0"/>
                    <a:pt x="11757" y="0"/>
                    <a:pt x="12047" y="120"/>
                  </a:cubicBezTo>
                  <a:cubicBezTo>
                    <a:pt x="12337" y="240"/>
                    <a:pt x="12634" y="480"/>
                    <a:pt x="12930" y="720"/>
                  </a:cubicBezTo>
                  <a:cubicBezTo>
                    <a:pt x="13227" y="960"/>
                    <a:pt x="13524" y="1200"/>
                    <a:pt x="13828" y="1440"/>
                  </a:cubicBezTo>
                  <a:cubicBezTo>
                    <a:pt x="14132" y="1680"/>
                    <a:pt x="14442" y="1920"/>
                    <a:pt x="14746" y="2040"/>
                  </a:cubicBezTo>
                  <a:cubicBezTo>
                    <a:pt x="15050" y="2160"/>
                    <a:pt x="15347" y="2160"/>
                    <a:pt x="15647" y="2160"/>
                  </a:cubicBezTo>
                  <a:cubicBezTo>
                    <a:pt x="15947" y="2160"/>
                    <a:pt x="16251" y="2160"/>
                    <a:pt x="16544" y="2280"/>
                  </a:cubicBezTo>
                  <a:cubicBezTo>
                    <a:pt x="16838" y="2400"/>
                    <a:pt x="17120" y="2640"/>
                    <a:pt x="17406" y="2880"/>
                  </a:cubicBezTo>
                  <a:cubicBezTo>
                    <a:pt x="17693" y="3120"/>
                    <a:pt x="17982" y="3360"/>
                    <a:pt x="18258" y="3720"/>
                  </a:cubicBezTo>
                  <a:cubicBezTo>
                    <a:pt x="18533" y="4080"/>
                    <a:pt x="18795" y="4560"/>
                    <a:pt x="19099" y="5160"/>
                  </a:cubicBezTo>
                  <a:cubicBezTo>
                    <a:pt x="19403" y="5760"/>
                    <a:pt x="19749" y="6480"/>
                    <a:pt x="20099" y="7440"/>
                  </a:cubicBezTo>
                  <a:cubicBezTo>
                    <a:pt x="20448" y="8400"/>
                    <a:pt x="20802" y="9600"/>
                    <a:pt x="21052" y="10680"/>
                  </a:cubicBezTo>
                  <a:cubicBezTo>
                    <a:pt x="21303" y="11760"/>
                    <a:pt x="21452" y="12720"/>
                    <a:pt x="21600" y="13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968465" y="5286456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6" y="21600"/>
                    <a:pt x="4591" y="21600"/>
                    <a:pt x="7513" y="18720"/>
                  </a:cubicBezTo>
                  <a:cubicBezTo>
                    <a:pt x="10435" y="15840"/>
                    <a:pt x="13983" y="10080"/>
                    <a:pt x="16435" y="6480"/>
                  </a:cubicBezTo>
                  <a:cubicBezTo>
                    <a:pt x="18887" y="2880"/>
                    <a:pt x="202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1012915" y="5356306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8720"/>
                    <a:pt x="9110" y="15840"/>
                    <a:pt x="12710" y="12240"/>
                  </a:cubicBezTo>
                  <a:cubicBezTo>
                    <a:pt x="16310" y="8640"/>
                    <a:pt x="1895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336765" y="5203906"/>
              <a:ext cx="1061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0" y="0"/>
                  </a:moveTo>
                  <a:cubicBezTo>
                    <a:pt x="3738" y="1362"/>
                    <a:pt x="7477" y="2724"/>
                    <a:pt x="11423" y="4573"/>
                  </a:cubicBezTo>
                  <a:cubicBezTo>
                    <a:pt x="15369" y="6422"/>
                    <a:pt x="19523" y="8757"/>
                    <a:pt x="20562" y="10995"/>
                  </a:cubicBezTo>
                  <a:cubicBezTo>
                    <a:pt x="21600" y="13232"/>
                    <a:pt x="19523" y="15373"/>
                    <a:pt x="16615" y="17124"/>
                  </a:cubicBezTo>
                  <a:cubicBezTo>
                    <a:pt x="13708" y="18876"/>
                    <a:pt x="9969" y="20238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2011981" y="5065489"/>
              <a:ext cx="136576" cy="46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60" fill="norm" stroke="1" extrusionOk="0">
                  <a:moveTo>
                    <a:pt x="2658" y="9821"/>
                  </a:moveTo>
                  <a:cubicBezTo>
                    <a:pt x="2658" y="12242"/>
                    <a:pt x="2658" y="14664"/>
                    <a:pt x="2825" y="16989"/>
                  </a:cubicBezTo>
                  <a:cubicBezTo>
                    <a:pt x="2991" y="19313"/>
                    <a:pt x="3323" y="21541"/>
                    <a:pt x="2991" y="21105"/>
                  </a:cubicBezTo>
                  <a:cubicBezTo>
                    <a:pt x="2658" y="20669"/>
                    <a:pt x="1662" y="17570"/>
                    <a:pt x="997" y="14325"/>
                  </a:cubicBezTo>
                  <a:cubicBezTo>
                    <a:pt x="332" y="11080"/>
                    <a:pt x="0" y="7690"/>
                    <a:pt x="0" y="5462"/>
                  </a:cubicBezTo>
                  <a:cubicBezTo>
                    <a:pt x="0" y="3234"/>
                    <a:pt x="332" y="2169"/>
                    <a:pt x="1163" y="1442"/>
                  </a:cubicBezTo>
                  <a:cubicBezTo>
                    <a:pt x="1994" y="716"/>
                    <a:pt x="3323" y="328"/>
                    <a:pt x="4985" y="135"/>
                  </a:cubicBezTo>
                  <a:cubicBezTo>
                    <a:pt x="6646" y="-59"/>
                    <a:pt x="8640" y="-59"/>
                    <a:pt x="10302" y="232"/>
                  </a:cubicBezTo>
                  <a:cubicBezTo>
                    <a:pt x="11963" y="522"/>
                    <a:pt x="13292" y="1103"/>
                    <a:pt x="13791" y="2072"/>
                  </a:cubicBezTo>
                  <a:cubicBezTo>
                    <a:pt x="14289" y="3041"/>
                    <a:pt x="13957" y="4397"/>
                    <a:pt x="13292" y="5317"/>
                  </a:cubicBezTo>
                  <a:cubicBezTo>
                    <a:pt x="12628" y="6237"/>
                    <a:pt x="11631" y="6721"/>
                    <a:pt x="10634" y="7157"/>
                  </a:cubicBezTo>
                  <a:cubicBezTo>
                    <a:pt x="9637" y="7593"/>
                    <a:pt x="8640" y="7980"/>
                    <a:pt x="8806" y="8029"/>
                  </a:cubicBezTo>
                  <a:cubicBezTo>
                    <a:pt x="8972" y="8077"/>
                    <a:pt x="10302" y="7787"/>
                    <a:pt x="11797" y="7690"/>
                  </a:cubicBezTo>
                  <a:cubicBezTo>
                    <a:pt x="13292" y="7593"/>
                    <a:pt x="14954" y="7690"/>
                    <a:pt x="16615" y="7980"/>
                  </a:cubicBezTo>
                  <a:cubicBezTo>
                    <a:pt x="18277" y="8271"/>
                    <a:pt x="19938" y="8755"/>
                    <a:pt x="20769" y="9288"/>
                  </a:cubicBezTo>
                  <a:cubicBezTo>
                    <a:pt x="21600" y="9821"/>
                    <a:pt x="21600" y="10402"/>
                    <a:pt x="21102" y="10886"/>
                  </a:cubicBezTo>
                  <a:cubicBezTo>
                    <a:pt x="20603" y="11371"/>
                    <a:pt x="19606" y="11758"/>
                    <a:pt x="18277" y="12000"/>
                  </a:cubicBezTo>
                  <a:cubicBezTo>
                    <a:pt x="16948" y="12242"/>
                    <a:pt x="15286" y="12339"/>
                    <a:pt x="13292" y="12097"/>
                  </a:cubicBezTo>
                  <a:cubicBezTo>
                    <a:pt x="11298" y="11855"/>
                    <a:pt x="8972" y="11274"/>
                    <a:pt x="6646" y="1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2181315" y="5267406"/>
              <a:ext cx="85957" cy="10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76" fill="norm" stroke="1" extrusionOk="0">
                  <a:moveTo>
                    <a:pt x="15805" y="3888"/>
                  </a:moveTo>
                  <a:cubicBezTo>
                    <a:pt x="14224" y="5616"/>
                    <a:pt x="12644" y="7344"/>
                    <a:pt x="11854" y="9288"/>
                  </a:cubicBezTo>
                  <a:cubicBezTo>
                    <a:pt x="11063" y="11232"/>
                    <a:pt x="11063" y="13392"/>
                    <a:pt x="11063" y="15552"/>
                  </a:cubicBezTo>
                  <a:cubicBezTo>
                    <a:pt x="11063" y="17712"/>
                    <a:pt x="11063" y="19872"/>
                    <a:pt x="12380" y="20736"/>
                  </a:cubicBezTo>
                  <a:cubicBezTo>
                    <a:pt x="13698" y="21600"/>
                    <a:pt x="16332" y="21168"/>
                    <a:pt x="18176" y="19656"/>
                  </a:cubicBezTo>
                  <a:cubicBezTo>
                    <a:pt x="20020" y="18144"/>
                    <a:pt x="21073" y="15552"/>
                    <a:pt x="21337" y="12096"/>
                  </a:cubicBezTo>
                  <a:cubicBezTo>
                    <a:pt x="21600" y="8640"/>
                    <a:pt x="21073" y="4320"/>
                    <a:pt x="17385" y="2160"/>
                  </a:cubicBezTo>
                  <a:cubicBezTo>
                    <a:pt x="13698" y="0"/>
                    <a:pt x="6849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2027696" y="4886406"/>
              <a:ext cx="96470" cy="9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12" fill="norm" stroke="1" extrusionOk="0">
                  <a:moveTo>
                    <a:pt x="4497" y="11030"/>
                  </a:moveTo>
                  <a:cubicBezTo>
                    <a:pt x="4027" y="13328"/>
                    <a:pt x="3558" y="15626"/>
                    <a:pt x="2618" y="17694"/>
                  </a:cubicBezTo>
                  <a:cubicBezTo>
                    <a:pt x="1679" y="19762"/>
                    <a:pt x="271" y="21600"/>
                    <a:pt x="36" y="21140"/>
                  </a:cubicBezTo>
                  <a:cubicBezTo>
                    <a:pt x="-199" y="20681"/>
                    <a:pt x="740" y="17923"/>
                    <a:pt x="2618" y="14477"/>
                  </a:cubicBezTo>
                  <a:cubicBezTo>
                    <a:pt x="4497" y="11030"/>
                    <a:pt x="7314" y="6894"/>
                    <a:pt x="9662" y="4136"/>
                  </a:cubicBezTo>
                  <a:cubicBezTo>
                    <a:pt x="12010" y="1379"/>
                    <a:pt x="13888" y="0"/>
                    <a:pt x="15766" y="0"/>
                  </a:cubicBezTo>
                  <a:cubicBezTo>
                    <a:pt x="17644" y="0"/>
                    <a:pt x="19523" y="1379"/>
                    <a:pt x="20462" y="4136"/>
                  </a:cubicBezTo>
                  <a:cubicBezTo>
                    <a:pt x="21401" y="6894"/>
                    <a:pt x="21401" y="11030"/>
                    <a:pt x="21401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2600415" y="519755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2575015" y="530550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3178265" y="5076906"/>
              <a:ext cx="1206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5305" y="6271"/>
                    <a:pt x="10611" y="12542"/>
                    <a:pt x="13832" y="16374"/>
                  </a:cubicBezTo>
                  <a:cubicBezTo>
                    <a:pt x="17053" y="20206"/>
                    <a:pt x="18189" y="21600"/>
                    <a:pt x="19137" y="21426"/>
                  </a:cubicBezTo>
                  <a:cubicBezTo>
                    <a:pt x="20084" y="21252"/>
                    <a:pt x="20842" y="19510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260275" y="5102306"/>
              <a:ext cx="70391" cy="30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27" fill="norm" stroke="1" extrusionOk="0">
                  <a:moveTo>
                    <a:pt x="21127" y="0"/>
                  </a:moveTo>
                  <a:cubicBezTo>
                    <a:pt x="18586" y="3172"/>
                    <a:pt x="16045" y="6344"/>
                    <a:pt x="12868" y="9365"/>
                  </a:cubicBezTo>
                  <a:cubicBezTo>
                    <a:pt x="9692" y="12386"/>
                    <a:pt x="5880" y="15256"/>
                    <a:pt x="3339" y="17522"/>
                  </a:cubicBezTo>
                  <a:cubicBezTo>
                    <a:pt x="798" y="19787"/>
                    <a:pt x="-473" y="21449"/>
                    <a:pt x="162" y="21524"/>
                  </a:cubicBezTo>
                  <a:cubicBezTo>
                    <a:pt x="798" y="21600"/>
                    <a:pt x="3339" y="20090"/>
                    <a:pt x="588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3140165" y="4945673"/>
              <a:ext cx="21590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709"/>
                    <a:pt x="9318" y="9818"/>
                    <a:pt x="12706" y="5891"/>
                  </a:cubicBezTo>
                  <a:cubicBezTo>
                    <a:pt x="16094" y="1964"/>
                    <a:pt x="18212" y="0"/>
                    <a:pt x="19482" y="0"/>
                  </a:cubicBezTo>
                  <a:cubicBezTo>
                    <a:pt x="20753" y="0"/>
                    <a:pt x="2117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3591015" y="5248356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933" y="14400"/>
                    <a:pt x="5867" y="21600"/>
                    <a:pt x="9467" y="20400"/>
                  </a:cubicBezTo>
                  <a:cubicBezTo>
                    <a:pt x="13067" y="19200"/>
                    <a:pt x="17333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105365" y="4957974"/>
              <a:ext cx="159972" cy="53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1" fill="norm" stroke="1" extrusionOk="0">
                  <a:moveTo>
                    <a:pt x="0" y="5566"/>
                  </a:moveTo>
                  <a:cubicBezTo>
                    <a:pt x="568" y="8810"/>
                    <a:pt x="1137" y="12054"/>
                    <a:pt x="1421" y="14488"/>
                  </a:cubicBezTo>
                  <a:cubicBezTo>
                    <a:pt x="1705" y="16921"/>
                    <a:pt x="1705" y="18543"/>
                    <a:pt x="1563" y="19695"/>
                  </a:cubicBezTo>
                  <a:cubicBezTo>
                    <a:pt x="1421" y="20848"/>
                    <a:pt x="1137" y="21531"/>
                    <a:pt x="1279" y="21531"/>
                  </a:cubicBezTo>
                  <a:cubicBezTo>
                    <a:pt x="1421" y="21531"/>
                    <a:pt x="1989" y="20848"/>
                    <a:pt x="2132" y="18927"/>
                  </a:cubicBezTo>
                  <a:cubicBezTo>
                    <a:pt x="2274" y="17006"/>
                    <a:pt x="1989" y="13847"/>
                    <a:pt x="1705" y="10987"/>
                  </a:cubicBezTo>
                  <a:cubicBezTo>
                    <a:pt x="1421" y="8127"/>
                    <a:pt x="1137" y="5566"/>
                    <a:pt x="1279" y="3858"/>
                  </a:cubicBezTo>
                  <a:cubicBezTo>
                    <a:pt x="1421" y="2151"/>
                    <a:pt x="1989" y="1297"/>
                    <a:pt x="3126" y="742"/>
                  </a:cubicBezTo>
                  <a:cubicBezTo>
                    <a:pt x="4263" y="187"/>
                    <a:pt x="5968" y="-69"/>
                    <a:pt x="7532" y="16"/>
                  </a:cubicBezTo>
                  <a:cubicBezTo>
                    <a:pt x="9095" y="102"/>
                    <a:pt x="10516" y="529"/>
                    <a:pt x="11937" y="1297"/>
                  </a:cubicBezTo>
                  <a:cubicBezTo>
                    <a:pt x="13358" y="2065"/>
                    <a:pt x="14779" y="3175"/>
                    <a:pt x="15489" y="3986"/>
                  </a:cubicBezTo>
                  <a:cubicBezTo>
                    <a:pt x="16200" y="4797"/>
                    <a:pt x="16200" y="5310"/>
                    <a:pt x="15774" y="5737"/>
                  </a:cubicBezTo>
                  <a:cubicBezTo>
                    <a:pt x="15347" y="6163"/>
                    <a:pt x="14495" y="6505"/>
                    <a:pt x="14779" y="6676"/>
                  </a:cubicBezTo>
                  <a:cubicBezTo>
                    <a:pt x="15063" y="6846"/>
                    <a:pt x="16484" y="6846"/>
                    <a:pt x="17621" y="7017"/>
                  </a:cubicBezTo>
                  <a:cubicBezTo>
                    <a:pt x="18758" y="7188"/>
                    <a:pt x="19611" y="7529"/>
                    <a:pt x="20321" y="8127"/>
                  </a:cubicBezTo>
                  <a:cubicBezTo>
                    <a:pt x="21032" y="8725"/>
                    <a:pt x="21600" y="9578"/>
                    <a:pt x="21458" y="10219"/>
                  </a:cubicBezTo>
                  <a:cubicBezTo>
                    <a:pt x="21316" y="10859"/>
                    <a:pt x="20463" y="11286"/>
                    <a:pt x="19326" y="11585"/>
                  </a:cubicBezTo>
                  <a:cubicBezTo>
                    <a:pt x="18189" y="11884"/>
                    <a:pt x="16768" y="12054"/>
                    <a:pt x="15489" y="12012"/>
                  </a:cubicBezTo>
                  <a:cubicBezTo>
                    <a:pt x="14211" y="11969"/>
                    <a:pt x="13074" y="11713"/>
                    <a:pt x="12789" y="11329"/>
                  </a:cubicBezTo>
                  <a:cubicBezTo>
                    <a:pt x="12505" y="10944"/>
                    <a:pt x="13074" y="10432"/>
                    <a:pt x="13642" y="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4340315" y="517215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4150456" y="4778388"/>
              <a:ext cx="132710" cy="11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41" fill="norm" stroke="1" extrusionOk="0">
                  <a:moveTo>
                    <a:pt x="4010" y="3484"/>
                  </a:moveTo>
                  <a:cubicBezTo>
                    <a:pt x="3667" y="7727"/>
                    <a:pt x="3325" y="11970"/>
                    <a:pt x="2639" y="15248"/>
                  </a:cubicBezTo>
                  <a:cubicBezTo>
                    <a:pt x="1953" y="18527"/>
                    <a:pt x="925" y="20841"/>
                    <a:pt x="410" y="20841"/>
                  </a:cubicBezTo>
                  <a:cubicBezTo>
                    <a:pt x="-104" y="20841"/>
                    <a:pt x="-104" y="18527"/>
                    <a:pt x="239" y="15827"/>
                  </a:cubicBezTo>
                  <a:cubicBezTo>
                    <a:pt x="582" y="13127"/>
                    <a:pt x="1267" y="10041"/>
                    <a:pt x="2125" y="7341"/>
                  </a:cubicBezTo>
                  <a:cubicBezTo>
                    <a:pt x="2982" y="4641"/>
                    <a:pt x="4010" y="2327"/>
                    <a:pt x="5382" y="977"/>
                  </a:cubicBezTo>
                  <a:cubicBezTo>
                    <a:pt x="6753" y="-373"/>
                    <a:pt x="8467" y="-759"/>
                    <a:pt x="11210" y="2712"/>
                  </a:cubicBezTo>
                  <a:cubicBezTo>
                    <a:pt x="13953" y="6184"/>
                    <a:pt x="17725" y="13512"/>
                    <a:pt x="21496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511765" y="520390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4676865" y="5019756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932"/>
                    <a:pt x="5110" y="3863"/>
                    <a:pt x="8710" y="7463"/>
                  </a:cubicBezTo>
                  <a:cubicBezTo>
                    <a:pt x="12310" y="11063"/>
                    <a:pt x="16955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4746715" y="5000706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370"/>
                    <a:pt x="12240" y="6740"/>
                    <a:pt x="8640" y="9957"/>
                  </a:cubicBezTo>
                  <a:cubicBezTo>
                    <a:pt x="5040" y="13174"/>
                    <a:pt x="2520" y="16238"/>
                    <a:pt x="1260" y="18153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4670515" y="4873706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4400"/>
                    <a:pt x="10723" y="7200"/>
                    <a:pt x="14323" y="3600"/>
                  </a:cubicBezTo>
                  <a:cubicBezTo>
                    <a:pt x="17923" y="0"/>
                    <a:pt x="197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2308315" y="6551476"/>
              <a:ext cx="250598" cy="56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8" fill="norm" stroke="1" extrusionOk="0">
                  <a:moveTo>
                    <a:pt x="0" y="21548"/>
                  </a:moveTo>
                  <a:cubicBezTo>
                    <a:pt x="363" y="19930"/>
                    <a:pt x="726" y="18312"/>
                    <a:pt x="726" y="16087"/>
                  </a:cubicBezTo>
                  <a:cubicBezTo>
                    <a:pt x="726" y="13863"/>
                    <a:pt x="363" y="11031"/>
                    <a:pt x="726" y="8564"/>
                  </a:cubicBezTo>
                  <a:cubicBezTo>
                    <a:pt x="1089" y="6096"/>
                    <a:pt x="2178" y="3993"/>
                    <a:pt x="2904" y="2739"/>
                  </a:cubicBezTo>
                  <a:cubicBezTo>
                    <a:pt x="3630" y="1485"/>
                    <a:pt x="3993" y="1081"/>
                    <a:pt x="4538" y="757"/>
                  </a:cubicBezTo>
                  <a:cubicBezTo>
                    <a:pt x="5082" y="433"/>
                    <a:pt x="5808" y="191"/>
                    <a:pt x="6716" y="69"/>
                  </a:cubicBezTo>
                  <a:cubicBezTo>
                    <a:pt x="7624" y="-52"/>
                    <a:pt x="8713" y="-52"/>
                    <a:pt x="9983" y="393"/>
                  </a:cubicBezTo>
                  <a:cubicBezTo>
                    <a:pt x="11254" y="838"/>
                    <a:pt x="12706" y="1728"/>
                    <a:pt x="13432" y="2618"/>
                  </a:cubicBezTo>
                  <a:cubicBezTo>
                    <a:pt x="14158" y="3508"/>
                    <a:pt x="14158" y="4397"/>
                    <a:pt x="13976" y="5045"/>
                  </a:cubicBezTo>
                  <a:cubicBezTo>
                    <a:pt x="13795" y="5692"/>
                    <a:pt x="13432" y="6096"/>
                    <a:pt x="12887" y="6420"/>
                  </a:cubicBezTo>
                  <a:cubicBezTo>
                    <a:pt x="12343" y="6744"/>
                    <a:pt x="11617" y="6986"/>
                    <a:pt x="11708" y="7027"/>
                  </a:cubicBezTo>
                  <a:cubicBezTo>
                    <a:pt x="11798" y="7067"/>
                    <a:pt x="12706" y="6905"/>
                    <a:pt x="14158" y="6905"/>
                  </a:cubicBezTo>
                  <a:cubicBezTo>
                    <a:pt x="15610" y="6905"/>
                    <a:pt x="17607" y="7067"/>
                    <a:pt x="18877" y="7310"/>
                  </a:cubicBezTo>
                  <a:cubicBezTo>
                    <a:pt x="20148" y="7552"/>
                    <a:pt x="20692" y="7876"/>
                    <a:pt x="21055" y="8240"/>
                  </a:cubicBezTo>
                  <a:cubicBezTo>
                    <a:pt x="21418" y="8604"/>
                    <a:pt x="21600" y="9009"/>
                    <a:pt x="21418" y="9373"/>
                  </a:cubicBezTo>
                  <a:cubicBezTo>
                    <a:pt x="21237" y="9737"/>
                    <a:pt x="20692" y="10060"/>
                    <a:pt x="19603" y="10263"/>
                  </a:cubicBezTo>
                  <a:cubicBezTo>
                    <a:pt x="18514" y="10465"/>
                    <a:pt x="16881" y="10546"/>
                    <a:pt x="15338" y="10424"/>
                  </a:cubicBezTo>
                  <a:cubicBezTo>
                    <a:pt x="13795" y="10303"/>
                    <a:pt x="12343" y="9979"/>
                    <a:pt x="12161" y="9899"/>
                  </a:cubicBezTo>
                  <a:cubicBezTo>
                    <a:pt x="11980" y="9818"/>
                    <a:pt x="13069" y="9979"/>
                    <a:pt x="14158" y="1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2619465" y="6759656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362622" y="6285806"/>
              <a:ext cx="136194" cy="13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922" fill="norm" stroke="1" extrusionOk="0">
                  <a:moveTo>
                    <a:pt x="7425" y="3667"/>
                  </a:moveTo>
                  <a:cubicBezTo>
                    <a:pt x="5764" y="7717"/>
                    <a:pt x="4102" y="11767"/>
                    <a:pt x="2773" y="14973"/>
                  </a:cubicBezTo>
                  <a:cubicBezTo>
                    <a:pt x="1444" y="18180"/>
                    <a:pt x="447" y="20542"/>
                    <a:pt x="114" y="20880"/>
                  </a:cubicBezTo>
                  <a:cubicBezTo>
                    <a:pt x="-218" y="21217"/>
                    <a:pt x="114" y="19530"/>
                    <a:pt x="1942" y="15986"/>
                  </a:cubicBezTo>
                  <a:cubicBezTo>
                    <a:pt x="3770" y="12442"/>
                    <a:pt x="7093" y="7042"/>
                    <a:pt x="9419" y="3836"/>
                  </a:cubicBezTo>
                  <a:cubicBezTo>
                    <a:pt x="11745" y="629"/>
                    <a:pt x="13074" y="-383"/>
                    <a:pt x="14071" y="123"/>
                  </a:cubicBezTo>
                  <a:cubicBezTo>
                    <a:pt x="15068" y="629"/>
                    <a:pt x="15733" y="2654"/>
                    <a:pt x="16896" y="6367"/>
                  </a:cubicBezTo>
                  <a:cubicBezTo>
                    <a:pt x="18059" y="10080"/>
                    <a:pt x="19720" y="15480"/>
                    <a:pt x="21382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3159215" y="663900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3146515" y="682315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4076047" y="6219906"/>
              <a:ext cx="238869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6645" y="2030"/>
                    <a:pt x="11908" y="4059"/>
                    <a:pt x="8971" y="5291"/>
                  </a:cubicBezTo>
                  <a:cubicBezTo>
                    <a:pt x="6035" y="6523"/>
                    <a:pt x="4898" y="6958"/>
                    <a:pt x="4045" y="7466"/>
                  </a:cubicBezTo>
                  <a:cubicBezTo>
                    <a:pt x="3193" y="7973"/>
                    <a:pt x="2624" y="8553"/>
                    <a:pt x="2908" y="8915"/>
                  </a:cubicBezTo>
                  <a:cubicBezTo>
                    <a:pt x="3193" y="9278"/>
                    <a:pt x="4329" y="9423"/>
                    <a:pt x="6224" y="9495"/>
                  </a:cubicBezTo>
                  <a:cubicBezTo>
                    <a:pt x="8119" y="9568"/>
                    <a:pt x="10771" y="9568"/>
                    <a:pt x="12571" y="9713"/>
                  </a:cubicBezTo>
                  <a:cubicBezTo>
                    <a:pt x="14371" y="9858"/>
                    <a:pt x="15319" y="10148"/>
                    <a:pt x="15887" y="10655"/>
                  </a:cubicBezTo>
                  <a:cubicBezTo>
                    <a:pt x="16456" y="11162"/>
                    <a:pt x="16645" y="11887"/>
                    <a:pt x="16361" y="12467"/>
                  </a:cubicBezTo>
                  <a:cubicBezTo>
                    <a:pt x="16077" y="13047"/>
                    <a:pt x="15319" y="13482"/>
                    <a:pt x="12666" y="14569"/>
                  </a:cubicBezTo>
                  <a:cubicBezTo>
                    <a:pt x="10014" y="15656"/>
                    <a:pt x="5466" y="17396"/>
                    <a:pt x="2908" y="18628"/>
                  </a:cubicBezTo>
                  <a:cubicBezTo>
                    <a:pt x="350" y="19860"/>
                    <a:pt x="-218" y="20585"/>
                    <a:pt x="66" y="21020"/>
                  </a:cubicBezTo>
                  <a:cubicBezTo>
                    <a:pt x="350" y="21455"/>
                    <a:pt x="1487" y="21600"/>
                    <a:pt x="4614" y="21600"/>
                  </a:cubicBezTo>
                  <a:cubicBezTo>
                    <a:pt x="7740" y="21600"/>
                    <a:pt x="12856" y="21455"/>
                    <a:pt x="15982" y="21310"/>
                  </a:cubicBezTo>
                  <a:cubicBezTo>
                    <a:pt x="19108" y="21165"/>
                    <a:pt x="20245" y="21020"/>
                    <a:pt x="21382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4431466" y="6182748"/>
              <a:ext cx="175550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43" fill="norm" stroke="1" extrusionOk="0">
                  <a:moveTo>
                    <a:pt x="21326" y="714"/>
                  </a:moveTo>
                  <a:cubicBezTo>
                    <a:pt x="20297" y="329"/>
                    <a:pt x="19269" y="-57"/>
                    <a:pt x="18240" y="7"/>
                  </a:cubicBezTo>
                  <a:cubicBezTo>
                    <a:pt x="17212" y="72"/>
                    <a:pt x="16183" y="586"/>
                    <a:pt x="13869" y="2322"/>
                  </a:cubicBezTo>
                  <a:cubicBezTo>
                    <a:pt x="11555" y="4057"/>
                    <a:pt x="7955" y="7014"/>
                    <a:pt x="5383" y="10036"/>
                  </a:cubicBezTo>
                  <a:cubicBezTo>
                    <a:pt x="2812" y="13057"/>
                    <a:pt x="1269" y="16143"/>
                    <a:pt x="497" y="18072"/>
                  </a:cubicBezTo>
                  <a:cubicBezTo>
                    <a:pt x="-274" y="20000"/>
                    <a:pt x="-274" y="20772"/>
                    <a:pt x="1397" y="21157"/>
                  </a:cubicBezTo>
                  <a:cubicBezTo>
                    <a:pt x="3069" y="21543"/>
                    <a:pt x="6412" y="21543"/>
                    <a:pt x="9755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4670515" y="6213556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6"/>
                    <a:pt x="9600" y="8452"/>
                    <a:pt x="13200" y="12052"/>
                  </a:cubicBezTo>
                  <a:cubicBezTo>
                    <a:pt x="16800" y="15652"/>
                    <a:pt x="19200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4702265" y="6175942"/>
              <a:ext cx="158751" cy="40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981"/>
                  </a:moveTo>
                  <a:cubicBezTo>
                    <a:pt x="21312" y="422"/>
                    <a:pt x="21024" y="-138"/>
                    <a:pt x="20304" y="30"/>
                  </a:cubicBezTo>
                  <a:cubicBezTo>
                    <a:pt x="19584" y="198"/>
                    <a:pt x="18432" y="1093"/>
                    <a:pt x="16128" y="3387"/>
                  </a:cubicBezTo>
                  <a:cubicBezTo>
                    <a:pt x="13824" y="5682"/>
                    <a:pt x="10368" y="9375"/>
                    <a:pt x="7488" y="12621"/>
                  </a:cubicBezTo>
                  <a:cubicBezTo>
                    <a:pt x="4608" y="15866"/>
                    <a:pt x="2304" y="18664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4918165" y="642945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924515" y="630245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5134065" y="6200856"/>
              <a:ext cx="1968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5214"/>
                    <a:pt x="7897" y="10428"/>
                    <a:pt x="10568" y="14028"/>
                  </a:cubicBezTo>
                  <a:cubicBezTo>
                    <a:pt x="13239" y="17628"/>
                    <a:pt x="14632" y="19614"/>
                    <a:pt x="16258" y="20607"/>
                  </a:cubicBezTo>
                  <a:cubicBezTo>
                    <a:pt x="17884" y="21600"/>
                    <a:pt x="1974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5261065" y="6251656"/>
              <a:ext cx="95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84"/>
                    <a:pt x="15840" y="3168"/>
                    <a:pt x="12720" y="5760"/>
                  </a:cubicBezTo>
                  <a:cubicBezTo>
                    <a:pt x="9600" y="8352"/>
                    <a:pt x="6240" y="11952"/>
                    <a:pt x="4080" y="14760"/>
                  </a:cubicBezTo>
                  <a:cubicBezTo>
                    <a:pt x="1920" y="17568"/>
                    <a:pt x="96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5369015" y="6499306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5407115" y="632150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5426165" y="6181806"/>
              <a:ext cx="8160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4954" y="0"/>
                  </a:moveTo>
                  <a:cubicBezTo>
                    <a:pt x="16062" y="1874"/>
                    <a:pt x="17169" y="3748"/>
                    <a:pt x="18554" y="6115"/>
                  </a:cubicBezTo>
                  <a:cubicBezTo>
                    <a:pt x="19938" y="8482"/>
                    <a:pt x="21600" y="11342"/>
                    <a:pt x="21323" y="13660"/>
                  </a:cubicBezTo>
                  <a:cubicBezTo>
                    <a:pt x="21046" y="15978"/>
                    <a:pt x="18831" y="17753"/>
                    <a:pt x="14954" y="18986"/>
                  </a:cubicBezTo>
                  <a:cubicBezTo>
                    <a:pt x="11077" y="20219"/>
                    <a:pt x="5538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5921465" y="644215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1600"/>
                    <a:pt x="10400" y="21600"/>
                    <a:pt x="14000" y="18000"/>
                  </a:cubicBezTo>
                  <a:cubicBezTo>
                    <a:pt x="17600" y="14400"/>
                    <a:pt x="19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6556465" y="6182967"/>
              <a:ext cx="127001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882"/>
                  </a:moveTo>
                  <a:cubicBezTo>
                    <a:pt x="0" y="768"/>
                    <a:pt x="0" y="-345"/>
                    <a:pt x="900" y="100"/>
                  </a:cubicBezTo>
                  <a:cubicBezTo>
                    <a:pt x="1800" y="546"/>
                    <a:pt x="3600" y="2550"/>
                    <a:pt x="5760" y="5556"/>
                  </a:cubicBezTo>
                  <a:cubicBezTo>
                    <a:pt x="7920" y="8562"/>
                    <a:pt x="10440" y="12570"/>
                    <a:pt x="13140" y="15354"/>
                  </a:cubicBezTo>
                  <a:cubicBezTo>
                    <a:pt x="15840" y="18137"/>
                    <a:pt x="18720" y="19696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6588215" y="6264356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600"/>
                    <a:pt x="14087" y="7200"/>
                    <a:pt x="10487" y="10454"/>
                  </a:cubicBezTo>
                  <a:cubicBezTo>
                    <a:pt x="6887" y="13708"/>
                    <a:pt x="3443" y="16615"/>
                    <a:pt x="1722" y="18415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6467565" y="6086556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17600"/>
                    <a:pt x="300" y="13600"/>
                    <a:pt x="1500" y="10000"/>
                  </a:cubicBezTo>
                  <a:cubicBezTo>
                    <a:pt x="2700" y="6400"/>
                    <a:pt x="4950" y="3200"/>
                    <a:pt x="8475" y="1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6946164" y="6221630"/>
              <a:ext cx="227932" cy="30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22" fill="norm" stroke="1" extrusionOk="0">
                  <a:moveTo>
                    <a:pt x="15687" y="3028"/>
                  </a:moveTo>
                  <a:cubicBezTo>
                    <a:pt x="16473" y="2578"/>
                    <a:pt x="17258" y="2128"/>
                    <a:pt x="18338" y="1528"/>
                  </a:cubicBezTo>
                  <a:cubicBezTo>
                    <a:pt x="19418" y="928"/>
                    <a:pt x="20793" y="178"/>
                    <a:pt x="21087" y="28"/>
                  </a:cubicBezTo>
                  <a:cubicBezTo>
                    <a:pt x="21382" y="-122"/>
                    <a:pt x="20597" y="328"/>
                    <a:pt x="17651" y="1528"/>
                  </a:cubicBezTo>
                  <a:cubicBezTo>
                    <a:pt x="14706" y="2728"/>
                    <a:pt x="9600" y="4678"/>
                    <a:pt x="6458" y="6028"/>
                  </a:cubicBezTo>
                  <a:cubicBezTo>
                    <a:pt x="3317" y="7378"/>
                    <a:pt x="2138" y="8128"/>
                    <a:pt x="1255" y="8878"/>
                  </a:cubicBezTo>
                  <a:cubicBezTo>
                    <a:pt x="371" y="9628"/>
                    <a:pt x="-218" y="10378"/>
                    <a:pt x="77" y="10828"/>
                  </a:cubicBezTo>
                  <a:cubicBezTo>
                    <a:pt x="371" y="11278"/>
                    <a:pt x="1549" y="11428"/>
                    <a:pt x="3317" y="11578"/>
                  </a:cubicBezTo>
                  <a:cubicBezTo>
                    <a:pt x="5084" y="11728"/>
                    <a:pt x="7440" y="11878"/>
                    <a:pt x="9207" y="12028"/>
                  </a:cubicBezTo>
                  <a:cubicBezTo>
                    <a:pt x="10975" y="12178"/>
                    <a:pt x="12153" y="12328"/>
                    <a:pt x="13233" y="12553"/>
                  </a:cubicBezTo>
                  <a:cubicBezTo>
                    <a:pt x="14313" y="12778"/>
                    <a:pt x="15295" y="13078"/>
                    <a:pt x="15393" y="13603"/>
                  </a:cubicBezTo>
                  <a:cubicBezTo>
                    <a:pt x="15491" y="14128"/>
                    <a:pt x="14706" y="14878"/>
                    <a:pt x="12742" y="15703"/>
                  </a:cubicBezTo>
                  <a:cubicBezTo>
                    <a:pt x="10778" y="16528"/>
                    <a:pt x="7637" y="17428"/>
                    <a:pt x="5575" y="18028"/>
                  </a:cubicBezTo>
                  <a:cubicBezTo>
                    <a:pt x="3513" y="18628"/>
                    <a:pt x="2531" y="18928"/>
                    <a:pt x="1844" y="19453"/>
                  </a:cubicBezTo>
                  <a:cubicBezTo>
                    <a:pt x="1157" y="19978"/>
                    <a:pt x="764" y="20728"/>
                    <a:pt x="1353" y="21103"/>
                  </a:cubicBezTo>
                  <a:cubicBezTo>
                    <a:pt x="1942" y="21478"/>
                    <a:pt x="3513" y="21478"/>
                    <a:pt x="6458" y="21328"/>
                  </a:cubicBezTo>
                  <a:cubicBezTo>
                    <a:pt x="9404" y="21178"/>
                    <a:pt x="13724" y="20878"/>
                    <a:pt x="18044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267665" y="6238956"/>
              <a:ext cx="215901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908"/>
                    <a:pt x="3812" y="1815"/>
                    <a:pt x="6671" y="4629"/>
                  </a:cubicBezTo>
                  <a:cubicBezTo>
                    <a:pt x="9529" y="7442"/>
                    <a:pt x="13341" y="12161"/>
                    <a:pt x="15565" y="14884"/>
                  </a:cubicBezTo>
                  <a:cubicBezTo>
                    <a:pt x="17788" y="17607"/>
                    <a:pt x="18424" y="18333"/>
                    <a:pt x="18953" y="19331"/>
                  </a:cubicBezTo>
                  <a:cubicBezTo>
                    <a:pt x="19482" y="20329"/>
                    <a:pt x="19906" y="21600"/>
                    <a:pt x="20224" y="21600"/>
                  </a:cubicBezTo>
                  <a:cubicBezTo>
                    <a:pt x="20541" y="21600"/>
                    <a:pt x="20753" y="20329"/>
                    <a:pt x="20965" y="19240"/>
                  </a:cubicBezTo>
                  <a:cubicBezTo>
                    <a:pt x="21176" y="18151"/>
                    <a:pt x="21388" y="17244"/>
                    <a:pt x="21600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305765" y="6194506"/>
              <a:ext cx="209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244"/>
                    <a:pt x="19418" y="488"/>
                    <a:pt x="18000" y="1708"/>
                  </a:cubicBezTo>
                  <a:cubicBezTo>
                    <a:pt x="16582" y="2929"/>
                    <a:pt x="14836" y="5125"/>
                    <a:pt x="12218" y="8176"/>
                  </a:cubicBezTo>
                  <a:cubicBezTo>
                    <a:pt x="9600" y="11227"/>
                    <a:pt x="6109" y="15132"/>
                    <a:pt x="3927" y="17512"/>
                  </a:cubicBezTo>
                  <a:cubicBezTo>
                    <a:pt x="1745" y="19892"/>
                    <a:pt x="873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7616915" y="639135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7635965" y="6277056"/>
              <a:ext cx="39233" cy="3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067" fill="norm" stroke="1" extrusionOk="0">
                  <a:moveTo>
                    <a:pt x="16200" y="0"/>
                  </a:moveTo>
                  <a:cubicBezTo>
                    <a:pt x="11880" y="3600"/>
                    <a:pt x="7560" y="7200"/>
                    <a:pt x="7020" y="11400"/>
                  </a:cubicBezTo>
                  <a:cubicBezTo>
                    <a:pt x="6480" y="15600"/>
                    <a:pt x="9720" y="20400"/>
                    <a:pt x="13500" y="21000"/>
                  </a:cubicBezTo>
                  <a:cubicBezTo>
                    <a:pt x="17280" y="21600"/>
                    <a:pt x="21600" y="18000"/>
                    <a:pt x="19440" y="16800"/>
                  </a:cubicBezTo>
                  <a:cubicBezTo>
                    <a:pt x="17280" y="15600"/>
                    <a:pt x="8640" y="1680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3730715" y="6791406"/>
              <a:ext cx="378411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10800"/>
                  </a:moveTo>
                  <a:cubicBezTo>
                    <a:pt x="338" y="7200"/>
                    <a:pt x="676" y="3600"/>
                    <a:pt x="1093" y="1800"/>
                  </a:cubicBezTo>
                  <a:cubicBezTo>
                    <a:pt x="1509" y="0"/>
                    <a:pt x="2004" y="0"/>
                    <a:pt x="2481" y="0"/>
                  </a:cubicBezTo>
                  <a:cubicBezTo>
                    <a:pt x="2958" y="0"/>
                    <a:pt x="3417" y="0"/>
                    <a:pt x="3894" y="0"/>
                  </a:cubicBezTo>
                  <a:cubicBezTo>
                    <a:pt x="4371" y="0"/>
                    <a:pt x="4866" y="0"/>
                    <a:pt x="5349" y="0"/>
                  </a:cubicBezTo>
                  <a:cubicBezTo>
                    <a:pt x="5832" y="0"/>
                    <a:pt x="6303" y="0"/>
                    <a:pt x="6792" y="0"/>
                  </a:cubicBezTo>
                  <a:cubicBezTo>
                    <a:pt x="7280" y="0"/>
                    <a:pt x="7788" y="0"/>
                    <a:pt x="8228" y="0"/>
                  </a:cubicBezTo>
                  <a:cubicBezTo>
                    <a:pt x="8669" y="0"/>
                    <a:pt x="9043" y="0"/>
                    <a:pt x="9412" y="0"/>
                  </a:cubicBezTo>
                  <a:cubicBezTo>
                    <a:pt x="9780" y="0"/>
                    <a:pt x="10142" y="0"/>
                    <a:pt x="10516" y="900"/>
                  </a:cubicBezTo>
                  <a:cubicBezTo>
                    <a:pt x="10891" y="1800"/>
                    <a:pt x="11277" y="3600"/>
                    <a:pt x="11663" y="4500"/>
                  </a:cubicBezTo>
                  <a:cubicBezTo>
                    <a:pt x="12050" y="5400"/>
                    <a:pt x="12436" y="5400"/>
                    <a:pt x="12931" y="6300"/>
                  </a:cubicBezTo>
                  <a:cubicBezTo>
                    <a:pt x="13426" y="7200"/>
                    <a:pt x="14030" y="9000"/>
                    <a:pt x="14507" y="10800"/>
                  </a:cubicBezTo>
                  <a:cubicBezTo>
                    <a:pt x="14984" y="12600"/>
                    <a:pt x="15334" y="14400"/>
                    <a:pt x="15756" y="16200"/>
                  </a:cubicBezTo>
                  <a:cubicBezTo>
                    <a:pt x="16179" y="18000"/>
                    <a:pt x="16674" y="19800"/>
                    <a:pt x="17139" y="20700"/>
                  </a:cubicBezTo>
                  <a:cubicBezTo>
                    <a:pt x="17604" y="21600"/>
                    <a:pt x="18038" y="21600"/>
                    <a:pt x="18503" y="21600"/>
                  </a:cubicBezTo>
                  <a:cubicBezTo>
                    <a:pt x="18968" y="21600"/>
                    <a:pt x="19463" y="21600"/>
                    <a:pt x="19928" y="20700"/>
                  </a:cubicBezTo>
                  <a:cubicBezTo>
                    <a:pt x="20393" y="19800"/>
                    <a:pt x="20827" y="18000"/>
                    <a:pt x="21081" y="16200"/>
                  </a:cubicBezTo>
                  <a:cubicBezTo>
                    <a:pt x="21334" y="14400"/>
                    <a:pt x="21407" y="12600"/>
                    <a:pt x="21473" y="11700"/>
                  </a:cubicBezTo>
                  <a:cubicBezTo>
                    <a:pt x="21540" y="10800"/>
                    <a:pt x="21600" y="10800"/>
                    <a:pt x="21582" y="10800"/>
                  </a:cubicBezTo>
                  <a:cubicBezTo>
                    <a:pt x="21564" y="10800"/>
                    <a:pt x="21467" y="10800"/>
                    <a:pt x="2137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4016900" y="7007306"/>
              <a:ext cx="253566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9600" y="143"/>
                    <a:pt x="17815" y="286"/>
                    <a:pt x="15048" y="1287"/>
                  </a:cubicBezTo>
                  <a:cubicBezTo>
                    <a:pt x="12281" y="2289"/>
                    <a:pt x="8532" y="4148"/>
                    <a:pt x="6390" y="5364"/>
                  </a:cubicBezTo>
                  <a:cubicBezTo>
                    <a:pt x="4248" y="6580"/>
                    <a:pt x="3712" y="7152"/>
                    <a:pt x="3802" y="7653"/>
                  </a:cubicBezTo>
                  <a:cubicBezTo>
                    <a:pt x="3891" y="8154"/>
                    <a:pt x="4605" y="8583"/>
                    <a:pt x="6390" y="8869"/>
                  </a:cubicBezTo>
                  <a:cubicBezTo>
                    <a:pt x="8175" y="9155"/>
                    <a:pt x="11031" y="9298"/>
                    <a:pt x="12995" y="9584"/>
                  </a:cubicBezTo>
                  <a:cubicBezTo>
                    <a:pt x="14959" y="9870"/>
                    <a:pt x="16030" y="10299"/>
                    <a:pt x="16297" y="10800"/>
                  </a:cubicBezTo>
                  <a:cubicBezTo>
                    <a:pt x="16565" y="11301"/>
                    <a:pt x="16030" y="11873"/>
                    <a:pt x="13709" y="12946"/>
                  </a:cubicBezTo>
                  <a:cubicBezTo>
                    <a:pt x="11388" y="14019"/>
                    <a:pt x="7283" y="15592"/>
                    <a:pt x="4783" y="16665"/>
                  </a:cubicBezTo>
                  <a:cubicBezTo>
                    <a:pt x="2284" y="17738"/>
                    <a:pt x="1392" y="18310"/>
                    <a:pt x="767" y="18954"/>
                  </a:cubicBezTo>
                  <a:cubicBezTo>
                    <a:pt x="142" y="19597"/>
                    <a:pt x="-215" y="20313"/>
                    <a:pt x="142" y="20813"/>
                  </a:cubicBezTo>
                  <a:cubicBezTo>
                    <a:pt x="499" y="21314"/>
                    <a:pt x="1570" y="21600"/>
                    <a:pt x="4426" y="21600"/>
                  </a:cubicBezTo>
                  <a:cubicBezTo>
                    <a:pt x="7283" y="21600"/>
                    <a:pt x="11924" y="21314"/>
                    <a:pt x="14780" y="21028"/>
                  </a:cubicBezTo>
                  <a:cubicBezTo>
                    <a:pt x="17636" y="20742"/>
                    <a:pt x="18707" y="20456"/>
                    <a:pt x="19778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4329499" y="6996351"/>
              <a:ext cx="182267" cy="39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06" fill="norm" stroke="1" extrusionOk="0">
                  <a:moveTo>
                    <a:pt x="21379" y="1277"/>
                  </a:moveTo>
                  <a:cubicBezTo>
                    <a:pt x="20634" y="706"/>
                    <a:pt x="19889" y="135"/>
                    <a:pt x="19020" y="20"/>
                  </a:cubicBezTo>
                  <a:cubicBezTo>
                    <a:pt x="18151" y="-94"/>
                    <a:pt x="17158" y="249"/>
                    <a:pt x="14676" y="1849"/>
                  </a:cubicBezTo>
                  <a:cubicBezTo>
                    <a:pt x="12193" y="3449"/>
                    <a:pt x="8220" y="6306"/>
                    <a:pt x="5241" y="9277"/>
                  </a:cubicBezTo>
                  <a:cubicBezTo>
                    <a:pt x="2262" y="12249"/>
                    <a:pt x="276" y="15335"/>
                    <a:pt x="27" y="17392"/>
                  </a:cubicBezTo>
                  <a:cubicBezTo>
                    <a:pt x="-221" y="19449"/>
                    <a:pt x="1269" y="20477"/>
                    <a:pt x="2758" y="20992"/>
                  </a:cubicBezTo>
                  <a:cubicBezTo>
                    <a:pt x="4248" y="21506"/>
                    <a:pt x="5738" y="21506"/>
                    <a:pt x="722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4549865" y="7102556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64"/>
                    <a:pt x="3000" y="327"/>
                    <a:pt x="5550" y="2536"/>
                  </a:cubicBezTo>
                  <a:cubicBezTo>
                    <a:pt x="8100" y="4745"/>
                    <a:pt x="11700" y="9000"/>
                    <a:pt x="14550" y="12518"/>
                  </a:cubicBezTo>
                  <a:cubicBezTo>
                    <a:pt x="17400" y="16036"/>
                    <a:pt x="195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4581615" y="7058106"/>
              <a:ext cx="146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789"/>
                    <a:pt x="12209" y="7579"/>
                    <a:pt x="8609" y="11179"/>
                  </a:cubicBezTo>
                  <a:cubicBezTo>
                    <a:pt x="5009" y="14779"/>
                    <a:pt x="2504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4772115" y="735020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4765765" y="719780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4810215" y="6954304"/>
              <a:ext cx="158751" cy="1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5873"/>
                  </a:moveTo>
                  <a:cubicBezTo>
                    <a:pt x="0" y="4042"/>
                    <a:pt x="0" y="2212"/>
                    <a:pt x="1008" y="1113"/>
                  </a:cubicBezTo>
                  <a:cubicBezTo>
                    <a:pt x="2016" y="15"/>
                    <a:pt x="4032" y="-351"/>
                    <a:pt x="5760" y="381"/>
                  </a:cubicBezTo>
                  <a:cubicBezTo>
                    <a:pt x="7488" y="1113"/>
                    <a:pt x="8928" y="2944"/>
                    <a:pt x="9216" y="6056"/>
                  </a:cubicBezTo>
                  <a:cubicBezTo>
                    <a:pt x="9504" y="9168"/>
                    <a:pt x="8640" y="13561"/>
                    <a:pt x="7344" y="16307"/>
                  </a:cubicBezTo>
                  <a:cubicBezTo>
                    <a:pt x="6048" y="19052"/>
                    <a:pt x="4320" y="20151"/>
                    <a:pt x="4464" y="20700"/>
                  </a:cubicBezTo>
                  <a:cubicBezTo>
                    <a:pt x="4608" y="21249"/>
                    <a:pt x="6624" y="21249"/>
                    <a:pt x="9792" y="20700"/>
                  </a:cubicBezTo>
                  <a:cubicBezTo>
                    <a:pt x="12960" y="20151"/>
                    <a:pt x="17280" y="19052"/>
                    <a:pt x="21600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4968965" y="6994606"/>
              <a:ext cx="1111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7069" y="0"/>
                  </a:moveTo>
                  <a:cubicBezTo>
                    <a:pt x="12175" y="2859"/>
                    <a:pt x="17280" y="5718"/>
                    <a:pt x="19440" y="8524"/>
                  </a:cubicBezTo>
                  <a:cubicBezTo>
                    <a:pt x="21600" y="11329"/>
                    <a:pt x="20815" y="14082"/>
                    <a:pt x="17084" y="16253"/>
                  </a:cubicBezTo>
                  <a:cubicBezTo>
                    <a:pt x="13353" y="18424"/>
                    <a:pt x="6676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407115" y="7242256"/>
              <a:ext cx="2667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8640"/>
                  </a:moveTo>
                  <a:cubicBezTo>
                    <a:pt x="1886" y="7200"/>
                    <a:pt x="3771" y="5760"/>
                    <a:pt x="6600" y="9360"/>
                  </a:cubicBezTo>
                  <a:cubicBezTo>
                    <a:pt x="9429" y="12960"/>
                    <a:pt x="13200" y="21600"/>
                    <a:pt x="15857" y="20880"/>
                  </a:cubicBezTo>
                  <a:cubicBezTo>
                    <a:pt x="18514" y="20160"/>
                    <a:pt x="20057" y="10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6048465" y="7085253"/>
              <a:ext cx="209551" cy="30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676"/>
                  </a:moveTo>
                  <a:cubicBezTo>
                    <a:pt x="0" y="926"/>
                    <a:pt x="0" y="176"/>
                    <a:pt x="436" y="26"/>
                  </a:cubicBezTo>
                  <a:cubicBezTo>
                    <a:pt x="873" y="-124"/>
                    <a:pt x="1745" y="326"/>
                    <a:pt x="3927" y="2501"/>
                  </a:cubicBezTo>
                  <a:cubicBezTo>
                    <a:pt x="6109" y="4676"/>
                    <a:pt x="9600" y="8576"/>
                    <a:pt x="12764" y="12026"/>
                  </a:cubicBezTo>
                  <a:cubicBezTo>
                    <a:pt x="15927" y="15476"/>
                    <a:pt x="18764" y="1847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023065" y="7108646"/>
              <a:ext cx="205645" cy="33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9" fill="norm" stroke="1" extrusionOk="0">
                  <a:moveTo>
                    <a:pt x="21159" y="2080"/>
                  </a:moveTo>
                  <a:cubicBezTo>
                    <a:pt x="21380" y="1117"/>
                    <a:pt x="21600" y="154"/>
                    <a:pt x="21159" y="17"/>
                  </a:cubicBezTo>
                  <a:cubicBezTo>
                    <a:pt x="20718" y="-121"/>
                    <a:pt x="19616" y="567"/>
                    <a:pt x="17412" y="2562"/>
                  </a:cubicBezTo>
                  <a:cubicBezTo>
                    <a:pt x="15208" y="4557"/>
                    <a:pt x="11902" y="7859"/>
                    <a:pt x="8816" y="11229"/>
                  </a:cubicBezTo>
                  <a:cubicBezTo>
                    <a:pt x="5731" y="14600"/>
                    <a:pt x="2865" y="18040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5972265" y="7010979"/>
              <a:ext cx="26670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343" y="16835"/>
                    <a:pt x="686" y="12681"/>
                    <a:pt x="3857" y="8943"/>
                  </a:cubicBezTo>
                  <a:cubicBezTo>
                    <a:pt x="7029" y="5204"/>
                    <a:pt x="13029" y="1881"/>
                    <a:pt x="16457" y="635"/>
                  </a:cubicBezTo>
                  <a:cubicBezTo>
                    <a:pt x="19886" y="-611"/>
                    <a:pt x="20743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6442165" y="728035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6595280" y="7051756"/>
              <a:ext cx="24693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1176" y="0"/>
                  </a:moveTo>
                  <a:cubicBezTo>
                    <a:pt x="17727" y="800"/>
                    <a:pt x="14279" y="1600"/>
                    <a:pt x="11102" y="2720"/>
                  </a:cubicBezTo>
                  <a:cubicBezTo>
                    <a:pt x="7926" y="3840"/>
                    <a:pt x="5021" y="5280"/>
                    <a:pt x="3388" y="6400"/>
                  </a:cubicBezTo>
                  <a:cubicBezTo>
                    <a:pt x="1754" y="7520"/>
                    <a:pt x="1391" y="8320"/>
                    <a:pt x="1663" y="8880"/>
                  </a:cubicBezTo>
                  <a:cubicBezTo>
                    <a:pt x="1936" y="9440"/>
                    <a:pt x="2843" y="9760"/>
                    <a:pt x="4477" y="10240"/>
                  </a:cubicBezTo>
                  <a:cubicBezTo>
                    <a:pt x="6110" y="10720"/>
                    <a:pt x="8470" y="11360"/>
                    <a:pt x="9741" y="12080"/>
                  </a:cubicBezTo>
                  <a:cubicBezTo>
                    <a:pt x="11011" y="12800"/>
                    <a:pt x="11193" y="13600"/>
                    <a:pt x="11011" y="14320"/>
                  </a:cubicBezTo>
                  <a:cubicBezTo>
                    <a:pt x="10830" y="15040"/>
                    <a:pt x="10285" y="15680"/>
                    <a:pt x="9287" y="16320"/>
                  </a:cubicBezTo>
                  <a:cubicBezTo>
                    <a:pt x="8289" y="16960"/>
                    <a:pt x="6837" y="17600"/>
                    <a:pt x="4931" y="18400"/>
                  </a:cubicBezTo>
                  <a:cubicBezTo>
                    <a:pt x="3025" y="19200"/>
                    <a:pt x="665" y="20160"/>
                    <a:pt x="121" y="20640"/>
                  </a:cubicBezTo>
                  <a:cubicBezTo>
                    <a:pt x="-424" y="21120"/>
                    <a:pt x="847" y="21120"/>
                    <a:pt x="4658" y="21200"/>
                  </a:cubicBezTo>
                  <a:cubicBezTo>
                    <a:pt x="8470" y="21280"/>
                    <a:pt x="14823" y="21440"/>
                    <a:pt x="211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6944757" y="7073242"/>
              <a:ext cx="94309" cy="31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4" fill="norm" stroke="1" extrusionOk="0">
                  <a:moveTo>
                    <a:pt x="2666" y="1994"/>
                  </a:moveTo>
                  <a:cubicBezTo>
                    <a:pt x="1226" y="1130"/>
                    <a:pt x="-214" y="266"/>
                    <a:pt x="26" y="50"/>
                  </a:cubicBezTo>
                  <a:cubicBezTo>
                    <a:pt x="266" y="-166"/>
                    <a:pt x="2186" y="266"/>
                    <a:pt x="5786" y="2282"/>
                  </a:cubicBezTo>
                  <a:cubicBezTo>
                    <a:pt x="9386" y="4298"/>
                    <a:pt x="14666" y="7898"/>
                    <a:pt x="17546" y="11354"/>
                  </a:cubicBezTo>
                  <a:cubicBezTo>
                    <a:pt x="20426" y="14810"/>
                    <a:pt x="20906" y="18122"/>
                    <a:pt x="2138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842215" y="7039056"/>
              <a:ext cx="260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2" y="4667"/>
                    <a:pt x="14224" y="9333"/>
                    <a:pt x="10624" y="12933"/>
                  </a:cubicBezTo>
                  <a:cubicBezTo>
                    <a:pt x="7024" y="16533"/>
                    <a:pt x="3512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083515" y="729305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7092950" y="7216856"/>
              <a:ext cx="47716" cy="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73" fill="norm" stroke="1" extrusionOk="0">
                  <a:moveTo>
                    <a:pt x="21170" y="0"/>
                  </a:moveTo>
                  <a:cubicBezTo>
                    <a:pt x="16474" y="0"/>
                    <a:pt x="11779" y="0"/>
                    <a:pt x="7553" y="1906"/>
                  </a:cubicBezTo>
                  <a:cubicBezTo>
                    <a:pt x="3327" y="3812"/>
                    <a:pt x="-430" y="7624"/>
                    <a:pt x="40" y="11435"/>
                  </a:cubicBezTo>
                  <a:cubicBezTo>
                    <a:pt x="509" y="15247"/>
                    <a:pt x="5205" y="19059"/>
                    <a:pt x="10370" y="20329"/>
                  </a:cubicBezTo>
                  <a:cubicBezTo>
                    <a:pt x="15535" y="21600"/>
                    <a:pt x="21170" y="20329"/>
                    <a:pt x="21170" y="19694"/>
                  </a:cubicBezTo>
                  <a:cubicBezTo>
                    <a:pt x="21170" y="19059"/>
                    <a:pt x="15535" y="19059"/>
                    <a:pt x="99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8334465" y="6880306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9280615" y="5896056"/>
              <a:ext cx="203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440"/>
                    <a:pt x="4950" y="2880"/>
                    <a:pt x="7538" y="5440"/>
                  </a:cubicBezTo>
                  <a:cubicBezTo>
                    <a:pt x="10125" y="8000"/>
                    <a:pt x="12825" y="11680"/>
                    <a:pt x="15188" y="14560"/>
                  </a:cubicBezTo>
                  <a:cubicBezTo>
                    <a:pt x="17550" y="17440"/>
                    <a:pt x="19575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9332357" y="5878708"/>
              <a:ext cx="189559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5" fill="norm" stroke="1" extrusionOk="0">
                  <a:moveTo>
                    <a:pt x="21493" y="870"/>
                  </a:moveTo>
                  <a:cubicBezTo>
                    <a:pt x="20293" y="367"/>
                    <a:pt x="19093" y="-135"/>
                    <a:pt x="18013" y="32"/>
                  </a:cubicBezTo>
                  <a:cubicBezTo>
                    <a:pt x="16933" y="200"/>
                    <a:pt x="15973" y="1037"/>
                    <a:pt x="13573" y="3632"/>
                  </a:cubicBezTo>
                  <a:cubicBezTo>
                    <a:pt x="11173" y="6228"/>
                    <a:pt x="7333" y="10581"/>
                    <a:pt x="5053" y="13093"/>
                  </a:cubicBezTo>
                  <a:cubicBezTo>
                    <a:pt x="2773" y="15605"/>
                    <a:pt x="2053" y="16274"/>
                    <a:pt x="1333" y="17112"/>
                  </a:cubicBezTo>
                  <a:cubicBezTo>
                    <a:pt x="613" y="17949"/>
                    <a:pt x="-107" y="18953"/>
                    <a:pt x="13" y="19707"/>
                  </a:cubicBezTo>
                  <a:cubicBezTo>
                    <a:pt x="133" y="20460"/>
                    <a:pt x="1093" y="20963"/>
                    <a:pt x="2053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9191715" y="5718256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9685274" y="5965906"/>
              <a:ext cx="16049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914" y="21600"/>
                  </a:moveTo>
                  <a:cubicBezTo>
                    <a:pt x="792" y="17280"/>
                    <a:pt x="-330" y="12960"/>
                    <a:pt x="91" y="9360"/>
                  </a:cubicBezTo>
                  <a:cubicBezTo>
                    <a:pt x="512" y="5760"/>
                    <a:pt x="2475" y="2880"/>
                    <a:pt x="6262" y="1440"/>
                  </a:cubicBezTo>
                  <a:cubicBezTo>
                    <a:pt x="10049" y="0"/>
                    <a:pt x="15660" y="0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9686742" y="5991306"/>
              <a:ext cx="235224" cy="6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49" fill="norm" stroke="1" extrusionOk="0">
                  <a:moveTo>
                    <a:pt x="1761" y="15120"/>
                  </a:moveTo>
                  <a:cubicBezTo>
                    <a:pt x="796" y="17280"/>
                    <a:pt x="-168" y="19440"/>
                    <a:pt x="25" y="20520"/>
                  </a:cubicBezTo>
                  <a:cubicBezTo>
                    <a:pt x="218" y="21600"/>
                    <a:pt x="1568" y="21600"/>
                    <a:pt x="5328" y="18000"/>
                  </a:cubicBezTo>
                  <a:cubicBezTo>
                    <a:pt x="9089" y="14400"/>
                    <a:pt x="15261" y="720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0095165" y="5724606"/>
              <a:ext cx="207801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3" fill="norm" stroke="1" extrusionOk="0">
                  <a:moveTo>
                    <a:pt x="20111" y="0"/>
                  </a:moveTo>
                  <a:cubicBezTo>
                    <a:pt x="13784" y="2700"/>
                    <a:pt x="7456" y="5400"/>
                    <a:pt x="3965" y="7200"/>
                  </a:cubicBezTo>
                  <a:cubicBezTo>
                    <a:pt x="475" y="9000"/>
                    <a:pt x="-180" y="9900"/>
                    <a:pt x="38" y="10575"/>
                  </a:cubicBezTo>
                  <a:cubicBezTo>
                    <a:pt x="256" y="11250"/>
                    <a:pt x="1347" y="11700"/>
                    <a:pt x="3093" y="12038"/>
                  </a:cubicBezTo>
                  <a:cubicBezTo>
                    <a:pt x="4838" y="12375"/>
                    <a:pt x="7238" y="12600"/>
                    <a:pt x="8875" y="13050"/>
                  </a:cubicBezTo>
                  <a:cubicBezTo>
                    <a:pt x="10511" y="13500"/>
                    <a:pt x="11384" y="14175"/>
                    <a:pt x="11275" y="14850"/>
                  </a:cubicBezTo>
                  <a:cubicBezTo>
                    <a:pt x="11165" y="15525"/>
                    <a:pt x="10075" y="16200"/>
                    <a:pt x="8329" y="16875"/>
                  </a:cubicBezTo>
                  <a:cubicBezTo>
                    <a:pt x="6584" y="17550"/>
                    <a:pt x="4184" y="18225"/>
                    <a:pt x="2547" y="19012"/>
                  </a:cubicBezTo>
                  <a:cubicBezTo>
                    <a:pt x="911" y="19800"/>
                    <a:pt x="38" y="20700"/>
                    <a:pt x="256" y="21150"/>
                  </a:cubicBezTo>
                  <a:cubicBezTo>
                    <a:pt x="475" y="21600"/>
                    <a:pt x="1784" y="21600"/>
                    <a:pt x="5493" y="21262"/>
                  </a:cubicBezTo>
                  <a:cubicBezTo>
                    <a:pt x="9202" y="20925"/>
                    <a:pt x="15311" y="20250"/>
                    <a:pt x="2142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322015" y="5725555"/>
              <a:ext cx="171451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759"/>
                  </a:moveTo>
                  <a:cubicBezTo>
                    <a:pt x="800" y="937"/>
                    <a:pt x="1600" y="114"/>
                    <a:pt x="2667" y="11"/>
                  </a:cubicBezTo>
                  <a:cubicBezTo>
                    <a:pt x="3733" y="-92"/>
                    <a:pt x="5067" y="525"/>
                    <a:pt x="8000" y="2994"/>
                  </a:cubicBezTo>
                  <a:cubicBezTo>
                    <a:pt x="10933" y="5462"/>
                    <a:pt x="15467" y="9782"/>
                    <a:pt x="18000" y="13177"/>
                  </a:cubicBezTo>
                  <a:cubicBezTo>
                    <a:pt x="20533" y="16571"/>
                    <a:pt x="21067" y="19039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346289" y="5695945"/>
              <a:ext cx="147177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31" fill="norm" stroke="1" extrusionOk="0">
                  <a:moveTo>
                    <a:pt x="21153" y="1593"/>
                  </a:moveTo>
                  <a:cubicBezTo>
                    <a:pt x="21153" y="837"/>
                    <a:pt x="21153" y="82"/>
                    <a:pt x="20545" y="7"/>
                  </a:cubicBezTo>
                  <a:cubicBezTo>
                    <a:pt x="19936" y="-69"/>
                    <a:pt x="18719" y="535"/>
                    <a:pt x="16133" y="2725"/>
                  </a:cubicBezTo>
                  <a:cubicBezTo>
                    <a:pt x="13547" y="4916"/>
                    <a:pt x="9592" y="8692"/>
                    <a:pt x="6398" y="11864"/>
                  </a:cubicBezTo>
                  <a:cubicBezTo>
                    <a:pt x="3204" y="15036"/>
                    <a:pt x="770" y="17604"/>
                    <a:pt x="161" y="19114"/>
                  </a:cubicBezTo>
                  <a:cubicBezTo>
                    <a:pt x="-447" y="20625"/>
                    <a:pt x="770" y="21078"/>
                    <a:pt x="198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537915" y="587700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0569665" y="57881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169615" y="6048456"/>
              <a:ext cx="400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8720"/>
                    <a:pt x="7771" y="15840"/>
                    <a:pt x="11371" y="12240"/>
                  </a:cubicBezTo>
                  <a:cubicBezTo>
                    <a:pt x="14971" y="8640"/>
                    <a:pt x="1828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0303522" y="6189154"/>
              <a:ext cx="177244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4" fill="norm" stroke="1" extrusionOk="0">
                  <a:moveTo>
                    <a:pt x="5332" y="4619"/>
                  </a:moveTo>
                  <a:cubicBezTo>
                    <a:pt x="3532" y="6869"/>
                    <a:pt x="1732" y="9119"/>
                    <a:pt x="832" y="11144"/>
                  </a:cubicBezTo>
                  <a:cubicBezTo>
                    <a:pt x="-68" y="13169"/>
                    <a:pt x="-68" y="14969"/>
                    <a:pt x="61" y="16431"/>
                  </a:cubicBezTo>
                  <a:cubicBezTo>
                    <a:pt x="189" y="17894"/>
                    <a:pt x="446" y="19019"/>
                    <a:pt x="832" y="18794"/>
                  </a:cubicBezTo>
                  <a:cubicBezTo>
                    <a:pt x="1218" y="18569"/>
                    <a:pt x="1732" y="16994"/>
                    <a:pt x="2761" y="14181"/>
                  </a:cubicBezTo>
                  <a:cubicBezTo>
                    <a:pt x="3789" y="11369"/>
                    <a:pt x="5332" y="7319"/>
                    <a:pt x="6875" y="4507"/>
                  </a:cubicBezTo>
                  <a:cubicBezTo>
                    <a:pt x="8418" y="1694"/>
                    <a:pt x="9961" y="119"/>
                    <a:pt x="12018" y="7"/>
                  </a:cubicBezTo>
                  <a:cubicBezTo>
                    <a:pt x="14075" y="-106"/>
                    <a:pt x="16646" y="1244"/>
                    <a:pt x="18318" y="5069"/>
                  </a:cubicBezTo>
                  <a:cubicBezTo>
                    <a:pt x="19989" y="8894"/>
                    <a:pt x="20761" y="15194"/>
                    <a:pt x="2153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487446" y="5237773"/>
              <a:ext cx="363670" cy="183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46" fill="norm" stroke="1" extrusionOk="0">
                  <a:moveTo>
                    <a:pt x="21452" y="572"/>
                  </a:moveTo>
                  <a:cubicBezTo>
                    <a:pt x="19080" y="373"/>
                    <a:pt x="16707" y="174"/>
                    <a:pt x="14897" y="74"/>
                  </a:cubicBezTo>
                  <a:cubicBezTo>
                    <a:pt x="13087" y="-25"/>
                    <a:pt x="11838" y="-25"/>
                    <a:pt x="10777" y="74"/>
                  </a:cubicBezTo>
                  <a:cubicBezTo>
                    <a:pt x="9716" y="174"/>
                    <a:pt x="8842" y="373"/>
                    <a:pt x="7905" y="857"/>
                  </a:cubicBezTo>
                  <a:cubicBezTo>
                    <a:pt x="6969" y="1342"/>
                    <a:pt x="5970" y="2113"/>
                    <a:pt x="6282" y="2846"/>
                  </a:cubicBezTo>
                  <a:cubicBezTo>
                    <a:pt x="6594" y="3579"/>
                    <a:pt x="8217" y="4275"/>
                    <a:pt x="9903" y="5046"/>
                  </a:cubicBezTo>
                  <a:cubicBezTo>
                    <a:pt x="11588" y="5816"/>
                    <a:pt x="13336" y="6661"/>
                    <a:pt x="14148" y="7469"/>
                  </a:cubicBezTo>
                  <a:cubicBezTo>
                    <a:pt x="14960" y="8277"/>
                    <a:pt x="14835" y="9047"/>
                    <a:pt x="13836" y="9768"/>
                  </a:cubicBezTo>
                  <a:cubicBezTo>
                    <a:pt x="12837" y="10489"/>
                    <a:pt x="10964" y="11160"/>
                    <a:pt x="8842" y="11670"/>
                  </a:cubicBezTo>
                  <a:cubicBezTo>
                    <a:pt x="6719" y="12179"/>
                    <a:pt x="4347" y="12527"/>
                    <a:pt x="2724" y="12701"/>
                  </a:cubicBezTo>
                  <a:cubicBezTo>
                    <a:pt x="1101" y="12875"/>
                    <a:pt x="227" y="12875"/>
                    <a:pt x="39" y="12826"/>
                  </a:cubicBezTo>
                  <a:cubicBezTo>
                    <a:pt x="-148" y="12776"/>
                    <a:pt x="351" y="12676"/>
                    <a:pt x="1288" y="12614"/>
                  </a:cubicBezTo>
                  <a:cubicBezTo>
                    <a:pt x="2224" y="12552"/>
                    <a:pt x="3598" y="12527"/>
                    <a:pt x="5221" y="12739"/>
                  </a:cubicBezTo>
                  <a:cubicBezTo>
                    <a:pt x="6844" y="12950"/>
                    <a:pt x="8717" y="13397"/>
                    <a:pt x="9466" y="14031"/>
                  </a:cubicBezTo>
                  <a:cubicBezTo>
                    <a:pt x="10215" y="14665"/>
                    <a:pt x="9840" y="15485"/>
                    <a:pt x="8779" y="16343"/>
                  </a:cubicBezTo>
                  <a:cubicBezTo>
                    <a:pt x="7718" y="17200"/>
                    <a:pt x="5970" y="18095"/>
                    <a:pt x="4971" y="18841"/>
                  </a:cubicBezTo>
                  <a:cubicBezTo>
                    <a:pt x="3972" y="19587"/>
                    <a:pt x="3723" y="20183"/>
                    <a:pt x="4909" y="20618"/>
                  </a:cubicBezTo>
                  <a:cubicBezTo>
                    <a:pt x="6095" y="21053"/>
                    <a:pt x="8717" y="21326"/>
                    <a:pt x="11276" y="21451"/>
                  </a:cubicBezTo>
                  <a:cubicBezTo>
                    <a:pt x="13836" y="21575"/>
                    <a:pt x="16333" y="21550"/>
                    <a:pt x="1883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-1" y="6189858"/>
              <a:ext cx="162573" cy="31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052" fill="norm" stroke="1" extrusionOk="0">
                  <a:moveTo>
                    <a:pt x="7706" y="743"/>
                  </a:moveTo>
                  <a:cubicBezTo>
                    <a:pt x="6626" y="314"/>
                    <a:pt x="5546" y="-115"/>
                    <a:pt x="4601" y="28"/>
                  </a:cubicBezTo>
                  <a:cubicBezTo>
                    <a:pt x="3656" y="171"/>
                    <a:pt x="2846" y="886"/>
                    <a:pt x="1901" y="3533"/>
                  </a:cubicBezTo>
                  <a:cubicBezTo>
                    <a:pt x="956" y="6179"/>
                    <a:pt x="-124" y="10757"/>
                    <a:pt x="11" y="13975"/>
                  </a:cubicBezTo>
                  <a:cubicBezTo>
                    <a:pt x="146" y="17194"/>
                    <a:pt x="1496" y="19053"/>
                    <a:pt x="3656" y="20126"/>
                  </a:cubicBezTo>
                  <a:cubicBezTo>
                    <a:pt x="5816" y="21199"/>
                    <a:pt x="8786" y="21485"/>
                    <a:pt x="12161" y="20198"/>
                  </a:cubicBezTo>
                  <a:cubicBezTo>
                    <a:pt x="15536" y="18910"/>
                    <a:pt x="19316" y="16049"/>
                    <a:pt x="20396" y="12974"/>
                  </a:cubicBezTo>
                  <a:cubicBezTo>
                    <a:pt x="21476" y="9898"/>
                    <a:pt x="19856" y="6608"/>
                    <a:pt x="17426" y="4677"/>
                  </a:cubicBezTo>
                  <a:cubicBezTo>
                    <a:pt x="14996" y="2746"/>
                    <a:pt x="11756" y="2174"/>
                    <a:pt x="9461" y="2031"/>
                  </a:cubicBezTo>
                  <a:cubicBezTo>
                    <a:pt x="7166" y="1888"/>
                    <a:pt x="5816" y="2174"/>
                    <a:pt x="5411" y="2674"/>
                  </a:cubicBezTo>
                  <a:cubicBezTo>
                    <a:pt x="5006" y="3175"/>
                    <a:pt x="5546" y="3890"/>
                    <a:pt x="6086" y="4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263615" y="6188156"/>
              <a:ext cx="127001" cy="3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0" y="5584"/>
                    <a:pt x="0" y="11167"/>
                    <a:pt x="0" y="14327"/>
                  </a:cubicBezTo>
                  <a:cubicBezTo>
                    <a:pt x="0" y="17486"/>
                    <a:pt x="0" y="18220"/>
                    <a:pt x="0" y="19102"/>
                  </a:cubicBezTo>
                  <a:cubicBezTo>
                    <a:pt x="0" y="19984"/>
                    <a:pt x="0" y="21012"/>
                    <a:pt x="1440" y="21306"/>
                  </a:cubicBezTo>
                  <a:cubicBezTo>
                    <a:pt x="2880" y="21600"/>
                    <a:pt x="5760" y="21159"/>
                    <a:pt x="9360" y="20645"/>
                  </a:cubicBezTo>
                  <a:cubicBezTo>
                    <a:pt x="12960" y="20131"/>
                    <a:pt x="17280" y="19543"/>
                    <a:pt x="2160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447276" y="6120549"/>
              <a:ext cx="183695" cy="32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3" fill="norm" stroke="1" extrusionOk="0">
                  <a:moveTo>
                    <a:pt x="13311" y="3591"/>
                  </a:moveTo>
                  <a:cubicBezTo>
                    <a:pt x="13556" y="2345"/>
                    <a:pt x="13802" y="1099"/>
                    <a:pt x="13066" y="476"/>
                  </a:cubicBezTo>
                  <a:cubicBezTo>
                    <a:pt x="12329" y="-147"/>
                    <a:pt x="10611" y="-147"/>
                    <a:pt x="8647" y="407"/>
                  </a:cubicBezTo>
                  <a:cubicBezTo>
                    <a:pt x="6684" y="961"/>
                    <a:pt x="4475" y="2068"/>
                    <a:pt x="2879" y="3245"/>
                  </a:cubicBezTo>
                  <a:cubicBezTo>
                    <a:pt x="1284" y="4422"/>
                    <a:pt x="302" y="5668"/>
                    <a:pt x="56" y="6638"/>
                  </a:cubicBezTo>
                  <a:cubicBezTo>
                    <a:pt x="-189" y="7607"/>
                    <a:pt x="302" y="8299"/>
                    <a:pt x="2756" y="9476"/>
                  </a:cubicBezTo>
                  <a:cubicBezTo>
                    <a:pt x="5211" y="10653"/>
                    <a:pt x="9629" y="12315"/>
                    <a:pt x="12820" y="13630"/>
                  </a:cubicBezTo>
                  <a:cubicBezTo>
                    <a:pt x="16011" y="14945"/>
                    <a:pt x="17975" y="15915"/>
                    <a:pt x="19325" y="16745"/>
                  </a:cubicBezTo>
                  <a:cubicBezTo>
                    <a:pt x="20675" y="17576"/>
                    <a:pt x="21411" y="18268"/>
                    <a:pt x="21288" y="18822"/>
                  </a:cubicBezTo>
                  <a:cubicBezTo>
                    <a:pt x="21166" y="19376"/>
                    <a:pt x="20184" y="19791"/>
                    <a:pt x="16993" y="20207"/>
                  </a:cubicBezTo>
                  <a:cubicBezTo>
                    <a:pt x="13802" y="20622"/>
                    <a:pt x="8402" y="21038"/>
                    <a:pt x="300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6" name="Drawing"/>
          <p:cNvGrpSpPr/>
          <p:nvPr/>
        </p:nvGrpSpPr>
        <p:grpSpPr>
          <a:xfrm>
            <a:off x="3282950" y="1309688"/>
            <a:ext cx="4203700" cy="804863"/>
            <a:chOff x="0" y="0"/>
            <a:chExt cx="4203700" cy="804861"/>
          </a:xfrm>
        </p:grpSpPr>
        <p:sp>
          <p:nvSpPr>
            <p:cNvPr id="3340" name="Line"/>
            <p:cNvSpPr/>
            <p:nvPr/>
          </p:nvSpPr>
          <p:spPr>
            <a:xfrm>
              <a:off x="252778" y="0"/>
              <a:ext cx="128833" cy="50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0987" fill="norm" stroke="1" extrusionOk="0">
                  <a:moveTo>
                    <a:pt x="2255" y="8398"/>
                  </a:moveTo>
                  <a:cubicBezTo>
                    <a:pt x="1226" y="8750"/>
                    <a:pt x="198" y="9103"/>
                    <a:pt x="26" y="10073"/>
                  </a:cubicBezTo>
                  <a:cubicBezTo>
                    <a:pt x="-145" y="11043"/>
                    <a:pt x="541" y="12630"/>
                    <a:pt x="1398" y="14878"/>
                  </a:cubicBezTo>
                  <a:cubicBezTo>
                    <a:pt x="2255" y="17126"/>
                    <a:pt x="3284" y="20035"/>
                    <a:pt x="3798" y="20785"/>
                  </a:cubicBezTo>
                  <a:cubicBezTo>
                    <a:pt x="4312" y="21534"/>
                    <a:pt x="4312" y="20123"/>
                    <a:pt x="3969" y="17875"/>
                  </a:cubicBezTo>
                  <a:cubicBezTo>
                    <a:pt x="3626" y="15627"/>
                    <a:pt x="2941" y="12541"/>
                    <a:pt x="3284" y="9588"/>
                  </a:cubicBezTo>
                  <a:cubicBezTo>
                    <a:pt x="3626" y="6634"/>
                    <a:pt x="4998" y="3813"/>
                    <a:pt x="6369" y="2226"/>
                  </a:cubicBezTo>
                  <a:cubicBezTo>
                    <a:pt x="7741" y="639"/>
                    <a:pt x="9112" y="287"/>
                    <a:pt x="10655" y="110"/>
                  </a:cubicBezTo>
                  <a:cubicBezTo>
                    <a:pt x="12198" y="-66"/>
                    <a:pt x="13912" y="-66"/>
                    <a:pt x="15626" y="375"/>
                  </a:cubicBezTo>
                  <a:cubicBezTo>
                    <a:pt x="17341" y="816"/>
                    <a:pt x="19055" y="1697"/>
                    <a:pt x="20084" y="2843"/>
                  </a:cubicBezTo>
                  <a:cubicBezTo>
                    <a:pt x="21112" y="3990"/>
                    <a:pt x="21455" y="5400"/>
                    <a:pt x="19055" y="6458"/>
                  </a:cubicBezTo>
                  <a:cubicBezTo>
                    <a:pt x="16655" y="7516"/>
                    <a:pt x="11512" y="8221"/>
                    <a:pt x="8426" y="8750"/>
                  </a:cubicBezTo>
                  <a:cubicBezTo>
                    <a:pt x="5341" y="9279"/>
                    <a:pt x="4312" y="9632"/>
                    <a:pt x="3284" y="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398054" y="288988"/>
              <a:ext cx="173447" cy="17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58" fill="norm" stroke="1" extrusionOk="0">
                  <a:moveTo>
                    <a:pt x="245" y="3995"/>
                  </a:moveTo>
                  <a:cubicBezTo>
                    <a:pt x="-15" y="2724"/>
                    <a:pt x="-275" y="1454"/>
                    <a:pt x="636" y="691"/>
                  </a:cubicBezTo>
                  <a:cubicBezTo>
                    <a:pt x="1547" y="-71"/>
                    <a:pt x="3629" y="-325"/>
                    <a:pt x="5841" y="564"/>
                  </a:cubicBezTo>
                  <a:cubicBezTo>
                    <a:pt x="8053" y="1454"/>
                    <a:pt x="10395" y="3487"/>
                    <a:pt x="11956" y="6790"/>
                  </a:cubicBezTo>
                  <a:cubicBezTo>
                    <a:pt x="13518" y="10094"/>
                    <a:pt x="14298" y="14668"/>
                    <a:pt x="14038" y="17463"/>
                  </a:cubicBezTo>
                  <a:cubicBezTo>
                    <a:pt x="13778" y="20259"/>
                    <a:pt x="12477" y="21275"/>
                    <a:pt x="11566" y="21148"/>
                  </a:cubicBezTo>
                  <a:cubicBezTo>
                    <a:pt x="10655" y="21021"/>
                    <a:pt x="10135" y="19750"/>
                    <a:pt x="10265" y="16701"/>
                  </a:cubicBezTo>
                  <a:cubicBezTo>
                    <a:pt x="10395" y="13651"/>
                    <a:pt x="11176" y="8823"/>
                    <a:pt x="13127" y="5774"/>
                  </a:cubicBezTo>
                  <a:cubicBezTo>
                    <a:pt x="15079" y="2724"/>
                    <a:pt x="18202" y="1454"/>
                    <a:pt x="21325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620678" y="307117"/>
              <a:ext cx="127678" cy="1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630" fill="norm" stroke="1" extrusionOk="0">
                  <a:moveTo>
                    <a:pt x="8628" y="423"/>
                  </a:moveTo>
                  <a:cubicBezTo>
                    <a:pt x="6538" y="57"/>
                    <a:pt x="4447" y="-309"/>
                    <a:pt x="3054" y="423"/>
                  </a:cubicBezTo>
                  <a:cubicBezTo>
                    <a:pt x="1660" y="1155"/>
                    <a:pt x="964" y="2986"/>
                    <a:pt x="441" y="5183"/>
                  </a:cubicBezTo>
                  <a:cubicBezTo>
                    <a:pt x="-82" y="7379"/>
                    <a:pt x="-430" y="9942"/>
                    <a:pt x="1138" y="12871"/>
                  </a:cubicBezTo>
                  <a:cubicBezTo>
                    <a:pt x="2705" y="15799"/>
                    <a:pt x="6189" y="19094"/>
                    <a:pt x="9499" y="20193"/>
                  </a:cubicBezTo>
                  <a:cubicBezTo>
                    <a:pt x="12809" y="21291"/>
                    <a:pt x="15944" y="20193"/>
                    <a:pt x="18035" y="18362"/>
                  </a:cubicBezTo>
                  <a:cubicBezTo>
                    <a:pt x="20125" y="16532"/>
                    <a:pt x="21170" y="13969"/>
                    <a:pt x="20996" y="11955"/>
                  </a:cubicBezTo>
                  <a:cubicBezTo>
                    <a:pt x="20822" y="9942"/>
                    <a:pt x="19428" y="8477"/>
                    <a:pt x="17686" y="7745"/>
                  </a:cubicBezTo>
                  <a:cubicBezTo>
                    <a:pt x="15944" y="7013"/>
                    <a:pt x="13854" y="7013"/>
                    <a:pt x="11764" y="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12799" y="253935"/>
              <a:ext cx="118275" cy="4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91" fill="norm" stroke="1" extrusionOk="0">
                  <a:moveTo>
                    <a:pt x="0" y="3810"/>
                  </a:moveTo>
                  <a:cubicBezTo>
                    <a:pt x="1895" y="7050"/>
                    <a:pt x="3789" y="10290"/>
                    <a:pt x="5116" y="12936"/>
                  </a:cubicBezTo>
                  <a:cubicBezTo>
                    <a:pt x="6442" y="15582"/>
                    <a:pt x="7200" y="17634"/>
                    <a:pt x="7579" y="19038"/>
                  </a:cubicBezTo>
                  <a:cubicBezTo>
                    <a:pt x="7958" y="20442"/>
                    <a:pt x="7958" y="21198"/>
                    <a:pt x="7389" y="21360"/>
                  </a:cubicBezTo>
                  <a:cubicBezTo>
                    <a:pt x="6821" y="21522"/>
                    <a:pt x="5684" y="21090"/>
                    <a:pt x="4358" y="18930"/>
                  </a:cubicBezTo>
                  <a:cubicBezTo>
                    <a:pt x="3032" y="16770"/>
                    <a:pt x="1516" y="12882"/>
                    <a:pt x="1326" y="9642"/>
                  </a:cubicBezTo>
                  <a:cubicBezTo>
                    <a:pt x="1137" y="6402"/>
                    <a:pt x="2274" y="3810"/>
                    <a:pt x="3789" y="2298"/>
                  </a:cubicBezTo>
                  <a:cubicBezTo>
                    <a:pt x="5305" y="786"/>
                    <a:pt x="7200" y="354"/>
                    <a:pt x="9284" y="138"/>
                  </a:cubicBezTo>
                  <a:cubicBezTo>
                    <a:pt x="11368" y="-78"/>
                    <a:pt x="13642" y="-78"/>
                    <a:pt x="15916" y="408"/>
                  </a:cubicBezTo>
                  <a:cubicBezTo>
                    <a:pt x="18189" y="894"/>
                    <a:pt x="20463" y="1866"/>
                    <a:pt x="21032" y="3216"/>
                  </a:cubicBezTo>
                  <a:cubicBezTo>
                    <a:pt x="21600" y="4566"/>
                    <a:pt x="20463" y="6294"/>
                    <a:pt x="17811" y="7374"/>
                  </a:cubicBezTo>
                  <a:cubicBezTo>
                    <a:pt x="15158" y="8454"/>
                    <a:pt x="10989" y="8886"/>
                    <a:pt x="6821" y="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1006245" y="282180"/>
              <a:ext cx="79605" cy="14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917" fill="norm" stroke="1" extrusionOk="0">
                  <a:moveTo>
                    <a:pt x="2552" y="8266"/>
                  </a:moveTo>
                  <a:cubicBezTo>
                    <a:pt x="5321" y="8266"/>
                    <a:pt x="8091" y="8266"/>
                    <a:pt x="10583" y="7526"/>
                  </a:cubicBezTo>
                  <a:cubicBezTo>
                    <a:pt x="13075" y="6786"/>
                    <a:pt x="15291" y="5307"/>
                    <a:pt x="16398" y="3827"/>
                  </a:cubicBezTo>
                  <a:cubicBezTo>
                    <a:pt x="17506" y="2348"/>
                    <a:pt x="17506" y="869"/>
                    <a:pt x="16121" y="277"/>
                  </a:cubicBezTo>
                  <a:cubicBezTo>
                    <a:pt x="14737" y="-315"/>
                    <a:pt x="11967" y="-19"/>
                    <a:pt x="8644" y="1756"/>
                  </a:cubicBezTo>
                  <a:cubicBezTo>
                    <a:pt x="5321" y="3532"/>
                    <a:pt x="1444" y="6786"/>
                    <a:pt x="337" y="10337"/>
                  </a:cubicBezTo>
                  <a:cubicBezTo>
                    <a:pt x="-771" y="13888"/>
                    <a:pt x="891" y="17734"/>
                    <a:pt x="4767" y="19510"/>
                  </a:cubicBezTo>
                  <a:cubicBezTo>
                    <a:pt x="8644" y="21285"/>
                    <a:pt x="14737" y="20989"/>
                    <a:pt x="20829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115483" y="157161"/>
              <a:ext cx="135468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8" fill="norm" stroke="1" extrusionOk="0">
                  <a:moveTo>
                    <a:pt x="333" y="10406"/>
                  </a:moveTo>
                  <a:cubicBezTo>
                    <a:pt x="0" y="9302"/>
                    <a:pt x="-332" y="8199"/>
                    <a:pt x="665" y="7962"/>
                  </a:cubicBezTo>
                  <a:cubicBezTo>
                    <a:pt x="1662" y="7726"/>
                    <a:pt x="3988" y="8356"/>
                    <a:pt x="6314" y="10169"/>
                  </a:cubicBezTo>
                  <a:cubicBezTo>
                    <a:pt x="8640" y="11982"/>
                    <a:pt x="10966" y="14978"/>
                    <a:pt x="12130" y="16870"/>
                  </a:cubicBezTo>
                  <a:cubicBezTo>
                    <a:pt x="13293" y="18762"/>
                    <a:pt x="13293" y="19550"/>
                    <a:pt x="12628" y="20260"/>
                  </a:cubicBezTo>
                  <a:cubicBezTo>
                    <a:pt x="11963" y="20969"/>
                    <a:pt x="10634" y="21600"/>
                    <a:pt x="9803" y="21521"/>
                  </a:cubicBezTo>
                  <a:cubicBezTo>
                    <a:pt x="8973" y="21442"/>
                    <a:pt x="8640" y="20654"/>
                    <a:pt x="8973" y="18289"/>
                  </a:cubicBezTo>
                  <a:cubicBezTo>
                    <a:pt x="9305" y="15924"/>
                    <a:pt x="10302" y="11982"/>
                    <a:pt x="12462" y="8672"/>
                  </a:cubicBezTo>
                  <a:cubicBezTo>
                    <a:pt x="14622" y="5361"/>
                    <a:pt x="17945" y="268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275218" y="36511"/>
              <a:ext cx="191633" cy="40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53" fill="norm" stroke="1" extrusionOk="0">
                  <a:moveTo>
                    <a:pt x="5112" y="0"/>
                  </a:moveTo>
                  <a:cubicBezTo>
                    <a:pt x="4637" y="3229"/>
                    <a:pt x="4163" y="6458"/>
                    <a:pt x="3569" y="9687"/>
                  </a:cubicBezTo>
                  <a:cubicBezTo>
                    <a:pt x="2976" y="12915"/>
                    <a:pt x="2264" y="16144"/>
                    <a:pt x="2026" y="18093"/>
                  </a:cubicBezTo>
                  <a:cubicBezTo>
                    <a:pt x="1789" y="20041"/>
                    <a:pt x="2026" y="20709"/>
                    <a:pt x="2738" y="21099"/>
                  </a:cubicBezTo>
                  <a:cubicBezTo>
                    <a:pt x="3450" y="21489"/>
                    <a:pt x="4637" y="21600"/>
                    <a:pt x="6061" y="21210"/>
                  </a:cubicBezTo>
                  <a:cubicBezTo>
                    <a:pt x="7486" y="20821"/>
                    <a:pt x="9147" y="19930"/>
                    <a:pt x="10215" y="18872"/>
                  </a:cubicBezTo>
                  <a:cubicBezTo>
                    <a:pt x="11283" y="17814"/>
                    <a:pt x="11758" y="16590"/>
                    <a:pt x="11046" y="15532"/>
                  </a:cubicBezTo>
                  <a:cubicBezTo>
                    <a:pt x="10334" y="14474"/>
                    <a:pt x="8435" y="13584"/>
                    <a:pt x="6774" y="13138"/>
                  </a:cubicBezTo>
                  <a:cubicBezTo>
                    <a:pt x="5112" y="12693"/>
                    <a:pt x="3688" y="12693"/>
                    <a:pt x="2382" y="12860"/>
                  </a:cubicBezTo>
                  <a:cubicBezTo>
                    <a:pt x="1077" y="13027"/>
                    <a:pt x="-110" y="13361"/>
                    <a:pt x="9" y="13528"/>
                  </a:cubicBezTo>
                  <a:cubicBezTo>
                    <a:pt x="127" y="13695"/>
                    <a:pt x="1552" y="13695"/>
                    <a:pt x="3806" y="13584"/>
                  </a:cubicBezTo>
                  <a:cubicBezTo>
                    <a:pt x="6061" y="13472"/>
                    <a:pt x="9147" y="13249"/>
                    <a:pt x="11165" y="13361"/>
                  </a:cubicBezTo>
                  <a:cubicBezTo>
                    <a:pt x="13182" y="13472"/>
                    <a:pt x="14132" y="13918"/>
                    <a:pt x="14844" y="14808"/>
                  </a:cubicBezTo>
                  <a:cubicBezTo>
                    <a:pt x="15556" y="15699"/>
                    <a:pt x="16031" y="17035"/>
                    <a:pt x="16505" y="17035"/>
                  </a:cubicBezTo>
                  <a:cubicBezTo>
                    <a:pt x="16980" y="17035"/>
                    <a:pt x="17455" y="15699"/>
                    <a:pt x="18286" y="14363"/>
                  </a:cubicBezTo>
                  <a:cubicBezTo>
                    <a:pt x="19116" y="13027"/>
                    <a:pt x="20303" y="11691"/>
                    <a:pt x="21490" y="1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489500" y="227446"/>
              <a:ext cx="191577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23" fill="norm" stroke="1" extrusionOk="0">
                  <a:moveTo>
                    <a:pt x="998" y="6846"/>
                  </a:moveTo>
                  <a:cubicBezTo>
                    <a:pt x="766" y="7995"/>
                    <a:pt x="534" y="9144"/>
                    <a:pt x="998" y="9834"/>
                  </a:cubicBezTo>
                  <a:cubicBezTo>
                    <a:pt x="1463" y="10523"/>
                    <a:pt x="2624" y="10753"/>
                    <a:pt x="3669" y="10523"/>
                  </a:cubicBezTo>
                  <a:cubicBezTo>
                    <a:pt x="4714" y="10293"/>
                    <a:pt x="5643" y="9604"/>
                    <a:pt x="6456" y="8800"/>
                  </a:cubicBezTo>
                  <a:cubicBezTo>
                    <a:pt x="7269" y="7995"/>
                    <a:pt x="7966" y="7076"/>
                    <a:pt x="8431" y="6042"/>
                  </a:cubicBezTo>
                  <a:cubicBezTo>
                    <a:pt x="8895" y="5008"/>
                    <a:pt x="9127" y="3859"/>
                    <a:pt x="8547" y="3285"/>
                  </a:cubicBezTo>
                  <a:cubicBezTo>
                    <a:pt x="7966" y="2710"/>
                    <a:pt x="6572" y="2710"/>
                    <a:pt x="5295" y="3170"/>
                  </a:cubicBezTo>
                  <a:cubicBezTo>
                    <a:pt x="4018" y="3629"/>
                    <a:pt x="2856" y="4549"/>
                    <a:pt x="1927" y="5697"/>
                  </a:cubicBezTo>
                  <a:cubicBezTo>
                    <a:pt x="998" y="6846"/>
                    <a:pt x="302" y="8225"/>
                    <a:pt x="69" y="9489"/>
                  </a:cubicBezTo>
                  <a:cubicBezTo>
                    <a:pt x="-163" y="10753"/>
                    <a:pt x="69" y="11902"/>
                    <a:pt x="2624" y="11442"/>
                  </a:cubicBezTo>
                  <a:cubicBezTo>
                    <a:pt x="5179" y="10983"/>
                    <a:pt x="10056" y="8914"/>
                    <a:pt x="12960" y="7421"/>
                  </a:cubicBezTo>
                  <a:cubicBezTo>
                    <a:pt x="15863" y="5927"/>
                    <a:pt x="16792" y="5008"/>
                    <a:pt x="17489" y="3974"/>
                  </a:cubicBezTo>
                  <a:cubicBezTo>
                    <a:pt x="18185" y="2940"/>
                    <a:pt x="18650" y="1791"/>
                    <a:pt x="18069" y="987"/>
                  </a:cubicBezTo>
                  <a:cubicBezTo>
                    <a:pt x="17489" y="183"/>
                    <a:pt x="15863" y="-277"/>
                    <a:pt x="14818" y="183"/>
                  </a:cubicBezTo>
                  <a:cubicBezTo>
                    <a:pt x="13772" y="642"/>
                    <a:pt x="13308" y="2021"/>
                    <a:pt x="13424" y="3170"/>
                  </a:cubicBezTo>
                  <a:cubicBezTo>
                    <a:pt x="13540" y="4319"/>
                    <a:pt x="14237" y="5238"/>
                    <a:pt x="15747" y="7536"/>
                  </a:cubicBezTo>
                  <a:cubicBezTo>
                    <a:pt x="17256" y="9834"/>
                    <a:pt x="19579" y="13510"/>
                    <a:pt x="20508" y="15923"/>
                  </a:cubicBezTo>
                  <a:cubicBezTo>
                    <a:pt x="21437" y="18336"/>
                    <a:pt x="20972" y="19485"/>
                    <a:pt x="20160" y="20174"/>
                  </a:cubicBezTo>
                  <a:cubicBezTo>
                    <a:pt x="19347" y="20863"/>
                    <a:pt x="18185" y="21093"/>
                    <a:pt x="17024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2261544" y="55445"/>
              <a:ext cx="354657" cy="6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0" fill="norm" stroke="1" extrusionOk="0">
                  <a:moveTo>
                    <a:pt x="6886" y="7181"/>
                  </a:moveTo>
                  <a:cubicBezTo>
                    <a:pt x="6629" y="6839"/>
                    <a:pt x="6372" y="6497"/>
                    <a:pt x="5922" y="6326"/>
                  </a:cubicBezTo>
                  <a:cubicBezTo>
                    <a:pt x="5472" y="6156"/>
                    <a:pt x="4829" y="6156"/>
                    <a:pt x="3929" y="6532"/>
                  </a:cubicBezTo>
                  <a:cubicBezTo>
                    <a:pt x="3029" y="6908"/>
                    <a:pt x="1872" y="7659"/>
                    <a:pt x="1100" y="8616"/>
                  </a:cubicBezTo>
                  <a:cubicBezTo>
                    <a:pt x="329" y="9573"/>
                    <a:pt x="-57" y="10735"/>
                    <a:pt x="7" y="11419"/>
                  </a:cubicBezTo>
                  <a:cubicBezTo>
                    <a:pt x="72" y="12102"/>
                    <a:pt x="586" y="12308"/>
                    <a:pt x="1486" y="12205"/>
                  </a:cubicBezTo>
                  <a:cubicBezTo>
                    <a:pt x="2386" y="12102"/>
                    <a:pt x="3672" y="11692"/>
                    <a:pt x="4379" y="10838"/>
                  </a:cubicBezTo>
                  <a:cubicBezTo>
                    <a:pt x="5086" y="9983"/>
                    <a:pt x="5214" y="8685"/>
                    <a:pt x="5600" y="7659"/>
                  </a:cubicBezTo>
                  <a:cubicBezTo>
                    <a:pt x="5986" y="6634"/>
                    <a:pt x="6629" y="5882"/>
                    <a:pt x="8300" y="4823"/>
                  </a:cubicBezTo>
                  <a:cubicBezTo>
                    <a:pt x="9972" y="3763"/>
                    <a:pt x="12672" y="2396"/>
                    <a:pt x="14279" y="1610"/>
                  </a:cubicBezTo>
                  <a:cubicBezTo>
                    <a:pt x="15886" y="824"/>
                    <a:pt x="16400" y="619"/>
                    <a:pt x="16914" y="380"/>
                  </a:cubicBezTo>
                  <a:cubicBezTo>
                    <a:pt x="17429" y="140"/>
                    <a:pt x="17943" y="-133"/>
                    <a:pt x="17814" y="72"/>
                  </a:cubicBezTo>
                  <a:cubicBezTo>
                    <a:pt x="17686" y="277"/>
                    <a:pt x="16914" y="961"/>
                    <a:pt x="15886" y="2328"/>
                  </a:cubicBezTo>
                  <a:cubicBezTo>
                    <a:pt x="14857" y="3695"/>
                    <a:pt x="13572" y="5745"/>
                    <a:pt x="12479" y="7933"/>
                  </a:cubicBezTo>
                  <a:cubicBezTo>
                    <a:pt x="11386" y="10120"/>
                    <a:pt x="10486" y="12444"/>
                    <a:pt x="10036" y="14495"/>
                  </a:cubicBezTo>
                  <a:cubicBezTo>
                    <a:pt x="9586" y="16545"/>
                    <a:pt x="9586" y="18323"/>
                    <a:pt x="9779" y="19416"/>
                  </a:cubicBezTo>
                  <a:cubicBezTo>
                    <a:pt x="9972" y="20510"/>
                    <a:pt x="10357" y="20920"/>
                    <a:pt x="10872" y="21159"/>
                  </a:cubicBezTo>
                  <a:cubicBezTo>
                    <a:pt x="11386" y="21399"/>
                    <a:pt x="12029" y="21467"/>
                    <a:pt x="13122" y="20818"/>
                  </a:cubicBezTo>
                  <a:cubicBezTo>
                    <a:pt x="14214" y="20168"/>
                    <a:pt x="15757" y="18801"/>
                    <a:pt x="16850" y="17537"/>
                  </a:cubicBezTo>
                  <a:cubicBezTo>
                    <a:pt x="17943" y="16272"/>
                    <a:pt x="18586" y="15110"/>
                    <a:pt x="18714" y="14358"/>
                  </a:cubicBezTo>
                  <a:cubicBezTo>
                    <a:pt x="18843" y="13606"/>
                    <a:pt x="18457" y="13264"/>
                    <a:pt x="18843" y="13025"/>
                  </a:cubicBezTo>
                  <a:cubicBezTo>
                    <a:pt x="19229" y="12786"/>
                    <a:pt x="20386" y="12649"/>
                    <a:pt x="21543" y="12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3178121" y="207961"/>
              <a:ext cx="16043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2884" y="3888"/>
                  </a:moveTo>
                  <a:cubicBezTo>
                    <a:pt x="11777" y="3024"/>
                    <a:pt x="10669" y="2160"/>
                    <a:pt x="9146" y="2052"/>
                  </a:cubicBezTo>
                  <a:cubicBezTo>
                    <a:pt x="7623" y="1944"/>
                    <a:pt x="5684" y="2592"/>
                    <a:pt x="3746" y="5400"/>
                  </a:cubicBezTo>
                  <a:cubicBezTo>
                    <a:pt x="1807" y="8208"/>
                    <a:pt x="-131" y="13176"/>
                    <a:pt x="7" y="16524"/>
                  </a:cubicBezTo>
                  <a:cubicBezTo>
                    <a:pt x="146" y="19872"/>
                    <a:pt x="2361" y="21600"/>
                    <a:pt x="6100" y="21600"/>
                  </a:cubicBezTo>
                  <a:cubicBezTo>
                    <a:pt x="9838" y="21600"/>
                    <a:pt x="15100" y="19872"/>
                    <a:pt x="18007" y="16956"/>
                  </a:cubicBezTo>
                  <a:cubicBezTo>
                    <a:pt x="20915" y="14040"/>
                    <a:pt x="21469" y="9936"/>
                    <a:pt x="20638" y="6912"/>
                  </a:cubicBezTo>
                  <a:cubicBezTo>
                    <a:pt x="19807" y="3888"/>
                    <a:pt x="17592" y="1944"/>
                    <a:pt x="15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3503204" y="169861"/>
              <a:ext cx="186147" cy="30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5" fill="norm" stroke="1" extrusionOk="0">
                  <a:moveTo>
                    <a:pt x="4597" y="0"/>
                  </a:moveTo>
                  <a:cubicBezTo>
                    <a:pt x="3626" y="2870"/>
                    <a:pt x="2655" y="5740"/>
                    <a:pt x="1927" y="8912"/>
                  </a:cubicBezTo>
                  <a:cubicBezTo>
                    <a:pt x="1199" y="12084"/>
                    <a:pt x="714" y="15558"/>
                    <a:pt x="350" y="17748"/>
                  </a:cubicBezTo>
                  <a:cubicBezTo>
                    <a:pt x="-14" y="19938"/>
                    <a:pt x="-257" y="20845"/>
                    <a:pt x="471" y="21222"/>
                  </a:cubicBezTo>
                  <a:cubicBezTo>
                    <a:pt x="1199" y="21600"/>
                    <a:pt x="2898" y="21449"/>
                    <a:pt x="6539" y="20769"/>
                  </a:cubicBezTo>
                  <a:cubicBezTo>
                    <a:pt x="10179" y="20090"/>
                    <a:pt x="15761" y="18881"/>
                    <a:pt x="2134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3751073" y="186753"/>
              <a:ext cx="106992" cy="2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33" fill="norm" stroke="1" extrusionOk="0">
                  <a:moveTo>
                    <a:pt x="19904" y="2024"/>
                  </a:moveTo>
                  <a:cubicBezTo>
                    <a:pt x="19089" y="1247"/>
                    <a:pt x="18274" y="470"/>
                    <a:pt x="16644" y="159"/>
                  </a:cubicBezTo>
                  <a:cubicBezTo>
                    <a:pt x="15014" y="-152"/>
                    <a:pt x="12569" y="3"/>
                    <a:pt x="9716" y="547"/>
                  </a:cubicBezTo>
                  <a:cubicBezTo>
                    <a:pt x="6863" y="1091"/>
                    <a:pt x="3602" y="2024"/>
                    <a:pt x="1769" y="3267"/>
                  </a:cubicBezTo>
                  <a:cubicBezTo>
                    <a:pt x="-65" y="4510"/>
                    <a:pt x="-473" y="6064"/>
                    <a:pt x="546" y="7462"/>
                  </a:cubicBezTo>
                  <a:cubicBezTo>
                    <a:pt x="1565" y="8861"/>
                    <a:pt x="4010" y="10104"/>
                    <a:pt x="7678" y="11736"/>
                  </a:cubicBezTo>
                  <a:cubicBezTo>
                    <a:pt x="11346" y="13367"/>
                    <a:pt x="16236" y="15388"/>
                    <a:pt x="18682" y="16786"/>
                  </a:cubicBezTo>
                  <a:cubicBezTo>
                    <a:pt x="21127" y="18185"/>
                    <a:pt x="21127" y="18962"/>
                    <a:pt x="19293" y="19661"/>
                  </a:cubicBezTo>
                  <a:cubicBezTo>
                    <a:pt x="17459" y="20360"/>
                    <a:pt x="13791" y="20982"/>
                    <a:pt x="10735" y="21215"/>
                  </a:cubicBezTo>
                  <a:cubicBezTo>
                    <a:pt x="7678" y="21448"/>
                    <a:pt x="5233" y="21293"/>
                    <a:pt x="2787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0" y="563561"/>
              <a:ext cx="386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" y="19906"/>
                    <a:pt x="805" y="18212"/>
                    <a:pt x="1267" y="17365"/>
                  </a:cubicBezTo>
                  <a:cubicBezTo>
                    <a:pt x="1729" y="16518"/>
                    <a:pt x="2250" y="16518"/>
                    <a:pt x="2730" y="16306"/>
                  </a:cubicBezTo>
                  <a:cubicBezTo>
                    <a:pt x="3209" y="16094"/>
                    <a:pt x="3647" y="15671"/>
                    <a:pt x="4097" y="15247"/>
                  </a:cubicBezTo>
                  <a:cubicBezTo>
                    <a:pt x="4547" y="14824"/>
                    <a:pt x="5009" y="14400"/>
                    <a:pt x="5495" y="13976"/>
                  </a:cubicBezTo>
                  <a:cubicBezTo>
                    <a:pt x="5980" y="13553"/>
                    <a:pt x="6489" y="13129"/>
                    <a:pt x="6928" y="12706"/>
                  </a:cubicBezTo>
                  <a:cubicBezTo>
                    <a:pt x="7366" y="12282"/>
                    <a:pt x="7733" y="11859"/>
                    <a:pt x="8106" y="11224"/>
                  </a:cubicBezTo>
                  <a:cubicBezTo>
                    <a:pt x="8479" y="10588"/>
                    <a:pt x="8858" y="9741"/>
                    <a:pt x="9255" y="8894"/>
                  </a:cubicBezTo>
                  <a:cubicBezTo>
                    <a:pt x="9651" y="8047"/>
                    <a:pt x="10066" y="7200"/>
                    <a:pt x="10474" y="6353"/>
                  </a:cubicBezTo>
                  <a:cubicBezTo>
                    <a:pt x="10883" y="5506"/>
                    <a:pt x="11286" y="4659"/>
                    <a:pt x="11688" y="4024"/>
                  </a:cubicBezTo>
                  <a:cubicBezTo>
                    <a:pt x="12091" y="3388"/>
                    <a:pt x="12493" y="2965"/>
                    <a:pt x="12902" y="2541"/>
                  </a:cubicBezTo>
                  <a:cubicBezTo>
                    <a:pt x="13311" y="2118"/>
                    <a:pt x="13725" y="1694"/>
                    <a:pt x="14151" y="1271"/>
                  </a:cubicBezTo>
                  <a:cubicBezTo>
                    <a:pt x="14578" y="847"/>
                    <a:pt x="15016" y="424"/>
                    <a:pt x="15413" y="212"/>
                  </a:cubicBezTo>
                  <a:cubicBezTo>
                    <a:pt x="15809" y="0"/>
                    <a:pt x="16164" y="0"/>
                    <a:pt x="16603" y="0"/>
                  </a:cubicBezTo>
                  <a:cubicBezTo>
                    <a:pt x="17041" y="0"/>
                    <a:pt x="17562" y="0"/>
                    <a:pt x="18041" y="0"/>
                  </a:cubicBezTo>
                  <a:cubicBezTo>
                    <a:pt x="18521" y="0"/>
                    <a:pt x="18959" y="0"/>
                    <a:pt x="19468" y="212"/>
                  </a:cubicBezTo>
                  <a:cubicBezTo>
                    <a:pt x="19978" y="424"/>
                    <a:pt x="20558" y="847"/>
                    <a:pt x="20925" y="1271"/>
                  </a:cubicBezTo>
                  <a:cubicBezTo>
                    <a:pt x="21292" y="1694"/>
                    <a:pt x="21446" y="2118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7950" y="652461"/>
              <a:ext cx="3536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0100"/>
                    <a:pt x="931" y="18600"/>
                    <a:pt x="1441" y="17850"/>
                  </a:cubicBezTo>
                  <a:cubicBezTo>
                    <a:pt x="1952" y="17100"/>
                    <a:pt x="2508" y="17100"/>
                    <a:pt x="3044" y="16950"/>
                  </a:cubicBezTo>
                  <a:cubicBezTo>
                    <a:pt x="3581" y="16800"/>
                    <a:pt x="4098" y="16500"/>
                    <a:pt x="4550" y="16050"/>
                  </a:cubicBezTo>
                  <a:cubicBezTo>
                    <a:pt x="5003" y="15600"/>
                    <a:pt x="5390" y="15000"/>
                    <a:pt x="5797" y="14550"/>
                  </a:cubicBezTo>
                  <a:cubicBezTo>
                    <a:pt x="6205" y="14100"/>
                    <a:pt x="6631" y="13800"/>
                    <a:pt x="7071" y="13500"/>
                  </a:cubicBezTo>
                  <a:cubicBezTo>
                    <a:pt x="7510" y="13200"/>
                    <a:pt x="7963" y="12900"/>
                    <a:pt x="8422" y="12600"/>
                  </a:cubicBezTo>
                  <a:cubicBezTo>
                    <a:pt x="8880" y="12300"/>
                    <a:pt x="9346" y="12000"/>
                    <a:pt x="9798" y="11550"/>
                  </a:cubicBezTo>
                  <a:cubicBezTo>
                    <a:pt x="10251" y="11100"/>
                    <a:pt x="10690" y="10500"/>
                    <a:pt x="11162" y="10050"/>
                  </a:cubicBezTo>
                  <a:cubicBezTo>
                    <a:pt x="11634" y="9600"/>
                    <a:pt x="12138" y="9300"/>
                    <a:pt x="12603" y="9000"/>
                  </a:cubicBezTo>
                  <a:cubicBezTo>
                    <a:pt x="13069" y="8700"/>
                    <a:pt x="13495" y="8400"/>
                    <a:pt x="13941" y="8100"/>
                  </a:cubicBezTo>
                  <a:cubicBezTo>
                    <a:pt x="14387" y="7800"/>
                    <a:pt x="14852" y="7500"/>
                    <a:pt x="15402" y="7050"/>
                  </a:cubicBezTo>
                  <a:cubicBezTo>
                    <a:pt x="15951" y="6600"/>
                    <a:pt x="16585" y="6000"/>
                    <a:pt x="17173" y="5400"/>
                  </a:cubicBezTo>
                  <a:cubicBezTo>
                    <a:pt x="17761" y="4800"/>
                    <a:pt x="18304" y="4200"/>
                    <a:pt x="18866" y="3600"/>
                  </a:cubicBezTo>
                  <a:cubicBezTo>
                    <a:pt x="19428" y="3000"/>
                    <a:pt x="20010" y="2400"/>
                    <a:pt x="20469" y="1800"/>
                  </a:cubicBezTo>
                  <a:cubicBezTo>
                    <a:pt x="20928" y="1200"/>
                    <a:pt x="2126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4184650" y="277811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4191000" y="46831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37" name="Drawing"/>
          <p:cNvGrpSpPr/>
          <p:nvPr/>
        </p:nvGrpSpPr>
        <p:grpSpPr>
          <a:xfrm>
            <a:off x="815195" y="2541708"/>
            <a:ext cx="10493502" cy="3620683"/>
            <a:chOff x="0" y="0"/>
            <a:chExt cx="10493501" cy="3620682"/>
          </a:xfrm>
        </p:grpSpPr>
        <p:sp>
          <p:nvSpPr>
            <p:cNvPr id="3357" name="Line"/>
            <p:cNvSpPr/>
            <p:nvPr/>
          </p:nvSpPr>
          <p:spPr>
            <a:xfrm>
              <a:off x="264304" y="195141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75"/>
                    <a:pt x="0" y="9949"/>
                    <a:pt x="3600" y="13549"/>
                  </a:cubicBezTo>
                  <a:cubicBezTo>
                    <a:pt x="7200" y="17149"/>
                    <a:pt x="14400" y="19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46854" y="44279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779937" y="226891"/>
              <a:ext cx="210385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2" fill="norm" stroke="1" extrusionOk="0">
                  <a:moveTo>
                    <a:pt x="8941" y="0"/>
                  </a:moveTo>
                  <a:cubicBezTo>
                    <a:pt x="8725" y="788"/>
                    <a:pt x="8509" y="1577"/>
                    <a:pt x="8941" y="2128"/>
                  </a:cubicBezTo>
                  <a:cubicBezTo>
                    <a:pt x="9373" y="2680"/>
                    <a:pt x="10453" y="2996"/>
                    <a:pt x="12289" y="3153"/>
                  </a:cubicBezTo>
                  <a:cubicBezTo>
                    <a:pt x="14125" y="3311"/>
                    <a:pt x="16717" y="3311"/>
                    <a:pt x="18553" y="2996"/>
                  </a:cubicBezTo>
                  <a:cubicBezTo>
                    <a:pt x="20389" y="2680"/>
                    <a:pt x="21469" y="2050"/>
                    <a:pt x="21469" y="1655"/>
                  </a:cubicBezTo>
                  <a:cubicBezTo>
                    <a:pt x="21469" y="1261"/>
                    <a:pt x="20389" y="1104"/>
                    <a:pt x="18229" y="1498"/>
                  </a:cubicBezTo>
                  <a:cubicBezTo>
                    <a:pt x="16069" y="1892"/>
                    <a:pt x="12829" y="2838"/>
                    <a:pt x="10561" y="4099"/>
                  </a:cubicBezTo>
                  <a:cubicBezTo>
                    <a:pt x="8293" y="5361"/>
                    <a:pt x="6997" y="6937"/>
                    <a:pt x="6349" y="8199"/>
                  </a:cubicBezTo>
                  <a:cubicBezTo>
                    <a:pt x="5701" y="9460"/>
                    <a:pt x="5701" y="10406"/>
                    <a:pt x="6241" y="11036"/>
                  </a:cubicBezTo>
                  <a:cubicBezTo>
                    <a:pt x="6781" y="11667"/>
                    <a:pt x="7861" y="11982"/>
                    <a:pt x="8941" y="12219"/>
                  </a:cubicBezTo>
                  <a:cubicBezTo>
                    <a:pt x="10021" y="12455"/>
                    <a:pt x="11101" y="12613"/>
                    <a:pt x="11101" y="13007"/>
                  </a:cubicBezTo>
                  <a:cubicBezTo>
                    <a:pt x="11101" y="13401"/>
                    <a:pt x="10021" y="14032"/>
                    <a:pt x="8401" y="14742"/>
                  </a:cubicBezTo>
                  <a:cubicBezTo>
                    <a:pt x="6781" y="15451"/>
                    <a:pt x="4621" y="16239"/>
                    <a:pt x="3109" y="16949"/>
                  </a:cubicBezTo>
                  <a:cubicBezTo>
                    <a:pt x="1597" y="17658"/>
                    <a:pt x="733" y="18289"/>
                    <a:pt x="301" y="18999"/>
                  </a:cubicBezTo>
                  <a:cubicBezTo>
                    <a:pt x="-131" y="19708"/>
                    <a:pt x="-131" y="20496"/>
                    <a:pt x="517" y="20969"/>
                  </a:cubicBezTo>
                  <a:cubicBezTo>
                    <a:pt x="1165" y="21442"/>
                    <a:pt x="2461" y="21600"/>
                    <a:pt x="5917" y="21364"/>
                  </a:cubicBezTo>
                  <a:cubicBezTo>
                    <a:pt x="9373" y="21127"/>
                    <a:pt x="14989" y="20496"/>
                    <a:pt x="20605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012813" y="353841"/>
              <a:ext cx="89692" cy="13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75" fill="norm" stroke="1" extrusionOk="0">
                  <a:moveTo>
                    <a:pt x="20802" y="975"/>
                  </a:moveTo>
                  <a:cubicBezTo>
                    <a:pt x="18347" y="330"/>
                    <a:pt x="15893" y="-315"/>
                    <a:pt x="12457" y="169"/>
                  </a:cubicBezTo>
                  <a:cubicBezTo>
                    <a:pt x="9020" y="652"/>
                    <a:pt x="4602" y="2264"/>
                    <a:pt x="2147" y="4037"/>
                  </a:cubicBezTo>
                  <a:cubicBezTo>
                    <a:pt x="-307" y="5810"/>
                    <a:pt x="-798" y="7745"/>
                    <a:pt x="1411" y="9518"/>
                  </a:cubicBezTo>
                  <a:cubicBezTo>
                    <a:pt x="3620" y="11291"/>
                    <a:pt x="8529" y="12903"/>
                    <a:pt x="12457" y="14515"/>
                  </a:cubicBezTo>
                  <a:cubicBezTo>
                    <a:pt x="16384" y="16127"/>
                    <a:pt x="19329" y="17739"/>
                    <a:pt x="19575" y="18867"/>
                  </a:cubicBezTo>
                  <a:cubicBezTo>
                    <a:pt x="19820" y="19995"/>
                    <a:pt x="17366" y="20640"/>
                    <a:pt x="14420" y="20963"/>
                  </a:cubicBezTo>
                  <a:cubicBezTo>
                    <a:pt x="11475" y="21285"/>
                    <a:pt x="8038" y="21285"/>
                    <a:pt x="5584" y="20640"/>
                  </a:cubicBezTo>
                  <a:cubicBezTo>
                    <a:pt x="3129" y="19995"/>
                    <a:pt x="1657" y="18706"/>
                    <a:pt x="184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165736" y="189787"/>
              <a:ext cx="187854" cy="32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1" fill="norm" stroke="1" extrusionOk="0">
                  <a:moveTo>
                    <a:pt x="11550" y="1606"/>
                  </a:moveTo>
                  <a:cubicBezTo>
                    <a:pt x="10830" y="770"/>
                    <a:pt x="10110" y="-66"/>
                    <a:pt x="9390" y="4"/>
                  </a:cubicBezTo>
                  <a:cubicBezTo>
                    <a:pt x="8670" y="73"/>
                    <a:pt x="7950" y="1049"/>
                    <a:pt x="7350" y="3766"/>
                  </a:cubicBezTo>
                  <a:cubicBezTo>
                    <a:pt x="6750" y="6484"/>
                    <a:pt x="6270" y="10943"/>
                    <a:pt x="6030" y="13800"/>
                  </a:cubicBezTo>
                  <a:cubicBezTo>
                    <a:pt x="5790" y="16657"/>
                    <a:pt x="5790" y="17911"/>
                    <a:pt x="5910" y="18886"/>
                  </a:cubicBezTo>
                  <a:cubicBezTo>
                    <a:pt x="6030" y="19862"/>
                    <a:pt x="6270" y="20559"/>
                    <a:pt x="7230" y="20977"/>
                  </a:cubicBezTo>
                  <a:cubicBezTo>
                    <a:pt x="8190" y="21395"/>
                    <a:pt x="9870" y="21534"/>
                    <a:pt x="10950" y="21255"/>
                  </a:cubicBezTo>
                  <a:cubicBezTo>
                    <a:pt x="12030" y="20977"/>
                    <a:pt x="12510" y="20280"/>
                    <a:pt x="12390" y="19235"/>
                  </a:cubicBezTo>
                  <a:cubicBezTo>
                    <a:pt x="12270" y="18189"/>
                    <a:pt x="11550" y="16796"/>
                    <a:pt x="9990" y="15681"/>
                  </a:cubicBezTo>
                  <a:cubicBezTo>
                    <a:pt x="8430" y="14566"/>
                    <a:pt x="6030" y="13730"/>
                    <a:pt x="3990" y="13103"/>
                  </a:cubicBezTo>
                  <a:cubicBezTo>
                    <a:pt x="1950" y="12476"/>
                    <a:pt x="270" y="12058"/>
                    <a:pt x="30" y="11709"/>
                  </a:cubicBezTo>
                  <a:cubicBezTo>
                    <a:pt x="-210" y="11361"/>
                    <a:pt x="990" y="11082"/>
                    <a:pt x="2910" y="10943"/>
                  </a:cubicBezTo>
                  <a:cubicBezTo>
                    <a:pt x="4830" y="10804"/>
                    <a:pt x="7470" y="10804"/>
                    <a:pt x="9990" y="11082"/>
                  </a:cubicBezTo>
                  <a:cubicBezTo>
                    <a:pt x="12510" y="11361"/>
                    <a:pt x="14910" y="11919"/>
                    <a:pt x="16710" y="12406"/>
                  </a:cubicBezTo>
                  <a:cubicBezTo>
                    <a:pt x="18510" y="12894"/>
                    <a:pt x="19710" y="13312"/>
                    <a:pt x="20430" y="13939"/>
                  </a:cubicBezTo>
                  <a:cubicBezTo>
                    <a:pt x="21150" y="14566"/>
                    <a:pt x="21390" y="15402"/>
                    <a:pt x="21270" y="16239"/>
                  </a:cubicBezTo>
                  <a:cubicBezTo>
                    <a:pt x="21150" y="17075"/>
                    <a:pt x="20670" y="17911"/>
                    <a:pt x="20310" y="17980"/>
                  </a:cubicBezTo>
                  <a:cubicBezTo>
                    <a:pt x="19950" y="18050"/>
                    <a:pt x="19710" y="17353"/>
                    <a:pt x="19590" y="15890"/>
                  </a:cubicBezTo>
                  <a:cubicBezTo>
                    <a:pt x="19470" y="14427"/>
                    <a:pt x="19470" y="12197"/>
                    <a:pt x="19710" y="10804"/>
                  </a:cubicBezTo>
                  <a:cubicBezTo>
                    <a:pt x="19950" y="9410"/>
                    <a:pt x="20430" y="8853"/>
                    <a:pt x="20910" y="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407304" y="296741"/>
              <a:ext cx="1841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1241" y="6289"/>
                    <a:pt x="2483" y="12577"/>
                    <a:pt x="3103" y="16405"/>
                  </a:cubicBezTo>
                  <a:cubicBezTo>
                    <a:pt x="3724" y="20233"/>
                    <a:pt x="3724" y="21600"/>
                    <a:pt x="3600" y="21463"/>
                  </a:cubicBezTo>
                  <a:cubicBezTo>
                    <a:pt x="3476" y="21327"/>
                    <a:pt x="3228" y="19686"/>
                    <a:pt x="3103" y="17225"/>
                  </a:cubicBezTo>
                  <a:cubicBezTo>
                    <a:pt x="2979" y="14765"/>
                    <a:pt x="2979" y="11484"/>
                    <a:pt x="3352" y="9159"/>
                  </a:cubicBezTo>
                  <a:cubicBezTo>
                    <a:pt x="3724" y="6835"/>
                    <a:pt x="4469" y="5468"/>
                    <a:pt x="5462" y="4648"/>
                  </a:cubicBezTo>
                  <a:cubicBezTo>
                    <a:pt x="6455" y="3828"/>
                    <a:pt x="7697" y="3554"/>
                    <a:pt x="8690" y="4511"/>
                  </a:cubicBezTo>
                  <a:cubicBezTo>
                    <a:pt x="9683" y="5468"/>
                    <a:pt x="10428" y="7656"/>
                    <a:pt x="10800" y="9570"/>
                  </a:cubicBezTo>
                  <a:cubicBezTo>
                    <a:pt x="11172" y="11484"/>
                    <a:pt x="11172" y="13124"/>
                    <a:pt x="11669" y="13124"/>
                  </a:cubicBezTo>
                  <a:cubicBezTo>
                    <a:pt x="12166" y="13124"/>
                    <a:pt x="13159" y="11484"/>
                    <a:pt x="13903" y="9980"/>
                  </a:cubicBezTo>
                  <a:cubicBezTo>
                    <a:pt x="14648" y="8476"/>
                    <a:pt x="15145" y="7109"/>
                    <a:pt x="16138" y="5878"/>
                  </a:cubicBezTo>
                  <a:cubicBezTo>
                    <a:pt x="17131" y="4648"/>
                    <a:pt x="18621" y="3554"/>
                    <a:pt x="19366" y="4101"/>
                  </a:cubicBezTo>
                  <a:cubicBezTo>
                    <a:pt x="20110" y="4648"/>
                    <a:pt x="20110" y="6835"/>
                    <a:pt x="20359" y="9980"/>
                  </a:cubicBezTo>
                  <a:cubicBezTo>
                    <a:pt x="20607" y="13124"/>
                    <a:pt x="21103" y="17225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627613" y="128380"/>
              <a:ext cx="517755" cy="34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86" fill="norm" stroke="1" extrusionOk="0">
                  <a:moveTo>
                    <a:pt x="3490" y="16595"/>
                  </a:moveTo>
                  <a:cubicBezTo>
                    <a:pt x="3490" y="15815"/>
                    <a:pt x="3490" y="15034"/>
                    <a:pt x="3359" y="13993"/>
                  </a:cubicBezTo>
                  <a:cubicBezTo>
                    <a:pt x="3228" y="12952"/>
                    <a:pt x="2966" y="11651"/>
                    <a:pt x="2616" y="11065"/>
                  </a:cubicBezTo>
                  <a:cubicBezTo>
                    <a:pt x="2266" y="10480"/>
                    <a:pt x="1829" y="10610"/>
                    <a:pt x="1348" y="11846"/>
                  </a:cubicBezTo>
                  <a:cubicBezTo>
                    <a:pt x="867" y="13082"/>
                    <a:pt x="342" y="15424"/>
                    <a:pt x="124" y="16921"/>
                  </a:cubicBezTo>
                  <a:cubicBezTo>
                    <a:pt x="-95" y="18417"/>
                    <a:pt x="-8" y="19068"/>
                    <a:pt x="255" y="19458"/>
                  </a:cubicBezTo>
                  <a:cubicBezTo>
                    <a:pt x="517" y="19848"/>
                    <a:pt x="954" y="19979"/>
                    <a:pt x="1348" y="19783"/>
                  </a:cubicBezTo>
                  <a:cubicBezTo>
                    <a:pt x="1741" y="19588"/>
                    <a:pt x="2091" y="19068"/>
                    <a:pt x="2441" y="18222"/>
                  </a:cubicBezTo>
                  <a:cubicBezTo>
                    <a:pt x="2791" y="17376"/>
                    <a:pt x="3141" y="16205"/>
                    <a:pt x="3316" y="15945"/>
                  </a:cubicBezTo>
                  <a:cubicBezTo>
                    <a:pt x="3490" y="15685"/>
                    <a:pt x="3490" y="16335"/>
                    <a:pt x="3534" y="16986"/>
                  </a:cubicBezTo>
                  <a:cubicBezTo>
                    <a:pt x="3578" y="17636"/>
                    <a:pt x="3665" y="18287"/>
                    <a:pt x="3971" y="18612"/>
                  </a:cubicBezTo>
                  <a:cubicBezTo>
                    <a:pt x="4277" y="18938"/>
                    <a:pt x="4802" y="18938"/>
                    <a:pt x="5196" y="18612"/>
                  </a:cubicBezTo>
                  <a:cubicBezTo>
                    <a:pt x="5589" y="18287"/>
                    <a:pt x="5852" y="17636"/>
                    <a:pt x="6507" y="15034"/>
                  </a:cubicBezTo>
                  <a:cubicBezTo>
                    <a:pt x="7163" y="12432"/>
                    <a:pt x="8213" y="7877"/>
                    <a:pt x="8825" y="5275"/>
                  </a:cubicBezTo>
                  <a:cubicBezTo>
                    <a:pt x="9437" y="2673"/>
                    <a:pt x="9612" y="2022"/>
                    <a:pt x="9699" y="1371"/>
                  </a:cubicBezTo>
                  <a:cubicBezTo>
                    <a:pt x="9787" y="721"/>
                    <a:pt x="9787" y="70"/>
                    <a:pt x="9656" y="5"/>
                  </a:cubicBezTo>
                  <a:cubicBezTo>
                    <a:pt x="9524" y="-60"/>
                    <a:pt x="9262" y="460"/>
                    <a:pt x="8956" y="2607"/>
                  </a:cubicBezTo>
                  <a:cubicBezTo>
                    <a:pt x="8650" y="4754"/>
                    <a:pt x="8300" y="8528"/>
                    <a:pt x="8082" y="11586"/>
                  </a:cubicBezTo>
                  <a:cubicBezTo>
                    <a:pt x="7863" y="14644"/>
                    <a:pt x="7775" y="16986"/>
                    <a:pt x="7819" y="18482"/>
                  </a:cubicBezTo>
                  <a:cubicBezTo>
                    <a:pt x="7863" y="19979"/>
                    <a:pt x="8038" y="20629"/>
                    <a:pt x="8344" y="21020"/>
                  </a:cubicBezTo>
                  <a:cubicBezTo>
                    <a:pt x="8650" y="21410"/>
                    <a:pt x="9087" y="21540"/>
                    <a:pt x="9393" y="21150"/>
                  </a:cubicBezTo>
                  <a:cubicBezTo>
                    <a:pt x="9699" y="20759"/>
                    <a:pt x="9874" y="19848"/>
                    <a:pt x="9743" y="18807"/>
                  </a:cubicBezTo>
                  <a:cubicBezTo>
                    <a:pt x="9612" y="17767"/>
                    <a:pt x="9175" y="16595"/>
                    <a:pt x="8694" y="15750"/>
                  </a:cubicBezTo>
                  <a:cubicBezTo>
                    <a:pt x="8213" y="14904"/>
                    <a:pt x="7688" y="14383"/>
                    <a:pt x="7207" y="14058"/>
                  </a:cubicBezTo>
                  <a:cubicBezTo>
                    <a:pt x="6726" y="13733"/>
                    <a:pt x="6289" y="13603"/>
                    <a:pt x="6289" y="13473"/>
                  </a:cubicBezTo>
                  <a:cubicBezTo>
                    <a:pt x="6289" y="13342"/>
                    <a:pt x="6726" y="13212"/>
                    <a:pt x="7382" y="13147"/>
                  </a:cubicBezTo>
                  <a:cubicBezTo>
                    <a:pt x="8038" y="13082"/>
                    <a:pt x="8912" y="13082"/>
                    <a:pt x="9568" y="13082"/>
                  </a:cubicBezTo>
                  <a:cubicBezTo>
                    <a:pt x="10224" y="13082"/>
                    <a:pt x="10661" y="13082"/>
                    <a:pt x="11011" y="12822"/>
                  </a:cubicBezTo>
                  <a:cubicBezTo>
                    <a:pt x="11361" y="12562"/>
                    <a:pt x="11623" y="12041"/>
                    <a:pt x="11448" y="11976"/>
                  </a:cubicBezTo>
                  <a:cubicBezTo>
                    <a:pt x="11273" y="11911"/>
                    <a:pt x="10661" y="12301"/>
                    <a:pt x="10224" y="12822"/>
                  </a:cubicBezTo>
                  <a:cubicBezTo>
                    <a:pt x="9787" y="13342"/>
                    <a:pt x="9524" y="13993"/>
                    <a:pt x="9393" y="14644"/>
                  </a:cubicBezTo>
                  <a:cubicBezTo>
                    <a:pt x="9262" y="15294"/>
                    <a:pt x="9262" y="15945"/>
                    <a:pt x="9481" y="16791"/>
                  </a:cubicBezTo>
                  <a:cubicBezTo>
                    <a:pt x="9699" y="17636"/>
                    <a:pt x="10137" y="18677"/>
                    <a:pt x="10574" y="19198"/>
                  </a:cubicBezTo>
                  <a:cubicBezTo>
                    <a:pt x="11011" y="19718"/>
                    <a:pt x="11448" y="19718"/>
                    <a:pt x="11754" y="19393"/>
                  </a:cubicBezTo>
                  <a:cubicBezTo>
                    <a:pt x="12060" y="19068"/>
                    <a:pt x="12235" y="18417"/>
                    <a:pt x="12279" y="17376"/>
                  </a:cubicBezTo>
                  <a:cubicBezTo>
                    <a:pt x="12323" y="16335"/>
                    <a:pt x="12235" y="14904"/>
                    <a:pt x="12192" y="13863"/>
                  </a:cubicBezTo>
                  <a:cubicBezTo>
                    <a:pt x="12148" y="12822"/>
                    <a:pt x="12148" y="12171"/>
                    <a:pt x="12410" y="11716"/>
                  </a:cubicBezTo>
                  <a:cubicBezTo>
                    <a:pt x="12673" y="11260"/>
                    <a:pt x="13197" y="11000"/>
                    <a:pt x="13853" y="11456"/>
                  </a:cubicBezTo>
                  <a:cubicBezTo>
                    <a:pt x="14509" y="11911"/>
                    <a:pt x="15296" y="13082"/>
                    <a:pt x="15733" y="14448"/>
                  </a:cubicBezTo>
                  <a:cubicBezTo>
                    <a:pt x="16171" y="15815"/>
                    <a:pt x="16258" y="17376"/>
                    <a:pt x="16171" y="18417"/>
                  </a:cubicBezTo>
                  <a:cubicBezTo>
                    <a:pt x="16083" y="19458"/>
                    <a:pt x="15821" y="19979"/>
                    <a:pt x="15646" y="19913"/>
                  </a:cubicBezTo>
                  <a:cubicBezTo>
                    <a:pt x="15471" y="19848"/>
                    <a:pt x="15384" y="19198"/>
                    <a:pt x="15646" y="17767"/>
                  </a:cubicBezTo>
                  <a:cubicBezTo>
                    <a:pt x="15908" y="16335"/>
                    <a:pt x="16520" y="14123"/>
                    <a:pt x="17045" y="12757"/>
                  </a:cubicBezTo>
                  <a:cubicBezTo>
                    <a:pt x="17570" y="11391"/>
                    <a:pt x="18007" y="10870"/>
                    <a:pt x="18532" y="10545"/>
                  </a:cubicBezTo>
                  <a:cubicBezTo>
                    <a:pt x="19056" y="10220"/>
                    <a:pt x="19669" y="10089"/>
                    <a:pt x="20062" y="9699"/>
                  </a:cubicBezTo>
                  <a:cubicBezTo>
                    <a:pt x="20456" y="9309"/>
                    <a:pt x="20631" y="8658"/>
                    <a:pt x="20499" y="8398"/>
                  </a:cubicBezTo>
                  <a:cubicBezTo>
                    <a:pt x="20368" y="8138"/>
                    <a:pt x="19931" y="8268"/>
                    <a:pt x="19581" y="8593"/>
                  </a:cubicBezTo>
                  <a:cubicBezTo>
                    <a:pt x="19231" y="8918"/>
                    <a:pt x="18969" y="9439"/>
                    <a:pt x="18794" y="10220"/>
                  </a:cubicBezTo>
                  <a:cubicBezTo>
                    <a:pt x="18619" y="11000"/>
                    <a:pt x="18532" y="12041"/>
                    <a:pt x="18794" y="13017"/>
                  </a:cubicBezTo>
                  <a:cubicBezTo>
                    <a:pt x="19056" y="13993"/>
                    <a:pt x="19669" y="14904"/>
                    <a:pt x="20150" y="15620"/>
                  </a:cubicBezTo>
                  <a:cubicBezTo>
                    <a:pt x="20631" y="16335"/>
                    <a:pt x="20980" y="16856"/>
                    <a:pt x="21199" y="17441"/>
                  </a:cubicBezTo>
                  <a:cubicBezTo>
                    <a:pt x="21418" y="18027"/>
                    <a:pt x="21505" y="18677"/>
                    <a:pt x="21155" y="19263"/>
                  </a:cubicBezTo>
                  <a:cubicBezTo>
                    <a:pt x="20805" y="19848"/>
                    <a:pt x="20018" y="20369"/>
                    <a:pt x="19231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2739697" y="266227"/>
              <a:ext cx="147158" cy="18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17" fill="norm" stroke="1" extrusionOk="0">
                  <a:moveTo>
                    <a:pt x="14762" y="8500"/>
                  </a:moveTo>
                  <a:cubicBezTo>
                    <a:pt x="14762" y="7300"/>
                    <a:pt x="14762" y="6100"/>
                    <a:pt x="14914" y="4900"/>
                  </a:cubicBezTo>
                  <a:cubicBezTo>
                    <a:pt x="15066" y="3700"/>
                    <a:pt x="15371" y="2500"/>
                    <a:pt x="14610" y="1660"/>
                  </a:cubicBezTo>
                  <a:cubicBezTo>
                    <a:pt x="13850" y="820"/>
                    <a:pt x="12024" y="340"/>
                    <a:pt x="10351" y="100"/>
                  </a:cubicBezTo>
                  <a:cubicBezTo>
                    <a:pt x="8678" y="-140"/>
                    <a:pt x="7157" y="-140"/>
                    <a:pt x="5179" y="2380"/>
                  </a:cubicBezTo>
                  <a:cubicBezTo>
                    <a:pt x="3202" y="4900"/>
                    <a:pt x="768" y="9940"/>
                    <a:pt x="159" y="13540"/>
                  </a:cubicBezTo>
                  <a:cubicBezTo>
                    <a:pt x="-449" y="17140"/>
                    <a:pt x="768" y="19300"/>
                    <a:pt x="2441" y="20380"/>
                  </a:cubicBezTo>
                  <a:cubicBezTo>
                    <a:pt x="4114" y="21460"/>
                    <a:pt x="6244" y="21460"/>
                    <a:pt x="8374" y="19660"/>
                  </a:cubicBezTo>
                  <a:cubicBezTo>
                    <a:pt x="10503" y="17860"/>
                    <a:pt x="12633" y="14260"/>
                    <a:pt x="13850" y="11620"/>
                  </a:cubicBezTo>
                  <a:cubicBezTo>
                    <a:pt x="15066" y="8980"/>
                    <a:pt x="15371" y="7300"/>
                    <a:pt x="15371" y="7060"/>
                  </a:cubicBezTo>
                  <a:cubicBezTo>
                    <a:pt x="15371" y="6820"/>
                    <a:pt x="15066" y="8020"/>
                    <a:pt x="15979" y="10180"/>
                  </a:cubicBezTo>
                  <a:cubicBezTo>
                    <a:pt x="16892" y="12340"/>
                    <a:pt x="19021" y="15460"/>
                    <a:pt x="21151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2931304" y="271341"/>
              <a:ext cx="10160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592"/>
                  </a:moveTo>
                  <a:cubicBezTo>
                    <a:pt x="5400" y="6336"/>
                    <a:pt x="10800" y="10080"/>
                    <a:pt x="13950" y="12672"/>
                  </a:cubicBezTo>
                  <a:cubicBezTo>
                    <a:pt x="17100" y="15264"/>
                    <a:pt x="18000" y="16704"/>
                    <a:pt x="18000" y="18144"/>
                  </a:cubicBezTo>
                  <a:cubicBezTo>
                    <a:pt x="18000" y="19584"/>
                    <a:pt x="17100" y="21024"/>
                    <a:pt x="15525" y="21312"/>
                  </a:cubicBezTo>
                  <a:cubicBezTo>
                    <a:pt x="13950" y="21600"/>
                    <a:pt x="11700" y="20736"/>
                    <a:pt x="10125" y="18432"/>
                  </a:cubicBezTo>
                  <a:cubicBezTo>
                    <a:pt x="8550" y="16128"/>
                    <a:pt x="7650" y="12384"/>
                    <a:pt x="9675" y="9072"/>
                  </a:cubicBezTo>
                  <a:cubicBezTo>
                    <a:pt x="11700" y="5760"/>
                    <a:pt x="166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3067862" y="250479"/>
              <a:ext cx="155543" cy="1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07" fill="norm" stroke="1" extrusionOk="0">
                  <a:moveTo>
                    <a:pt x="1292" y="13464"/>
                  </a:moveTo>
                  <a:cubicBezTo>
                    <a:pt x="4748" y="10028"/>
                    <a:pt x="8204" y="6592"/>
                    <a:pt x="10076" y="4260"/>
                  </a:cubicBezTo>
                  <a:cubicBezTo>
                    <a:pt x="11948" y="1928"/>
                    <a:pt x="12236" y="701"/>
                    <a:pt x="11660" y="210"/>
                  </a:cubicBezTo>
                  <a:cubicBezTo>
                    <a:pt x="11084" y="-281"/>
                    <a:pt x="9644" y="-36"/>
                    <a:pt x="7484" y="2296"/>
                  </a:cubicBezTo>
                  <a:cubicBezTo>
                    <a:pt x="5324" y="4628"/>
                    <a:pt x="2444" y="9046"/>
                    <a:pt x="1004" y="12114"/>
                  </a:cubicBezTo>
                  <a:cubicBezTo>
                    <a:pt x="-436" y="15183"/>
                    <a:pt x="-436" y="16901"/>
                    <a:pt x="1724" y="18374"/>
                  </a:cubicBezTo>
                  <a:cubicBezTo>
                    <a:pt x="3884" y="19846"/>
                    <a:pt x="8204" y="21074"/>
                    <a:pt x="11804" y="21196"/>
                  </a:cubicBezTo>
                  <a:cubicBezTo>
                    <a:pt x="15404" y="21319"/>
                    <a:pt x="18284" y="20337"/>
                    <a:pt x="21164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3712825" y="282910"/>
              <a:ext cx="145580" cy="14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750" fill="norm" stroke="1" extrusionOk="0">
                  <a:moveTo>
                    <a:pt x="869" y="1060"/>
                  </a:moveTo>
                  <a:cubicBezTo>
                    <a:pt x="556" y="5260"/>
                    <a:pt x="243" y="9460"/>
                    <a:pt x="87" y="12460"/>
                  </a:cubicBezTo>
                  <a:cubicBezTo>
                    <a:pt x="-70" y="15460"/>
                    <a:pt x="-70" y="17260"/>
                    <a:pt x="556" y="18760"/>
                  </a:cubicBezTo>
                  <a:cubicBezTo>
                    <a:pt x="1182" y="20260"/>
                    <a:pt x="2434" y="21460"/>
                    <a:pt x="4782" y="20260"/>
                  </a:cubicBezTo>
                  <a:cubicBezTo>
                    <a:pt x="7130" y="19060"/>
                    <a:pt x="10573" y="15460"/>
                    <a:pt x="12608" y="12310"/>
                  </a:cubicBezTo>
                  <a:cubicBezTo>
                    <a:pt x="14643" y="9160"/>
                    <a:pt x="15269" y="6460"/>
                    <a:pt x="15739" y="4210"/>
                  </a:cubicBezTo>
                  <a:cubicBezTo>
                    <a:pt x="16208" y="1960"/>
                    <a:pt x="16521" y="160"/>
                    <a:pt x="16521" y="10"/>
                  </a:cubicBezTo>
                  <a:cubicBezTo>
                    <a:pt x="16521" y="-140"/>
                    <a:pt x="16208" y="1360"/>
                    <a:pt x="16208" y="4060"/>
                  </a:cubicBezTo>
                  <a:cubicBezTo>
                    <a:pt x="16208" y="6760"/>
                    <a:pt x="16521" y="10660"/>
                    <a:pt x="17460" y="13060"/>
                  </a:cubicBezTo>
                  <a:cubicBezTo>
                    <a:pt x="18400" y="15460"/>
                    <a:pt x="19965" y="16360"/>
                    <a:pt x="21530" y="17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3887477" y="270210"/>
              <a:ext cx="129678" cy="14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52" fill="norm" stroke="1" extrusionOk="0">
                  <a:moveTo>
                    <a:pt x="3576" y="2076"/>
                  </a:moveTo>
                  <a:cubicBezTo>
                    <a:pt x="2879" y="7476"/>
                    <a:pt x="2183" y="12876"/>
                    <a:pt x="1660" y="16370"/>
                  </a:cubicBezTo>
                  <a:cubicBezTo>
                    <a:pt x="1138" y="19864"/>
                    <a:pt x="789" y="21452"/>
                    <a:pt x="441" y="21452"/>
                  </a:cubicBezTo>
                  <a:cubicBezTo>
                    <a:pt x="92" y="21452"/>
                    <a:pt x="-256" y="19864"/>
                    <a:pt x="267" y="16687"/>
                  </a:cubicBezTo>
                  <a:cubicBezTo>
                    <a:pt x="789" y="13511"/>
                    <a:pt x="2183" y="8746"/>
                    <a:pt x="3750" y="5411"/>
                  </a:cubicBezTo>
                  <a:cubicBezTo>
                    <a:pt x="5318" y="2076"/>
                    <a:pt x="7060" y="170"/>
                    <a:pt x="9325" y="11"/>
                  </a:cubicBezTo>
                  <a:cubicBezTo>
                    <a:pt x="11589" y="-148"/>
                    <a:pt x="14376" y="1440"/>
                    <a:pt x="16292" y="3981"/>
                  </a:cubicBezTo>
                  <a:cubicBezTo>
                    <a:pt x="18209" y="6523"/>
                    <a:pt x="19254" y="10017"/>
                    <a:pt x="19776" y="12558"/>
                  </a:cubicBezTo>
                  <a:cubicBezTo>
                    <a:pt x="20299" y="15099"/>
                    <a:pt x="20299" y="16687"/>
                    <a:pt x="20473" y="17640"/>
                  </a:cubicBezTo>
                  <a:cubicBezTo>
                    <a:pt x="20647" y="18593"/>
                    <a:pt x="20996" y="18911"/>
                    <a:pt x="21344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4061604" y="100389"/>
              <a:ext cx="129912" cy="29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9" fill="norm" stroke="1" extrusionOk="0">
                  <a:moveTo>
                    <a:pt x="0" y="6906"/>
                  </a:moveTo>
                  <a:cubicBezTo>
                    <a:pt x="1045" y="5055"/>
                    <a:pt x="2090" y="3203"/>
                    <a:pt x="2787" y="1892"/>
                  </a:cubicBezTo>
                  <a:cubicBezTo>
                    <a:pt x="3484" y="580"/>
                    <a:pt x="3832" y="-191"/>
                    <a:pt x="4006" y="40"/>
                  </a:cubicBezTo>
                  <a:cubicBezTo>
                    <a:pt x="4181" y="272"/>
                    <a:pt x="4181" y="1506"/>
                    <a:pt x="4181" y="4823"/>
                  </a:cubicBezTo>
                  <a:cubicBezTo>
                    <a:pt x="4181" y="8140"/>
                    <a:pt x="4181" y="13540"/>
                    <a:pt x="4877" y="15315"/>
                  </a:cubicBezTo>
                  <a:cubicBezTo>
                    <a:pt x="5574" y="17089"/>
                    <a:pt x="6968" y="15238"/>
                    <a:pt x="8884" y="14003"/>
                  </a:cubicBezTo>
                  <a:cubicBezTo>
                    <a:pt x="10800" y="12769"/>
                    <a:pt x="13239" y="12152"/>
                    <a:pt x="15329" y="12229"/>
                  </a:cubicBezTo>
                  <a:cubicBezTo>
                    <a:pt x="17419" y="12306"/>
                    <a:pt x="19161" y="13078"/>
                    <a:pt x="20206" y="14312"/>
                  </a:cubicBezTo>
                  <a:cubicBezTo>
                    <a:pt x="21252" y="15546"/>
                    <a:pt x="21600" y="17243"/>
                    <a:pt x="21252" y="18400"/>
                  </a:cubicBezTo>
                  <a:cubicBezTo>
                    <a:pt x="20903" y="19558"/>
                    <a:pt x="19858" y="20175"/>
                    <a:pt x="17942" y="20638"/>
                  </a:cubicBezTo>
                  <a:cubicBezTo>
                    <a:pt x="16026" y="21100"/>
                    <a:pt x="13239" y="21409"/>
                    <a:pt x="10974" y="21409"/>
                  </a:cubicBezTo>
                  <a:cubicBezTo>
                    <a:pt x="8710" y="21409"/>
                    <a:pt x="6968" y="21100"/>
                    <a:pt x="6271" y="20560"/>
                  </a:cubicBezTo>
                  <a:cubicBezTo>
                    <a:pt x="5574" y="20020"/>
                    <a:pt x="5923" y="19249"/>
                    <a:pt x="6271" y="1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4245754" y="27134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4264804" y="188791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4304084" y="212147"/>
              <a:ext cx="144871" cy="16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55" fill="norm" stroke="1" extrusionOk="0">
                  <a:moveTo>
                    <a:pt x="12035" y="7367"/>
                  </a:moveTo>
                  <a:cubicBezTo>
                    <a:pt x="12035" y="4996"/>
                    <a:pt x="12035" y="2626"/>
                    <a:pt x="11252" y="1308"/>
                  </a:cubicBezTo>
                  <a:cubicBezTo>
                    <a:pt x="10469" y="-9"/>
                    <a:pt x="8904" y="-272"/>
                    <a:pt x="7496" y="255"/>
                  </a:cubicBezTo>
                  <a:cubicBezTo>
                    <a:pt x="6087" y="782"/>
                    <a:pt x="4835" y="2099"/>
                    <a:pt x="3583" y="5128"/>
                  </a:cubicBezTo>
                  <a:cubicBezTo>
                    <a:pt x="2330" y="8157"/>
                    <a:pt x="1078" y="12899"/>
                    <a:pt x="452" y="15928"/>
                  </a:cubicBezTo>
                  <a:cubicBezTo>
                    <a:pt x="-174" y="18957"/>
                    <a:pt x="-174" y="20274"/>
                    <a:pt x="609" y="20801"/>
                  </a:cubicBezTo>
                  <a:cubicBezTo>
                    <a:pt x="1391" y="21328"/>
                    <a:pt x="2956" y="21065"/>
                    <a:pt x="4678" y="19748"/>
                  </a:cubicBezTo>
                  <a:cubicBezTo>
                    <a:pt x="6400" y="18430"/>
                    <a:pt x="8278" y="16060"/>
                    <a:pt x="10000" y="14084"/>
                  </a:cubicBezTo>
                  <a:cubicBezTo>
                    <a:pt x="11722" y="12108"/>
                    <a:pt x="13287" y="10528"/>
                    <a:pt x="14226" y="10528"/>
                  </a:cubicBezTo>
                  <a:cubicBezTo>
                    <a:pt x="15165" y="10528"/>
                    <a:pt x="15478" y="12108"/>
                    <a:pt x="16574" y="13952"/>
                  </a:cubicBezTo>
                  <a:cubicBezTo>
                    <a:pt x="17669" y="15796"/>
                    <a:pt x="19548" y="17904"/>
                    <a:pt x="21426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4476455" y="198226"/>
              <a:ext cx="69732" cy="16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292" fill="norm" stroke="1" extrusionOk="0">
                  <a:moveTo>
                    <a:pt x="16050" y="2036"/>
                  </a:moveTo>
                  <a:cubicBezTo>
                    <a:pt x="14198" y="956"/>
                    <a:pt x="12347" y="-124"/>
                    <a:pt x="9570" y="11"/>
                  </a:cubicBezTo>
                  <a:cubicBezTo>
                    <a:pt x="6793" y="146"/>
                    <a:pt x="3090" y="1496"/>
                    <a:pt x="1238" y="2981"/>
                  </a:cubicBezTo>
                  <a:cubicBezTo>
                    <a:pt x="-613" y="4466"/>
                    <a:pt x="-613" y="6086"/>
                    <a:pt x="2781" y="8516"/>
                  </a:cubicBezTo>
                  <a:cubicBezTo>
                    <a:pt x="6176" y="10946"/>
                    <a:pt x="12964" y="14186"/>
                    <a:pt x="16667" y="16481"/>
                  </a:cubicBezTo>
                  <a:cubicBezTo>
                    <a:pt x="20370" y="18776"/>
                    <a:pt x="20987" y="20126"/>
                    <a:pt x="19753" y="20801"/>
                  </a:cubicBezTo>
                  <a:cubicBezTo>
                    <a:pt x="18518" y="21476"/>
                    <a:pt x="15433" y="21476"/>
                    <a:pt x="13581" y="20666"/>
                  </a:cubicBezTo>
                  <a:cubicBezTo>
                    <a:pt x="11730" y="19856"/>
                    <a:pt x="11113" y="18236"/>
                    <a:pt x="10496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4601354" y="0"/>
              <a:ext cx="304075" cy="35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04" fill="norm" stroke="1" extrusionOk="0">
                  <a:moveTo>
                    <a:pt x="0" y="16096"/>
                  </a:moveTo>
                  <a:cubicBezTo>
                    <a:pt x="1200" y="15196"/>
                    <a:pt x="2400" y="14296"/>
                    <a:pt x="3075" y="13525"/>
                  </a:cubicBezTo>
                  <a:cubicBezTo>
                    <a:pt x="3750" y="12753"/>
                    <a:pt x="3900" y="12110"/>
                    <a:pt x="3600" y="11917"/>
                  </a:cubicBezTo>
                  <a:cubicBezTo>
                    <a:pt x="3300" y="11725"/>
                    <a:pt x="2550" y="11982"/>
                    <a:pt x="1875" y="13010"/>
                  </a:cubicBezTo>
                  <a:cubicBezTo>
                    <a:pt x="1200" y="14039"/>
                    <a:pt x="600" y="15839"/>
                    <a:pt x="525" y="17382"/>
                  </a:cubicBezTo>
                  <a:cubicBezTo>
                    <a:pt x="450" y="18925"/>
                    <a:pt x="900" y="20210"/>
                    <a:pt x="2175" y="20725"/>
                  </a:cubicBezTo>
                  <a:cubicBezTo>
                    <a:pt x="3450" y="21239"/>
                    <a:pt x="5550" y="20982"/>
                    <a:pt x="7575" y="20339"/>
                  </a:cubicBezTo>
                  <a:cubicBezTo>
                    <a:pt x="9600" y="19696"/>
                    <a:pt x="11550" y="18667"/>
                    <a:pt x="12900" y="17767"/>
                  </a:cubicBezTo>
                  <a:cubicBezTo>
                    <a:pt x="14250" y="16867"/>
                    <a:pt x="15000" y="16096"/>
                    <a:pt x="15375" y="15389"/>
                  </a:cubicBezTo>
                  <a:cubicBezTo>
                    <a:pt x="15750" y="14682"/>
                    <a:pt x="15750" y="14039"/>
                    <a:pt x="15000" y="13717"/>
                  </a:cubicBezTo>
                  <a:cubicBezTo>
                    <a:pt x="14250" y="13396"/>
                    <a:pt x="12750" y="13396"/>
                    <a:pt x="11325" y="14103"/>
                  </a:cubicBezTo>
                  <a:cubicBezTo>
                    <a:pt x="9900" y="14810"/>
                    <a:pt x="8550" y="16225"/>
                    <a:pt x="7875" y="17317"/>
                  </a:cubicBezTo>
                  <a:cubicBezTo>
                    <a:pt x="7200" y="18410"/>
                    <a:pt x="7200" y="19182"/>
                    <a:pt x="7425" y="19825"/>
                  </a:cubicBezTo>
                  <a:cubicBezTo>
                    <a:pt x="7650" y="20467"/>
                    <a:pt x="8100" y="20982"/>
                    <a:pt x="8700" y="21239"/>
                  </a:cubicBezTo>
                  <a:cubicBezTo>
                    <a:pt x="9300" y="21496"/>
                    <a:pt x="10050" y="21496"/>
                    <a:pt x="11250" y="20917"/>
                  </a:cubicBezTo>
                  <a:cubicBezTo>
                    <a:pt x="12450" y="20339"/>
                    <a:pt x="14100" y="19182"/>
                    <a:pt x="15750" y="17189"/>
                  </a:cubicBezTo>
                  <a:cubicBezTo>
                    <a:pt x="17400" y="15196"/>
                    <a:pt x="19050" y="12367"/>
                    <a:pt x="20025" y="9860"/>
                  </a:cubicBezTo>
                  <a:cubicBezTo>
                    <a:pt x="21000" y="7353"/>
                    <a:pt x="21300" y="5167"/>
                    <a:pt x="21450" y="3689"/>
                  </a:cubicBezTo>
                  <a:cubicBezTo>
                    <a:pt x="21600" y="2210"/>
                    <a:pt x="21600" y="1439"/>
                    <a:pt x="21300" y="860"/>
                  </a:cubicBezTo>
                  <a:cubicBezTo>
                    <a:pt x="21000" y="282"/>
                    <a:pt x="20400" y="-104"/>
                    <a:pt x="19875" y="25"/>
                  </a:cubicBezTo>
                  <a:cubicBezTo>
                    <a:pt x="19350" y="153"/>
                    <a:pt x="18900" y="796"/>
                    <a:pt x="18525" y="3046"/>
                  </a:cubicBezTo>
                  <a:cubicBezTo>
                    <a:pt x="18150" y="5296"/>
                    <a:pt x="17850" y="9153"/>
                    <a:pt x="17700" y="12303"/>
                  </a:cubicBezTo>
                  <a:cubicBezTo>
                    <a:pt x="17550" y="15453"/>
                    <a:pt x="17550" y="17896"/>
                    <a:pt x="1755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481241" y="1111953"/>
              <a:ext cx="205464" cy="38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5" fill="norm" stroke="1" extrusionOk="0">
                  <a:moveTo>
                    <a:pt x="21395" y="1610"/>
                  </a:moveTo>
                  <a:cubicBezTo>
                    <a:pt x="17648" y="913"/>
                    <a:pt x="13901" y="216"/>
                    <a:pt x="11036" y="42"/>
                  </a:cubicBezTo>
                  <a:cubicBezTo>
                    <a:pt x="8171" y="-132"/>
                    <a:pt x="6187" y="216"/>
                    <a:pt x="4754" y="1494"/>
                  </a:cubicBezTo>
                  <a:cubicBezTo>
                    <a:pt x="3322" y="2771"/>
                    <a:pt x="2440" y="4978"/>
                    <a:pt x="1889" y="7591"/>
                  </a:cubicBezTo>
                  <a:cubicBezTo>
                    <a:pt x="1338" y="10203"/>
                    <a:pt x="1117" y="13223"/>
                    <a:pt x="897" y="15081"/>
                  </a:cubicBezTo>
                  <a:cubicBezTo>
                    <a:pt x="677" y="16939"/>
                    <a:pt x="456" y="17636"/>
                    <a:pt x="236" y="18507"/>
                  </a:cubicBezTo>
                  <a:cubicBezTo>
                    <a:pt x="15" y="19378"/>
                    <a:pt x="-205" y="20423"/>
                    <a:pt x="346" y="20945"/>
                  </a:cubicBezTo>
                  <a:cubicBezTo>
                    <a:pt x="897" y="21468"/>
                    <a:pt x="2219" y="21468"/>
                    <a:pt x="5085" y="21003"/>
                  </a:cubicBezTo>
                  <a:cubicBezTo>
                    <a:pt x="7950" y="20539"/>
                    <a:pt x="12358" y="19610"/>
                    <a:pt x="16766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458104" y="1306391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777179" y="1054092"/>
              <a:ext cx="207976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8" fill="norm" stroke="1" extrusionOk="0">
                  <a:moveTo>
                    <a:pt x="21438" y="1135"/>
                  </a:moveTo>
                  <a:cubicBezTo>
                    <a:pt x="19474" y="729"/>
                    <a:pt x="17511" y="324"/>
                    <a:pt x="15983" y="121"/>
                  </a:cubicBezTo>
                  <a:cubicBezTo>
                    <a:pt x="14456" y="-82"/>
                    <a:pt x="13365" y="-82"/>
                    <a:pt x="11947" y="526"/>
                  </a:cubicBezTo>
                  <a:cubicBezTo>
                    <a:pt x="10529" y="1135"/>
                    <a:pt x="8783" y="2352"/>
                    <a:pt x="7038" y="4583"/>
                  </a:cubicBezTo>
                  <a:cubicBezTo>
                    <a:pt x="5293" y="6814"/>
                    <a:pt x="3547" y="10059"/>
                    <a:pt x="2347" y="12493"/>
                  </a:cubicBezTo>
                  <a:cubicBezTo>
                    <a:pt x="1147" y="14926"/>
                    <a:pt x="493" y="16549"/>
                    <a:pt x="165" y="17614"/>
                  </a:cubicBezTo>
                  <a:cubicBezTo>
                    <a:pt x="-162" y="18679"/>
                    <a:pt x="-162" y="19186"/>
                    <a:pt x="1693" y="19743"/>
                  </a:cubicBezTo>
                  <a:cubicBezTo>
                    <a:pt x="3547" y="20301"/>
                    <a:pt x="7256" y="20910"/>
                    <a:pt x="9765" y="21214"/>
                  </a:cubicBezTo>
                  <a:cubicBezTo>
                    <a:pt x="12274" y="21518"/>
                    <a:pt x="13583" y="21518"/>
                    <a:pt x="1489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070619" y="1085194"/>
              <a:ext cx="196864" cy="58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3" fill="norm" stroke="1" extrusionOk="0">
                  <a:moveTo>
                    <a:pt x="3130" y="9084"/>
                  </a:moveTo>
                  <a:cubicBezTo>
                    <a:pt x="2670" y="10800"/>
                    <a:pt x="2211" y="12515"/>
                    <a:pt x="1866" y="14426"/>
                  </a:cubicBezTo>
                  <a:cubicBezTo>
                    <a:pt x="1522" y="16336"/>
                    <a:pt x="1292" y="18442"/>
                    <a:pt x="947" y="19728"/>
                  </a:cubicBezTo>
                  <a:cubicBezTo>
                    <a:pt x="602" y="21015"/>
                    <a:pt x="143" y="21483"/>
                    <a:pt x="28" y="21405"/>
                  </a:cubicBezTo>
                  <a:cubicBezTo>
                    <a:pt x="-87" y="21327"/>
                    <a:pt x="143" y="20703"/>
                    <a:pt x="832" y="18910"/>
                  </a:cubicBezTo>
                  <a:cubicBezTo>
                    <a:pt x="1522" y="17116"/>
                    <a:pt x="2670" y="14153"/>
                    <a:pt x="3934" y="11307"/>
                  </a:cubicBezTo>
                  <a:cubicBezTo>
                    <a:pt x="5198" y="8461"/>
                    <a:pt x="6577" y="5731"/>
                    <a:pt x="7496" y="4094"/>
                  </a:cubicBezTo>
                  <a:cubicBezTo>
                    <a:pt x="8415" y="2456"/>
                    <a:pt x="8875" y="1910"/>
                    <a:pt x="9564" y="1365"/>
                  </a:cubicBezTo>
                  <a:cubicBezTo>
                    <a:pt x="10253" y="819"/>
                    <a:pt x="11173" y="273"/>
                    <a:pt x="12207" y="78"/>
                  </a:cubicBezTo>
                  <a:cubicBezTo>
                    <a:pt x="13241" y="-117"/>
                    <a:pt x="14390" y="39"/>
                    <a:pt x="15194" y="702"/>
                  </a:cubicBezTo>
                  <a:cubicBezTo>
                    <a:pt x="15998" y="1365"/>
                    <a:pt x="16458" y="2534"/>
                    <a:pt x="16343" y="3821"/>
                  </a:cubicBezTo>
                  <a:cubicBezTo>
                    <a:pt x="16228" y="5108"/>
                    <a:pt x="15539" y="6511"/>
                    <a:pt x="14619" y="7486"/>
                  </a:cubicBezTo>
                  <a:cubicBezTo>
                    <a:pt x="13700" y="8461"/>
                    <a:pt x="12551" y="9006"/>
                    <a:pt x="12436" y="9162"/>
                  </a:cubicBezTo>
                  <a:cubicBezTo>
                    <a:pt x="12322" y="9318"/>
                    <a:pt x="13241" y="9084"/>
                    <a:pt x="14390" y="8928"/>
                  </a:cubicBezTo>
                  <a:cubicBezTo>
                    <a:pt x="15539" y="8773"/>
                    <a:pt x="16917" y="8695"/>
                    <a:pt x="18066" y="8812"/>
                  </a:cubicBezTo>
                  <a:cubicBezTo>
                    <a:pt x="19215" y="8928"/>
                    <a:pt x="20134" y="9240"/>
                    <a:pt x="20709" y="9591"/>
                  </a:cubicBezTo>
                  <a:cubicBezTo>
                    <a:pt x="21283" y="9942"/>
                    <a:pt x="21513" y="10332"/>
                    <a:pt x="21283" y="10722"/>
                  </a:cubicBezTo>
                  <a:cubicBezTo>
                    <a:pt x="21053" y="11112"/>
                    <a:pt x="20364" y="11502"/>
                    <a:pt x="18411" y="11814"/>
                  </a:cubicBezTo>
                  <a:cubicBezTo>
                    <a:pt x="16458" y="12126"/>
                    <a:pt x="13241" y="12360"/>
                    <a:pt x="11287" y="12282"/>
                  </a:cubicBezTo>
                  <a:cubicBezTo>
                    <a:pt x="9334" y="12204"/>
                    <a:pt x="8645" y="11814"/>
                    <a:pt x="7956" y="1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299390" y="1325441"/>
              <a:ext cx="80622" cy="11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0933" fill="norm" stroke="1" extrusionOk="0">
                  <a:moveTo>
                    <a:pt x="19779" y="4469"/>
                  </a:moveTo>
                  <a:cubicBezTo>
                    <a:pt x="14510" y="4841"/>
                    <a:pt x="9242" y="5214"/>
                    <a:pt x="5554" y="6331"/>
                  </a:cubicBezTo>
                  <a:cubicBezTo>
                    <a:pt x="1866" y="7448"/>
                    <a:pt x="-241" y="9310"/>
                    <a:pt x="22" y="12103"/>
                  </a:cubicBezTo>
                  <a:cubicBezTo>
                    <a:pt x="286" y="14897"/>
                    <a:pt x="2920" y="18621"/>
                    <a:pt x="6344" y="20110"/>
                  </a:cubicBezTo>
                  <a:cubicBezTo>
                    <a:pt x="9769" y="21600"/>
                    <a:pt x="13983" y="20855"/>
                    <a:pt x="16881" y="19552"/>
                  </a:cubicBezTo>
                  <a:cubicBezTo>
                    <a:pt x="19779" y="18248"/>
                    <a:pt x="21359" y="16386"/>
                    <a:pt x="18725" y="13034"/>
                  </a:cubicBezTo>
                  <a:cubicBezTo>
                    <a:pt x="16091" y="9683"/>
                    <a:pt x="9242" y="4841"/>
                    <a:pt x="2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2179076" y="921987"/>
              <a:ext cx="117229" cy="9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74" fill="norm" stroke="1" extrusionOk="0">
                  <a:moveTo>
                    <a:pt x="5162" y="6124"/>
                  </a:moveTo>
                  <a:cubicBezTo>
                    <a:pt x="3619" y="7924"/>
                    <a:pt x="2076" y="9724"/>
                    <a:pt x="1112" y="12424"/>
                  </a:cubicBezTo>
                  <a:cubicBezTo>
                    <a:pt x="148" y="15124"/>
                    <a:pt x="-238" y="18724"/>
                    <a:pt x="148" y="19624"/>
                  </a:cubicBezTo>
                  <a:cubicBezTo>
                    <a:pt x="533" y="20524"/>
                    <a:pt x="1691" y="18724"/>
                    <a:pt x="3619" y="15349"/>
                  </a:cubicBezTo>
                  <a:cubicBezTo>
                    <a:pt x="5548" y="11974"/>
                    <a:pt x="8248" y="7024"/>
                    <a:pt x="10369" y="3874"/>
                  </a:cubicBezTo>
                  <a:cubicBezTo>
                    <a:pt x="12491" y="724"/>
                    <a:pt x="14033" y="-626"/>
                    <a:pt x="14998" y="274"/>
                  </a:cubicBezTo>
                  <a:cubicBezTo>
                    <a:pt x="15962" y="1174"/>
                    <a:pt x="16348" y="4324"/>
                    <a:pt x="17312" y="8149"/>
                  </a:cubicBezTo>
                  <a:cubicBezTo>
                    <a:pt x="18276" y="11974"/>
                    <a:pt x="19819" y="16474"/>
                    <a:pt x="21362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550304" y="1047364"/>
              <a:ext cx="150955" cy="5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0" fill="norm" stroke="1" extrusionOk="0">
                  <a:moveTo>
                    <a:pt x="1800" y="1247"/>
                  </a:moveTo>
                  <a:cubicBezTo>
                    <a:pt x="6900" y="813"/>
                    <a:pt x="12000" y="380"/>
                    <a:pt x="15300" y="163"/>
                  </a:cubicBezTo>
                  <a:cubicBezTo>
                    <a:pt x="18600" y="-54"/>
                    <a:pt x="20100" y="-54"/>
                    <a:pt x="20850" y="163"/>
                  </a:cubicBezTo>
                  <a:cubicBezTo>
                    <a:pt x="21600" y="380"/>
                    <a:pt x="21600" y="813"/>
                    <a:pt x="20700" y="2548"/>
                  </a:cubicBezTo>
                  <a:cubicBezTo>
                    <a:pt x="19800" y="4283"/>
                    <a:pt x="18000" y="7319"/>
                    <a:pt x="17250" y="9922"/>
                  </a:cubicBezTo>
                  <a:cubicBezTo>
                    <a:pt x="16500" y="12524"/>
                    <a:pt x="16800" y="14693"/>
                    <a:pt x="17400" y="16254"/>
                  </a:cubicBezTo>
                  <a:cubicBezTo>
                    <a:pt x="18000" y="17816"/>
                    <a:pt x="18900" y="18770"/>
                    <a:pt x="19800" y="19551"/>
                  </a:cubicBezTo>
                  <a:cubicBezTo>
                    <a:pt x="20700" y="20332"/>
                    <a:pt x="21600" y="20939"/>
                    <a:pt x="21000" y="21242"/>
                  </a:cubicBezTo>
                  <a:cubicBezTo>
                    <a:pt x="20400" y="21546"/>
                    <a:pt x="18300" y="21546"/>
                    <a:pt x="14550" y="21373"/>
                  </a:cubicBezTo>
                  <a:cubicBezTo>
                    <a:pt x="10800" y="21199"/>
                    <a:pt x="5400" y="20852"/>
                    <a:pt x="0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2956704" y="131274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2964756" y="1388941"/>
              <a:ext cx="14434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0"/>
                  </a:moveTo>
                  <a:cubicBezTo>
                    <a:pt x="687" y="6171"/>
                    <a:pt x="-252" y="12343"/>
                    <a:pt x="61" y="16200"/>
                  </a:cubicBezTo>
                  <a:cubicBezTo>
                    <a:pt x="374" y="20057"/>
                    <a:pt x="1939" y="21600"/>
                    <a:pt x="5696" y="21600"/>
                  </a:cubicBezTo>
                  <a:cubicBezTo>
                    <a:pt x="9452" y="21600"/>
                    <a:pt x="15400" y="20057"/>
                    <a:pt x="2134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3493009" y="1132511"/>
              <a:ext cx="164713" cy="52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77" fill="norm" stroke="1" extrusionOk="0">
                  <a:moveTo>
                    <a:pt x="1265" y="10728"/>
                  </a:moveTo>
                  <a:cubicBezTo>
                    <a:pt x="718" y="13428"/>
                    <a:pt x="171" y="16128"/>
                    <a:pt x="35" y="18153"/>
                  </a:cubicBezTo>
                  <a:cubicBezTo>
                    <a:pt x="-102" y="20178"/>
                    <a:pt x="171" y="21528"/>
                    <a:pt x="718" y="20937"/>
                  </a:cubicBezTo>
                  <a:cubicBezTo>
                    <a:pt x="1265" y="20347"/>
                    <a:pt x="2085" y="17815"/>
                    <a:pt x="2906" y="14989"/>
                  </a:cubicBezTo>
                  <a:cubicBezTo>
                    <a:pt x="3726" y="12162"/>
                    <a:pt x="4546" y="9040"/>
                    <a:pt x="5093" y="6678"/>
                  </a:cubicBezTo>
                  <a:cubicBezTo>
                    <a:pt x="5640" y="4315"/>
                    <a:pt x="5913" y="2712"/>
                    <a:pt x="6187" y="1658"/>
                  </a:cubicBezTo>
                  <a:cubicBezTo>
                    <a:pt x="6460" y="603"/>
                    <a:pt x="6733" y="97"/>
                    <a:pt x="7554" y="12"/>
                  </a:cubicBezTo>
                  <a:cubicBezTo>
                    <a:pt x="8374" y="-72"/>
                    <a:pt x="9741" y="265"/>
                    <a:pt x="10561" y="1194"/>
                  </a:cubicBezTo>
                  <a:cubicBezTo>
                    <a:pt x="11382" y="2122"/>
                    <a:pt x="11655" y="3640"/>
                    <a:pt x="11518" y="4653"/>
                  </a:cubicBezTo>
                  <a:cubicBezTo>
                    <a:pt x="11382" y="5665"/>
                    <a:pt x="10835" y="6172"/>
                    <a:pt x="9741" y="6720"/>
                  </a:cubicBezTo>
                  <a:cubicBezTo>
                    <a:pt x="8647" y="7269"/>
                    <a:pt x="7007" y="7859"/>
                    <a:pt x="6870" y="8112"/>
                  </a:cubicBezTo>
                  <a:cubicBezTo>
                    <a:pt x="6733" y="8365"/>
                    <a:pt x="8101" y="8281"/>
                    <a:pt x="10014" y="8408"/>
                  </a:cubicBezTo>
                  <a:cubicBezTo>
                    <a:pt x="11928" y="8534"/>
                    <a:pt x="14389" y="8872"/>
                    <a:pt x="16303" y="9209"/>
                  </a:cubicBezTo>
                  <a:cubicBezTo>
                    <a:pt x="18217" y="9547"/>
                    <a:pt x="19584" y="9884"/>
                    <a:pt x="20404" y="10348"/>
                  </a:cubicBezTo>
                  <a:cubicBezTo>
                    <a:pt x="21225" y="10812"/>
                    <a:pt x="21498" y="11403"/>
                    <a:pt x="21088" y="11825"/>
                  </a:cubicBezTo>
                  <a:cubicBezTo>
                    <a:pt x="20678" y="12247"/>
                    <a:pt x="19584" y="12500"/>
                    <a:pt x="18217" y="12626"/>
                  </a:cubicBezTo>
                  <a:cubicBezTo>
                    <a:pt x="16850" y="12753"/>
                    <a:pt x="15209" y="12753"/>
                    <a:pt x="14389" y="12542"/>
                  </a:cubicBezTo>
                  <a:cubicBezTo>
                    <a:pt x="13569" y="12331"/>
                    <a:pt x="13569" y="11909"/>
                    <a:pt x="13569" y="1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3707558" y="1357191"/>
              <a:ext cx="80512" cy="13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190" fill="norm" stroke="1" extrusionOk="0">
                  <a:moveTo>
                    <a:pt x="10943" y="3988"/>
                  </a:moveTo>
                  <a:cubicBezTo>
                    <a:pt x="7163" y="7311"/>
                    <a:pt x="3383" y="10634"/>
                    <a:pt x="1493" y="13126"/>
                  </a:cubicBezTo>
                  <a:cubicBezTo>
                    <a:pt x="-397" y="15618"/>
                    <a:pt x="-397" y="17280"/>
                    <a:pt x="953" y="18443"/>
                  </a:cubicBezTo>
                  <a:cubicBezTo>
                    <a:pt x="2303" y="19606"/>
                    <a:pt x="5003" y="20271"/>
                    <a:pt x="7703" y="20769"/>
                  </a:cubicBezTo>
                  <a:cubicBezTo>
                    <a:pt x="10403" y="21268"/>
                    <a:pt x="13103" y="21600"/>
                    <a:pt x="15803" y="20105"/>
                  </a:cubicBezTo>
                  <a:cubicBezTo>
                    <a:pt x="18503" y="18609"/>
                    <a:pt x="21203" y="15286"/>
                    <a:pt x="20393" y="11631"/>
                  </a:cubicBezTo>
                  <a:cubicBezTo>
                    <a:pt x="19583" y="7975"/>
                    <a:pt x="15263" y="3988"/>
                    <a:pt x="10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5742828" y="1071441"/>
              <a:ext cx="268227" cy="3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2" fill="norm" stroke="1" extrusionOk="0">
                  <a:moveTo>
                    <a:pt x="21384" y="0"/>
                  </a:moveTo>
                  <a:cubicBezTo>
                    <a:pt x="18009" y="230"/>
                    <a:pt x="14634" y="460"/>
                    <a:pt x="11934" y="1091"/>
                  </a:cubicBezTo>
                  <a:cubicBezTo>
                    <a:pt x="9234" y="1723"/>
                    <a:pt x="7209" y="2757"/>
                    <a:pt x="5268" y="5113"/>
                  </a:cubicBezTo>
                  <a:cubicBezTo>
                    <a:pt x="3328" y="7468"/>
                    <a:pt x="1472" y="11145"/>
                    <a:pt x="628" y="13845"/>
                  </a:cubicBezTo>
                  <a:cubicBezTo>
                    <a:pt x="-216" y="16545"/>
                    <a:pt x="-47" y="18268"/>
                    <a:pt x="206" y="19417"/>
                  </a:cubicBezTo>
                  <a:cubicBezTo>
                    <a:pt x="459" y="20566"/>
                    <a:pt x="797" y="21140"/>
                    <a:pt x="2906" y="21370"/>
                  </a:cubicBezTo>
                  <a:cubicBezTo>
                    <a:pt x="5015" y="21600"/>
                    <a:pt x="8897" y="21485"/>
                    <a:pt x="12018" y="21198"/>
                  </a:cubicBezTo>
                  <a:cubicBezTo>
                    <a:pt x="15140" y="20911"/>
                    <a:pt x="17503" y="20451"/>
                    <a:pt x="19865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5788804" y="126829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6092388" y="1033341"/>
              <a:ext cx="204417" cy="43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4" fill="norm" stroke="1" extrusionOk="0">
                  <a:moveTo>
                    <a:pt x="21505" y="0"/>
                  </a:moveTo>
                  <a:cubicBezTo>
                    <a:pt x="18833" y="104"/>
                    <a:pt x="16161" y="208"/>
                    <a:pt x="14157" y="363"/>
                  </a:cubicBezTo>
                  <a:cubicBezTo>
                    <a:pt x="12152" y="519"/>
                    <a:pt x="10816" y="727"/>
                    <a:pt x="9592" y="1817"/>
                  </a:cubicBezTo>
                  <a:cubicBezTo>
                    <a:pt x="8367" y="2908"/>
                    <a:pt x="7253" y="4881"/>
                    <a:pt x="5806" y="7529"/>
                  </a:cubicBezTo>
                  <a:cubicBezTo>
                    <a:pt x="4359" y="10177"/>
                    <a:pt x="2577" y="13500"/>
                    <a:pt x="1464" y="15785"/>
                  </a:cubicBezTo>
                  <a:cubicBezTo>
                    <a:pt x="350" y="18069"/>
                    <a:pt x="-95" y="19315"/>
                    <a:pt x="16" y="20146"/>
                  </a:cubicBezTo>
                  <a:cubicBezTo>
                    <a:pt x="128" y="20977"/>
                    <a:pt x="796" y="21392"/>
                    <a:pt x="3913" y="21496"/>
                  </a:cubicBezTo>
                  <a:cubicBezTo>
                    <a:pt x="7031" y="21600"/>
                    <a:pt x="12598" y="21392"/>
                    <a:pt x="1816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6382837" y="1016407"/>
              <a:ext cx="20851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8069" y="7042"/>
                  </a:moveTo>
                  <a:cubicBezTo>
                    <a:pt x="7205" y="8229"/>
                    <a:pt x="6341" y="9415"/>
                    <a:pt x="5477" y="11196"/>
                  </a:cubicBezTo>
                  <a:cubicBezTo>
                    <a:pt x="4613" y="12976"/>
                    <a:pt x="3749" y="15349"/>
                    <a:pt x="3101" y="16971"/>
                  </a:cubicBezTo>
                  <a:cubicBezTo>
                    <a:pt x="2453" y="18593"/>
                    <a:pt x="2021" y="19464"/>
                    <a:pt x="1481" y="20215"/>
                  </a:cubicBezTo>
                  <a:cubicBezTo>
                    <a:pt x="941" y="20967"/>
                    <a:pt x="293" y="21600"/>
                    <a:pt x="77" y="21600"/>
                  </a:cubicBezTo>
                  <a:cubicBezTo>
                    <a:pt x="-139" y="21600"/>
                    <a:pt x="77" y="20967"/>
                    <a:pt x="1049" y="19226"/>
                  </a:cubicBezTo>
                  <a:cubicBezTo>
                    <a:pt x="2021" y="17486"/>
                    <a:pt x="3749" y="14637"/>
                    <a:pt x="5261" y="11829"/>
                  </a:cubicBezTo>
                  <a:cubicBezTo>
                    <a:pt x="6773" y="9020"/>
                    <a:pt x="8069" y="6251"/>
                    <a:pt x="9149" y="4391"/>
                  </a:cubicBezTo>
                  <a:cubicBezTo>
                    <a:pt x="10229" y="2532"/>
                    <a:pt x="11093" y="1582"/>
                    <a:pt x="11957" y="949"/>
                  </a:cubicBezTo>
                  <a:cubicBezTo>
                    <a:pt x="12821" y="316"/>
                    <a:pt x="13685" y="0"/>
                    <a:pt x="14441" y="0"/>
                  </a:cubicBezTo>
                  <a:cubicBezTo>
                    <a:pt x="15197" y="0"/>
                    <a:pt x="15845" y="316"/>
                    <a:pt x="16277" y="1226"/>
                  </a:cubicBezTo>
                  <a:cubicBezTo>
                    <a:pt x="16709" y="2136"/>
                    <a:pt x="16925" y="3640"/>
                    <a:pt x="16925" y="4589"/>
                  </a:cubicBezTo>
                  <a:cubicBezTo>
                    <a:pt x="16925" y="5538"/>
                    <a:pt x="16709" y="5934"/>
                    <a:pt x="16061" y="6448"/>
                  </a:cubicBezTo>
                  <a:cubicBezTo>
                    <a:pt x="15413" y="6963"/>
                    <a:pt x="14333" y="7596"/>
                    <a:pt x="14657" y="8110"/>
                  </a:cubicBezTo>
                  <a:cubicBezTo>
                    <a:pt x="14981" y="8624"/>
                    <a:pt x="16709" y="9020"/>
                    <a:pt x="18221" y="9534"/>
                  </a:cubicBezTo>
                  <a:cubicBezTo>
                    <a:pt x="19733" y="10048"/>
                    <a:pt x="21029" y="10681"/>
                    <a:pt x="21245" y="11512"/>
                  </a:cubicBezTo>
                  <a:cubicBezTo>
                    <a:pt x="21461" y="12343"/>
                    <a:pt x="20597" y="13371"/>
                    <a:pt x="19409" y="14004"/>
                  </a:cubicBezTo>
                  <a:cubicBezTo>
                    <a:pt x="18221" y="14637"/>
                    <a:pt x="16709" y="14875"/>
                    <a:pt x="14873" y="14796"/>
                  </a:cubicBezTo>
                  <a:cubicBezTo>
                    <a:pt x="13037" y="14716"/>
                    <a:pt x="10877" y="14321"/>
                    <a:pt x="8717" y="1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6633354" y="1319091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6485187" y="836491"/>
              <a:ext cx="1291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66" y="0"/>
                  </a:moveTo>
                  <a:cubicBezTo>
                    <a:pt x="4249" y="2880"/>
                    <a:pt x="2833" y="5760"/>
                    <a:pt x="1770" y="8352"/>
                  </a:cubicBezTo>
                  <a:cubicBezTo>
                    <a:pt x="708" y="10944"/>
                    <a:pt x="0" y="13248"/>
                    <a:pt x="0" y="13536"/>
                  </a:cubicBezTo>
                  <a:cubicBezTo>
                    <a:pt x="0" y="13824"/>
                    <a:pt x="708" y="12096"/>
                    <a:pt x="1770" y="10656"/>
                  </a:cubicBezTo>
                  <a:cubicBezTo>
                    <a:pt x="2833" y="9216"/>
                    <a:pt x="4249" y="8064"/>
                    <a:pt x="5666" y="7056"/>
                  </a:cubicBezTo>
                  <a:cubicBezTo>
                    <a:pt x="7082" y="6048"/>
                    <a:pt x="8498" y="5184"/>
                    <a:pt x="10269" y="6336"/>
                  </a:cubicBezTo>
                  <a:cubicBezTo>
                    <a:pt x="12039" y="7488"/>
                    <a:pt x="14164" y="10656"/>
                    <a:pt x="16111" y="13536"/>
                  </a:cubicBezTo>
                  <a:cubicBezTo>
                    <a:pt x="18059" y="16416"/>
                    <a:pt x="1983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6785754" y="993038"/>
              <a:ext cx="145626" cy="5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22" fill="norm" stroke="1" extrusionOk="0">
                  <a:moveTo>
                    <a:pt x="939" y="1302"/>
                  </a:moveTo>
                  <a:cubicBezTo>
                    <a:pt x="4383" y="896"/>
                    <a:pt x="7826" y="490"/>
                    <a:pt x="11113" y="247"/>
                  </a:cubicBezTo>
                  <a:cubicBezTo>
                    <a:pt x="14400" y="3"/>
                    <a:pt x="17530" y="-78"/>
                    <a:pt x="19252" y="84"/>
                  </a:cubicBezTo>
                  <a:cubicBezTo>
                    <a:pt x="20974" y="247"/>
                    <a:pt x="21287" y="653"/>
                    <a:pt x="21443" y="2114"/>
                  </a:cubicBezTo>
                  <a:cubicBezTo>
                    <a:pt x="21600" y="3576"/>
                    <a:pt x="21600" y="6093"/>
                    <a:pt x="21130" y="8530"/>
                  </a:cubicBezTo>
                  <a:cubicBezTo>
                    <a:pt x="20661" y="10966"/>
                    <a:pt x="19722" y="13320"/>
                    <a:pt x="19252" y="15148"/>
                  </a:cubicBezTo>
                  <a:cubicBezTo>
                    <a:pt x="18783" y="16975"/>
                    <a:pt x="18783" y="18274"/>
                    <a:pt x="18939" y="19127"/>
                  </a:cubicBezTo>
                  <a:cubicBezTo>
                    <a:pt x="19096" y="19979"/>
                    <a:pt x="19409" y="20385"/>
                    <a:pt x="16278" y="20710"/>
                  </a:cubicBezTo>
                  <a:cubicBezTo>
                    <a:pt x="13148" y="21035"/>
                    <a:pt x="6574" y="21278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7160404" y="134449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7185804" y="143974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7487165" y="1150727"/>
              <a:ext cx="171120" cy="54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32" fill="norm" stroke="1" extrusionOk="0">
                  <a:moveTo>
                    <a:pt x="8230" y="6831"/>
                  </a:moveTo>
                  <a:cubicBezTo>
                    <a:pt x="6668" y="7576"/>
                    <a:pt x="5107" y="8321"/>
                    <a:pt x="4326" y="9976"/>
                  </a:cubicBezTo>
                  <a:cubicBezTo>
                    <a:pt x="3545" y="11631"/>
                    <a:pt x="3545" y="14196"/>
                    <a:pt x="3155" y="16141"/>
                  </a:cubicBezTo>
                  <a:cubicBezTo>
                    <a:pt x="2765" y="18086"/>
                    <a:pt x="1984" y="19410"/>
                    <a:pt x="1333" y="20279"/>
                  </a:cubicBezTo>
                  <a:cubicBezTo>
                    <a:pt x="683" y="21148"/>
                    <a:pt x="162" y="21562"/>
                    <a:pt x="32" y="21396"/>
                  </a:cubicBezTo>
                  <a:cubicBezTo>
                    <a:pt x="-98" y="21231"/>
                    <a:pt x="162" y="20486"/>
                    <a:pt x="813" y="18748"/>
                  </a:cubicBezTo>
                  <a:cubicBezTo>
                    <a:pt x="1463" y="17010"/>
                    <a:pt x="2504" y="14279"/>
                    <a:pt x="3806" y="11507"/>
                  </a:cubicBezTo>
                  <a:cubicBezTo>
                    <a:pt x="5107" y="8734"/>
                    <a:pt x="6668" y="5921"/>
                    <a:pt x="8100" y="4100"/>
                  </a:cubicBezTo>
                  <a:cubicBezTo>
                    <a:pt x="9531" y="2279"/>
                    <a:pt x="10832" y="1452"/>
                    <a:pt x="12133" y="872"/>
                  </a:cubicBezTo>
                  <a:cubicBezTo>
                    <a:pt x="13435" y="293"/>
                    <a:pt x="14736" y="-38"/>
                    <a:pt x="15516" y="3"/>
                  </a:cubicBezTo>
                  <a:cubicBezTo>
                    <a:pt x="16297" y="45"/>
                    <a:pt x="16557" y="459"/>
                    <a:pt x="16167" y="1245"/>
                  </a:cubicBezTo>
                  <a:cubicBezTo>
                    <a:pt x="15777" y="2031"/>
                    <a:pt x="14736" y="3190"/>
                    <a:pt x="13695" y="3893"/>
                  </a:cubicBezTo>
                  <a:cubicBezTo>
                    <a:pt x="12654" y="4596"/>
                    <a:pt x="11613" y="4845"/>
                    <a:pt x="11873" y="5093"/>
                  </a:cubicBezTo>
                  <a:cubicBezTo>
                    <a:pt x="12133" y="5341"/>
                    <a:pt x="13695" y="5590"/>
                    <a:pt x="15647" y="6169"/>
                  </a:cubicBezTo>
                  <a:cubicBezTo>
                    <a:pt x="17598" y="6748"/>
                    <a:pt x="19941" y="7659"/>
                    <a:pt x="20721" y="8528"/>
                  </a:cubicBezTo>
                  <a:cubicBezTo>
                    <a:pt x="21502" y="9396"/>
                    <a:pt x="20721" y="10224"/>
                    <a:pt x="19680" y="10803"/>
                  </a:cubicBezTo>
                  <a:cubicBezTo>
                    <a:pt x="18639" y="11383"/>
                    <a:pt x="17338" y="11714"/>
                    <a:pt x="15647" y="11921"/>
                  </a:cubicBezTo>
                  <a:cubicBezTo>
                    <a:pt x="13955" y="12128"/>
                    <a:pt x="11873" y="12210"/>
                    <a:pt x="10702" y="12045"/>
                  </a:cubicBezTo>
                  <a:cubicBezTo>
                    <a:pt x="9531" y="11879"/>
                    <a:pt x="9271" y="11465"/>
                    <a:pt x="9010" y="1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7757304" y="1414341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070"/>
                    <a:pt x="21600" y="8139"/>
                    <a:pt x="19440" y="11739"/>
                  </a:cubicBezTo>
                  <a:cubicBezTo>
                    <a:pt x="17280" y="15339"/>
                    <a:pt x="864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0" y="3053583"/>
              <a:ext cx="251605" cy="2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9" fill="norm" stroke="1" extrusionOk="0">
                  <a:moveTo>
                    <a:pt x="3036" y="3826"/>
                  </a:moveTo>
                  <a:cubicBezTo>
                    <a:pt x="2316" y="3339"/>
                    <a:pt x="1596" y="2851"/>
                    <a:pt x="1596" y="2364"/>
                  </a:cubicBezTo>
                  <a:cubicBezTo>
                    <a:pt x="1596" y="1877"/>
                    <a:pt x="2316" y="1390"/>
                    <a:pt x="3666" y="902"/>
                  </a:cubicBezTo>
                  <a:cubicBezTo>
                    <a:pt x="5016" y="415"/>
                    <a:pt x="6996" y="-72"/>
                    <a:pt x="8886" y="9"/>
                  </a:cubicBezTo>
                  <a:cubicBezTo>
                    <a:pt x="10776" y="90"/>
                    <a:pt x="12576" y="740"/>
                    <a:pt x="12576" y="2526"/>
                  </a:cubicBezTo>
                  <a:cubicBezTo>
                    <a:pt x="12576" y="4313"/>
                    <a:pt x="10776" y="7236"/>
                    <a:pt x="8526" y="10078"/>
                  </a:cubicBezTo>
                  <a:cubicBezTo>
                    <a:pt x="6276" y="12920"/>
                    <a:pt x="3576" y="15681"/>
                    <a:pt x="1956" y="17468"/>
                  </a:cubicBezTo>
                  <a:cubicBezTo>
                    <a:pt x="336" y="19254"/>
                    <a:pt x="-204" y="20066"/>
                    <a:pt x="66" y="20635"/>
                  </a:cubicBezTo>
                  <a:cubicBezTo>
                    <a:pt x="336" y="21203"/>
                    <a:pt x="1416" y="21528"/>
                    <a:pt x="5106" y="21447"/>
                  </a:cubicBezTo>
                  <a:cubicBezTo>
                    <a:pt x="8796" y="21366"/>
                    <a:pt x="15096" y="20878"/>
                    <a:pt x="21396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327804" y="327489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921248" y="2954078"/>
              <a:ext cx="187607" cy="42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5" fill="norm" stroke="1" extrusionOk="0">
                  <a:moveTo>
                    <a:pt x="7677" y="4359"/>
                  </a:moveTo>
                  <a:cubicBezTo>
                    <a:pt x="7435" y="3822"/>
                    <a:pt x="7192" y="3285"/>
                    <a:pt x="7071" y="3285"/>
                  </a:cubicBezTo>
                  <a:cubicBezTo>
                    <a:pt x="6949" y="3285"/>
                    <a:pt x="6949" y="3822"/>
                    <a:pt x="5978" y="6025"/>
                  </a:cubicBezTo>
                  <a:cubicBezTo>
                    <a:pt x="5008" y="8228"/>
                    <a:pt x="3066" y="12097"/>
                    <a:pt x="1974" y="14676"/>
                  </a:cubicBezTo>
                  <a:cubicBezTo>
                    <a:pt x="882" y="17255"/>
                    <a:pt x="639" y="18545"/>
                    <a:pt x="396" y="19565"/>
                  </a:cubicBezTo>
                  <a:cubicBezTo>
                    <a:pt x="154" y="20586"/>
                    <a:pt x="-89" y="21339"/>
                    <a:pt x="32" y="21392"/>
                  </a:cubicBezTo>
                  <a:cubicBezTo>
                    <a:pt x="154" y="21446"/>
                    <a:pt x="639" y="20801"/>
                    <a:pt x="1731" y="18437"/>
                  </a:cubicBezTo>
                  <a:cubicBezTo>
                    <a:pt x="2823" y="16073"/>
                    <a:pt x="4522" y="11989"/>
                    <a:pt x="6342" y="8712"/>
                  </a:cubicBezTo>
                  <a:cubicBezTo>
                    <a:pt x="8163" y="5434"/>
                    <a:pt x="10104" y="2962"/>
                    <a:pt x="11560" y="1565"/>
                  </a:cubicBezTo>
                  <a:cubicBezTo>
                    <a:pt x="13017" y="168"/>
                    <a:pt x="13987" y="-154"/>
                    <a:pt x="14594" y="61"/>
                  </a:cubicBezTo>
                  <a:cubicBezTo>
                    <a:pt x="15201" y="276"/>
                    <a:pt x="15444" y="1028"/>
                    <a:pt x="15929" y="2909"/>
                  </a:cubicBezTo>
                  <a:cubicBezTo>
                    <a:pt x="16414" y="4789"/>
                    <a:pt x="17142" y="7798"/>
                    <a:pt x="18113" y="10485"/>
                  </a:cubicBezTo>
                  <a:cubicBezTo>
                    <a:pt x="19084" y="13171"/>
                    <a:pt x="20298" y="15536"/>
                    <a:pt x="21511" y="17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961673" y="3185991"/>
              <a:ext cx="1281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21600"/>
                  </a:moveTo>
                  <a:cubicBezTo>
                    <a:pt x="1605" y="21600"/>
                    <a:pt x="-165" y="21600"/>
                    <a:pt x="12" y="20250"/>
                  </a:cubicBezTo>
                  <a:cubicBezTo>
                    <a:pt x="189" y="18900"/>
                    <a:pt x="2314" y="16200"/>
                    <a:pt x="6209" y="12600"/>
                  </a:cubicBezTo>
                  <a:cubicBezTo>
                    <a:pt x="10104" y="9000"/>
                    <a:pt x="15769" y="45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199871" y="2919291"/>
              <a:ext cx="246756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50" fill="norm" stroke="1" extrusionOk="0">
                  <a:moveTo>
                    <a:pt x="369" y="8020"/>
                  </a:moveTo>
                  <a:cubicBezTo>
                    <a:pt x="923" y="10907"/>
                    <a:pt x="1477" y="13794"/>
                    <a:pt x="1846" y="15879"/>
                  </a:cubicBezTo>
                  <a:cubicBezTo>
                    <a:pt x="2215" y="17964"/>
                    <a:pt x="2400" y="19248"/>
                    <a:pt x="2492" y="20156"/>
                  </a:cubicBezTo>
                  <a:cubicBezTo>
                    <a:pt x="2585" y="21065"/>
                    <a:pt x="2585" y="21600"/>
                    <a:pt x="2492" y="21547"/>
                  </a:cubicBezTo>
                  <a:cubicBezTo>
                    <a:pt x="2400" y="21493"/>
                    <a:pt x="2215" y="20851"/>
                    <a:pt x="1846" y="18873"/>
                  </a:cubicBezTo>
                  <a:cubicBezTo>
                    <a:pt x="1477" y="16895"/>
                    <a:pt x="923" y="13580"/>
                    <a:pt x="554" y="10907"/>
                  </a:cubicBezTo>
                  <a:cubicBezTo>
                    <a:pt x="185" y="8234"/>
                    <a:pt x="0" y="6202"/>
                    <a:pt x="0" y="4865"/>
                  </a:cubicBezTo>
                  <a:cubicBezTo>
                    <a:pt x="0" y="3529"/>
                    <a:pt x="185" y="2887"/>
                    <a:pt x="831" y="2727"/>
                  </a:cubicBezTo>
                  <a:cubicBezTo>
                    <a:pt x="1477" y="2566"/>
                    <a:pt x="2585" y="2887"/>
                    <a:pt x="4615" y="4545"/>
                  </a:cubicBezTo>
                  <a:cubicBezTo>
                    <a:pt x="6646" y="6202"/>
                    <a:pt x="9600" y="9196"/>
                    <a:pt x="11723" y="11335"/>
                  </a:cubicBezTo>
                  <a:cubicBezTo>
                    <a:pt x="13846" y="13473"/>
                    <a:pt x="15138" y="14756"/>
                    <a:pt x="16246" y="15505"/>
                  </a:cubicBezTo>
                  <a:cubicBezTo>
                    <a:pt x="17354" y="16253"/>
                    <a:pt x="18277" y="16467"/>
                    <a:pt x="19015" y="16253"/>
                  </a:cubicBezTo>
                  <a:cubicBezTo>
                    <a:pt x="19754" y="16040"/>
                    <a:pt x="20308" y="15398"/>
                    <a:pt x="20769" y="13313"/>
                  </a:cubicBezTo>
                  <a:cubicBezTo>
                    <a:pt x="21231" y="11228"/>
                    <a:pt x="21600" y="7699"/>
                    <a:pt x="21508" y="5240"/>
                  </a:cubicBezTo>
                  <a:cubicBezTo>
                    <a:pt x="21415" y="2780"/>
                    <a:pt x="20862" y="1390"/>
                    <a:pt x="20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2023254" y="3122491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0800"/>
                    <a:pt x="9095" y="0"/>
                    <a:pt x="12695" y="0"/>
                  </a:cubicBezTo>
                  <a:cubicBezTo>
                    <a:pt x="16295" y="0"/>
                    <a:pt x="189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2061354" y="3179641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364"/>
                    <a:pt x="10017" y="11127"/>
                    <a:pt x="13617" y="7527"/>
                  </a:cubicBezTo>
                  <a:cubicBezTo>
                    <a:pt x="17217" y="3927"/>
                    <a:pt x="1940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2296304" y="3092719"/>
              <a:ext cx="106591" cy="19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155" fill="norm" stroke="1" extrusionOk="0">
                  <a:moveTo>
                    <a:pt x="0" y="474"/>
                  </a:moveTo>
                  <a:cubicBezTo>
                    <a:pt x="2445" y="15"/>
                    <a:pt x="4891" y="-445"/>
                    <a:pt x="8762" y="819"/>
                  </a:cubicBezTo>
                  <a:cubicBezTo>
                    <a:pt x="12634" y="2083"/>
                    <a:pt x="17932" y="5070"/>
                    <a:pt x="19766" y="7942"/>
                  </a:cubicBezTo>
                  <a:cubicBezTo>
                    <a:pt x="21600" y="10815"/>
                    <a:pt x="19970" y="13572"/>
                    <a:pt x="16302" y="15755"/>
                  </a:cubicBezTo>
                  <a:cubicBezTo>
                    <a:pt x="12634" y="17938"/>
                    <a:pt x="6928" y="19546"/>
                    <a:pt x="122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3142971" y="2998175"/>
              <a:ext cx="137584" cy="3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2786"/>
                  </a:moveTo>
                  <a:cubicBezTo>
                    <a:pt x="20603" y="1797"/>
                    <a:pt x="19606" y="809"/>
                    <a:pt x="18277" y="315"/>
                  </a:cubicBezTo>
                  <a:cubicBezTo>
                    <a:pt x="16948" y="-179"/>
                    <a:pt x="15286" y="-179"/>
                    <a:pt x="12628" y="950"/>
                  </a:cubicBezTo>
                  <a:cubicBezTo>
                    <a:pt x="9969" y="2080"/>
                    <a:pt x="6314" y="4339"/>
                    <a:pt x="3822" y="7233"/>
                  </a:cubicBezTo>
                  <a:cubicBezTo>
                    <a:pt x="1329" y="10127"/>
                    <a:pt x="0" y="13656"/>
                    <a:pt x="0" y="16127"/>
                  </a:cubicBezTo>
                  <a:cubicBezTo>
                    <a:pt x="0" y="18597"/>
                    <a:pt x="1329" y="20009"/>
                    <a:pt x="4320" y="20715"/>
                  </a:cubicBezTo>
                  <a:cubicBezTo>
                    <a:pt x="7311" y="21421"/>
                    <a:pt x="11963" y="21421"/>
                    <a:pt x="1661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3337141" y="3103441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71"/>
                    <a:pt x="-1585" y="9741"/>
                    <a:pt x="575" y="13341"/>
                  </a:cubicBezTo>
                  <a:cubicBezTo>
                    <a:pt x="2735" y="16941"/>
                    <a:pt x="11375" y="192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3426604" y="3198691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3680642" y="3084391"/>
              <a:ext cx="1841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6932" y="0"/>
                  </a:moveTo>
                  <a:cubicBezTo>
                    <a:pt x="15950" y="5760"/>
                    <a:pt x="14968" y="11520"/>
                    <a:pt x="13373" y="15264"/>
                  </a:cubicBezTo>
                  <a:cubicBezTo>
                    <a:pt x="11777" y="19008"/>
                    <a:pt x="9568" y="20736"/>
                    <a:pt x="7359" y="21168"/>
                  </a:cubicBezTo>
                  <a:cubicBezTo>
                    <a:pt x="5150" y="21600"/>
                    <a:pt x="2941" y="20736"/>
                    <a:pt x="1591" y="19584"/>
                  </a:cubicBezTo>
                  <a:cubicBezTo>
                    <a:pt x="241" y="18432"/>
                    <a:pt x="-250" y="16992"/>
                    <a:pt x="118" y="15984"/>
                  </a:cubicBezTo>
                  <a:cubicBezTo>
                    <a:pt x="486" y="14976"/>
                    <a:pt x="1714" y="14400"/>
                    <a:pt x="5395" y="15408"/>
                  </a:cubicBezTo>
                  <a:cubicBezTo>
                    <a:pt x="9077" y="16416"/>
                    <a:pt x="15214" y="19008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3909204" y="3039941"/>
              <a:ext cx="9913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0" y="0"/>
                  </a:moveTo>
                  <a:cubicBezTo>
                    <a:pt x="6612" y="2100"/>
                    <a:pt x="13224" y="4200"/>
                    <a:pt x="16971" y="6675"/>
                  </a:cubicBezTo>
                  <a:cubicBezTo>
                    <a:pt x="20718" y="9150"/>
                    <a:pt x="21600" y="12000"/>
                    <a:pt x="19616" y="14550"/>
                  </a:cubicBezTo>
                  <a:cubicBezTo>
                    <a:pt x="17633" y="17100"/>
                    <a:pt x="12784" y="19350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4326187" y="3061242"/>
              <a:ext cx="110068" cy="23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21600" y="3154"/>
                  </a:moveTo>
                  <a:cubicBezTo>
                    <a:pt x="21600" y="2036"/>
                    <a:pt x="21600" y="919"/>
                    <a:pt x="20562" y="361"/>
                  </a:cubicBezTo>
                  <a:cubicBezTo>
                    <a:pt x="19523" y="-198"/>
                    <a:pt x="17446" y="-198"/>
                    <a:pt x="14538" y="1012"/>
                  </a:cubicBezTo>
                  <a:cubicBezTo>
                    <a:pt x="11631" y="2223"/>
                    <a:pt x="7892" y="4643"/>
                    <a:pt x="4985" y="7530"/>
                  </a:cubicBezTo>
                  <a:cubicBezTo>
                    <a:pt x="2077" y="10416"/>
                    <a:pt x="0" y="13768"/>
                    <a:pt x="0" y="16281"/>
                  </a:cubicBezTo>
                  <a:cubicBezTo>
                    <a:pt x="0" y="18795"/>
                    <a:pt x="2077" y="20471"/>
                    <a:pt x="6023" y="20936"/>
                  </a:cubicBezTo>
                  <a:cubicBezTo>
                    <a:pt x="9969" y="21402"/>
                    <a:pt x="15785" y="20657"/>
                    <a:pt x="2160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4574731" y="3103441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4491287" y="3069574"/>
              <a:ext cx="198968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16971"/>
                    <a:pt x="0" y="12343"/>
                    <a:pt x="0" y="9257"/>
                  </a:cubicBezTo>
                  <a:cubicBezTo>
                    <a:pt x="0" y="6171"/>
                    <a:pt x="1149" y="4629"/>
                    <a:pt x="4366" y="3086"/>
                  </a:cubicBezTo>
                  <a:cubicBezTo>
                    <a:pt x="7583" y="1543"/>
                    <a:pt x="12868" y="0"/>
                    <a:pt x="16085" y="0"/>
                  </a:cubicBezTo>
                  <a:cubicBezTo>
                    <a:pt x="19302" y="0"/>
                    <a:pt x="20451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4480704" y="3268541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5148015" y="2905084"/>
              <a:ext cx="316940" cy="36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41" fill="norm" stroke="1" extrusionOk="0">
                  <a:moveTo>
                    <a:pt x="12407" y="3769"/>
                  </a:moveTo>
                  <a:cubicBezTo>
                    <a:pt x="12407" y="3156"/>
                    <a:pt x="12407" y="2542"/>
                    <a:pt x="12407" y="1867"/>
                  </a:cubicBezTo>
                  <a:cubicBezTo>
                    <a:pt x="12407" y="1192"/>
                    <a:pt x="12407" y="456"/>
                    <a:pt x="12049" y="149"/>
                  </a:cubicBezTo>
                  <a:cubicBezTo>
                    <a:pt x="11692" y="-158"/>
                    <a:pt x="10977" y="-35"/>
                    <a:pt x="10047" y="947"/>
                  </a:cubicBezTo>
                  <a:cubicBezTo>
                    <a:pt x="9117" y="1928"/>
                    <a:pt x="7973" y="3769"/>
                    <a:pt x="7472" y="6408"/>
                  </a:cubicBezTo>
                  <a:cubicBezTo>
                    <a:pt x="6971" y="9047"/>
                    <a:pt x="7114" y="12483"/>
                    <a:pt x="7257" y="14815"/>
                  </a:cubicBezTo>
                  <a:cubicBezTo>
                    <a:pt x="7400" y="17147"/>
                    <a:pt x="7544" y="18374"/>
                    <a:pt x="7615" y="19294"/>
                  </a:cubicBezTo>
                  <a:cubicBezTo>
                    <a:pt x="7687" y="20215"/>
                    <a:pt x="7687" y="20828"/>
                    <a:pt x="7329" y="21135"/>
                  </a:cubicBezTo>
                  <a:cubicBezTo>
                    <a:pt x="6971" y="21442"/>
                    <a:pt x="6256" y="21442"/>
                    <a:pt x="5040" y="20890"/>
                  </a:cubicBezTo>
                  <a:cubicBezTo>
                    <a:pt x="3824" y="20337"/>
                    <a:pt x="2108" y="19233"/>
                    <a:pt x="1106" y="18374"/>
                  </a:cubicBezTo>
                  <a:cubicBezTo>
                    <a:pt x="105" y="17515"/>
                    <a:pt x="-181" y="16901"/>
                    <a:pt x="105" y="16472"/>
                  </a:cubicBezTo>
                  <a:cubicBezTo>
                    <a:pt x="391" y="16042"/>
                    <a:pt x="1249" y="15797"/>
                    <a:pt x="2823" y="15612"/>
                  </a:cubicBezTo>
                  <a:cubicBezTo>
                    <a:pt x="4396" y="15428"/>
                    <a:pt x="6685" y="15306"/>
                    <a:pt x="8902" y="15122"/>
                  </a:cubicBezTo>
                  <a:cubicBezTo>
                    <a:pt x="11120" y="14937"/>
                    <a:pt x="13265" y="14692"/>
                    <a:pt x="13981" y="14569"/>
                  </a:cubicBezTo>
                  <a:cubicBezTo>
                    <a:pt x="14696" y="14447"/>
                    <a:pt x="13981" y="14447"/>
                    <a:pt x="12908" y="14631"/>
                  </a:cubicBezTo>
                  <a:cubicBezTo>
                    <a:pt x="11835" y="14815"/>
                    <a:pt x="10404" y="15183"/>
                    <a:pt x="9546" y="15674"/>
                  </a:cubicBezTo>
                  <a:cubicBezTo>
                    <a:pt x="8688" y="16165"/>
                    <a:pt x="8402" y="16778"/>
                    <a:pt x="8330" y="17392"/>
                  </a:cubicBezTo>
                  <a:cubicBezTo>
                    <a:pt x="8259" y="18006"/>
                    <a:pt x="8402" y="18619"/>
                    <a:pt x="8831" y="19049"/>
                  </a:cubicBezTo>
                  <a:cubicBezTo>
                    <a:pt x="9260" y="19478"/>
                    <a:pt x="9975" y="19724"/>
                    <a:pt x="10619" y="19662"/>
                  </a:cubicBezTo>
                  <a:cubicBezTo>
                    <a:pt x="11263" y="19601"/>
                    <a:pt x="11835" y="19233"/>
                    <a:pt x="12121" y="18742"/>
                  </a:cubicBezTo>
                  <a:cubicBezTo>
                    <a:pt x="12407" y="18251"/>
                    <a:pt x="12407" y="17637"/>
                    <a:pt x="12407" y="16901"/>
                  </a:cubicBezTo>
                  <a:cubicBezTo>
                    <a:pt x="12407" y="16165"/>
                    <a:pt x="12407" y="15306"/>
                    <a:pt x="12836" y="14876"/>
                  </a:cubicBezTo>
                  <a:cubicBezTo>
                    <a:pt x="13265" y="14447"/>
                    <a:pt x="14124" y="14447"/>
                    <a:pt x="15053" y="14937"/>
                  </a:cubicBezTo>
                  <a:cubicBezTo>
                    <a:pt x="15983" y="15428"/>
                    <a:pt x="16985" y="16410"/>
                    <a:pt x="17557" y="17208"/>
                  </a:cubicBezTo>
                  <a:cubicBezTo>
                    <a:pt x="18129" y="18006"/>
                    <a:pt x="18272" y="18619"/>
                    <a:pt x="18200" y="19233"/>
                  </a:cubicBezTo>
                  <a:cubicBezTo>
                    <a:pt x="18129" y="19847"/>
                    <a:pt x="17843" y="20460"/>
                    <a:pt x="17414" y="20583"/>
                  </a:cubicBezTo>
                  <a:cubicBezTo>
                    <a:pt x="16985" y="20706"/>
                    <a:pt x="16412" y="20337"/>
                    <a:pt x="16412" y="19356"/>
                  </a:cubicBezTo>
                  <a:cubicBezTo>
                    <a:pt x="16412" y="18374"/>
                    <a:pt x="16985" y="16778"/>
                    <a:pt x="17914" y="15551"/>
                  </a:cubicBezTo>
                  <a:cubicBezTo>
                    <a:pt x="18844" y="14324"/>
                    <a:pt x="20132" y="13465"/>
                    <a:pt x="21419" y="1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6039359" y="2888490"/>
              <a:ext cx="191829" cy="53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10" fill="norm" stroke="1" extrusionOk="0">
                  <a:moveTo>
                    <a:pt x="1099" y="13274"/>
                  </a:moveTo>
                  <a:cubicBezTo>
                    <a:pt x="624" y="15869"/>
                    <a:pt x="149" y="18464"/>
                    <a:pt x="31" y="19888"/>
                  </a:cubicBezTo>
                  <a:cubicBezTo>
                    <a:pt x="-88" y="21311"/>
                    <a:pt x="149" y="21562"/>
                    <a:pt x="624" y="20264"/>
                  </a:cubicBezTo>
                  <a:cubicBezTo>
                    <a:pt x="1099" y="18967"/>
                    <a:pt x="1811" y="16120"/>
                    <a:pt x="2642" y="13315"/>
                  </a:cubicBezTo>
                  <a:cubicBezTo>
                    <a:pt x="3472" y="10511"/>
                    <a:pt x="4422" y="7748"/>
                    <a:pt x="5253" y="5655"/>
                  </a:cubicBezTo>
                  <a:cubicBezTo>
                    <a:pt x="6083" y="3562"/>
                    <a:pt x="6796" y="2139"/>
                    <a:pt x="7626" y="1260"/>
                  </a:cubicBezTo>
                  <a:cubicBezTo>
                    <a:pt x="8457" y="381"/>
                    <a:pt x="9407" y="46"/>
                    <a:pt x="10356" y="4"/>
                  </a:cubicBezTo>
                  <a:cubicBezTo>
                    <a:pt x="11305" y="-38"/>
                    <a:pt x="12255" y="213"/>
                    <a:pt x="12967" y="1218"/>
                  </a:cubicBezTo>
                  <a:cubicBezTo>
                    <a:pt x="13679" y="2222"/>
                    <a:pt x="14154" y="3981"/>
                    <a:pt x="14035" y="5236"/>
                  </a:cubicBezTo>
                  <a:cubicBezTo>
                    <a:pt x="13916" y="6492"/>
                    <a:pt x="13204" y="7246"/>
                    <a:pt x="12136" y="7832"/>
                  </a:cubicBezTo>
                  <a:cubicBezTo>
                    <a:pt x="11068" y="8418"/>
                    <a:pt x="9644" y="8836"/>
                    <a:pt x="9288" y="8878"/>
                  </a:cubicBezTo>
                  <a:cubicBezTo>
                    <a:pt x="8932" y="8920"/>
                    <a:pt x="9644" y="8585"/>
                    <a:pt x="10593" y="8418"/>
                  </a:cubicBezTo>
                  <a:cubicBezTo>
                    <a:pt x="11543" y="8250"/>
                    <a:pt x="12730" y="8250"/>
                    <a:pt x="14510" y="8502"/>
                  </a:cubicBezTo>
                  <a:cubicBezTo>
                    <a:pt x="16290" y="8753"/>
                    <a:pt x="18664" y="9255"/>
                    <a:pt x="19969" y="9715"/>
                  </a:cubicBezTo>
                  <a:cubicBezTo>
                    <a:pt x="21275" y="10176"/>
                    <a:pt x="21512" y="10595"/>
                    <a:pt x="21512" y="11013"/>
                  </a:cubicBezTo>
                  <a:cubicBezTo>
                    <a:pt x="21512" y="11432"/>
                    <a:pt x="21275" y="11850"/>
                    <a:pt x="19850" y="12060"/>
                  </a:cubicBezTo>
                  <a:cubicBezTo>
                    <a:pt x="18426" y="12269"/>
                    <a:pt x="15815" y="12269"/>
                    <a:pt x="13204" y="12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6273521" y="3152347"/>
              <a:ext cx="73649" cy="10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786" fill="norm" stroke="1" extrusionOk="0">
                  <a:moveTo>
                    <a:pt x="10200" y="4274"/>
                  </a:moveTo>
                  <a:cubicBezTo>
                    <a:pt x="7200" y="5570"/>
                    <a:pt x="4200" y="6866"/>
                    <a:pt x="2400" y="8594"/>
                  </a:cubicBezTo>
                  <a:cubicBezTo>
                    <a:pt x="600" y="10322"/>
                    <a:pt x="0" y="12482"/>
                    <a:pt x="0" y="14642"/>
                  </a:cubicBezTo>
                  <a:cubicBezTo>
                    <a:pt x="0" y="16802"/>
                    <a:pt x="600" y="18962"/>
                    <a:pt x="2700" y="20042"/>
                  </a:cubicBezTo>
                  <a:cubicBezTo>
                    <a:pt x="4800" y="21122"/>
                    <a:pt x="8400" y="21122"/>
                    <a:pt x="12000" y="19394"/>
                  </a:cubicBezTo>
                  <a:cubicBezTo>
                    <a:pt x="15600" y="17666"/>
                    <a:pt x="19200" y="14210"/>
                    <a:pt x="20400" y="10538"/>
                  </a:cubicBezTo>
                  <a:cubicBezTo>
                    <a:pt x="21600" y="6866"/>
                    <a:pt x="20400" y="2978"/>
                    <a:pt x="18300" y="1250"/>
                  </a:cubicBezTo>
                  <a:cubicBezTo>
                    <a:pt x="16200" y="-478"/>
                    <a:pt x="13200" y="-46"/>
                    <a:pt x="10200" y="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6468254" y="306534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6474604" y="319234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7592204" y="2984522"/>
              <a:ext cx="195691" cy="63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5" fill="norm" stroke="1" extrusionOk="0">
                  <a:moveTo>
                    <a:pt x="5574" y="6358"/>
                  </a:moveTo>
                  <a:cubicBezTo>
                    <a:pt x="4877" y="7142"/>
                    <a:pt x="4181" y="7926"/>
                    <a:pt x="4181" y="9174"/>
                  </a:cubicBezTo>
                  <a:cubicBezTo>
                    <a:pt x="4181" y="10421"/>
                    <a:pt x="4877" y="12132"/>
                    <a:pt x="4529" y="14128"/>
                  </a:cubicBezTo>
                  <a:cubicBezTo>
                    <a:pt x="4181" y="16124"/>
                    <a:pt x="2787" y="18405"/>
                    <a:pt x="1858" y="19760"/>
                  </a:cubicBezTo>
                  <a:cubicBezTo>
                    <a:pt x="929" y="21114"/>
                    <a:pt x="465" y="21542"/>
                    <a:pt x="232" y="21399"/>
                  </a:cubicBezTo>
                  <a:cubicBezTo>
                    <a:pt x="0" y="21257"/>
                    <a:pt x="0" y="20544"/>
                    <a:pt x="0" y="18619"/>
                  </a:cubicBezTo>
                  <a:cubicBezTo>
                    <a:pt x="0" y="16694"/>
                    <a:pt x="0" y="13558"/>
                    <a:pt x="348" y="10920"/>
                  </a:cubicBezTo>
                  <a:cubicBezTo>
                    <a:pt x="697" y="8283"/>
                    <a:pt x="1394" y="6144"/>
                    <a:pt x="2206" y="4469"/>
                  </a:cubicBezTo>
                  <a:cubicBezTo>
                    <a:pt x="3019" y="2793"/>
                    <a:pt x="3948" y="1582"/>
                    <a:pt x="4994" y="869"/>
                  </a:cubicBezTo>
                  <a:cubicBezTo>
                    <a:pt x="6039" y="156"/>
                    <a:pt x="7200" y="-58"/>
                    <a:pt x="8942" y="13"/>
                  </a:cubicBezTo>
                  <a:cubicBezTo>
                    <a:pt x="10684" y="85"/>
                    <a:pt x="13006" y="441"/>
                    <a:pt x="14748" y="1154"/>
                  </a:cubicBezTo>
                  <a:cubicBezTo>
                    <a:pt x="16490" y="1867"/>
                    <a:pt x="17652" y="2936"/>
                    <a:pt x="17303" y="3792"/>
                  </a:cubicBezTo>
                  <a:cubicBezTo>
                    <a:pt x="16955" y="4647"/>
                    <a:pt x="15097" y="5289"/>
                    <a:pt x="13471" y="5716"/>
                  </a:cubicBezTo>
                  <a:cubicBezTo>
                    <a:pt x="11845" y="6144"/>
                    <a:pt x="10452" y="6358"/>
                    <a:pt x="9174" y="6500"/>
                  </a:cubicBezTo>
                  <a:cubicBezTo>
                    <a:pt x="7897" y="6643"/>
                    <a:pt x="6735" y="6714"/>
                    <a:pt x="6735" y="6643"/>
                  </a:cubicBezTo>
                  <a:cubicBezTo>
                    <a:pt x="6735" y="6572"/>
                    <a:pt x="7897" y="6358"/>
                    <a:pt x="10219" y="6358"/>
                  </a:cubicBezTo>
                  <a:cubicBezTo>
                    <a:pt x="12542" y="6358"/>
                    <a:pt x="16026" y="6572"/>
                    <a:pt x="18116" y="6821"/>
                  </a:cubicBezTo>
                  <a:cubicBezTo>
                    <a:pt x="20206" y="7071"/>
                    <a:pt x="20903" y="7356"/>
                    <a:pt x="21252" y="7677"/>
                  </a:cubicBezTo>
                  <a:cubicBezTo>
                    <a:pt x="21600" y="7997"/>
                    <a:pt x="21600" y="8354"/>
                    <a:pt x="20787" y="8782"/>
                  </a:cubicBezTo>
                  <a:cubicBezTo>
                    <a:pt x="19974" y="9209"/>
                    <a:pt x="18348" y="9708"/>
                    <a:pt x="16142" y="9922"/>
                  </a:cubicBezTo>
                  <a:cubicBezTo>
                    <a:pt x="13935" y="10136"/>
                    <a:pt x="11148" y="10065"/>
                    <a:pt x="8361" y="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7815544" y="3230441"/>
              <a:ext cx="75111" cy="1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5" fill="norm" stroke="1" extrusionOk="0">
                  <a:moveTo>
                    <a:pt x="21291" y="6943"/>
                  </a:moveTo>
                  <a:cubicBezTo>
                    <a:pt x="18291" y="6557"/>
                    <a:pt x="15291" y="6171"/>
                    <a:pt x="12591" y="6557"/>
                  </a:cubicBezTo>
                  <a:cubicBezTo>
                    <a:pt x="9891" y="6943"/>
                    <a:pt x="7491" y="8100"/>
                    <a:pt x="5391" y="9643"/>
                  </a:cubicBezTo>
                  <a:cubicBezTo>
                    <a:pt x="3291" y="11186"/>
                    <a:pt x="1491" y="13114"/>
                    <a:pt x="591" y="15043"/>
                  </a:cubicBezTo>
                  <a:cubicBezTo>
                    <a:pt x="-309" y="16971"/>
                    <a:pt x="-309" y="18900"/>
                    <a:pt x="1491" y="20057"/>
                  </a:cubicBezTo>
                  <a:cubicBezTo>
                    <a:pt x="3291" y="21214"/>
                    <a:pt x="6891" y="21600"/>
                    <a:pt x="10491" y="20057"/>
                  </a:cubicBezTo>
                  <a:cubicBezTo>
                    <a:pt x="14091" y="18514"/>
                    <a:pt x="17691" y="15043"/>
                    <a:pt x="19491" y="12150"/>
                  </a:cubicBezTo>
                  <a:cubicBezTo>
                    <a:pt x="21291" y="9257"/>
                    <a:pt x="21291" y="6943"/>
                    <a:pt x="19191" y="5014"/>
                  </a:cubicBezTo>
                  <a:cubicBezTo>
                    <a:pt x="17091" y="3086"/>
                    <a:pt x="12891" y="1543"/>
                    <a:pt x="86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7605546" y="2813072"/>
              <a:ext cx="100959" cy="12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26" fill="norm" stroke="1" extrusionOk="0">
                  <a:moveTo>
                    <a:pt x="3914" y="4094"/>
                  </a:moveTo>
                  <a:cubicBezTo>
                    <a:pt x="3464" y="8121"/>
                    <a:pt x="3014" y="12148"/>
                    <a:pt x="2339" y="15443"/>
                  </a:cubicBezTo>
                  <a:cubicBezTo>
                    <a:pt x="1664" y="18738"/>
                    <a:pt x="764" y="21301"/>
                    <a:pt x="314" y="20752"/>
                  </a:cubicBezTo>
                  <a:cubicBezTo>
                    <a:pt x="-136" y="20203"/>
                    <a:pt x="-136" y="16542"/>
                    <a:pt x="539" y="13247"/>
                  </a:cubicBezTo>
                  <a:cubicBezTo>
                    <a:pt x="1214" y="9952"/>
                    <a:pt x="2564" y="7023"/>
                    <a:pt x="3914" y="4643"/>
                  </a:cubicBezTo>
                  <a:cubicBezTo>
                    <a:pt x="5264" y="2264"/>
                    <a:pt x="6614" y="433"/>
                    <a:pt x="8189" y="67"/>
                  </a:cubicBezTo>
                  <a:cubicBezTo>
                    <a:pt x="9764" y="-299"/>
                    <a:pt x="11564" y="799"/>
                    <a:pt x="13814" y="4460"/>
                  </a:cubicBezTo>
                  <a:cubicBezTo>
                    <a:pt x="16064" y="8121"/>
                    <a:pt x="18764" y="14345"/>
                    <a:pt x="21464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8106554" y="308439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8214504" y="2995491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8138304" y="329394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8600531" y="3059903"/>
              <a:ext cx="206641" cy="19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71" fill="norm" stroke="1" extrusionOk="0">
                  <a:moveTo>
                    <a:pt x="2100" y="1990"/>
                  </a:moveTo>
                  <a:cubicBezTo>
                    <a:pt x="7773" y="1294"/>
                    <a:pt x="13445" y="597"/>
                    <a:pt x="16827" y="248"/>
                  </a:cubicBezTo>
                  <a:cubicBezTo>
                    <a:pt x="20209" y="-100"/>
                    <a:pt x="21300" y="-100"/>
                    <a:pt x="21300" y="365"/>
                  </a:cubicBezTo>
                  <a:cubicBezTo>
                    <a:pt x="21300" y="829"/>
                    <a:pt x="20209" y="1758"/>
                    <a:pt x="16936" y="4313"/>
                  </a:cubicBezTo>
                  <a:cubicBezTo>
                    <a:pt x="13664" y="6868"/>
                    <a:pt x="8209" y="11048"/>
                    <a:pt x="5045" y="13603"/>
                  </a:cubicBezTo>
                  <a:cubicBezTo>
                    <a:pt x="1882" y="16158"/>
                    <a:pt x="1009" y="17087"/>
                    <a:pt x="464" y="18132"/>
                  </a:cubicBezTo>
                  <a:cubicBezTo>
                    <a:pt x="-82" y="19177"/>
                    <a:pt x="-300" y="20339"/>
                    <a:pt x="682" y="20919"/>
                  </a:cubicBezTo>
                  <a:cubicBezTo>
                    <a:pt x="1664" y="21500"/>
                    <a:pt x="3845" y="21500"/>
                    <a:pt x="6900" y="21035"/>
                  </a:cubicBezTo>
                  <a:cubicBezTo>
                    <a:pt x="9955" y="20571"/>
                    <a:pt x="13882" y="19642"/>
                    <a:pt x="17809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8764494" y="3192341"/>
              <a:ext cx="12311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21293" y="0"/>
                  </a:moveTo>
                  <a:cubicBezTo>
                    <a:pt x="20561" y="4000"/>
                    <a:pt x="19829" y="8000"/>
                    <a:pt x="16900" y="11600"/>
                  </a:cubicBezTo>
                  <a:cubicBezTo>
                    <a:pt x="13971" y="15200"/>
                    <a:pt x="8846" y="18400"/>
                    <a:pt x="5551" y="19400"/>
                  </a:cubicBezTo>
                  <a:cubicBezTo>
                    <a:pt x="2256" y="20400"/>
                    <a:pt x="791" y="19200"/>
                    <a:pt x="242" y="17600"/>
                  </a:cubicBezTo>
                  <a:cubicBezTo>
                    <a:pt x="-307" y="16000"/>
                    <a:pt x="59" y="14000"/>
                    <a:pt x="1524" y="12800"/>
                  </a:cubicBezTo>
                  <a:cubicBezTo>
                    <a:pt x="2988" y="11600"/>
                    <a:pt x="5551" y="11200"/>
                    <a:pt x="9029" y="12800"/>
                  </a:cubicBezTo>
                  <a:cubicBezTo>
                    <a:pt x="12507" y="14400"/>
                    <a:pt x="16900" y="18000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8913004" y="3160591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215"/>
                    <a:pt x="11700" y="8429"/>
                    <a:pt x="8100" y="12029"/>
                  </a:cubicBezTo>
                  <a:cubicBezTo>
                    <a:pt x="4500" y="15629"/>
                    <a:pt x="225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8982854" y="3306096"/>
              <a:ext cx="127001" cy="10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3846"/>
                  </a:moveTo>
                  <a:cubicBezTo>
                    <a:pt x="1080" y="2184"/>
                    <a:pt x="2160" y="523"/>
                    <a:pt x="3600" y="107"/>
                  </a:cubicBezTo>
                  <a:cubicBezTo>
                    <a:pt x="5040" y="-308"/>
                    <a:pt x="6840" y="523"/>
                    <a:pt x="7920" y="1977"/>
                  </a:cubicBezTo>
                  <a:cubicBezTo>
                    <a:pt x="9000" y="3430"/>
                    <a:pt x="9360" y="5507"/>
                    <a:pt x="9000" y="7584"/>
                  </a:cubicBezTo>
                  <a:cubicBezTo>
                    <a:pt x="8640" y="9661"/>
                    <a:pt x="7560" y="11738"/>
                    <a:pt x="5760" y="14023"/>
                  </a:cubicBezTo>
                  <a:cubicBezTo>
                    <a:pt x="3960" y="16307"/>
                    <a:pt x="1440" y="18800"/>
                    <a:pt x="1080" y="20046"/>
                  </a:cubicBezTo>
                  <a:cubicBezTo>
                    <a:pt x="720" y="21292"/>
                    <a:pt x="2520" y="21292"/>
                    <a:pt x="6300" y="20046"/>
                  </a:cubicBezTo>
                  <a:cubicBezTo>
                    <a:pt x="10080" y="18800"/>
                    <a:pt x="15840" y="16307"/>
                    <a:pt x="21600" y="13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9255904" y="325584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9471200" y="3054493"/>
              <a:ext cx="113962" cy="26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18" fill="norm" stroke="1" extrusionOk="0">
                  <a:moveTo>
                    <a:pt x="11682" y="4914"/>
                  </a:moveTo>
                  <a:cubicBezTo>
                    <a:pt x="13225" y="4408"/>
                    <a:pt x="14768" y="3902"/>
                    <a:pt x="15539" y="3058"/>
                  </a:cubicBezTo>
                  <a:cubicBezTo>
                    <a:pt x="16310" y="2214"/>
                    <a:pt x="16310" y="1033"/>
                    <a:pt x="15153" y="443"/>
                  </a:cubicBezTo>
                  <a:cubicBezTo>
                    <a:pt x="13996" y="-148"/>
                    <a:pt x="11682" y="-148"/>
                    <a:pt x="8789" y="443"/>
                  </a:cubicBezTo>
                  <a:cubicBezTo>
                    <a:pt x="5896" y="1033"/>
                    <a:pt x="2425" y="2214"/>
                    <a:pt x="882" y="3733"/>
                  </a:cubicBezTo>
                  <a:cubicBezTo>
                    <a:pt x="-661" y="5252"/>
                    <a:pt x="-275" y="7108"/>
                    <a:pt x="2810" y="8965"/>
                  </a:cubicBezTo>
                  <a:cubicBezTo>
                    <a:pt x="5896" y="10821"/>
                    <a:pt x="11682" y="12677"/>
                    <a:pt x="15346" y="14364"/>
                  </a:cubicBezTo>
                  <a:cubicBezTo>
                    <a:pt x="19010" y="16052"/>
                    <a:pt x="20553" y="17571"/>
                    <a:pt x="20746" y="18668"/>
                  </a:cubicBezTo>
                  <a:cubicBezTo>
                    <a:pt x="20939" y="19765"/>
                    <a:pt x="19782" y="20439"/>
                    <a:pt x="18239" y="20861"/>
                  </a:cubicBezTo>
                  <a:cubicBezTo>
                    <a:pt x="16696" y="21283"/>
                    <a:pt x="14768" y="21452"/>
                    <a:pt x="13225" y="21199"/>
                  </a:cubicBezTo>
                  <a:cubicBezTo>
                    <a:pt x="11682" y="20946"/>
                    <a:pt x="10525" y="20271"/>
                    <a:pt x="10332" y="19258"/>
                  </a:cubicBezTo>
                  <a:cubicBezTo>
                    <a:pt x="10139" y="18246"/>
                    <a:pt x="10910" y="16896"/>
                    <a:pt x="11682" y="1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9670218" y="3099383"/>
              <a:ext cx="125437" cy="18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32" fill="norm" stroke="1" extrusionOk="0">
                  <a:moveTo>
                    <a:pt x="1863" y="10159"/>
                  </a:moveTo>
                  <a:cubicBezTo>
                    <a:pt x="5404" y="9414"/>
                    <a:pt x="8945" y="8669"/>
                    <a:pt x="11246" y="7800"/>
                  </a:cubicBezTo>
                  <a:cubicBezTo>
                    <a:pt x="13548" y="6931"/>
                    <a:pt x="14610" y="5938"/>
                    <a:pt x="14964" y="4572"/>
                  </a:cubicBezTo>
                  <a:cubicBezTo>
                    <a:pt x="15318" y="3207"/>
                    <a:pt x="14964" y="1469"/>
                    <a:pt x="13902" y="600"/>
                  </a:cubicBezTo>
                  <a:cubicBezTo>
                    <a:pt x="12840" y="-269"/>
                    <a:pt x="11069" y="-269"/>
                    <a:pt x="8768" y="1097"/>
                  </a:cubicBezTo>
                  <a:cubicBezTo>
                    <a:pt x="6466" y="2462"/>
                    <a:pt x="3633" y="5193"/>
                    <a:pt x="1863" y="8297"/>
                  </a:cubicBezTo>
                  <a:cubicBezTo>
                    <a:pt x="92" y="11400"/>
                    <a:pt x="-616" y="14876"/>
                    <a:pt x="623" y="17234"/>
                  </a:cubicBezTo>
                  <a:cubicBezTo>
                    <a:pt x="1863" y="19593"/>
                    <a:pt x="5050" y="20834"/>
                    <a:pt x="8768" y="21083"/>
                  </a:cubicBezTo>
                  <a:cubicBezTo>
                    <a:pt x="12486" y="21331"/>
                    <a:pt x="16735" y="20586"/>
                    <a:pt x="20984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9948108" y="2983733"/>
              <a:ext cx="145997" cy="3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79" fill="norm" stroke="1" extrusionOk="0">
                  <a:moveTo>
                    <a:pt x="16421" y="755"/>
                  </a:moveTo>
                  <a:cubicBezTo>
                    <a:pt x="15204" y="348"/>
                    <a:pt x="13987" y="-60"/>
                    <a:pt x="12466" y="8"/>
                  </a:cubicBezTo>
                  <a:cubicBezTo>
                    <a:pt x="10945" y="76"/>
                    <a:pt x="9119" y="619"/>
                    <a:pt x="6685" y="2589"/>
                  </a:cubicBezTo>
                  <a:cubicBezTo>
                    <a:pt x="4252" y="4559"/>
                    <a:pt x="1209" y="7955"/>
                    <a:pt x="297" y="11148"/>
                  </a:cubicBezTo>
                  <a:cubicBezTo>
                    <a:pt x="-616" y="14340"/>
                    <a:pt x="601" y="17329"/>
                    <a:pt x="3643" y="19095"/>
                  </a:cubicBezTo>
                  <a:cubicBezTo>
                    <a:pt x="6685" y="20861"/>
                    <a:pt x="11553" y="21404"/>
                    <a:pt x="14747" y="21472"/>
                  </a:cubicBezTo>
                  <a:cubicBezTo>
                    <a:pt x="17942" y="21540"/>
                    <a:pt x="19463" y="21132"/>
                    <a:pt x="20984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10132204" y="2973181"/>
              <a:ext cx="131234" cy="4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9406" y="10469"/>
                  </a:moveTo>
                  <a:cubicBezTo>
                    <a:pt x="6271" y="12190"/>
                    <a:pt x="3135" y="13910"/>
                    <a:pt x="1568" y="15535"/>
                  </a:cubicBezTo>
                  <a:cubicBezTo>
                    <a:pt x="0" y="17160"/>
                    <a:pt x="0" y="18689"/>
                    <a:pt x="0" y="19788"/>
                  </a:cubicBezTo>
                  <a:cubicBezTo>
                    <a:pt x="0" y="20887"/>
                    <a:pt x="0" y="21556"/>
                    <a:pt x="348" y="21508"/>
                  </a:cubicBezTo>
                  <a:cubicBezTo>
                    <a:pt x="697" y="21460"/>
                    <a:pt x="1394" y="20696"/>
                    <a:pt x="2090" y="18737"/>
                  </a:cubicBezTo>
                  <a:cubicBezTo>
                    <a:pt x="2787" y="16777"/>
                    <a:pt x="3484" y="13623"/>
                    <a:pt x="5226" y="10421"/>
                  </a:cubicBezTo>
                  <a:cubicBezTo>
                    <a:pt x="6968" y="7220"/>
                    <a:pt x="9755" y="3970"/>
                    <a:pt x="11845" y="2154"/>
                  </a:cubicBezTo>
                  <a:cubicBezTo>
                    <a:pt x="13935" y="338"/>
                    <a:pt x="15329" y="-44"/>
                    <a:pt x="16548" y="4"/>
                  </a:cubicBezTo>
                  <a:cubicBezTo>
                    <a:pt x="17768" y="52"/>
                    <a:pt x="18813" y="529"/>
                    <a:pt x="19684" y="1629"/>
                  </a:cubicBezTo>
                  <a:cubicBezTo>
                    <a:pt x="20555" y="2728"/>
                    <a:pt x="21252" y="4448"/>
                    <a:pt x="20729" y="5738"/>
                  </a:cubicBezTo>
                  <a:cubicBezTo>
                    <a:pt x="20206" y="7029"/>
                    <a:pt x="18465" y="7889"/>
                    <a:pt x="16374" y="8367"/>
                  </a:cubicBezTo>
                  <a:cubicBezTo>
                    <a:pt x="14284" y="8844"/>
                    <a:pt x="11845" y="8940"/>
                    <a:pt x="11323" y="8844"/>
                  </a:cubicBezTo>
                  <a:cubicBezTo>
                    <a:pt x="10800" y="8749"/>
                    <a:pt x="12194" y="8462"/>
                    <a:pt x="13761" y="8414"/>
                  </a:cubicBezTo>
                  <a:cubicBezTo>
                    <a:pt x="15329" y="8367"/>
                    <a:pt x="17071" y="8558"/>
                    <a:pt x="18639" y="8892"/>
                  </a:cubicBezTo>
                  <a:cubicBezTo>
                    <a:pt x="20206" y="9227"/>
                    <a:pt x="21600" y="9705"/>
                    <a:pt x="21600" y="10517"/>
                  </a:cubicBezTo>
                  <a:cubicBezTo>
                    <a:pt x="21600" y="11329"/>
                    <a:pt x="20206" y="12476"/>
                    <a:pt x="18465" y="13098"/>
                  </a:cubicBezTo>
                  <a:cubicBezTo>
                    <a:pt x="16723" y="13719"/>
                    <a:pt x="14632" y="13814"/>
                    <a:pt x="14284" y="13480"/>
                  </a:cubicBezTo>
                  <a:cubicBezTo>
                    <a:pt x="13935" y="13145"/>
                    <a:pt x="15329" y="12381"/>
                    <a:pt x="16723" y="11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10297304" y="3179641"/>
              <a:ext cx="55416" cy="1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109" fill="norm" stroke="1" extrusionOk="0">
                  <a:moveTo>
                    <a:pt x="18514" y="2592"/>
                  </a:moveTo>
                  <a:cubicBezTo>
                    <a:pt x="13114" y="5616"/>
                    <a:pt x="7714" y="8640"/>
                    <a:pt x="5400" y="11664"/>
                  </a:cubicBezTo>
                  <a:cubicBezTo>
                    <a:pt x="3086" y="14688"/>
                    <a:pt x="3857" y="17712"/>
                    <a:pt x="6557" y="19440"/>
                  </a:cubicBezTo>
                  <a:cubicBezTo>
                    <a:pt x="9257" y="21168"/>
                    <a:pt x="13886" y="21600"/>
                    <a:pt x="16971" y="20520"/>
                  </a:cubicBezTo>
                  <a:cubicBezTo>
                    <a:pt x="20057" y="19440"/>
                    <a:pt x="21600" y="16848"/>
                    <a:pt x="18514" y="13176"/>
                  </a:cubicBezTo>
                  <a:cubicBezTo>
                    <a:pt x="15429" y="9504"/>
                    <a:pt x="7714" y="475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10230811" y="2881191"/>
              <a:ext cx="8554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325" y="0"/>
                  </a:moveTo>
                  <a:cubicBezTo>
                    <a:pt x="1798" y="2250"/>
                    <a:pt x="1271" y="4500"/>
                    <a:pt x="745" y="6750"/>
                  </a:cubicBezTo>
                  <a:cubicBezTo>
                    <a:pt x="218" y="9000"/>
                    <a:pt x="-309" y="11250"/>
                    <a:pt x="218" y="11250"/>
                  </a:cubicBezTo>
                  <a:cubicBezTo>
                    <a:pt x="745" y="11250"/>
                    <a:pt x="2325" y="9000"/>
                    <a:pt x="4169" y="6525"/>
                  </a:cubicBezTo>
                  <a:cubicBezTo>
                    <a:pt x="6013" y="4050"/>
                    <a:pt x="8120" y="1350"/>
                    <a:pt x="9964" y="1575"/>
                  </a:cubicBezTo>
                  <a:cubicBezTo>
                    <a:pt x="11808" y="1800"/>
                    <a:pt x="13389" y="4950"/>
                    <a:pt x="15232" y="8775"/>
                  </a:cubicBezTo>
                  <a:cubicBezTo>
                    <a:pt x="17076" y="12600"/>
                    <a:pt x="19184" y="1710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10367154" y="2989141"/>
              <a:ext cx="12634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5934" y="0"/>
                  </a:moveTo>
                  <a:cubicBezTo>
                    <a:pt x="18059" y="2647"/>
                    <a:pt x="20184" y="5294"/>
                    <a:pt x="20892" y="8206"/>
                  </a:cubicBezTo>
                  <a:cubicBezTo>
                    <a:pt x="21600" y="11118"/>
                    <a:pt x="20892" y="14294"/>
                    <a:pt x="17174" y="16571"/>
                  </a:cubicBezTo>
                  <a:cubicBezTo>
                    <a:pt x="13456" y="18847"/>
                    <a:pt x="6728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8" name="Drawing"/>
          <p:cNvGrpSpPr/>
          <p:nvPr/>
        </p:nvGrpSpPr>
        <p:grpSpPr>
          <a:xfrm>
            <a:off x="57150" y="1609638"/>
            <a:ext cx="12058650" cy="5743663"/>
            <a:chOff x="0" y="0"/>
            <a:chExt cx="12058650" cy="5743661"/>
          </a:xfrm>
        </p:grpSpPr>
        <p:sp>
          <p:nvSpPr>
            <p:cNvPr id="3439" name="Line"/>
            <p:cNvSpPr/>
            <p:nvPr/>
          </p:nvSpPr>
          <p:spPr>
            <a:xfrm>
              <a:off x="508000" y="269416"/>
              <a:ext cx="130405" cy="33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35" fill="norm" stroke="1" extrusionOk="0">
                  <a:moveTo>
                    <a:pt x="0" y="2465"/>
                  </a:moveTo>
                  <a:cubicBezTo>
                    <a:pt x="686" y="1790"/>
                    <a:pt x="1371" y="1115"/>
                    <a:pt x="2571" y="643"/>
                  </a:cubicBezTo>
                  <a:cubicBezTo>
                    <a:pt x="3771" y="170"/>
                    <a:pt x="5486" y="-100"/>
                    <a:pt x="7714" y="35"/>
                  </a:cubicBezTo>
                  <a:cubicBezTo>
                    <a:pt x="9943" y="170"/>
                    <a:pt x="12686" y="710"/>
                    <a:pt x="13543" y="1790"/>
                  </a:cubicBezTo>
                  <a:cubicBezTo>
                    <a:pt x="14400" y="2870"/>
                    <a:pt x="13371" y="4490"/>
                    <a:pt x="12343" y="5570"/>
                  </a:cubicBezTo>
                  <a:cubicBezTo>
                    <a:pt x="11314" y="6650"/>
                    <a:pt x="10286" y="7190"/>
                    <a:pt x="8743" y="7730"/>
                  </a:cubicBezTo>
                  <a:cubicBezTo>
                    <a:pt x="7200" y="8270"/>
                    <a:pt x="5143" y="8810"/>
                    <a:pt x="4971" y="9080"/>
                  </a:cubicBezTo>
                  <a:cubicBezTo>
                    <a:pt x="4800" y="9350"/>
                    <a:pt x="6514" y="9350"/>
                    <a:pt x="9257" y="9822"/>
                  </a:cubicBezTo>
                  <a:cubicBezTo>
                    <a:pt x="12000" y="10295"/>
                    <a:pt x="15771" y="11240"/>
                    <a:pt x="18171" y="12455"/>
                  </a:cubicBezTo>
                  <a:cubicBezTo>
                    <a:pt x="20571" y="13670"/>
                    <a:pt x="21600" y="15155"/>
                    <a:pt x="20914" y="16505"/>
                  </a:cubicBezTo>
                  <a:cubicBezTo>
                    <a:pt x="20229" y="17855"/>
                    <a:pt x="17829" y="19070"/>
                    <a:pt x="15429" y="19880"/>
                  </a:cubicBezTo>
                  <a:cubicBezTo>
                    <a:pt x="13029" y="20690"/>
                    <a:pt x="10629" y="21095"/>
                    <a:pt x="8229" y="21298"/>
                  </a:cubicBezTo>
                  <a:cubicBezTo>
                    <a:pt x="5829" y="21500"/>
                    <a:pt x="3429" y="21500"/>
                    <a:pt x="2229" y="21162"/>
                  </a:cubicBezTo>
                  <a:cubicBezTo>
                    <a:pt x="1029" y="20825"/>
                    <a:pt x="1029" y="20150"/>
                    <a:pt x="1029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762000" y="53666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088028" y="273046"/>
              <a:ext cx="353422" cy="56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6" fill="norm" stroke="1" extrusionOk="0">
                  <a:moveTo>
                    <a:pt x="5268" y="2805"/>
                  </a:moveTo>
                  <a:cubicBezTo>
                    <a:pt x="4882" y="3211"/>
                    <a:pt x="4497" y="3617"/>
                    <a:pt x="3982" y="3861"/>
                  </a:cubicBezTo>
                  <a:cubicBezTo>
                    <a:pt x="3468" y="4104"/>
                    <a:pt x="2825" y="4186"/>
                    <a:pt x="2118" y="4145"/>
                  </a:cubicBezTo>
                  <a:cubicBezTo>
                    <a:pt x="1411" y="4104"/>
                    <a:pt x="639" y="3942"/>
                    <a:pt x="254" y="3658"/>
                  </a:cubicBezTo>
                  <a:cubicBezTo>
                    <a:pt x="-132" y="3374"/>
                    <a:pt x="-132" y="2968"/>
                    <a:pt x="639" y="2358"/>
                  </a:cubicBezTo>
                  <a:cubicBezTo>
                    <a:pt x="1411" y="1749"/>
                    <a:pt x="2954" y="937"/>
                    <a:pt x="4111" y="491"/>
                  </a:cubicBezTo>
                  <a:cubicBezTo>
                    <a:pt x="5268" y="44"/>
                    <a:pt x="6039" y="-37"/>
                    <a:pt x="6425" y="166"/>
                  </a:cubicBezTo>
                  <a:cubicBezTo>
                    <a:pt x="6811" y="369"/>
                    <a:pt x="6811" y="856"/>
                    <a:pt x="6618" y="2277"/>
                  </a:cubicBezTo>
                  <a:cubicBezTo>
                    <a:pt x="6425" y="3698"/>
                    <a:pt x="6039" y="6053"/>
                    <a:pt x="5654" y="7718"/>
                  </a:cubicBezTo>
                  <a:cubicBezTo>
                    <a:pt x="5268" y="9383"/>
                    <a:pt x="4882" y="10357"/>
                    <a:pt x="4497" y="11128"/>
                  </a:cubicBezTo>
                  <a:cubicBezTo>
                    <a:pt x="4111" y="11900"/>
                    <a:pt x="3725" y="12468"/>
                    <a:pt x="3211" y="12793"/>
                  </a:cubicBezTo>
                  <a:cubicBezTo>
                    <a:pt x="2697" y="13118"/>
                    <a:pt x="2054" y="13199"/>
                    <a:pt x="1732" y="13037"/>
                  </a:cubicBezTo>
                  <a:cubicBezTo>
                    <a:pt x="1411" y="12874"/>
                    <a:pt x="1411" y="12468"/>
                    <a:pt x="1989" y="11169"/>
                  </a:cubicBezTo>
                  <a:cubicBezTo>
                    <a:pt x="2568" y="9870"/>
                    <a:pt x="3725" y="7677"/>
                    <a:pt x="5589" y="5891"/>
                  </a:cubicBezTo>
                  <a:cubicBezTo>
                    <a:pt x="7454" y="4104"/>
                    <a:pt x="10025" y="2724"/>
                    <a:pt x="11568" y="1912"/>
                  </a:cubicBezTo>
                  <a:cubicBezTo>
                    <a:pt x="13111" y="1100"/>
                    <a:pt x="13625" y="856"/>
                    <a:pt x="14397" y="572"/>
                  </a:cubicBezTo>
                  <a:cubicBezTo>
                    <a:pt x="15168" y="288"/>
                    <a:pt x="16197" y="-37"/>
                    <a:pt x="16647" y="4"/>
                  </a:cubicBezTo>
                  <a:cubicBezTo>
                    <a:pt x="17097" y="44"/>
                    <a:pt x="16968" y="450"/>
                    <a:pt x="16068" y="1831"/>
                  </a:cubicBezTo>
                  <a:cubicBezTo>
                    <a:pt x="15168" y="3211"/>
                    <a:pt x="13497" y="5566"/>
                    <a:pt x="12211" y="8043"/>
                  </a:cubicBezTo>
                  <a:cubicBezTo>
                    <a:pt x="10925" y="10519"/>
                    <a:pt x="10025" y="13118"/>
                    <a:pt x="9318" y="15229"/>
                  </a:cubicBezTo>
                  <a:cubicBezTo>
                    <a:pt x="8611" y="17340"/>
                    <a:pt x="8097" y="18965"/>
                    <a:pt x="7904" y="19980"/>
                  </a:cubicBezTo>
                  <a:cubicBezTo>
                    <a:pt x="7711" y="20995"/>
                    <a:pt x="7839" y="21401"/>
                    <a:pt x="8289" y="21482"/>
                  </a:cubicBezTo>
                  <a:cubicBezTo>
                    <a:pt x="8739" y="21563"/>
                    <a:pt x="9511" y="21319"/>
                    <a:pt x="10797" y="20223"/>
                  </a:cubicBezTo>
                  <a:cubicBezTo>
                    <a:pt x="12082" y="19127"/>
                    <a:pt x="13882" y="17178"/>
                    <a:pt x="14782" y="15960"/>
                  </a:cubicBezTo>
                  <a:cubicBezTo>
                    <a:pt x="15682" y="14742"/>
                    <a:pt x="15682" y="14255"/>
                    <a:pt x="15682" y="13808"/>
                  </a:cubicBezTo>
                  <a:cubicBezTo>
                    <a:pt x="15682" y="13361"/>
                    <a:pt x="15682" y="12955"/>
                    <a:pt x="15297" y="12631"/>
                  </a:cubicBezTo>
                  <a:cubicBezTo>
                    <a:pt x="14911" y="12306"/>
                    <a:pt x="14139" y="12062"/>
                    <a:pt x="14204" y="11859"/>
                  </a:cubicBezTo>
                  <a:cubicBezTo>
                    <a:pt x="14268" y="11656"/>
                    <a:pt x="15168" y="11494"/>
                    <a:pt x="16518" y="11291"/>
                  </a:cubicBezTo>
                  <a:cubicBezTo>
                    <a:pt x="17868" y="11088"/>
                    <a:pt x="19668" y="10844"/>
                    <a:pt x="21468" y="1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2042470" y="308902"/>
              <a:ext cx="224480" cy="29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7" fill="norm" stroke="1" extrusionOk="0">
                  <a:moveTo>
                    <a:pt x="21409" y="3156"/>
                  </a:moveTo>
                  <a:cubicBezTo>
                    <a:pt x="21409" y="2237"/>
                    <a:pt x="21409" y="1318"/>
                    <a:pt x="20904" y="705"/>
                  </a:cubicBezTo>
                  <a:cubicBezTo>
                    <a:pt x="20400" y="92"/>
                    <a:pt x="19390" y="-214"/>
                    <a:pt x="17271" y="169"/>
                  </a:cubicBezTo>
                  <a:cubicBezTo>
                    <a:pt x="15151" y="552"/>
                    <a:pt x="11921" y="1624"/>
                    <a:pt x="9802" y="3080"/>
                  </a:cubicBezTo>
                  <a:cubicBezTo>
                    <a:pt x="7682" y="4535"/>
                    <a:pt x="6673" y="6373"/>
                    <a:pt x="6975" y="7829"/>
                  </a:cubicBezTo>
                  <a:cubicBezTo>
                    <a:pt x="7278" y="9284"/>
                    <a:pt x="8893" y="10356"/>
                    <a:pt x="10205" y="10892"/>
                  </a:cubicBezTo>
                  <a:cubicBezTo>
                    <a:pt x="11517" y="11429"/>
                    <a:pt x="12527" y="11429"/>
                    <a:pt x="13536" y="11429"/>
                  </a:cubicBezTo>
                  <a:cubicBezTo>
                    <a:pt x="14545" y="11429"/>
                    <a:pt x="15555" y="11429"/>
                    <a:pt x="15353" y="11582"/>
                  </a:cubicBezTo>
                  <a:cubicBezTo>
                    <a:pt x="15151" y="11735"/>
                    <a:pt x="13738" y="12041"/>
                    <a:pt x="11013" y="12960"/>
                  </a:cubicBezTo>
                  <a:cubicBezTo>
                    <a:pt x="8288" y="13880"/>
                    <a:pt x="4250" y="15412"/>
                    <a:pt x="2130" y="16637"/>
                  </a:cubicBezTo>
                  <a:cubicBezTo>
                    <a:pt x="11" y="17863"/>
                    <a:pt x="-191" y="18782"/>
                    <a:pt x="112" y="19471"/>
                  </a:cubicBezTo>
                  <a:cubicBezTo>
                    <a:pt x="415" y="20160"/>
                    <a:pt x="1222" y="20620"/>
                    <a:pt x="3241" y="20926"/>
                  </a:cubicBezTo>
                  <a:cubicBezTo>
                    <a:pt x="5259" y="21233"/>
                    <a:pt x="8489" y="21386"/>
                    <a:pt x="11719" y="21156"/>
                  </a:cubicBezTo>
                  <a:cubicBezTo>
                    <a:pt x="14949" y="20926"/>
                    <a:pt x="18179" y="20314"/>
                    <a:pt x="21409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2374900" y="606511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2361927" y="454111"/>
              <a:ext cx="3202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14400"/>
                    <a:pt x="-1176" y="7200"/>
                    <a:pt x="174" y="3600"/>
                  </a:cubicBezTo>
                  <a:cubicBezTo>
                    <a:pt x="1524" y="0"/>
                    <a:pt x="10974" y="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2611029" y="446642"/>
              <a:ext cx="240121" cy="5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504" fill="norm" stroke="1" extrusionOk="0">
                  <a:moveTo>
                    <a:pt x="4441" y="16035"/>
                  </a:moveTo>
                  <a:cubicBezTo>
                    <a:pt x="3683" y="18270"/>
                    <a:pt x="2926" y="20504"/>
                    <a:pt x="2168" y="20504"/>
                  </a:cubicBezTo>
                  <a:cubicBezTo>
                    <a:pt x="1410" y="20504"/>
                    <a:pt x="652" y="18270"/>
                    <a:pt x="273" y="15290"/>
                  </a:cubicBezTo>
                  <a:cubicBezTo>
                    <a:pt x="-106" y="12311"/>
                    <a:pt x="-106" y="8587"/>
                    <a:pt x="368" y="5235"/>
                  </a:cubicBezTo>
                  <a:cubicBezTo>
                    <a:pt x="841" y="1883"/>
                    <a:pt x="1789" y="-1096"/>
                    <a:pt x="3589" y="394"/>
                  </a:cubicBezTo>
                  <a:cubicBezTo>
                    <a:pt x="5389" y="1883"/>
                    <a:pt x="8041" y="7842"/>
                    <a:pt x="10505" y="11938"/>
                  </a:cubicBezTo>
                  <a:cubicBezTo>
                    <a:pt x="12968" y="16035"/>
                    <a:pt x="15241" y="18270"/>
                    <a:pt x="17041" y="16407"/>
                  </a:cubicBezTo>
                  <a:cubicBezTo>
                    <a:pt x="18841" y="14545"/>
                    <a:pt x="20168" y="8587"/>
                    <a:pt x="21494" y="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3162300" y="292101"/>
              <a:ext cx="247650" cy="32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6527"/>
                  </a:moveTo>
                  <a:cubicBezTo>
                    <a:pt x="369" y="10595"/>
                    <a:pt x="738" y="14662"/>
                    <a:pt x="923" y="14943"/>
                  </a:cubicBezTo>
                  <a:cubicBezTo>
                    <a:pt x="1108" y="15223"/>
                    <a:pt x="1108" y="11717"/>
                    <a:pt x="1108" y="8841"/>
                  </a:cubicBezTo>
                  <a:cubicBezTo>
                    <a:pt x="1108" y="5966"/>
                    <a:pt x="1108" y="3722"/>
                    <a:pt x="1385" y="2249"/>
                  </a:cubicBezTo>
                  <a:cubicBezTo>
                    <a:pt x="1662" y="777"/>
                    <a:pt x="2215" y="75"/>
                    <a:pt x="2862" y="5"/>
                  </a:cubicBezTo>
                  <a:cubicBezTo>
                    <a:pt x="3508" y="-65"/>
                    <a:pt x="4246" y="496"/>
                    <a:pt x="5631" y="3091"/>
                  </a:cubicBezTo>
                  <a:cubicBezTo>
                    <a:pt x="7015" y="5686"/>
                    <a:pt x="9046" y="10314"/>
                    <a:pt x="10523" y="13470"/>
                  </a:cubicBezTo>
                  <a:cubicBezTo>
                    <a:pt x="12000" y="16626"/>
                    <a:pt x="12923" y="18309"/>
                    <a:pt x="13754" y="19501"/>
                  </a:cubicBezTo>
                  <a:cubicBezTo>
                    <a:pt x="14585" y="20693"/>
                    <a:pt x="15323" y="21395"/>
                    <a:pt x="15969" y="21465"/>
                  </a:cubicBezTo>
                  <a:cubicBezTo>
                    <a:pt x="16615" y="21535"/>
                    <a:pt x="17169" y="20974"/>
                    <a:pt x="17815" y="18309"/>
                  </a:cubicBezTo>
                  <a:cubicBezTo>
                    <a:pt x="18462" y="15644"/>
                    <a:pt x="19200" y="10875"/>
                    <a:pt x="19846" y="7649"/>
                  </a:cubicBezTo>
                  <a:cubicBezTo>
                    <a:pt x="20492" y="4423"/>
                    <a:pt x="21046" y="2740"/>
                    <a:pt x="21600" y="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3442257" y="466811"/>
              <a:ext cx="68297" cy="12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33" fill="norm" stroke="1" extrusionOk="0">
                  <a:moveTo>
                    <a:pt x="11610" y="5226"/>
                  </a:moveTo>
                  <a:cubicBezTo>
                    <a:pt x="8337" y="5574"/>
                    <a:pt x="5064" y="5923"/>
                    <a:pt x="3101" y="6968"/>
                  </a:cubicBezTo>
                  <a:cubicBezTo>
                    <a:pt x="1137" y="8013"/>
                    <a:pt x="483" y="9755"/>
                    <a:pt x="155" y="12194"/>
                  </a:cubicBezTo>
                  <a:cubicBezTo>
                    <a:pt x="-172" y="14632"/>
                    <a:pt x="-172" y="17768"/>
                    <a:pt x="2119" y="19510"/>
                  </a:cubicBezTo>
                  <a:cubicBezTo>
                    <a:pt x="4410" y="21252"/>
                    <a:pt x="8992" y="21600"/>
                    <a:pt x="13246" y="20032"/>
                  </a:cubicBezTo>
                  <a:cubicBezTo>
                    <a:pt x="17501" y="18465"/>
                    <a:pt x="21428" y="14981"/>
                    <a:pt x="21101" y="11323"/>
                  </a:cubicBezTo>
                  <a:cubicBezTo>
                    <a:pt x="20773" y="7665"/>
                    <a:pt x="16192" y="3832"/>
                    <a:pt x="116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3556000" y="422361"/>
              <a:ext cx="139700" cy="1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097"/>
                  </a:moveTo>
                  <a:cubicBezTo>
                    <a:pt x="982" y="4126"/>
                    <a:pt x="1964" y="3155"/>
                    <a:pt x="3273" y="3276"/>
                  </a:cubicBezTo>
                  <a:cubicBezTo>
                    <a:pt x="4582" y="3398"/>
                    <a:pt x="6218" y="4611"/>
                    <a:pt x="7691" y="7281"/>
                  </a:cubicBezTo>
                  <a:cubicBezTo>
                    <a:pt x="9164" y="9951"/>
                    <a:pt x="10473" y="14076"/>
                    <a:pt x="10800" y="16867"/>
                  </a:cubicBezTo>
                  <a:cubicBezTo>
                    <a:pt x="11127" y="19658"/>
                    <a:pt x="10473" y="21115"/>
                    <a:pt x="9655" y="21357"/>
                  </a:cubicBezTo>
                  <a:cubicBezTo>
                    <a:pt x="8836" y="21600"/>
                    <a:pt x="7855" y="20629"/>
                    <a:pt x="7691" y="17960"/>
                  </a:cubicBezTo>
                  <a:cubicBezTo>
                    <a:pt x="7527" y="15290"/>
                    <a:pt x="8182" y="10921"/>
                    <a:pt x="9491" y="7645"/>
                  </a:cubicBezTo>
                  <a:cubicBezTo>
                    <a:pt x="10800" y="4369"/>
                    <a:pt x="12764" y="2184"/>
                    <a:pt x="14891" y="1092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3181350" y="447761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3733800" y="695411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4620683" y="196161"/>
              <a:ext cx="110068" cy="39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4154" y="6997"/>
                  </a:moveTo>
                  <a:cubicBezTo>
                    <a:pt x="5815" y="5187"/>
                    <a:pt x="7477" y="3378"/>
                    <a:pt x="8515" y="2134"/>
                  </a:cubicBezTo>
                  <a:cubicBezTo>
                    <a:pt x="9554" y="890"/>
                    <a:pt x="9969" y="211"/>
                    <a:pt x="9346" y="42"/>
                  </a:cubicBezTo>
                  <a:cubicBezTo>
                    <a:pt x="8723" y="-128"/>
                    <a:pt x="7062" y="211"/>
                    <a:pt x="5608" y="1286"/>
                  </a:cubicBezTo>
                  <a:cubicBezTo>
                    <a:pt x="4154" y="2360"/>
                    <a:pt x="2908" y="4169"/>
                    <a:pt x="1869" y="6884"/>
                  </a:cubicBezTo>
                  <a:cubicBezTo>
                    <a:pt x="831" y="9598"/>
                    <a:pt x="0" y="13217"/>
                    <a:pt x="0" y="15648"/>
                  </a:cubicBezTo>
                  <a:cubicBezTo>
                    <a:pt x="0" y="18079"/>
                    <a:pt x="831" y="19323"/>
                    <a:pt x="2077" y="20171"/>
                  </a:cubicBezTo>
                  <a:cubicBezTo>
                    <a:pt x="3323" y="21020"/>
                    <a:pt x="4985" y="21472"/>
                    <a:pt x="8308" y="21302"/>
                  </a:cubicBezTo>
                  <a:cubicBezTo>
                    <a:pt x="11631" y="21133"/>
                    <a:pt x="16615" y="20341"/>
                    <a:pt x="21600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4572000" y="221868"/>
              <a:ext cx="298450" cy="3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3402"/>
                  </a:moveTo>
                  <a:cubicBezTo>
                    <a:pt x="2911" y="11895"/>
                    <a:pt x="5821" y="10388"/>
                    <a:pt x="8426" y="8567"/>
                  </a:cubicBezTo>
                  <a:cubicBezTo>
                    <a:pt x="11030" y="6746"/>
                    <a:pt x="13328" y="4611"/>
                    <a:pt x="14706" y="2979"/>
                  </a:cubicBezTo>
                  <a:cubicBezTo>
                    <a:pt x="16085" y="1346"/>
                    <a:pt x="16545" y="216"/>
                    <a:pt x="16545" y="27"/>
                  </a:cubicBezTo>
                  <a:cubicBezTo>
                    <a:pt x="16545" y="-161"/>
                    <a:pt x="16085" y="592"/>
                    <a:pt x="15549" y="2790"/>
                  </a:cubicBezTo>
                  <a:cubicBezTo>
                    <a:pt x="15013" y="4988"/>
                    <a:pt x="14400" y="8630"/>
                    <a:pt x="14017" y="11769"/>
                  </a:cubicBezTo>
                  <a:cubicBezTo>
                    <a:pt x="13634" y="14909"/>
                    <a:pt x="13481" y="17546"/>
                    <a:pt x="13404" y="19179"/>
                  </a:cubicBezTo>
                  <a:cubicBezTo>
                    <a:pt x="13328" y="20811"/>
                    <a:pt x="13328" y="21439"/>
                    <a:pt x="13328" y="21439"/>
                  </a:cubicBezTo>
                  <a:cubicBezTo>
                    <a:pt x="13328" y="21439"/>
                    <a:pt x="13328" y="20811"/>
                    <a:pt x="13634" y="19806"/>
                  </a:cubicBezTo>
                  <a:cubicBezTo>
                    <a:pt x="13940" y="18802"/>
                    <a:pt x="14553" y="17420"/>
                    <a:pt x="15243" y="16604"/>
                  </a:cubicBezTo>
                  <a:cubicBezTo>
                    <a:pt x="15932" y="15788"/>
                    <a:pt x="16698" y="15537"/>
                    <a:pt x="17311" y="15725"/>
                  </a:cubicBezTo>
                  <a:cubicBezTo>
                    <a:pt x="17923" y="15913"/>
                    <a:pt x="18383" y="16541"/>
                    <a:pt x="19072" y="17546"/>
                  </a:cubicBezTo>
                  <a:cubicBezTo>
                    <a:pt x="19762" y="18551"/>
                    <a:pt x="20681" y="19932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4885127" y="424063"/>
              <a:ext cx="257903" cy="17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66" fill="norm" stroke="1" extrusionOk="0">
                  <a:moveTo>
                    <a:pt x="890" y="10061"/>
                  </a:moveTo>
                  <a:cubicBezTo>
                    <a:pt x="2470" y="8217"/>
                    <a:pt x="4051" y="6373"/>
                    <a:pt x="4929" y="4661"/>
                  </a:cubicBezTo>
                  <a:cubicBezTo>
                    <a:pt x="5807" y="2949"/>
                    <a:pt x="5982" y="1368"/>
                    <a:pt x="5631" y="710"/>
                  </a:cubicBezTo>
                  <a:cubicBezTo>
                    <a:pt x="5280" y="51"/>
                    <a:pt x="4402" y="315"/>
                    <a:pt x="3348" y="2027"/>
                  </a:cubicBezTo>
                  <a:cubicBezTo>
                    <a:pt x="2295" y="3739"/>
                    <a:pt x="1065" y="6900"/>
                    <a:pt x="451" y="9139"/>
                  </a:cubicBezTo>
                  <a:cubicBezTo>
                    <a:pt x="-164" y="11378"/>
                    <a:pt x="-164" y="12695"/>
                    <a:pt x="538" y="14144"/>
                  </a:cubicBezTo>
                  <a:cubicBezTo>
                    <a:pt x="1241" y="15593"/>
                    <a:pt x="2646" y="17173"/>
                    <a:pt x="4314" y="16647"/>
                  </a:cubicBezTo>
                  <a:cubicBezTo>
                    <a:pt x="5982" y="16120"/>
                    <a:pt x="7914" y="13486"/>
                    <a:pt x="9231" y="11247"/>
                  </a:cubicBezTo>
                  <a:cubicBezTo>
                    <a:pt x="10548" y="9008"/>
                    <a:pt x="11251" y="7164"/>
                    <a:pt x="11426" y="7032"/>
                  </a:cubicBezTo>
                  <a:cubicBezTo>
                    <a:pt x="11602" y="6900"/>
                    <a:pt x="11251" y="8481"/>
                    <a:pt x="10899" y="10720"/>
                  </a:cubicBezTo>
                  <a:cubicBezTo>
                    <a:pt x="10548" y="12959"/>
                    <a:pt x="10197" y="15856"/>
                    <a:pt x="9934" y="17964"/>
                  </a:cubicBezTo>
                  <a:cubicBezTo>
                    <a:pt x="9670" y="20071"/>
                    <a:pt x="9495" y="21388"/>
                    <a:pt x="9407" y="21256"/>
                  </a:cubicBezTo>
                  <a:cubicBezTo>
                    <a:pt x="9319" y="21125"/>
                    <a:pt x="9319" y="19544"/>
                    <a:pt x="9758" y="16251"/>
                  </a:cubicBezTo>
                  <a:cubicBezTo>
                    <a:pt x="10197" y="12959"/>
                    <a:pt x="11075" y="7954"/>
                    <a:pt x="12304" y="4925"/>
                  </a:cubicBezTo>
                  <a:cubicBezTo>
                    <a:pt x="13534" y="1895"/>
                    <a:pt x="15114" y="842"/>
                    <a:pt x="16343" y="315"/>
                  </a:cubicBezTo>
                  <a:cubicBezTo>
                    <a:pt x="17573" y="-212"/>
                    <a:pt x="18451" y="-212"/>
                    <a:pt x="19241" y="1368"/>
                  </a:cubicBezTo>
                  <a:cubicBezTo>
                    <a:pt x="20031" y="2949"/>
                    <a:pt x="20734" y="6110"/>
                    <a:pt x="21085" y="9271"/>
                  </a:cubicBezTo>
                  <a:cubicBezTo>
                    <a:pt x="21436" y="12432"/>
                    <a:pt x="21436" y="15593"/>
                    <a:pt x="21348" y="17305"/>
                  </a:cubicBezTo>
                  <a:cubicBezTo>
                    <a:pt x="21260" y="19017"/>
                    <a:pt x="21085" y="19281"/>
                    <a:pt x="20909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6007100" y="331775"/>
              <a:ext cx="176524" cy="53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1" fill="norm" stroke="1" extrusionOk="0">
                  <a:moveTo>
                    <a:pt x="2314" y="7379"/>
                  </a:moveTo>
                  <a:cubicBezTo>
                    <a:pt x="2829" y="10153"/>
                    <a:pt x="3343" y="12926"/>
                    <a:pt x="3600" y="15027"/>
                  </a:cubicBezTo>
                  <a:cubicBezTo>
                    <a:pt x="3857" y="17129"/>
                    <a:pt x="3857" y="18557"/>
                    <a:pt x="3729" y="19650"/>
                  </a:cubicBezTo>
                  <a:cubicBezTo>
                    <a:pt x="3600" y="20743"/>
                    <a:pt x="3343" y="21499"/>
                    <a:pt x="2957" y="21415"/>
                  </a:cubicBezTo>
                  <a:cubicBezTo>
                    <a:pt x="2571" y="21331"/>
                    <a:pt x="2057" y="20406"/>
                    <a:pt x="1414" y="18683"/>
                  </a:cubicBezTo>
                  <a:cubicBezTo>
                    <a:pt x="771" y="16960"/>
                    <a:pt x="0" y="14439"/>
                    <a:pt x="0" y="11624"/>
                  </a:cubicBezTo>
                  <a:cubicBezTo>
                    <a:pt x="0" y="8808"/>
                    <a:pt x="771" y="5698"/>
                    <a:pt x="1929" y="3723"/>
                  </a:cubicBezTo>
                  <a:cubicBezTo>
                    <a:pt x="3086" y="1748"/>
                    <a:pt x="4629" y="908"/>
                    <a:pt x="6300" y="445"/>
                  </a:cubicBezTo>
                  <a:cubicBezTo>
                    <a:pt x="7971" y="-17"/>
                    <a:pt x="9771" y="-101"/>
                    <a:pt x="11314" y="109"/>
                  </a:cubicBezTo>
                  <a:cubicBezTo>
                    <a:pt x="12857" y="319"/>
                    <a:pt x="14143" y="824"/>
                    <a:pt x="14786" y="1580"/>
                  </a:cubicBezTo>
                  <a:cubicBezTo>
                    <a:pt x="15429" y="2336"/>
                    <a:pt x="15429" y="3345"/>
                    <a:pt x="15043" y="4101"/>
                  </a:cubicBezTo>
                  <a:cubicBezTo>
                    <a:pt x="14657" y="4858"/>
                    <a:pt x="13886" y="5362"/>
                    <a:pt x="12986" y="5782"/>
                  </a:cubicBezTo>
                  <a:cubicBezTo>
                    <a:pt x="12086" y="6203"/>
                    <a:pt x="11057" y="6539"/>
                    <a:pt x="11314" y="6665"/>
                  </a:cubicBezTo>
                  <a:cubicBezTo>
                    <a:pt x="11571" y="6791"/>
                    <a:pt x="13114" y="6707"/>
                    <a:pt x="14657" y="6875"/>
                  </a:cubicBezTo>
                  <a:cubicBezTo>
                    <a:pt x="16200" y="7043"/>
                    <a:pt x="17743" y="7463"/>
                    <a:pt x="18900" y="7841"/>
                  </a:cubicBezTo>
                  <a:cubicBezTo>
                    <a:pt x="20057" y="8220"/>
                    <a:pt x="20829" y="8556"/>
                    <a:pt x="21214" y="8976"/>
                  </a:cubicBezTo>
                  <a:cubicBezTo>
                    <a:pt x="21600" y="9396"/>
                    <a:pt x="21600" y="9901"/>
                    <a:pt x="20443" y="10447"/>
                  </a:cubicBezTo>
                  <a:cubicBezTo>
                    <a:pt x="19286" y="10993"/>
                    <a:pt x="16971" y="11581"/>
                    <a:pt x="15171" y="11918"/>
                  </a:cubicBezTo>
                  <a:cubicBezTo>
                    <a:pt x="13371" y="12254"/>
                    <a:pt x="12086" y="12338"/>
                    <a:pt x="10543" y="12002"/>
                  </a:cubicBezTo>
                  <a:cubicBezTo>
                    <a:pt x="9000" y="11666"/>
                    <a:pt x="7200" y="10909"/>
                    <a:pt x="5400" y="1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6054906" y="197666"/>
              <a:ext cx="104595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1" fill="norm" stroke="1" extrusionOk="0">
                  <a:moveTo>
                    <a:pt x="5795" y="3718"/>
                  </a:moveTo>
                  <a:cubicBezTo>
                    <a:pt x="4499" y="5183"/>
                    <a:pt x="3203" y="6647"/>
                    <a:pt x="2339" y="8294"/>
                  </a:cubicBezTo>
                  <a:cubicBezTo>
                    <a:pt x="1475" y="9942"/>
                    <a:pt x="1043" y="11772"/>
                    <a:pt x="611" y="11589"/>
                  </a:cubicBezTo>
                  <a:cubicBezTo>
                    <a:pt x="179" y="11406"/>
                    <a:pt x="-253" y="9210"/>
                    <a:pt x="179" y="7379"/>
                  </a:cubicBezTo>
                  <a:cubicBezTo>
                    <a:pt x="611" y="5549"/>
                    <a:pt x="1907" y="4084"/>
                    <a:pt x="3419" y="2620"/>
                  </a:cubicBezTo>
                  <a:cubicBezTo>
                    <a:pt x="4931" y="1155"/>
                    <a:pt x="6659" y="-309"/>
                    <a:pt x="8171" y="57"/>
                  </a:cubicBezTo>
                  <a:cubicBezTo>
                    <a:pt x="9683" y="423"/>
                    <a:pt x="10979" y="2620"/>
                    <a:pt x="13139" y="6464"/>
                  </a:cubicBezTo>
                  <a:cubicBezTo>
                    <a:pt x="15299" y="10308"/>
                    <a:pt x="18323" y="15799"/>
                    <a:pt x="2134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6243372" y="606511"/>
              <a:ext cx="50042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306" fill="norm" stroke="1" extrusionOk="0">
                  <a:moveTo>
                    <a:pt x="12420" y="10800"/>
                  </a:moveTo>
                  <a:cubicBezTo>
                    <a:pt x="12420" y="8800"/>
                    <a:pt x="12420" y="6800"/>
                    <a:pt x="10260" y="7200"/>
                  </a:cubicBezTo>
                  <a:cubicBezTo>
                    <a:pt x="8100" y="7600"/>
                    <a:pt x="3780" y="10400"/>
                    <a:pt x="1620" y="13200"/>
                  </a:cubicBezTo>
                  <a:cubicBezTo>
                    <a:pt x="-540" y="16000"/>
                    <a:pt x="-540" y="18800"/>
                    <a:pt x="1620" y="20200"/>
                  </a:cubicBezTo>
                  <a:cubicBezTo>
                    <a:pt x="3780" y="21600"/>
                    <a:pt x="8100" y="21600"/>
                    <a:pt x="11988" y="20600"/>
                  </a:cubicBezTo>
                  <a:cubicBezTo>
                    <a:pt x="15876" y="19600"/>
                    <a:pt x="19332" y="17600"/>
                    <a:pt x="20196" y="14000"/>
                  </a:cubicBezTo>
                  <a:cubicBezTo>
                    <a:pt x="21060" y="10400"/>
                    <a:pt x="19332" y="5200"/>
                    <a:pt x="176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6362633" y="581111"/>
              <a:ext cx="82618" cy="15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54" fill="norm" stroke="1" extrusionOk="0">
                  <a:moveTo>
                    <a:pt x="3257" y="0"/>
                  </a:moveTo>
                  <a:cubicBezTo>
                    <a:pt x="2717" y="2919"/>
                    <a:pt x="2177" y="5838"/>
                    <a:pt x="1367" y="9486"/>
                  </a:cubicBezTo>
                  <a:cubicBezTo>
                    <a:pt x="557" y="13135"/>
                    <a:pt x="-523" y="17514"/>
                    <a:pt x="287" y="19557"/>
                  </a:cubicBezTo>
                  <a:cubicBezTo>
                    <a:pt x="1097" y="21600"/>
                    <a:pt x="3797" y="21308"/>
                    <a:pt x="7577" y="20724"/>
                  </a:cubicBezTo>
                  <a:cubicBezTo>
                    <a:pt x="11357" y="20141"/>
                    <a:pt x="16217" y="19265"/>
                    <a:pt x="21077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6465947" y="600153"/>
              <a:ext cx="83341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17" fill="norm" stroke="1" extrusionOk="0">
                  <a:moveTo>
                    <a:pt x="13814" y="3412"/>
                  </a:moveTo>
                  <a:cubicBezTo>
                    <a:pt x="13814" y="1991"/>
                    <a:pt x="13814" y="570"/>
                    <a:pt x="12497" y="143"/>
                  </a:cubicBezTo>
                  <a:cubicBezTo>
                    <a:pt x="11180" y="-283"/>
                    <a:pt x="8546" y="285"/>
                    <a:pt x="6175" y="1280"/>
                  </a:cubicBezTo>
                  <a:cubicBezTo>
                    <a:pt x="3805" y="2275"/>
                    <a:pt x="1697" y="3696"/>
                    <a:pt x="644" y="5117"/>
                  </a:cubicBezTo>
                  <a:cubicBezTo>
                    <a:pt x="-410" y="6538"/>
                    <a:pt x="-410" y="7959"/>
                    <a:pt x="2488" y="9380"/>
                  </a:cubicBezTo>
                  <a:cubicBezTo>
                    <a:pt x="5385" y="10801"/>
                    <a:pt x="11180" y="12222"/>
                    <a:pt x="15131" y="13928"/>
                  </a:cubicBezTo>
                  <a:cubicBezTo>
                    <a:pt x="19083" y="15633"/>
                    <a:pt x="21190" y="17622"/>
                    <a:pt x="20663" y="19043"/>
                  </a:cubicBezTo>
                  <a:cubicBezTo>
                    <a:pt x="20136" y="20464"/>
                    <a:pt x="16975" y="21317"/>
                    <a:pt x="14341" y="21317"/>
                  </a:cubicBezTo>
                  <a:cubicBezTo>
                    <a:pt x="11707" y="21317"/>
                    <a:pt x="9600" y="20464"/>
                    <a:pt x="7492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6705600" y="471045"/>
              <a:ext cx="1778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6731000" y="619211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7239000" y="376388"/>
              <a:ext cx="160757" cy="49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9" fill="norm" stroke="1" extrusionOk="0">
                  <a:moveTo>
                    <a:pt x="1683" y="19751"/>
                  </a:moveTo>
                  <a:cubicBezTo>
                    <a:pt x="1122" y="20480"/>
                    <a:pt x="561" y="21210"/>
                    <a:pt x="281" y="21346"/>
                  </a:cubicBezTo>
                  <a:cubicBezTo>
                    <a:pt x="0" y="21483"/>
                    <a:pt x="0" y="21027"/>
                    <a:pt x="0" y="19022"/>
                  </a:cubicBezTo>
                  <a:cubicBezTo>
                    <a:pt x="0" y="17017"/>
                    <a:pt x="0" y="13463"/>
                    <a:pt x="140" y="10273"/>
                  </a:cubicBezTo>
                  <a:cubicBezTo>
                    <a:pt x="281" y="7083"/>
                    <a:pt x="561" y="4258"/>
                    <a:pt x="1122" y="2617"/>
                  </a:cubicBezTo>
                  <a:cubicBezTo>
                    <a:pt x="1683" y="977"/>
                    <a:pt x="2525" y="521"/>
                    <a:pt x="3647" y="248"/>
                  </a:cubicBezTo>
                  <a:cubicBezTo>
                    <a:pt x="4769" y="-26"/>
                    <a:pt x="6171" y="-117"/>
                    <a:pt x="8135" y="202"/>
                  </a:cubicBezTo>
                  <a:cubicBezTo>
                    <a:pt x="10099" y="521"/>
                    <a:pt x="12623" y="1250"/>
                    <a:pt x="12904" y="2526"/>
                  </a:cubicBezTo>
                  <a:cubicBezTo>
                    <a:pt x="13184" y="3802"/>
                    <a:pt x="11221" y="5625"/>
                    <a:pt x="9678" y="6673"/>
                  </a:cubicBezTo>
                  <a:cubicBezTo>
                    <a:pt x="8135" y="7721"/>
                    <a:pt x="7013" y="7994"/>
                    <a:pt x="7013" y="7994"/>
                  </a:cubicBezTo>
                  <a:cubicBezTo>
                    <a:pt x="7013" y="7994"/>
                    <a:pt x="8135" y="7721"/>
                    <a:pt x="10099" y="7539"/>
                  </a:cubicBezTo>
                  <a:cubicBezTo>
                    <a:pt x="12062" y="7356"/>
                    <a:pt x="14868" y="7265"/>
                    <a:pt x="16831" y="7356"/>
                  </a:cubicBezTo>
                  <a:cubicBezTo>
                    <a:pt x="18795" y="7448"/>
                    <a:pt x="19917" y="7721"/>
                    <a:pt x="20618" y="8086"/>
                  </a:cubicBezTo>
                  <a:cubicBezTo>
                    <a:pt x="21319" y="8450"/>
                    <a:pt x="21600" y="8906"/>
                    <a:pt x="20899" y="9544"/>
                  </a:cubicBezTo>
                  <a:cubicBezTo>
                    <a:pt x="20197" y="10182"/>
                    <a:pt x="18514" y="11002"/>
                    <a:pt x="16971" y="11503"/>
                  </a:cubicBezTo>
                  <a:cubicBezTo>
                    <a:pt x="15429" y="12005"/>
                    <a:pt x="14026" y="12187"/>
                    <a:pt x="11922" y="12005"/>
                  </a:cubicBezTo>
                  <a:cubicBezTo>
                    <a:pt x="9818" y="11822"/>
                    <a:pt x="7013" y="11275"/>
                    <a:pt x="4208" y="1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7249149" y="191317"/>
              <a:ext cx="110502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91" fill="norm" stroke="1" extrusionOk="0">
                  <a:moveTo>
                    <a:pt x="5382" y="3718"/>
                  </a:moveTo>
                  <a:cubicBezTo>
                    <a:pt x="3751" y="7379"/>
                    <a:pt x="2121" y="11040"/>
                    <a:pt x="1102" y="13969"/>
                  </a:cubicBezTo>
                  <a:cubicBezTo>
                    <a:pt x="84" y="16898"/>
                    <a:pt x="-324" y="19094"/>
                    <a:pt x="287" y="17996"/>
                  </a:cubicBezTo>
                  <a:cubicBezTo>
                    <a:pt x="899" y="16898"/>
                    <a:pt x="2529" y="12505"/>
                    <a:pt x="3751" y="9393"/>
                  </a:cubicBezTo>
                  <a:cubicBezTo>
                    <a:pt x="4974" y="6281"/>
                    <a:pt x="5789" y="4450"/>
                    <a:pt x="6808" y="2803"/>
                  </a:cubicBezTo>
                  <a:cubicBezTo>
                    <a:pt x="7827" y="1155"/>
                    <a:pt x="9050" y="-309"/>
                    <a:pt x="10680" y="57"/>
                  </a:cubicBezTo>
                  <a:cubicBezTo>
                    <a:pt x="12310" y="423"/>
                    <a:pt x="14348" y="2620"/>
                    <a:pt x="16182" y="6464"/>
                  </a:cubicBezTo>
                  <a:cubicBezTo>
                    <a:pt x="18016" y="10308"/>
                    <a:pt x="19646" y="15799"/>
                    <a:pt x="2127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7410450" y="552447"/>
              <a:ext cx="191057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5" fill="norm" stroke="1" extrusionOk="0">
                  <a:moveTo>
                    <a:pt x="0" y="21515"/>
                  </a:moveTo>
                  <a:cubicBezTo>
                    <a:pt x="949" y="18349"/>
                    <a:pt x="1899" y="15184"/>
                    <a:pt x="2848" y="12391"/>
                  </a:cubicBezTo>
                  <a:cubicBezTo>
                    <a:pt x="3798" y="9598"/>
                    <a:pt x="4747" y="7177"/>
                    <a:pt x="5578" y="5408"/>
                  </a:cubicBezTo>
                  <a:cubicBezTo>
                    <a:pt x="6409" y="3639"/>
                    <a:pt x="7121" y="2522"/>
                    <a:pt x="7833" y="1591"/>
                  </a:cubicBezTo>
                  <a:cubicBezTo>
                    <a:pt x="8545" y="660"/>
                    <a:pt x="9257" y="-85"/>
                    <a:pt x="9851" y="8"/>
                  </a:cubicBezTo>
                  <a:cubicBezTo>
                    <a:pt x="10444" y="101"/>
                    <a:pt x="10919" y="1032"/>
                    <a:pt x="11156" y="2522"/>
                  </a:cubicBezTo>
                  <a:cubicBezTo>
                    <a:pt x="11393" y="4012"/>
                    <a:pt x="11393" y="6060"/>
                    <a:pt x="11631" y="7736"/>
                  </a:cubicBezTo>
                  <a:cubicBezTo>
                    <a:pt x="11868" y="9412"/>
                    <a:pt x="12343" y="10715"/>
                    <a:pt x="13055" y="10715"/>
                  </a:cubicBezTo>
                  <a:cubicBezTo>
                    <a:pt x="13767" y="10715"/>
                    <a:pt x="14716" y="9412"/>
                    <a:pt x="15666" y="8108"/>
                  </a:cubicBezTo>
                  <a:cubicBezTo>
                    <a:pt x="16615" y="6805"/>
                    <a:pt x="17565" y="5501"/>
                    <a:pt x="18396" y="4477"/>
                  </a:cubicBezTo>
                  <a:cubicBezTo>
                    <a:pt x="19226" y="3453"/>
                    <a:pt x="19938" y="2708"/>
                    <a:pt x="20532" y="2801"/>
                  </a:cubicBezTo>
                  <a:cubicBezTo>
                    <a:pt x="21125" y="2894"/>
                    <a:pt x="21600" y="3825"/>
                    <a:pt x="21363" y="5967"/>
                  </a:cubicBezTo>
                  <a:cubicBezTo>
                    <a:pt x="21125" y="8108"/>
                    <a:pt x="20176" y="11460"/>
                    <a:pt x="19820" y="14067"/>
                  </a:cubicBezTo>
                  <a:cubicBezTo>
                    <a:pt x="19464" y="16674"/>
                    <a:pt x="19701" y="18536"/>
                    <a:pt x="19938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7656323" y="581111"/>
              <a:ext cx="109728" cy="1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72" fill="norm" stroke="1" extrusionOk="0">
                  <a:moveTo>
                    <a:pt x="10123" y="0"/>
                  </a:moveTo>
                  <a:cubicBezTo>
                    <a:pt x="6863" y="5710"/>
                    <a:pt x="3602" y="11421"/>
                    <a:pt x="1769" y="15021"/>
                  </a:cubicBezTo>
                  <a:cubicBezTo>
                    <a:pt x="-65" y="18621"/>
                    <a:pt x="-473" y="20110"/>
                    <a:pt x="546" y="20855"/>
                  </a:cubicBezTo>
                  <a:cubicBezTo>
                    <a:pt x="1565" y="21600"/>
                    <a:pt x="4010" y="21600"/>
                    <a:pt x="7678" y="21228"/>
                  </a:cubicBezTo>
                  <a:cubicBezTo>
                    <a:pt x="11346" y="20855"/>
                    <a:pt x="16236" y="20110"/>
                    <a:pt x="21127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7827199" y="560856"/>
              <a:ext cx="135701" cy="22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7" fill="norm" stroke="1" extrusionOk="0">
                  <a:moveTo>
                    <a:pt x="21304" y="1314"/>
                  </a:moveTo>
                  <a:cubicBezTo>
                    <a:pt x="19975" y="714"/>
                    <a:pt x="18646" y="114"/>
                    <a:pt x="17150" y="14"/>
                  </a:cubicBezTo>
                  <a:cubicBezTo>
                    <a:pt x="15655" y="-86"/>
                    <a:pt x="13993" y="314"/>
                    <a:pt x="11169" y="2514"/>
                  </a:cubicBezTo>
                  <a:cubicBezTo>
                    <a:pt x="8344" y="4714"/>
                    <a:pt x="4356" y="8714"/>
                    <a:pt x="2196" y="11914"/>
                  </a:cubicBezTo>
                  <a:cubicBezTo>
                    <a:pt x="36" y="15114"/>
                    <a:pt x="-296" y="17514"/>
                    <a:pt x="202" y="19014"/>
                  </a:cubicBezTo>
                  <a:cubicBezTo>
                    <a:pt x="701" y="20514"/>
                    <a:pt x="2030" y="21114"/>
                    <a:pt x="5187" y="21314"/>
                  </a:cubicBezTo>
                  <a:cubicBezTo>
                    <a:pt x="8344" y="21514"/>
                    <a:pt x="13329" y="21314"/>
                    <a:pt x="18313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7861300" y="69541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692150" y="1038311"/>
              <a:ext cx="110934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" y="20834"/>
                    <a:pt x="8" y="20068"/>
                    <a:pt x="25" y="19532"/>
                  </a:cubicBezTo>
                  <a:cubicBezTo>
                    <a:pt x="41" y="18996"/>
                    <a:pt x="70" y="18689"/>
                    <a:pt x="132" y="18306"/>
                  </a:cubicBezTo>
                  <a:cubicBezTo>
                    <a:pt x="194" y="17923"/>
                    <a:pt x="288" y="17464"/>
                    <a:pt x="418" y="17234"/>
                  </a:cubicBezTo>
                  <a:cubicBezTo>
                    <a:pt x="548" y="17004"/>
                    <a:pt x="713" y="17004"/>
                    <a:pt x="876" y="17004"/>
                  </a:cubicBezTo>
                  <a:cubicBezTo>
                    <a:pt x="1039" y="17004"/>
                    <a:pt x="1199" y="17004"/>
                    <a:pt x="1366" y="16928"/>
                  </a:cubicBezTo>
                  <a:cubicBezTo>
                    <a:pt x="1533" y="16851"/>
                    <a:pt x="1706" y="16698"/>
                    <a:pt x="1875" y="16391"/>
                  </a:cubicBezTo>
                  <a:cubicBezTo>
                    <a:pt x="2044" y="16085"/>
                    <a:pt x="2209" y="15626"/>
                    <a:pt x="2359" y="15089"/>
                  </a:cubicBezTo>
                  <a:cubicBezTo>
                    <a:pt x="2510" y="14553"/>
                    <a:pt x="2646" y="13940"/>
                    <a:pt x="2788" y="13404"/>
                  </a:cubicBezTo>
                  <a:cubicBezTo>
                    <a:pt x="2930" y="12868"/>
                    <a:pt x="3079" y="12409"/>
                    <a:pt x="3235" y="11872"/>
                  </a:cubicBezTo>
                  <a:cubicBezTo>
                    <a:pt x="3392" y="11336"/>
                    <a:pt x="3557" y="10723"/>
                    <a:pt x="3724" y="10111"/>
                  </a:cubicBezTo>
                  <a:cubicBezTo>
                    <a:pt x="3891" y="9498"/>
                    <a:pt x="4060" y="8885"/>
                    <a:pt x="4235" y="8272"/>
                  </a:cubicBezTo>
                  <a:cubicBezTo>
                    <a:pt x="4410" y="7660"/>
                    <a:pt x="4591" y="7047"/>
                    <a:pt x="4746" y="6511"/>
                  </a:cubicBezTo>
                  <a:cubicBezTo>
                    <a:pt x="4900" y="5974"/>
                    <a:pt x="5028" y="5515"/>
                    <a:pt x="5160" y="5132"/>
                  </a:cubicBezTo>
                  <a:cubicBezTo>
                    <a:pt x="5292" y="4749"/>
                    <a:pt x="5428" y="4443"/>
                    <a:pt x="5560" y="4136"/>
                  </a:cubicBezTo>
                  <a:cubicBezTo>
                    <a:pt x="5692" y="3830"/>
                    <a:pt x="5819" y="3523"/>
                    <a:pt x="5951" y="3217"/>
                  </a:cubicBezTo>
                  <a:cubicBezTo>
                    <a:pt x="6083" y="2911"/>
                    <a:pt x="6219" y="2604"/>
                    <a:pt x="6361" y="2374"/>
                  </a:cubicBezTo>
                  <a:cubicBezTo>
                    <a:pt x="6503" y="2145"/>
                    <a:pt x="6652" y="1991"/>
                    <a:pt x="6792" y="1838"/>
                  </a:cubicBezTo>
                  <a:cubicBezTo>
                    <a:pt x="6932" y="1685"/>
                    <a:pt x="7064" y="1532"/>
                    <a:pt x="7235" y="1379"/>
                  </a:cubicBezTo>
                  <a:cubicBezTo>
                    <a:pt x="7406" y="1226"/>
                    <a:pt x="7616" y="1072"/>
                    <a:pt x="7796" y="919"/>
                  </a:cubicBezTo>
                  <a:cubicBezTo>
                    <a:pt x="7975" y="766"/>
                    <a:pt x="8123" y="613"/>
                    <a:pt x="8272" y="536"/>
                  </a:cubicBezTo>
                  <a:cubicBezTo>
                    <a:pt x="8420" y="460"/>
                    <a:pt x="8568" y="460"/>
                    <a:pt x="8719" y="460"/>
                  </a:cubicBezTo>
                  <a:cubicBezTo>
                    <a:pt x="8869" y="460"/>
                    <a:pt x="9022" y="460"/>
                    <a:pt x="9168" y="383"/>
                  </a:cubicBezTo>
                  <a:cubicBezTo>
                    <a:pt x="9314" y="306"/>
                    <a:pt x="9454" y="153"/>
                    <a:pt x="9603" y="77"/>
                  </a:cubicBezTo>
                  <a:cubicBezTo>
                    <a:pt x="9751" y="0"/>
                    <a:pt x="9908" y="0"/>
                    <a:pt x="10058" y="0"/>
                  </a:cubicBezTo>
                  <a:cubicBezTo>
                    <a:pt x="10209" y="0"/>
                    <a:pt x="10353" y="0"/>
                    <a:pt x="10505" y="0"/>
                  </a:cubicBezTo>
                  <a:cubicBezTo>
                    <a:pt x="10658" y="0"/>
                    <a:pt x="10819" y="0"/>
                    <a:pt x="10975" y="77"/>
                  </a:cubicBezTo>
                  <a:cubicBezTo>
                    <a:pt x="11132" y="153"/>
                    <a:pt x="11284" y="306"/>
                    <a:pt x="11439" y="460"/>
                  </a:cubicBezTo>
                  <a:cubicBezTo>
                    <a:pt x="11593" y="613"/>
                    <a:pt x="11750" y="766"/>
                    <a:pt x="11902" y="919"/>
                  </a:cubicBezTo>
                  <a:cubicBezTo>
                    <a:pt x="12055" y="1072"/>
                    <a:pt x="12203" y="1226"/>
                    <a:pt x="12358" y="1379"/>
                  </a:cubicBezTo>
                  <a:cubicBezTo>
                    <a:pt x="12512" y="1532"/>
                    <a:pt x="12673" y="1685"/>
                    <a:pt x="12830" y="1838"/>
                  </a:cubicBezTo>
                  <a:cubicBezTo>
                    <a:pt x="12986" y="1991"/>
                    <a:pt x="13139" y="2145"/>
                    <a:pt x="13295" y="2298"/>
                  </a:cubicBezTo>
                  <a:cubicBezTo>
                    <a:pt x="13452" y="2451"/>
                    <a:pt x="13613" y="2604"/>
                    <a:pt x="13771" y="2757"/>
                  </a:cubicBezTo>
                  <a:cubicBezTo>
                    <a:pt x="13930" y="2911"/>
                    <a:pt x="14087" y="3064"/>
                    <a:pt x="14248" y="3294"/>
                  </a:cubicBezTo>
                  <a:cubicBezTo>
                    <a:pt x="14408" y="3523"/>
                    <a:pt x="14573" y="3830"/>
                    <a:pt x="14734" y="4060"/>
                  </a:cubicBezTo>
                  <a:cubicBezTo>
                    <a:pt x="14895" y="4289"/>
                    <a:pt x="15051" y="4443"/>
                    <a:pt x="15210" y="4596"/>
                  </a:cubicBezTo>
                  <a:cubicBezTo>
                    <a:pt x="15369" y="4749"/>
                    <a:pt x="15529" y="4902"/>
                    <a:pt x="15688" y="5132"/>
                  </a:cubicBezTo>
                  <a:cubicBezTo>
                    <a:pt x="15847" y="5362"/>
                    <a:pt x="16003" y="5668"/>
                    <a:pt x="16162" y="6051"/>
                  </a:cubicBezTo>
                  <a:cubicBezTo>
                    <a:pt x="16321" y="6434"/>
                    <a:pt x="16481" y="6894"/>
                    <a:pt x="16640" y="7353"/>
                  </a:cubicBezTo>
                  <a:cubicBezTo>
                    <a:pt x="16799" y="7813"/>
                    <a:pt x="16955" y="8272"/>
                    <a:pt x="17112" y="8655"/>
                  </a:cubicBezTo>
                  <a:cubicBezTo>
                    <a:pt x="17268" y="9038"/>
                    <a:pt x="17425" y="9345"/>
                    <a:pt x="17608" y="9804"/>
                  </a:cubicBezTo>
                  <a:cubicBezTo>
                    <a:pt x="17792" y="10264"/>
                    <a:pt x="18002" y="10877"/>
                    <a:pt x="18181" y="11336"/>
                  </a:cubicBezTo>
                  <a:cubicBezTo>
                    <a:pt x="18361" y="11796"/>
                    <a:pt x="18509" y="12102"/>
                    <a:pt x="18647" y="12332"/>
                  </a:cubicBezTo>
                  <a:cubicBezTo>
                    <a:pt x="18785" y="12562"/>
                    <a:pt x="18913" y="12715"/>
                    <a:pt x="19037" y="12868"/>
                  </a:cubicBezTo>
                  <a:cubicBezTo>
                    <a:pt x="19160" y="13021"/>
                    <a:pt x="19280" y="13174"/>
                    <a:pt x="19428" y="13251"/>
                  </a:cubicBezTo>
                  <a:cubicBezTo>
                    <a:pt x="19576" y="13328"/>
                    <a:pt x="19754" y="13328"/>
                    <a:pt x="19929" y="13174"/>
                  </a:cubicBezTo>
                  <a:cubicBezTo>
                    <a:pt x="20104" y="13021"/>
                    <a:pt x="20277" y="12715"/>
                    <a:pt x="20438" y="12485"/>
                  </a:cubicBezTo>
                  <a:cubicBezTo>
                    <a:pt x="20599" y="12255"/>
                    <a:pt x="20747" y="12102"/>
                    <a:pt x="20939" y="12026"/>
                  </a:cubicBezTo>
                  <a:cubicBezTo>
                    <a:pt x="21130" y="11949"/>
                    <a:pt x="21365" y="11949"/>
                    <a:pt x="21600" y="1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044700" y="892732"/>
              <a:ext cx="1231900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1262" y="17733"/>
                    <a:pt x="2524" y="14133"/>
                    <a:pt x="3767" y="11133"/>
                  </a:cubicBezTo>
                  <a:cubicBezTo>
                    <a:pt x="5010" y="8133"/>
                    <a:pt x="6235" y="5733"/>
                    <a:pt x="7571" y="3933"/>
                  </a:cubicBezTo>
                  <a:cubicBezTo>
                    <a:pt x="8907" y="2133"/>
                    <a:pt x="10355" y="933"/>
                    <a:pt x="11839" y="333"/>
                  </a:cubicBezTo>
                  <a:cubicBezTo>
                    <a:pt x="13324" y="-267"/>
                    <a:pt x="14845" y="-267"/>
                    <a:pt x="16348" y="2133"/>
                  </a:cubicBezTo>
                  <a:cubicBezTo>
                    <a:pt x="17852" y="4533"/>
                    <a:pt x="19336" y="9333"/>
                    <a:pt x="20208" y="12333"/>
                  </a:cubicBezTo>
                  <a:cubicBezTo>
                    <a:pt x="21080" y="15333"/>
                    <a:pt x="21340" y="16533"/>
                    <a:pt x="21600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169583" y="1000211"/>
              <a:ext cx="92286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6" y="0"/>
                  </a:moveTo>
                  <a:cubicBezTo>
                    <a:pt x="1189" y="0"/>
                    <a:pt x="842" y="0"/>
                    <a:pt x="545" y="0"/>
                  </a:cubicBezTo>
                  <a:cubicBezTo>
                    <a:pt x="248" y="0"/>
                    <a:pt x="0" y="0"/>
                    <a:pt x="0" y="1029"/>
                  </a:cubicBezTo>
                  <a:cubicBezTo>
                    <a:pt x="0" y="2057"/>
                    <a:pt x="248" y="4114"/>
                    <a:pt x="1239" y="5657"/>
                  </a:cubicBezTo>
                  <a:cubicBezTo>
                    <a:pt x="2229" y="7200"/>
                    <a:pt x="3963" y="8229"/>
                    <a:pt x="5970" y="8743"/>
                  </a:cubicBezTo>
                  <a:cubicBezTo>
                    <a:pt x="7976" y="9257"/>
                    <a:pt x="10255" y="9257"/>
                    <a:pt x="12460" y="10286"/>
                  </a:cubicBezTo>
                  <a:cubicBezTo>
                    <a:pt x="14664" y="11314"/>
                    <a:pt x="16794" y="13371"/>
                    <a:pt x="18306" y="15429"/>
                  </a:cubicBezTo>
                  <a:cubicBezTo>
                    <a:pt x="19817" y="17486"/>
                    <a:pt x="2070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902611" y="1664759"/>
              <a:ext cx="242642" cy="31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33" fill="norm" stroke="1" extrusionOk="0">
                  <a:moveTo>
                    <a:pt x="18913" y="3582"/>
                  </a:moveTo>
                  <a:cubicBezTo>
                    <a:pt x="19658" y="3153"/>
                    <a:pt x="20403" y="2724"/>
                    <a:pt x="20868" y="2152"/>
                  </a:cubicBezTo>
                  <a:cubicBezTo>
                    <a:pt x="21334" y="1580"/>
                    <a:pt x="21520" y="864"/>
                    <a:pt x="21148" y="435"/>
                  </a:cubicBezTo>
                  <a:cubicBezTo>
                    <a:pt x="20775" y="6"/>
                    <a:pt x="19844" y="-137"/>
                    <a:pt x="17889" y="149"/>
                  </a:cubicBezTo>
                  <a:cubicBezTo>
                    <a:pt x="15934" y="435"/>
                    <a:pt x="12954" y="1150"/>
                    <a:pt x="10720" y="2080"/>
                  </a:cubicBezTo>
                  <a:cubicBezTo>
                    <a:pt x="8486" y="3010"/>
                    <a:pt x="6996" y="4154"/>
                    <a:pt x="6437" y="5442"/>
                  </a:cubicBezTo>
                  <a:cubicBezTo>
                    <a:pt x="5879" y="6729"/>
                    <a:pt x="6251" y="8160"/>
                    <a:pt x="6996" y="8946"/>
                  </a:cubicBezTo>
                  <a:cubicBezTo>
                    <a:pt x="7741" y="9733"/>
                    <a:pt x="8858" y="9876"/>
                    <a:pt x="10254" y="9948"/>
                  </a:cubicBezTo>
                  <a:cubicBezTo>
                    <a:pt x="11651" y="10019"/>
                    <a:pt x="13327" y="10019"/>
                    <a:pt x="13699" y="10234"/>
                  </a:cubicBezTo>
                  <a:cubicBezTo>
                    <a:pt x="14072" y="10448"/>
                    <a:pt x="13141" y="10878"/>
                    <a:pt x="10906" y="11807"/>
                  </a:cubicBezTo>
                  <a:cubicBezTo>
                    <a:pt x="8672" y="12737"/>
                    <a:pt x="5134" y="14168"/>
                    <a:pt x="3086" y="15240"/>
                  </a:cubicBezTo>
                  <a:cubicBezTo>
                    <a:pt x="1037" y="16313"/>
                    <a:pt x="479" y="17029"/>
                    <a:pt x="199" y="17744"/>
                  </a:cubicBezTo>
                  <a:cubicBezTo>
                    <a:pt x="-80" y="18459"/>
                    <a:pt x="-80" y="19174"/>
                    <a:pt x="292" y="19746"/>
                  </a:cubicBezTo>
                  <a:cubicBezTo>
                    <a:pt x="665" y="20319"/>
                    <a:pt x="1410" y="20748"/>
                    <a:pt x="3086" y="21034"/>
                  </a:cubicBezTo>
                  <a:cubicBezTo>
                    <a:pt x="4761" y="21320"/>
                    <a:pt x="7368" y="21463"/>
                    <a:pt x="9882" y="21177"/>
                  </a:cubicBezTo>
                  <a:cubicBezTo>
                    <a:pt x="12396" y="20891"/>
                    <a:pt x="14817" y="20176"/>
                    <a:pt x="17237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1193800" y="194636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1193799" y="1810494"/>
              <a:ext cx="35227" cy="2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19493" fill="norm" stroke="1" extrusionOk="0">
                  <a:moveTo>
                    <a:pt x="0" y="6961"/>
                  </a:moveTo>
                  <a:cubicBezTo>
                    <a:pt x="4800" y="13607"/>
                    <a:pt x="9600" y="20253"/>
                    <a:pt x="13800" y="19422"/>
                  </a:cubicBezTo>
                  <a:cubicBezTo>
                    <a:pt x="18000" y="18591"/>
                    <a:pt x="21600" y="10284"/>
                    <a:pt x="19200" y="5299"/>
                  </a:cubicBezTo>
                  <a:cubicBezTo>
                    <a:pt x="16800" y="315"/>
                    <a:pt x="8400" y="-1347"/>
                    <a:pt x="6000" y="1145"/>
                  </a:cubicBezTo>
                  <a:cubicBezTo>
                    <a:pt x="3600" y="3638"/>
                    <a:pt x="7200" y="10284"/>
                    <a:pt x="10800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1397911" y="1839355"/>
              <a:ext cx="227690" cy="6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9" fill="norm" stroke="1" extrusionOk="0">
                  <a:moveTo>
                    <a:pt x="3514" y="15899"/>
                  </a:moveTo>
                  <a:cubicBezTo>
                    <a:pt x="2914" y="18599"/>
                    <a:pt x="2314" y="21299"/>
                    <a:pt x="1714" y="21299"/>
                  </a:cubicBezTo>
                  <a:cubicBezTo>
                    <a:pt x="1114" y="21299"/>
                    <a:pt x="514" y="18599"/>
                    <a:pt x="214" y="15224"/>
                  </a:cubicBezTo>
                  <a:cubicBezTo>
                    <a:pt x="-86" y="11849"/>
                    <a:pt x="-86" y="7799"/>
                    <a:pt x="314" y="4762"/>
                  </a:cubicBezTo>
                  <a:cubicBezTo>
                    <a:pt x="714" y="1724"/>
                    <a:pt x="1514" y="-301"/>
                    <a:pt x="2914" y="36"/>
                  </a:cubicBezTo>
                  <a:cubicBezTo>
                    <a:pt x="4314" y="374"/>
                    <a:pt x="6314" y="3074"/>
                    <a:pt x="8814" y="6449"/>
                  </a:cubicBezTo>
                  <a:cubicBezTo>
                    <a:pt x="11314" y="9824"/>
                    <a:pt x="14314" y="13874"/>
                    <a:pt x="16314" y="15562"/>
                  </a:cubicBezTo>
                  <a:cubicBezTo>
                    <a:pt x="18314" y="17249"/>
                    <a:pt x="19314" y="16574"/>
                    <a:pt x="20014" y="14549"/>
                  </a:cubicBezTo>
                  <a:cubicBezTo>
                    <a:pt x="20714" y="12524"/>
                    <a:pt x="21114" y="9149"/>
                    <a:pt x="21514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1860550" y="1660611"/>
              <a:ext cx="254000" cy="36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767"/>
                  </a:moveTo>
                  <a:cubicBezTo>
                    <a:pt x="720" y="7535"/>
                    <a:pt x="1440" y="11302"/>
                    <a:pt x="1890" y="13877"/>
                  </a:cubicBezTo>
                  <a:cubicBezTo>
                    <a:pt x="2340" y="16451"/>
                    <a:pt x="2520" y="17833"/>
                    <a:pt x="2520" y="19026"/>
                  </a:cubicBezTo>
                  <a:cubicBezTo>
                    <a:pt x="2520" y="20219"/>
                    <a:pt x="2340" y="21223"/>
                    <a:pt x="2250" y="21412"/>
                  </a:cubicBezTo>
                  <a:cubicBezTo>
                    <a:pt x="2160" y="21600"/>
                    <a:pt x="2160" y="20972"/>
                    <a:pt x="2430" y="18398"/>
                  </a:cubicBezTo>
                  <a:cubicBezTo>
                    <a:pt x="2700" y="15823"/>
                    <a:pt x="3240" y="11302"/>
                    <a:pt x="3600" y="8665"/>
                  </a:cubicBezTo>
                  <a:cubicBezTo>
                    <a:pt x="3960" y="6028"/>
                    <a:pt x="4140" y="5274"/>
                    <a:pt x="4590" y="4458"/>
                  </a:cubicBezTo>
                  <a:cubicBezTo>
                    <a:pt x="5040" y="3642"/>
                    <a:pt x="5760" y="2763"/>
                    <a:pt x="6390" y="2637"/>
                  </a:cubicBezTo>
                  <a:cubicBezTo>
                    <a:pt x="7020" y="2512"/>
                    <a:pt x="7560" y="3140"/>
                    <a:pt x="8640" y="5212"/>
                  </a:cubicBezTo>
                  <a:cubicBezTo>
                    <a:pt x="9720" y="7284"/>
                    <a:pt x="11340" y="10800"/>
                    <a:pt x="12330" y="12935"/>
                  </a:cubicBezTo>
                  <a:cubicBezTo>
                    <a:pt x="13320" y="15070"/>
                    <a:pt x="13680" y="15823"/>
                    <a:pt x="14130" y="16451"/>
                  </a:cubicBezTo>
                  <a:cubicBezTo>
                    <a:pt x="14580" y="17079"/>
                    <a:pt x="15120" y="17581"/>
                    <a:pt x="15660" y="17581"/>
                  </a:cubicBezTo>
                  <a:cubicBezTo>
                    <a:pt x="16200" y="17581"/>
                    <a:pt x="16740" y="17079"/>
                    <a:pt x="17460" y="15258"/>
                  </a:cubicBezTo>
                  <a:cubicBezTo>
                    <a:pt x="18180" y="13437"/>
                    <a:pt x="19080" y="10298"/>
                    <a:pt x="19800" y="7535"/>
                  </a:cubicBezTo>
                  <a:cubicBezTo>
                    <a:pt x="20520" y="4772"/>
                    <a:pt x="21060" y="2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2155565" y="1798195"/>
              <a:ext cx="71572" cy="10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23" fill="norm" stroke="1" extrusionOk="0">
                  <a:moveTo>
                    <a:pt x="19516" y="1694"/>
                  </a:moveTo>
                  <a:cubicBezTo>
                    <a:pt x="16430" y="847"/>
                    <a:pt x="13344" y="0"/>
                    <a:pt x="10258" y="0"/>
                  </a:cubicBezTo>
                  <a:cubicBezTo>
                    <a:pt x="7173" y="0"/>
                    <a:pt x="4087" y="847"/>
                    <a:pt x="2236" y="3388"/>
                  </a:cubicBezTo>
                  <a:cubicBezTo>
                    <a:pt x="384" y="5929"/>
                    <a:pt x="-233" y="10165"/>
                    <a:pt x="76" y="13341"/>
                  </a:cubicBezTo>
                  <a:cubicBezTo>
                    <a:pt x="384" y="16518"/>
                    <a:pt x="1618" y="18635"/>
                    <a:pt x="4704" y="19906"/>
                  </a:cubicBezTo>
                  <a:cubicBezTo>
                    <a:pt x="7790" y="21176"/>
                    <a:pt x="12727" y="21600"/>
                    <a:pt x="16121" y="19906"/>
                  </a:cubicBezTo>
                  <a:cubicBezTo>
                    <a:pt x="19516" y="18212"/>
                    <a:pt x="21367" y="14400"/>
                    <a:pt x="20750" y="10800"/>
                  </a:cubicBezTo>
                  <a:cubicBezTo>
                    <a:pt x="20133" y="7200"/>
                    <a:pt x="17047" y="3812"/>
                    <a:pt x="13961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2279649" y="1736811"/>
              <a:ext cx="133351" cy="19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522"/>
                  </a:moveTo>
                  <a:cubicBezTo>
                    <a:pt x="2057" y="3757"/>
                    <a:pt x="4114" y="3991"/>
                    <a:pt x="6000" y="6222"/>
                  </a:cubicBezTo>
                  <a:cubicBezTo>
                    <a:pt x="7886" y="8452"/>
                    <a:pt x="9600" y="12678"/>
                    <a:pt x="10457" y="15496"/>
                  </a:cubicBezTo>
                  <a:cubicBezTo>
                    <a:pt x="11314" y="18313"/>
                    <a:pt x="11314" y="19722"/>
                    <a:pt x="10457" y="20543"/>
                  </a:cubicBezTo>
                  <a:cubicBezTo>
                    <a:pt x="9600" y="21365"/>
                    <a:pt x="7886" y="21600"/>
                    <a:pt x="7029" y="20778"/>
                  </a:cubicBezTo>
                  <a:cubicBezTo>
                    <a:pt x="6171" y="19957"/>
                    <a:pt x="6171" y="18078"/>
                    <a:pt x="7200" y="14909"/>
                  </a:cubicBezTo>
                  <a:cubicBezTo>
                    <a:pt x="8229" y="11739"/>
                    <a:pt x="10286" y="7278"/>
                    <a:pt x="12857" y="4578"/>
                  </a:cubicBezTo>
                  <a:cubicBezTo>
                    <a:pt x="15429" y="1878"/>
                    <a:pt x="18514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2579011" y="1660611"/>
              <a:ext cx="100689" cy="3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13" fill="norm" stroke="1" extrusionOk="0">
                  <a:moveTo>
                    <a:pt x="21406" y="0"/>
                  </a:moveTo>
                  <a:cubicBezTo>
                    <a:pt x="19156" y="119"/>
                    <a:pt x="16906" y="237"/>
                    <a:pt x="14206" y="1187"/>
                  </a:cubicBezTo>
                  <a:cubicBezTo>
                    <a:pt x="11506" y="2136"/>
                    <a:pt x="8356" y="3916"/>
                    <a:pt x="5881" y="6884"/>
                  </a:cubicBezTo>
                  <a:cubicBezTo>
                    <a:pt x="3406" y="9851"/>
                    <a:pt x="1606" y="14004"/>
                    <a:pt x="706" y="16437"/>
                  </a:cubicBezTo>
                  <a:cubicBezTo>
                    <a:pt x="-194" y="18870"/>
                    <a:pt x="-194" y="19582"/>
                    <a:pt x="481" y="20176"/>
                  </a:cubicBezTo>
                  <a:cubicBezTo>
                    <a:pt x="1156" y="20769"/>
                    <a:pt x="2506" y="21244"/>
                    <a:pt x="4306" y="21422"/>
                  </a:cubicBezTo>
                  <a:cubicBezTo>
                    <a:pt x="6106" y="21600"/>
                    <a:pt x="8356" y="21481"/>
                    <a:pt x="1060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2755878" y="1772467"/>
              <a:ext cx="134587" cy="25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26" fill="norm" stroke="1" extrusionOk="0">
                  <a:moveTo>
                    <a:pt x="11966" y="204"/>
                  </a:moveTo>
                  <a:cubicBezTo>
                    <a:pt x="10305" y="27"/>
                    <a:pt x="8643" y="-150"/>
                    <a:pt x="7314" y="204"/>
                  </a:cubicBezTo>
                  <a:cubicBezTo>
                    <a:pt x="5985" y="558"/>
                    <a:pt x="4988" y="1443"/>
                    <a:pt x="3659" y="4365"/>
                  </a:cubicBezTo>
                  <a:cubicBezTo>
                    <a:pt x="2329" y="7286"/>
                    <a:pt x="668" y="12243"/>
                    <a:pt x="169" y="15165"/>
                  </a:cubicBezTo>
                  <a:cubicBezTo>
                    <a:pt x="-329" y="18086"/>
                    <a:pt x="336" y="18971"/>
                    <a:pt x="1333" y="19680"/>
                  </a:cubicBezTo>
                  <a:cubicBezTo>
                    <a:pt x="2329" y="20388"/>
                    <a:pt x="3659" y="20919"/>
                    <a:pt x="5154" y="21184"/>
                  </a:cubicBezTo>
                  <a:cubicBezTo>
                    <a:pt x="6649" y="21450"/>
                    <a:pt x="8311" y="21450"/>
                    <a:pt x="10803" y="20211"/>
                  </a:cubicBezTo>
                  <a:cubicBezTo>
                    <a:pt x="13296" y="18971"/>
                    <a:pt x="16619" y="16493"/>
                    <a:pt x="18613" y="13571"/>
                  </a:cubicBezTo>
                  <a:cubicBezTo>
                    <a:pt x="20606" y="10650"/>
                    <a:pt x="21271" y="7286"/>
                    <a:pt x="21105" y="4984"/>
                  </a:cubicBezTo>
                  <a:cubicBezTo>
                    <a:pt x="20939" y="2683"/>
                    <a:pt x="19942" y="1443"/>
                    <a:pt x="17948" y="1001"/>
                  </a:cubicBezTo>
                  <a:cubicBezTo>
                    <a:pt x="15954" y="558"/>
                    <a:pt x="12963" y="912"/>
                    <a:pt x="11468" y="1620"/>
                  </a:cubicBezTo>
                  <a:cubicBezTo>
                    <a:pt x="9973" y="2329"/>
                    <a:pt x="9973" y="3391"/>
                    <a:pt x="9973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2952749" y="2054311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407512" y="1832061"/>
              <a:ext cx="332639" cy="14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80" fill="norm" stroke="1" extrusionOk="0">
                  <a:moveTo>
                    <a:pt x="4669" y="1800"/>
                  </a:moveTo>
                  <a:cubicBezTo>
                    <a:pt x="5216" y="3000"/>
                    <a:pt x="5762" y="4200"/>
                    <a:pt x="5899" y="6600"/>
                  </a:cubicBezTo>
                  <a:cubicBezTo>
                    <a:pt x="6036" y="9000"/>
                    <a:pt x="5762" y="12600"/>
                    <a:pt x="4874" y="15450"/>
                  </a:cubicBezTo>
                  <a:cubicBezTo>
                    <a:pt x="3985" y="18300"/>
                    <a:pt x="2481" y="20400"/>
                    <a:pt x="1456" y="21000"/>
                  </a:cubicBezTo>
                  <a:cubicBezTo>
                    <a:pt x="431" y="21600"/>
                    <a:pt x="-116" y="20700"/>
                    <a:pt x="21" y="18300"/>
                  </a:cubicBezTo>
                  <a:cubicBezTo>
                    <a:pt x="157" y="15900"/>
                    <a:pt x="978" y="12000"/>
                    <a:pt x="3302" y="9300"/>
                  </a:cubicBezTo>
                  <a:cubicBezTo>
                    <a:pt x="5626" y="6600"/>
                    <a:pt x="9454" y="5100"/>
                    <a:pt x="12735" y="3750"/>
                  </a:cubicBezTo>
                  <a:cubicBezTo>
                    <a:pt x="16016" y="2400"/>
                    <a:pt x="18750" y="1200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3733800" y="1630677"/>
              <a:ext cx="184150" cy="14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4493"/>
                  </a:moveTo>
                  <a:cubicBezTo>
                    <a:pt x="1241" y="2904"/>
                    <a:pt x="2483" y="1316"/>
                    <a:pt x="4593" y="522"/>
                  </a:cubicBezTo>
                  <a:cubicBezTo>
                    <a:pt x="6703" y="-272"/>
                    <a:pt x="9683" y="-272"/>
                    <a:pt x="11793" y="1316"/>
                  </a:cubicBezTo>
                  <a:cubicBezTo>
                    <a:pt x="13903" y="2904"/>
                    <a:pt x="15145" y="6081"/>
                    <a:pt x="14897" y="9099"/>
                  </a:cubicBezTo>
                  <a:cubicBezTo>
                    <a:pt x="14648" y="12116"/>
                    <a:pt x="12910" y="14975"/>
                    <a:pt x="11545" y="17040"/>
                  </a:cubicBezTo>
                  <a:cubicBezTo>
                    <a:pt x="10179" y="19104"/>
                    <a:pt x="9186" y="20375"/>
                    <a:pt x="10179" y="20852"/>
                  </a:cubicBezTo>
                  <a:cubicBezTo>
                    <a:pt x="11172" y="21328"/>
                    <a:pt x="14152" y="21010"/>
                    <a:pt x="16386" y="20534"/>
                  </a:cubicBezTo>
                  <a:cubicBezTo>
                    <a:pt x="18621" y="20057"/>
                    <a:pt x="20110" y="19422"/>
                    <a:pt x="21600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962400" y="1641561"/>
              <a:ext cx="120921" cy="4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9" fill="norm" stroke="1" extrusionOk="0">
                  <a:moveTo>
                    <a:pt x="8938" y="0"/>
                  </a:moveTo>
                  <a:cubicBezTo>
                    <a:pt x="11917" y="2268"/>
                    <a:pt x="14897" y="4536"/>
                    <a:pt x="17317" y="7506"/>
                  </a:cubicBezTo>
                  <a:cubicBezTo>
                    <a:pt x="19738" y="10476"/>
                    <a:pt x="21600" y="14148"/>
                    <a:pt x="21228" y="16632"/>
                  </a:cubicBezTo>
                  <a:cubicBezTo>
                    <a:pt x="20855" y="19116"/>
                    <a:pt x="18248" y="20412"/>
                    <a:pt x="14338" y="21006"/>
                  </a:cubicBezTo>
                  <a:cubicBezTo>
                    <a:pt x="10428" y="21600"/>
                    <a:pt x="5214" y="21492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4851399" y="1569595"/>
              <a:ext cx="28833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4162"/>
                  </a:moveTo>
                  <a:cubicBezTo>
                    <a:pt x="315" y="3487"/>
                    <a:pt x="631" y="2812"/>
                    <a:pt x="1025" y="2756"/>
                  </a:cubicBezTo>
                  <a:cubicBezTo>
                    <a:pt x="1419" y="2700"/>
                    <a:pt x="1892" y="3263"/>
                    <a:pt x="2759" y="5344"/>
                  </a:cubicBezTo>
                  <a:cubicBezTo>
                    <a:pt x="3626" y="7425"/>
                    <a:pt x="4888" y="11025"/>
                    <a:pt x="5755" y="13725"/>
                  </a:cubicBezTo>
                  <a:cubicBezTo>
                    <a:pt x="6622" y="16425"/>
                    <a:pt x="7095" y="18225"/>
                    <a:pt x="7568" y="19519"/>
                  </a:cubicBezTo>
                  <a:cubicBezTo>
                    <a:pt x="8041" y="20813"/>
                    <a:pt x="8514" y="21600"/>
                    <a:pt x="8908" y="21600"/>
                  </a:cubicBezTo>
                  <a:cubicBezTo>
                    <a:pt x="9302" y="21600"/>
                    <a:pt x="9618" y="20813"/>
                    <a:pt x="10564" y="18562"/>
                  </a:cubicBezTo>
                  <a:cubicBezTo>
                    <a:pt x="11509" y="16312"/>
                    <a:pt x="13086" y="12600"/>
                    <a:pt x="14742" y="9450"/>
                  </a:cubicBezTo>
                  <a:cubicBezTo>
                    <a:pt x="16397" y="6300"/>
                    <a:pt x="18131" y="3712"/>
                    <a:pt x="19314" y="2138"/>
                  </a:cubicBezTo>
                  <a:cubicBezTo>
                    <a:pt x="20496" y="562"/>
                    <a:pt x="21127" y="0"/>
                    <a:pt x="21364" y="0"/>
                  </a:cubicBezTo>
                  <a:cubicBezTo>
                    <a:pt x="21600" y="0"/>
                    <a:pt x="21442" y="562"/>
                    <a:pt x="21127" y="1125"/>
                  </a:cubicBezTo>
                  <a:cubicBezTo>
                    <a:pt x="20812" y="1688"/>
                    <a:pt x="20339" y="2250"/>
                    <a:pt x="19866" y="2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4836583" y="1743161"/>
              <a:ext cx="40216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19440"/>
                    <a:pt x="0" y="17280"/>
                    <a:pt x="0" y="15660"/>
                  </a:cubicBezTo>
                  <a:cubicBezTo>
                    <a:pt x="0" y="14040"/>
                    <a:pt x="568" y="12960"/>
                    <a:pt x="2558" y="11340"/>
                  </a:cubicBezTo>
                  <a:cubicBezTo>
                    <a:pt x="4547" y="9720"/>
                    <a:pt x="7958" y="7560"/>
                    <a:pt x="11368" y="558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5613400" y="1787611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5600700" y="1643014"/>
              <a:ext cx="65144" cy="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19796" fill="norm" stroke="1" extrusionOk="0">
                  <a:moveTo>
                    <a:pt x="14175" y="7807"/>
                  </a:moveTo>
                  <a:cubicBezTo>
                    <a:pt x="12150" y="11564"/>
                    <a:pt x="10125" y="15320"/>
                    <a:pt x="11137" y="17668"/>
                  </a:cubicBezTo>
                  <a:cubicBezTo>
                    <a:pt x="12150" y="20016"/>
                    <a:pt x="16200" y="20955"/>
                    <a:pt x="18563" y="17668"/>
                  </a:cubicBezTo>
                  <a:cubicBezTo>
                    <a:pt x="20925" y="14381"/>
                    <a:pt x="21600" y="6868"/>
                    <a:pt x="19575" y="3112"/>
                  </a:cubicBezTo>
                  <a:cubicBezTo>
                    <a:pt x="17550" y="-645"/>
                    <a:pt x="12825" y="-645"/>
                    <a:pt x="9112" y="1233"/>
                  </a:cubicBezTo>
                  <a:cubicBezTo>
                    <a:pt x="5400" y="3112"/>
                    <a:pt x="2700" y="6868"/>
                    <a:pt x="0" y="1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1130300" y="2790911"/>
              <a:ext cx="158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731"/>
                    <a:pt x="9216" y="9463"/>
                    <a:pt x="12384" y="12960"/>
                  </a:cubicBezTo>
                  <a:cubicBezTo>
                    <a:pt x="15552" y="16457"/>
                    <a:pt x="17280" y="18720"/>
                    <a:pt x="18576" y="19954"/>
                  </a:cubicBezTo>
                  <a:cubicBezTo>
                    <a:pt x="19872" y="21189"/>
                    <a:pt x="20736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1241112" y="2790911"/>
              <a:ext cx="7968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20851" y="0"/>
                  </a:moveTo>
                  <a:cubicBezTo>
                    <a:pt x="16974" y="3051"/>
                    <a:pt x="13097" y="6102"/>
                    <a:pt x="9220" y="9092"/>
                  </a:cubicBezTo>
                  <a:cubicBezTo>
                    <a:pt x="5343" y="12081"/>
                    <a:pt x="1466" y="15010"/>
                    <a:pt x="359" y="17085"/>
                  </a:cubicBezTo>
                  <a:cubicBezTo>
                    <a:pt x="-749" y="19159"/>
                    <a:pt x="913" y="20380"/>
                    <a:pt x="2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1352550" y="3076661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366192" y="2925441"/>
              <a:ext cx="53293" cy="6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774" fill="norm" stroke="1" extrusionOk="0">
                  <a:moveTo>
                    <a:pt x="7107" y="9175"/>
                  </a:moveTo>
                  <a:cubicBezTo>
                    <a:pt x="3784" y="11081"/>
                    <a:pt x="461" y="12987"/>
                    <a:pt x="45" y="15211"/>
                  </a:cubicBezTo>
                  <a:cubicBezTo>
                    <a:pt x="-370" y="17434"/>
                    <a:pt x="2122" y="19975"/>
                    <a:pt x="5445" y="20611"/>
                  </a:cubicBezTo>
                  <a:cubicBezTo>
                    <a:pt x="8768" y="21246"/>
                    <a:pt x="12922" y="19975"/>
                    <a:pt x="15830" y="17752"/>
                  </a:cubicBezTo>
                  <a:cubicBezTo>
                    <a:pt x="18738" y="15528"/>
                    <a:pt x="20399" y="12352"/>
                    <a:pt x="20815" y="9175"/>
                  </a:cubicBezTo>
                  <a:cubicBezTo>
                    <a:pt x="21230" y="5999"/>
                    <a:pt x="20399" y="2822"/>
                    <a:pt x="17907" y="1234"/>
                  </a:cubicBezTo>
                  <a:cubicBezTo>
                    <a:pt x="15415" y="-354"/>
                    <a:pt x="11261" y="-354"/>
                    <a:pt x="9184" y="917"/>
                  </a:cubicBezTo>
                  <a:cubicBezTo>
                    <a:pt x="7107" y="2187"/>
                    <a:pt x="7107" y="4728"/>
                    <a:pt x="7107" y="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531291" y="2663911"/>
              <a:ext cx="30809" cy="61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65" fill="norm" stroke="1" extrusionOk="0">
                  <a:moveTo>
                    <a:pt x="12320" y="0"/>
                  </a:moveTo>
                  <a:cubicBezTo>
                    <a:pt x="6560" y="1121"/>
                    <a:pt x="800" y="2242"/>
                    <a:pt x="80" y="4148"/>
                  </a:cubicBezTo>
                  <a:cubicBezTo>
                    <a:pt x="-640" y="6054"/>
                    <a:pt x="3680" y="8745"/>
                    <a:pt x="6560" y="11473"/>
                  </a:cubicBezTo>
                  <a:cubicBezTo>
                    <a:pt x="9440" y="14201"/>
                    <a:pt x="10880" y="16966"/>
                    <a:pt x="11600" y="18536"/>
                  </a:cubicBezTo>
                  <a:cubicBezTo>
                    <a:pt x="12320" y="20105"/>
                    <a:pt x="12320" y="20479"/>
                    <a:pt x="12320" y="20853"/>
                  </a:cubicBezTo>
                  <a:cubicBezTo>
                    <a:pt x="12320" y="21226"/>
                    <a:pt x="12320" y="21600"/>
                    <a:pt x="13760" y="21563"/>
                  </a:cubicBezTo>
                  <a:cubicBezTo>
                    <a:pt x="15200" y="21525"/>
                    <a:pt x="18080" y="21077"/>
                    <a:pt x="20960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644650" y="2848061"/>
              <a:ext cx="152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967"/>
                    <a:pt x="10200" y="7935"/>
                    <a:pt x="13800" y="11535"/>
                  </a:cubicBezTo>
                  <a:cubicBezTo>
                    <a:pt x="17400" y="15135"/>
                    <a:pt x="1950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1682750" y="2822661"/>
              <a:ext cx="1270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36"/>
                    <a:pt x="18000" y="472"/>
                    <a:pt x="16200" y="1593"/>
                  </a:cubicBezTo>
                  <a:cubicBezTo>
                    <a:pt x="14400" y="2715"/>
                    <a:pt x="12600" y="4721"/>
                    <a:pt x="10260" y="7436"/>
                  </a:cubicBezTo>
                  <a:cubicBezTo>
                    <a:pt x="7920" y="10151"/>
                    <a:pt x="5040" y="13574"/>
                    <a:pt x="3240" y="16052"/>
                  </a:cubicBezTo>
                  <a:cubicBezTo>
                    <a:pt x="1440" y="18531"/>
                    <a:pt x="72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905000" y="309571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900351" y="2950024"/>
              <a:ext cx="41660" cy="5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0311" fill="norm" stroke="1" extrusionOk="0">
                  <a:moveTo>
                    <a:pt x="5344" y="11439"/>
                  </a:moveTo>
                  <a:cubicBezTo>
                    <a:pt x="2259" y="14525"/>
                    <a:pt x="-827" y="17610"/>
                    <a:pt x="202" y="19153"/>
                  </a:cubicBezTo>
                  <a:cubicBezTo>
                    <a:pt x="1230" y="20696"/>
                    <a:pt x="6373" y="20696"/>
                    <a:pt x="10487" y="19153"/>
                  </a:cubicBezTo>
                  <a:cubicBezTo>
                    <a:pt x="14602" y="17610"/>
                    <a:pt x="17687" y="14525"/>
                    <a:pt x="19230" y="10667"/>
                  </a:cubicBezTo>
                  <a:cubicBezTo>
                    <a:pt x="20773" y="6810"/>
                    <a:pt x="20773" y="2182"/>
                    <a:pt x="17687" y="639"/>
                  </a:cubicBezTo>
                  <a:cubicBezTo>
                    <a:pt x="14602" y="-904"/>
                    <a:pt x="8430" y="639"/>
                    <a:pt x="2259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2133600" y="2956011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2139950" y="305126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2508514" y="2785037"/>
              <a:ext cx="134824" cy="50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89" fill="norm" stroke="1" extrusionOk="0">
                  <a:moveTo>
                    <a:pt x="955" y="20585"/>
                  </a:moveTo>
                  <a:cubicBezTo>
                    <a:pt x="623" y="21037"/>
                    <a:pt x="290" y="21489"/>
                    <a:pt x="124" y="21489"/>
                  </a:cubicBezTo>
                  <a:cubicBezTo>
                    <a:pt x="-42" y="21489"/>
                    <a:pt x="-42" y="21037"/>
                    <a:pt x="124" y="19230"/>
                  </a:cubicBezTo>
                  <a:cubicBezTo>
                    <a:pt x="290" y="17422"/>
                    <a:pt x="623" y="14259"/>
                    <a:pt x="1620" y="11186"/>
                  </a:cubicBezTo>
                  <a:cubicBezTo>
                    <a:pt x="2616" y="8113"/>
                    <a:pt x="4278" y="5131"/>
                    <a:pt x="5607" y="3323"/>
                  </a:cubicBezTo>
                  <a:cubicBezTo>
                    <a:pt x="6936" y="1516"/>
                    <a:pt x="7933" y="883"/>
                    <a:pt x="9429" y="476"/>
                  </a:cubicBezTo>
                  <a:cubicBezTo>
                    <a:pt x="10924" y="70"/>
                    <a:pt x="12918" y="-111"/>
                    <a:pt x="14413" y="70"/>
                  </a:cubicBezTo>
                  <a:cubicBezTo>
                    <a:pt x="15909" y="251"/>
                    <a:pt x="16906" y="793"/>
                    <a:pt x="16906" y="1832"/>
                  </a:cubicBezTo>
                  <a:cubicBezTo>
                    <a:pt x="16906" y="2871"/>
                    <a:pt x="15909" y="4408"/>
                    <a:pt x="14912" y="5357"/>
                  </a:cubicBezTo>
                  <a:cubicBezTo>
                    <a:pt x="13915" y="6306"/>
                    <a:pt x="12918" y="6667"/>
                    <a:pt x="11755" y="6984"/>
                  </a:cubicBezTo>
                  <a:cubicBezTo>
                    <a:pt x="10592" y="7300"/>
                    <a:pt x="9263" y="7571"/>
                    <a:pt x="9595" y="7661"/>
                  </a:cubicBezTo>
                  <a:cubicBezTo>
                    <a:pt x="9927" y="7752"/>
                    <a:pt x="11921" y="7661"/>
                    <a:pt x="13749" y="7752"/>
                  </a:cubicBezTo>
                  <a:cubicBezTo>
                    <a:pt x="15576" y="7842"/>
                    <a:pt x="17238" y="8113"/>
                    <a:pt x="18733" y="8656"/>
                  </a:cubicBezTo>
                  <a:cubicBezTo>
                    <a:pt x="20229" y="9198"/>
                    <a:pt x="21558" y="10011"/>
                    <a:pt x="21060" y="10734"/>
                  </a:cubicBezTo>
                  <a:cubicBezTo>
                    <a:pt x="20561" y="11457"/>
                    <a:pt x="18235" y="12090"/>
                    <a:pt x="16241" y="12361"/>
                  </a:cubicBezTo>
                  <a:cubicBezTo>
                    <a:pt x="14247" y="12632"/>
                    <a:pt x="12586" y="12542"/>
                    <a:pt x="10924" y="12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2711450" y="2968711"/>
              <a:ext cx="95267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05" fill="norm" stroke="1" extrusionOk="0">
                  <a:moveTo>
                    <a:pt x="13787" y="6821"/>
                  </a:moveTo>
                  <a:cubicBezTo>
                    <a:pt x="9651" y="9853"/>
                    <a:pt x="5515" y="12884"/>
                    <a:pt x="3217" y="15347"/>
                  </a:cubicBezTo>
                  <a:cubicBezTo>
                    <a:pt x="919" y="17811"/>
                    <a:pt x="460" y="19705"/>
                    <a:pt x="1838" y="20653"/>
                  </a:cubicBezTo>
                  <a:cubicBezTo>
                    <a:pt x="3217" y="21600"/>
                    <a:pt x="6434" y="21600"/>
                    <a:pt x="9881" y="20084"/>
                  </a:cubicBezTo>
                  <a:cubicBezTo>
                    <a:pt x="13328" y="18568"/>
                    <a:pt x="17004" y="15537"/>
                    <a:pt x="19072" y="12884"/>
                  </a:cubicBezTo>
                  <a:cubicBezTo>
                    <a:pt x="21140" y="10232"/>
                    <a:pt x="21600" y="7958"/>
                    <a:pt x="18153" y="5874"/>
                  </a:cubicBezTo>
                  <a:cubicBezTo>
                    <a:pt x="14706" y="3789"/>
                    <a:pt x="7353" y="189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3003550" y="2981411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3119966" y="2886161"/>
              <a:ext cx="169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79"/>
                    <a:pt x="0" y="7958"/>
                    <a:pt x="0" y="11558"/>
                  </a:cubicBezTo>
                  <a:cubicBezTo>
                    <a:pt x="0" y="15158"/>
                    <a:pt x="108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3327399" y="2756738"/>
              <a:ext cx="154836" cy="5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8" fill="norm" stroke="1" extrusionOk="0">
                  <a:moveTo>
                    <a:pt x="1751" y="21528"/>
                  </a:moveTo>
                  <a:cubicBezTo>
                    <a:pt x="876" y="19931"/>
                    <a:pt x="0" y="18334"/>
                    <a:pt x="0" y="15897"/>
                  </a:cubicBezTo>
                  <a:cubicBezTo>
                    <a:pt x="0" y="13460"/>
                    <a:pt x="876" y="10182"/>
                    <a:pt x="2481" y="7492"/>
                  </a:cubicBezTo>
                  <a:cubicBezTo>
                    <a:pt x="4086" y="4803"/>
                    <a:pt x="6422" y="2702"/>
                    <a:pt x="8173" y="1483"/>
                  </a:cubicBezTo>
                  <a:cubicBezTo>
                    <a:pt x="9924" y="264"/>
                    <a:pt x="11092" y="-72"/>
                    <a:pt x="11968" y="12"/>
                  </a:cubicBezTo>
                  <a:cubicBezTo>
                    <a:pt x="12843" y="96"/>
                    <a:pt x="13427" y="600"/>
                    <a:pt x="13427" y="1651"/>
                  </a:cubicBezTo>
                  <a:cubicBezTo>
                    <a:pt x="13427" y="2702"/>
                    <a:pt x="12843" y="4298"/>
                    <a:pt x="12114" y="5433"/>
                  </a:cubicBezTo>
                  <a:cubicBezTo>
                    <a:pt x="11384" y="6568"/>
                    <a:pt x="10508" y="7240"/>
                    <a:pt x="10800" y="7576"/>
                  </a:cubicBezTo>
                  <a:cubicBezTo>
                    <a:pt x="11092" y="7912"/>
                    <a:pt x="12551" y="7912"/>
                    <a:pt x="14011" y="7996"/>
                  </a:cubicBezTo>
                  <a:cubicBezTo>
                    <a:pt x="15470" y="8081"/>
                    <a:pt x="16930" y="8249"/>
                    <a:pt x="18243" y="8501"/>
                  </a:cubicBezTo>
                  <a:cubicBezTo>
                    <a:pt x="19557" y="8753"/>
                    <a:pt x="20724" y="9089"/>
                    <a:pt x="21162" y="9467"/>
                  </a:cubicBezTo>
                  <a:cubicBezTo>
                    <a:pt x="21600" y="9846"/>
                    <a:pt x="21308" y="10266"/>
                    <a:pt x="19995" y="10770"/>
                  </a:cubicBezTo>
                  <a:cubicBezTo>
                    <a:pt x="18681" y="11274"/>
                    <a:pt x="16346" y="11863"/>
                    <a:pt x="14303" y="12199"/>
                  </a:cubicBezTo>
                  <a:cubicBezTo>
                    <a:pt x="12259" y="12535"/>
                    <a:pt x="10508" y="12619"/>
                    <a:pt x="9195" y="12493"/>
                  </a:cubicBezTo>
                  <a:cubicBezTo>
                    <a:pt x="7881" y="12367"/>
                    <a:pt x="7005" y="12031"/>
                    <a:pt x="6130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3581400" y="300681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3638550" y="2803611"/>
              <a:ext cx="196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1280"/>
                    <a:pt x="3716" y="2560"/>
                    <a:pt x="6735" y="5120"/>
                  </a:cubicBezTo>
                  <a:cubicBezTo>
                    <a:pt x="9755" y="7680"/>
                    <a:pt x="13935" y="11520"/>
                    <a:pt x="16606" y="14480"/>
                  </a:cubicBezTo>
                  <a:cubicBezTo>
                    <a:pt x="19277" y="17440"/>
                    <a:pt x="20439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3714750" y="2784561"/>
              <a:ext cx="1079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571"/>
                    <a:pt x="13976" y="5143"/>
                    <a:pt x="10800" y="8036"/>
                  </a:cubicBezTo>
                  <a:cubicBezTo>
                    <a:pt x="7624" y="10929"/>
                    <a:pt x="5082" y="14143"/>
                    <a:pt x="3388" y="16457"/>
                  </a:cubicBezTo>
                  <a:cubicBezTo>
                    <a:pt x="1694" y="18771"/>
                    <a:pt x="847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3871383" y="3083011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3902804" y="2995813"/>
              <a:ext cx="27846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53" fill="norm" stroke="1" extrusionOk="0">
                  <a:moveTo>
                    <a:pt x="20297" y="9353"/>
                  </a:moveTo>
                  <a:cubicBezTo>
                    <a:pt x="11040" y="3953"/>
                    <a:pt x="1783" y="-1447"/>
                    <a:pt x="240" y="353"/>
                  </a:cubicBezTo>
                  <a:cubicBezTo>
                    <a:pt x="-1303" y="2153"/>
                    <a:pt x="4868" y="11153"/>
                    <a:pt x="1104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4178300" y="2956011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4400"/>
                    <a:pt x="1168" y="7200"/>
                    <a:pt x="4768" y="3600"/>
                  </a:cubicBezTo>
                  <a:cubicBezTo>
                    <a:pt x="8368" y="0"/>
                    <a:pt x="149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4298950" y="2873461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4559712" y="2767690"/>
              <a:ext cx="179833" cy="29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85" fill="norm" stroke="1" extrusionOk="0">
                  <a:moveTo>
                    <a:pt x="20806" y="2618"/>
                  </a:moveTo>
                  <a:cubicBezTo>
                    <a:pt x="21055" y="1692"/>
                    <a:pt x="21303" y="767"/>
                    <a:pt x="20806" y="304"/>
                  </a:cubicBezTo>
                  <a:cubicBezTo>
                    <a:pt x="20310" y="-159"/>
                    <a:pt x="19069" y="-159"/>
                    <a:pt x="15717" y="767"/>
                  </a:cubicBezTo>
                  <a:cubicBezTo>
                    <a:pt x="12365" y="1692"/>
                    <a:pt x="6903" y="3544"/>
                    <a:pt x="3924" y="4855"/>
                  </a:cubicBezTo>
                  <a:cubicBezTo>
                    <a:pt x="944" y="6167"/>
                    <a:pt x="448" y="6938"/>
                    <a:pt x="1689" y="8095"/>
                  </a:cubicBezTo>
                  <a:cubicBezTo>
                    <a:pt x="2931" y="9252"/>
                    <a:pt x="5910" y="10795"/>
                    <a:pt x="8393" y="11644"/>
                  </a:cubicBezTo>
                  <a:cubicBezTo>
                    <a:pt x="10875" y="12492"/>
                    <a:pt x="12862" y="12647"/>
                    <a:pt x="14475" y="12801"/>
                  </a:cubicBezTo>
                  <a:cubicBezTo>
                    <a:pt x="16089" y="12955"/>
                    <a:pt x="17331" y="13110"/>
                    <a:pt x="17331" y="13418"/>
                  </a:cubicBezTo>
                  <a:cubicBezTo>
                    <a:pt x="17331" y="13727"/>
                    <a:pt x="16089" y="14190"/>
                    <a:pt x="13606" y="14807"/>
                  </a:cubicBezTo>
                  <a:cubicBezTo>
                    <a:pt x="11124" y="15424"/>
                    <a:pt x="7400" y="16195"/>
                    <a:pt x="5041" y="16812"/>
                  </a:cubicBezTo>
                  <a:cubicBezTo>
                    <a:pt x="2682" y="17430"/>
                    <a:pt x="1689" y="17892"/>
                    <a:pt x="944" y="18510"/>
                  </a:cubicBezTo>
                  <a:cubicBezTo>
                    <a:pt x="200" y="19127"/>
                    <a:pt x="-297" y="19898"/>
                    <a:pt x="200" y="20438"/>
                  </a:cubicBezTo>
                  <a:cubicBezTo>
                    <a:pt x="696" y="20978"/>
                    <a:pt x="2186" y="21287"/>
                    <a:pt x="5662" y="21364"/>
                  </a:cubicBezTo>
                  <a:cubicBezTo>
                    <a:pt x="9137" y="21441"/>
                    <a:pt x="14600" y="21287"/>
                    <a:pt x="20062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4781550" y="3076661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4768850" y="2936961"/>
              <a:ext cx="20182" cy="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055" fill="norm" stroke="1" extrusionOk="0">
                  <a:moveTo>
                    <a:pt x="12960" y="0"/>
                  </a:moveTo>
                  <a:cubicBezTo>
                    <a:pt x="6480" y="8100"/>
                    <a:pt x="0" y="16200"/>
                    <a:pt x="3240" y="18900"/>
                  </a:cubicBezTo>
                  <a:cubicBezTo>
                    <a:pt x="6480" y="21600"/>
                    <a:pt x="19440" y="18900"/>
                    <a:pt x="20520" y="17550"/>
                  </a:cubicBezTo>
                  <a:cubicBezTo>
                    <a:pt x="21600" y="16200"/>
                    <a:pt x="10800" y="162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6351701" y="2737906"/>
              <a:ext cx="176099" cy="1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6" fill="norm" stroke="1" extrusionOk="0">
                  <a:moveTo>
                    <a:pt x="1336" y="3190"/>
                  </a:moveTo>
                  <a:cubicBezTo>
                    <a:pt x="564" y="1920"/>
                    <a:pt x="-207" y="649"/>
                    <a:pt x="50" y="172"/>
                  </a:cubicBezTo>
                  <a:cubicBezTo>
                    <a:pt x="307" y="-304"/>
                    <a:pt x="1593" y="14"/>
                    <a:pt x="5322" y="3667"/>
                  </a:cubicBezTo>
                  <a:cubicBezTo>
                    <a:pt x="9050" y="7320"/>
                    <a:pt x="15222" y="14308"/>
                    <a:pt x="21393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471932" y="2727411"/>
              <a:ext cx="81269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2" fill="norm" stroke="1" extrusionOk="0">
                  <a:moveTo>
                    <a:pt x="21264" y="0"/>
                  </a:moveTo>
                  <a:cubicBezTo>
                    <a:pt x="17387" y="3661"/>
                    <a:pt x="13510" y="7322"/>
                    <a:pt x="9910" y="10678"/>
                  </a:cubicBezTo>
                  <a:cubicBezTo>
                    <a:pt x="6310" y="14034"/>
                    <a:pt x="2987" y="17085"/>
                    <a:pt x="1326" y="18915"/>
                  </a:cubicBezTo>
                  <a:cubicBezTo>
                    <a:pt x="-336" y="20746"/>
                    <a:pt x="-336" y="21356"/>
                    <a:pt x="772" y="21478"/>
                  </a:cubicBezTo>
                  <a:cubicBezTo>
                    <a:pt x="1879" y="21600"/>
                    <a:pt x="4095" y="21234"/>
                    <a:pt x="631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6623050" y="3025861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6624372" y="2867111"/>
              <a:ext cx="69073" cy="6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11" fill="norm" stroke="1" extrusionOk="0">
                  <a:moveTo>
                    <a:pt x="9132" y="6480"/>
                  </a:moveTo>
                  <a:cubicBezTo>
                    <a:pt x="5956" y="6480"/>
                    <a:pt x="2779" y="6480"/>
                    <a:pt x="1191" y="8280"/>
                  </a:cubicBezTo>
                  <a:cubicBezTo>
                    <a:pt x="-397" y="10080"/>
                    <a:pt x="-397" y="13680"/>
                    <a:pt x="1191" y="16200"/>
                  </a:cubicBezTo>
                  <a:cubicBezTo>
                    <a:pt x="2779" y="18720"/>
                    <a:pt x="5956" y="20160"/>
                    <a:pt x="9132" y="20880"/>
                  </a:cubicBezTo>
                  <a:cubicBezTo>
                    <a:pt x="12309" y="21600"/>
                    <a:pt x="15485" y="21600"/>
                    <a:pt x="17709" y="19440"/>
                  </a:cubicBezTo>
                  <a:cubicBezTo>
                    <a:pt x="19932" y="17280"/>
                    <a:pt x="21203" y="12960"/>
                    <a:pt x="20568" y="9720"/>
                  </a:cubicBezTo>
                  <a:cubicBezTo>
                    <a:pt x="19932" y="6480"/>
                    <a:pt x="17391" y="4320"/>
                    <a:pt x="16121" y="2880"/>
                  </a:cubicBezTo>
                  <a:cubicBezTo>
                    <a:pt x="14850" y="1440"/>
                    <a:pt x="14850" y="720"/>
                    <a:pt x="148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6763476" y="2498811"/>
              <a:ext cx="43725" cy="83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40" fill="norm" stroke="1" extrusionOk="0">
                  <a:moveTo>
                    <a:pt x="11990" y="0"/>
                  </a:moveTo>
                  <a:cubicBezTo>
                    <a:pt x="14047" y="1691"/>
                    <a:pt x="16104" y="3382"/>
                    <a:pt x="17647" y="5236"/>
                  </a:cubicBezTo>
                  <a:cubicBezTo>
                    <a:pt x="19190" y="7091"/>
                    <a:pt x="20218" y="9109"/>
                    <a:pt x="18161" y="11073"/>
                  </a:cubicBezTo>
                  <a:cubicBezTo>
                    <a:pt x="16104" y="13036"/>
                    <a:pt x="10961" y="14945"/>
                    <a:pt x="7361" y="16555"/>
                  </a:cubicBezTo>
                  <a:cubicBezTo>
                    <a:pt x="3761" y="18164"/>
                    <a:pt x="1704" y="19473"/>
                    <a:pt x="676" y="20291"/>
                  </a:cubicBezTo>
                  <a:cubicBezTo>
                    <a:pt x="-353" y="21109"/>
                    <a:pt x="-353" y="21436"/>
                    <a:pt x="1704" y="21518"/>
                  </a:cubicBezTo>
                  <a:cubicBezTo>
                    <a:pt x="3761" y="21600"/>
                    <a:pt x="7876" y="21436"/>
                    <a:pt x="11476" y="21245"/>
                  </a:cubicBezTo>
                  <a:cubicBezTo>
                    <a:pt x="15076" y="21055"/>
                    <a:pt x="18161" y="20836"/>
                    <a:pt x="2124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6934200" y="2822661"/>
              <a:ext cx="152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029"/>
                    <a:pt x="4800" y="2057"/>
                    <a:pt x="7950" y="4629"/>
                  </a:cubicBezTo>
                  <a:cubicBezTo>
                    <a:pt x="11100" y="7200"/>
                    <a:pt x="15000" y="11314"/>
                    <a:pt x="17400" y="14400"/>
                  </a:cubicBezTo>
                  <a:cubicBezTo>
                    <a:pt x="19800" y="17486"/>
                    <a:pt x="207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6953250" y="2822661"/>
              <a:ext cx="158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48" y="807"/>
                  </a:cubicBezTo>
                  <a:cubicBezTo>
                    <a:pt x="14976" y="1614"/>
                    <a:pt x="12672" y="3228"/>
                    <a:pt x="9936" y="5648"/>
                  </a:cubicBezTo>
                  <a:cubicBezTo>
                    <a:pt x="7200" y="8069"/>
                    <a:pt x="4032" y="11297"/>
                    <a:pt x="2304" y="14090"/>
                  </a:cubicBezTo>
                  <a:cubicBezTo>
                    <a:pt x="576" y="16883"/>
                    <a:pt x="288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7150100" y="3063961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7143750" y="2962361"/>
              <a:ext cx="5666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18514" y="21600"/>
                  </a:moveTo>
                  <a:cubicBezTo>
                    <a:pt x="14657" y="18000"/>
                    <a:pt x="10800" y="14400"/>
                    <a:pt x="11957" y="14400"/>
                  </a:cubicBezTo>
                  <a:cubicBezTo>
                    <a:pt x="13114" y="14400"/>
                    <a:pt x="19286" y="18000"/>
                    <a:pt x="20443" y="16200"/>
                  </a:cubicBezTo>
                  <a:cubicBezTo>
                    <a:pt x="21600" y="14400"/>
                    <a:pt x="17743" y="7200"/>
                    <a:pt x="13500" y="3600"/>
                  </a:cubicBezTo>
                  <a:cubicBezTo>
                    <a:pt x="9257" y="0"/>
                    <a:pt x="4629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7512645" y="2948924"/>
              <a:ext cx="335955" cy="11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0361" fill="norm" stroke="1" extrusionOk="0">
                  <a:moveTo>
                    <a:pt x="2407" y="14405"/>
                  </a:moveTo>
                  <a:cubicBezTo>
                    <a:pt x="1728" y="14771"/>
                    <a:pt x="1049" y="15137"/>
                    <a:pt x="641" y="14405"/>
                  </a:cubicBezTo>
                  <a:cubicBezTo>
                    <a:pt x="234" y="13673"/>
                    <a:pt x="98" y="11842"/>
                    <a:pt x="30" y="10012"/>
                  </a:cubicBezTo>
                  <a:cubicBezTo>
                    <a:pt x="-38" y="8181"/>
                    <a:pt x="-38" y="6351"/>
                    <a:pt x="573" y="4154"/>
                  </a:cubicBezTo>
                  <a:cubicBezTo>
                    <a:pt x="1185" y="1958"/>
                    <a:pt x="2407" y="-605"/>
                    <a:pt x="3834" y="127"/>
                  </a:cubicBezTo>
                  <a:cubicBezTo>
                    <a:pt x="5260" y="859"/>
                    <a:pt x="6890" y="4887"/>
                    <a:pt x="8385" y="8914"/>
                  </a:cubicBezTo>
                  <a:cubicBezTo>
                    <a:pt x="9879" y="12941"/>
                    <a:pt x="11237" y="16968"/>
                    <a:pt x="12392" y="18981"/>
                  </a:cubicBezTo>
                  <a:cubicBezTo>
                    <a:pt x="13547" y="20995"/>
                    <a:pt x="14498" y="20995"/>
                    <a:pt x="15992" y="17700"/>
                  </a:cubicBezTo>
                  <a:cubicBezTo>
                    <a:pt x="17487" y="14405"/>
                    <a:pt x="19524" y="7815"/>
                    <a:pt x="21562" y="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2305050" y="3483061"/>
              <a:ext cx="406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375" y="17280"/>
                    <a:pt x="6750" y="21600"/>
                    <a:pt x="10350" y="19440"/>
                  </a:cubicBezTo>
                  <a:cubicBezTo>
                    <a:pt x="13950" y="17280"/>
                    <a:pt x="1777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2387600" y="3527511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8720"/>
                    <a:pt x="7488" y="15840"/>
                    <a:pt x="11088" y="12240"/>
                  </a:cubicBezTo>
                  <a:cubicBezTo>
                    <a:pt x="14688" y="8640"/>
                    <a:pt x="1814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3346450" y="3406861"/>
              <a:ext cx="431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3435350" y="3533861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546600" y="3298911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4400"/>
                    <a:pt x="8928" y="7200"/>
                    <a:pt x="12528" y="3600"/>
                  </a:cubicBezTo>
                  <a:cubicBezTo>
                    <a:pt x="16128" y="0"/>
                    <a:pt x="188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4584700" y="3394161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4579802" y="3718011"/>
              <a:ext cx="201749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87" fill="norm" stroke="1" extrusionOk="0">
                  <a:moveTo>
                    <a:pt x="2546" y="18514"/>
                  </a:moveTo>
                  <a:cubicBezTo>
                    <a:pt x="1646" y="20057"/>
                    <a:pt x="746" y="21600"/>
                    <a:pt x="296" y="21086"/>
                  </a:cubicBezTo>
                  <a:cubicBezTo>
                    <a:pt x="-154" y="20571"/>
                    <a:pt x="-154" y="18000"/>
                    <a:pt x="746" y="14400"/>
                  </a:cubicBezTo>
                  <a:cubicBezTo>
                    <a:pt x="1646" y="10800"/>
                    <a:pt x="3446" y="6171"/>
                    <a:pt x="4908" y="3600"/>
                  </a:cubicBezTo>
                  <a:cubicBezTo>
                    <a:pt x="6371" y="1029"/>
                    <a:pt x="7496" y="514"/>
                    <a:pt x="8733" y="2314"/>
                  </a:cubicBezTo>
                  <a:cubicBezTo>
                    <a:pt x="9971" y="4114"/>
                    <a:pt x="11321" y="8229"/>
                    <a:pt x="12334" y="11314"/>
                  </a:cubicBezTo>
                  <a:cubicBezTo>
                    <a:pt x="13346" y="14400"/>
                    <a:pt x="14021" y="16457"/>
                    <a:pt x="14808" y="16714"/>
                  </a:cubicBezTo>
                  <a:cubicBezTo>
                    <a:pt x="15596" y="16971"/>
                    <a:pt x="16496" y="15429"/>
                    <a:pt x="17621" y="12343"/>
                  </a:cubicBezTo>
                  <a:cubicBezTo>
                    <a:pt x="18746" y="9257"/>
                    <a:pt x="20096" y="4629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4897543" y="3527511"/>
              <a:ext cx="220558" cy="4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3" fill="norm" stroke="1" extrusionOk="0">
                  <a:moveTo>
                    <a:pt x="2304" y="3306"/>
                  </a:moveTo>
                  <a:cubicBezTo>
                    <a:pt x="1275" y="4408"/>
                    <a:pt x="246" y="5510"/>
                    <a:pt x="41" y="7990"/>
                  </a:cubicBezTo>
                  <a:cubicBezTo>
                    <a:pt x="-165" y="10469"/>
                    <a:pt x="452" y="14327"/>
                    <a:pt x="761" y="16531"/>
                  </a:cubicBezTo>
                  <a:cubicBezTo>
                    <a:pt x="1069" y="18735"/>
                    <a:pt x="1069" y="19286"/>
                    <a:pt x="1069" y="19947"/>
                  </a:cubicBezTo>
                  <a:cubicBezTo>
                    <a:pt x="1069" y="20608"/>
                    <a:pt x="1069" y="21380"/>
                    <a:pt x="966" y="21490"/>
                  </a:cubicBezTo>
                  <a:cubicBezTo>
                    <a:pt x="864" y="21600"/>
                    <a:pt x="658" y="21049"/>
                    <a:pt x="555" y="19120"/>
                  </a:cubicBezTo>
                  <a:cubicBezTo>
                    <a:pt x="452" y="17192"/>
                    <a:pt x="452" y="13886"/>
                    <a:pt x="864" y="10855"/>
                  </a:cubicBezTo>
                  <a:cubicBezTo>
                    <a:pt x="1275" y="7824"/>
                    <a:pt x="2098" y="5069"/>
                    <a:pt x="2921" y="3527"/>
                  </a:cubicBezTo>
                  <a:cubicBezTo>
                    <a:pt x="3744" y="1984"/>
                    <a:pt x="4566" y="1653"/>
                    <a:pt x="5184" y="1818"/>
                  </a:cubicBezTo>
                  <a:cubicBezTo>
                    <a:pt x="5801" y="1984"/>
                    <a:pt x="6212" y="2645"/>
                    <a:pt x="7138" y="4629"/>
                  </a:cubicBezTo>
                  <a:cubicBezTo>
                    <a:pt x="8064" y="6612"/>
                    <a:pt x="9504" y="9918"/>
                    <a:pt x="10429" y="11847"/>
                  </a:cubicBezTo>
                  <a:cubicBezTo>
                    <a:pt x="11355" y="13776"/>
                    <a:pt x="11766" y="14327"/>
                    <a:pt x="12384" y="14822"/>
                  </a:cubicBezTo>
                  <a:cubicBezTo>
                    <a:pt x="13001" y="15318"/>
                    <a:pt x="13824" y="15759"/>
                    <a:pt x="14544" y="15649"/>
                  </a:cubicBezTo>
                  <a:cubicBezTo>
                    <a:pt x="15264" y="15539"/>
                    <a:pt x="15881" y="14878"/>
                    <a:pt x="16601" y="12839"/>
                  </a:cubicBezTo>
                  <a:cubicBezTo>
                    <a:pt x="17321" y="10800"/>
                    <a:pt x="18144" y="7384"/>
                    <a:pt x="18966" y="5014"/>
                  </a:cubicBezTo>
                  <a:cubicBezTo>
                    <a:pt x="19789" y="2645"/>
                    <a:pt x="20612" y="1322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126242" y="3697233"/>
              <a:ext cx="116971" cy="8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0776" fill="norm" stroke="1" extrusionOk="0">
                  <a:moveTo>
                    <a:pt x="13091" y="410"/>
                  </a:moveTo>
                  <a:cubicBezTo>
                    <a:pt x="9740" y="-93"/>
                    <a:pt x="6388" y="-595"/>
                    <a:pt x="3781" y="1917"/>
                  </a:cubicBezTo>
                  <a:cubicBezTo>
                    <a:pt x="1174" y="4428"/>
                    <a:pt x="-688" y="9954"/>
                    <a:pt x="243" y="13972"/>
                  </a:cubicBezTo>
                  <a:cubicBezTo>
                    <a:pt x="1174" y="17991"/>
                    <a:pt x="4898" y="20503"/>
                    <a:pt x="8809" y="20754"/>
                  </a:cubicBezTo>
                  <a:cubicBezTo>
                    <a:pt x="12719" y="21005"/>
                    <a:pt x="16815" y="18996"/>
                    <a:pt x="18864" y="16233"/>
                  </a:cubicBezTo>
                  <a:cubicBezTo>
                    <a:pt x="20912" y="13470"/>
                    <a:pt x="20912" y="9954"/>
                    <a:pt x="19981" y="7191"/>
                  </a:cubicBezTo>
                  <a:cubicBezTo>
                    <a:pt x="19050" y="4428"/>
                    <a:pt x="17188" y="2419"/>
                    <a:pt x="15326" y="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213349" y="3610061"/>
              <a:ext cx="177801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77"/>
                  </a:moveTo>
                  <a:cubicBezTo>
                    <a:pt x="1543" y="6646"/>
                    <a:pt x="3086" y="5815"/>
                    <a:pt x="5143" y="6023"/>
                  </a:cubicBezTo>
                  <a:cubicBezTo>
                    <a:pt x="7200" y="6231"/>
                    <a:pt x="9771" y="7477"/>
                    <a:pt x="11571" y="9969"/>
                  </a:cubicBezTo>
                  <a:cubicBezTo>
                    <a:pt x="13371" y="12462"/>
                    <a:pt x="14400" y="16200"/>
                    <a:pt x="14529" y="18485"/>
                  </a:cubicBezTo>
                  <a:cubicBezTo>
                    <a:pt x="14657" y="20769"/>
                    <a:pt x="13886" y="21600"/>
                    <a:pt x="12857" y="21600"/>
                  </a:cubicBezTo>
                  <a:cubicBezTo>
                    <a:pt x="11829" y="21600"/>
                    <a:pt x="10543" y="20769"/>
                    <a:pt x="9900" y="18692"/>
                  </a:cubicBezTo>
                  <a:cubicBezTo>
                    <a:pt x="9257" y="16615"/>
                    <a:pt x="9257" y="13292"/>
                    <a:pt x="11314" y="9969"/>
                  </a:cubicBezTo>
                  <a:cubicBezTo>
                    <a:pt x="13371" y="6646"/>
                    <a:pt x="17486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410247" y="3566622"/>
              <a:ext cx="101553" cy="32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33" fill="norm" stroke="1" extrusionOk="0">
                  <a:moveTo>
                    <a:pt x="18504" y="780"/>
                  </a:moveTo>
                  <a:cubicBezTo>
                    <a:pt x="16300" y="498"/>
                    <a:pt x="14096" y="215"/>
                    <a:pt x="11892" y="74"/>
                  </a:cubicBezTo>
                  <a:cubicBezTo>
                    <a:pt x="9688" y="-67"/>
                    <a:pt x="7484" y="-67"/>
                    <a:pt x="5280" y="639"/>
                  </a:cubicBezTo>
                  <a:cubicBezTo>
                    <a:pt x="3076" y="1345"/>
                    <a:pt x="871" y="2757"/>
                    <a:pt x="210" y="5509"/>
                  </a:cubicBezTo>
                  <a:cubicBezTo>
                    <a:pt x="-451" y="8262"/>
                    <a:pt x="431" y="12357"/>
                    <a:pt x="3076" y="15251"/>
                  </a:cubicBezTo>
                  <a:cubicBezTo>
                    <a:pt x="5720" y="18145"/>
                    <a:pt x="10129" y="19839"/>
                    <a:pt x="13435" y="20686"/>
                  </a:cubicBezTo>
                  <a:cubicBezTo>
                    <a:pt x="16741" y="21533"/>
                    <a:pt x="18945" y="21533"/>
                    <a:pt x="2114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558227" y="3660865"/>
              <a:ext cx="110998" cy="17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660" fill="norm" stroke="1" extrusionOk="0">
                  <a:moveTo>
                    <a:pt x="16426" y="2286"/>
                  </a:moveTo>
                  <a:cubicBezTo>
                    <a:pt x="13626" y="2032"/>
                    <a:pt x="10826" y="1778"/>
                    <a:pt x="8026" y="3811"/>
                  </a:cubicBezTo>
                  <a:cubicBezTo>
                    <a:pt x="5226" y="5844"/>
                    <a:pt x="2426" y="10164"/>
                    <a:pt x="1026" y="12959"/>
                  </a:cubicBezTo>
                  <a:cubicBezTo>
                    <a:pt x="-374" y="15754"/>
                    <a:pt x="-374" y="17025"/>
                    <a:pt x="1226" y="18423"/>
                  </a:cubicBezTo>
                  <a:cubicBezTo>
                    <a:pt x="2826" y="19820"/>
                    <a:pt x="6026" y="21345"/>
                    <a:pt x="9626" y="20329"/>
                  </a:cubicBezTo>
                  <a:cubicBezTo>
                    <a:pt x="13226" y="19312"/>
                    <a:pt x="17226" y="15754"/>
                    <a:pt x="19226" y="12451"/>
                  </a:cubicBezTo>
                  <a:cubicBezTo>
                    <a:pt x="21226" y="9147"/>
                    <a:pt x="21226" y="6098"/>
                    <a:pt x="20626" y="3938"/>
                  </a:cubicBezTo>
                  <a:cubicBezTo>
                    <a:pt x="20026" y="1778"/>
                    <a:pt x="18826" y="507"/>
                    <a:pt x="17226" y="126"/>
                  </a:cubicBezTo>
                  <a:cubicBezTo>
                    <a:pt x="15626" y="-255"/>
                    <a:pt x="13626" y="253"/>
                    <a:pt x="12626" y="1270"/>
                  </a:cubicBezTo>
                  <a:cubicBezTo>
                    <a:pt x="11626" y="2286"/>
                    <a:pt x="11626" y="3811"/>
                    <a:pt x="11626" y="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5695949" y="3876761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5846887" y="3724361"/>
              <a:ext cx="255464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4" fill="norm" stroke="1" extrusionOk="0">
                  <a:moveTo>
                    <a:pt x="4902" y="6171"/>
                  </a:moveTo>
                  <a:cubicBezTo>
                    <a:pt x="5079" y="9943"/>
                    <a:pt x="5257" y="13714"/>
                    <a:pt x="4814" y="16457"/>
                  </a:cubicBezTo>
                  <a:cubicBezTo>
                    <a:pt x="4371" y="19200"/>
                    <a:pt x="3309" y="20914"/>
                    <a:pt x="2424" y="21257"/>
                  </a:cubicBezTo>
                  <a:cubicBezTo>
                    <a:pt x="1538" y="21600"/>
                    <a:pt x="830" y="20571"/>
                    <a:pt x="388" y="19200"/>
                  </a:cubicBezTo>
                  <a:cubicBezTo>
                    <a:pt x="-55" y="17829"/>
                    <a:pt x="-232" y="16114"/>
                    <a:pt x="476" y="14057"/>
                  </a:cubicBezTo>
                  <a:cubicBezTo>
                    <a:pt x="1184" y="12000"/>
                    <a:pt x="2778" y="9600"/>
                    <a:pt x="6407" y="7200"/>
                  </a:cubicBezTo>
                  <a:cubicBezTo>
                    <a:pt x="10037" y="4800"/>
                    <a:pt x="15702" y="240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6083300" y="3547503"/>
              <a:ext cx="133350" cy="11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81"/>
                  </a:moveTo>
                  <a:cubicBezTo>
                    <a:pt x="1371" y="1003"/>
                    <a:pt x="2743" y="-175"/>
                    <a:pt x="5143" y="21"/>
                  </a:cubicBezTo>
                  <a:cubicBezTo>
                    <a:pt x="7543" y="218"/>
                    <a:pt x="10971" y="1789"/>
                    <a:pt x="12000" y="4734"/>
                  </a:cubicBezTo>
                  <a:cubicBezTo>
                    <a:pt x="13029" y="7680"/>
                    <a:pt x="11657" y="12000"/>
                    <a:pt x="10286" y="14749"/>
                  </a:cubicBezTo>
                  <a:cubicBezTo>
                    <a:pt x="8914" y="17498"/>
                    <a:pt x="7543" y="18676"/>
                    <a:pt x="7886" y="19658"/>
                  </a:cubicBezTo>
                  <a:cubicBezTo>
                    <a:pt x="8229" y="20640"/>
                    <a:pt x="10286" y="21425"/>
                    <a:pt x="12857" y="21229"/>
                  </a:cubicBezTo>
                  <a:cubicBezTo>
                    <a:pt x="15429" y="21032"/>
                    <a:pt x="18514" y="19854"/>
                    <a:pt x="21600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6216649" y="3514811"/>
              <a:ext cx="10774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1004" y="0"/>
                  </a:moveTo>
                  <a:cubicBezTo>
                    <a:pt x="14264" y="3360"/>
                    <a:pt x="17525" y="6720"/>
                    <a:pt x="19358" y="9648"/>
                  </a:cubicBezTo>
                  <a:cubicBezTo>
                    <a:pt x="21192" y="12576"/>
                    <a:pt x="21600" y="15072"/>
                    <a:pt x="18136" y="16992"/>
                  </a:cubicBezTo>
                  <a:cubicBezTo>
                    <a:pt x="14672" y="18912"/>
                    <a:pt x="7336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8235950" y="2682961"/>
              <a:ext cx="311150" cy="4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5622"/>
                  </a:moveTo>
                  <a:cubicBezTo>
                    <a:pt x="735" y="9074"/>
                    <a:pt x="1469" y="12526"/>
                    <a:pt x="1837" y="14992"/>
                  </a:cubicBezTo>
                  <a:cubicBezTo>
                    <a:pt x="2204" y="17458"/>
                    <a:pt x="2204" y="18937"/>
                    <a:pt x="2131" y="19973"/>
                  </a:cubicBezTo>
                  <a:cubicBezTo>
                    <a:pt x="2057" y="21008"/>
                    <a:pt x="1910" y="21600"/>
                    <a:pt x="1690" y="21551"/>
                  </a:cubicBezTo>
                  <a:cubicBezTo>
                    <a:pt x="1469" y="21501"/>
                    <a:pt x="1176" y="20811"/>
                    <a:pt x="1029" y="18493"/>
                  </a:cubicBezTo>
                  <a:cubicBezTo>
                    <a:pt x="882" y="16175"/>
                    <a:pt x="882" y="12230"/>
                    <a:pt x="1249" y="9025"/>
                  </a:cubicBezTo>
                  <a:cubicBezTo>
                    <a:pt x="1616" y="5819"/>
                    <a:pt x="2351" y="3353"/>
                    <a:pt x="3086" y="1973"/>
                  </a:cubicBezTo>
                  <a:cubicBezTo>
                    <a:pt x="3820" y="592"/>
                    <a:pt x="4555" y="296"/>
                    <a:pt x="5216" y="345"/>
                  </a:cubicBezTo>
                  <a:cubicBezTo>
                    <a:pt x="5878" y="395"/>
                    <a:pt x="6465" y="789"/>
                    <a:pt x="7420" y="2318"/>
                  </a:cubicBezTo>
                  <a:cubicBezTo>
                    <a:pt x="8376" y="3847"/>
                    <a:pt x="9698" y="6510"/>
                    <a:pt x="11020" y="9321"/>
                  </a:cubicBezTo>
                  <a:cubicBezTo>
                    <a:pt x="12343" y="12132"/>
                    <a:pt x="13665" y="15090"/>
                    <a:pt x="14547" y="16767"/>
                  </a:cubicBezTo>
                  <a:cubicBezTo>
                    <a:pt x="15429" y="18444"/>
                    <a:pt x="15869" y="18838"/>
                    <a:pt x="16310" y="18542"/>
                  </a:cubicBezTo>
                  <a:cubicBezTo>
                    <a:pt x="16751" y="18247"/>
                    <a:pt x="17192" y="17260"/>
                    <a:pt x="17927" y="14942"/>
                  </a:cubicBezTo>
                  <a:cubicBezTo>
                    <a:pt x="18661" y="12625"/>
                    <a:pt x="19690" y="8975"/>
                    <a:pt x="20351" y="6263"/>
                  </a:cubicBezTo>
                  <a:cubicBezTo>
                    <a:pt x="21012" y="3551"/>
                    <a:pt x="21306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8592494" y="2887110"/>
              <a:ext cx="87952" cy="17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75" fill="norm" stroke="1" extrusionOk="0">
                  <a:moveTo>
                    <a:pt x="16353" y="2199"/>
                  </a:moveTo>
                  <a:cubicBezTo>
                    <a:pt x="14343" y="1171"/>
                    <a:pt x="12334" y="142"/>
                    <a:pt x="10325" y="14"/>
                  </a:cubicBezTo>
                  <a:cubicBezTo>
                    <a:pt x="8316" y="-115"/>
                    <a:pt x="6306" y="656"/>
                    <a:pt x="4297" y="3614"/>
                  </a:cubicBezTo>
                  <a:cubicBezTo>
                    <a:pt x="2288" y="6571"/>
                    <a:pt x="278" y="11714"/>
                    <a:pt x="27" y="15056"/>
                  </a:cubicBezTo>
                  <a:cubicBezTo>
                    <a:pt x="-224" y="18399"/>
                    <a:pt x="1283" y="19942"/>
                    <a:pt x="4046" y="20714"/>
                  </a:cubicBezTo>
                  <a:cubicBezTo>
                    <a:pt x="6809" y="21485"/>
                    <a:pt x="10827" y="21485"/>
                    <a:pt x="14092" y="19171"/>
                  </a:cubicBezTo>
                  <a:cubicBezTo>
                    <a:pt x="17357" y="16856"/>
                    <a:pt x="19869" y="12228"/>
                    <a:pt x="20623" y="9142"/>
                  </a:cubicBezTo>
                  <a:cubicBezTo>
                    <a:pt x="21376" y="6056"/>
                    <a:pt x="20371" y="4514"/>
                    <a:pt x="18362" y="3742"/>
                  </a:cubicBezTo>
                  <a:cubicBezTo>
                    <a:pt x="16353" y="2971"/>
                    <a:pt x="13339" y="2971"/>
                    <a:pt x="10325" y="2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8718550" y="2860761"/>
              <a:ext cx="127000" cy="20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4050"/>
                  </a:moveTo>
                  <a:cubicBezTo>
                    <a:pt x="1800" y="3600"/>
                    <a:pt x="3600" y="3150"/>
                    <a:pt x="6660" y="4950"/>
                  </a:cubicBezTo>
                  <a:cubicBezTo>
                    <a:pt x="9720" y="6750"/>
                    <a:pt x="14040" y="10800"/>
                    <a:pt x="16200" y="13500"/>
                  </a:cubicBezTo>
                  <a:cubicBezTo>
                    <a:pt x="18360" y="16200"/>
                    <a:pt x="18360" y="17550"/>
                    <a:pt x="18000" y="18788"/>
                  </a:cubicBezTo>
                  <a:cubicBezTo>
                    <a:pt x="17640" y="20025"/>
                    <a:pt x="16920" y="21150"/>
                    <a:pt x="15840" y="21375"/>
                  </a:cubicBezTo>
                  <a:cubicBezTo>
                    <a:pt x="14760" y="21600"/>
                    <a:pt x="13320" y="20925"/>
                    <a:pt x="12420" y="18337"/>
                  </a:cubicBezTo>
                  <a:cubicBezTo>
                    <a:pt x="11520" y="15750"/>
                    <a:pt x="11160" y="11250"/>
                    <a:pt x="12780" y="7875"/>
                  </a:cubicBezTo>
                  <a:cubicBezTo>
                    <a:pt x="14400" y="4500"/>
                    <a:pt x="1800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8979811" y="2679733"/>
              <a:ext cx="115834" cy="45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386" fill="norm" stroke="1" extrusionOk="0">
                  <a:moveTo>
                    <a:pt x="19950" y="1334"/>
                  </a:moveTo>
                  <a:cubicBezTo>
                    <a:pt x="20323" y="643"/>
                    <a:pt x="20695" y="-47"/>
                    <a:pt x="19950" y="2"/>
                  </a:cubicBezTo>
                  <a:cubicBezTo>
                    <a:pt x="19205" y="52"/>
                    <a:pt x="17343" y="841"/>
                    <a:pt x="14178" y="2665"/>
                  </a:cubicBezTo>
                  <a:cubicBezTo>
                    <a:pt x="11012" y="4490"/>
                    <a:pt x="6543" y="7350"/>
                    <a:pt x="3564" y="10211"/>
                  </a:cubicBezTo>
                  <a:cubicBezTo>
                    <a:pt x="585" y="13071"/>
                    <a:pt x="-905" y="15931"/>
                    <a:pt x="585" y="17854"/>
                  </a:cubicBezTo>
                  <a:cubicBezTo>
                    <a:pt x="2074" y="19778"/>
                    <a:pt x="6543" y="20764"/>
                    <a:pt x="9709" y="21158"/>
                  </a:cubicBezTo>
                  <a:cubicBezTo>
                    <a:pt x="12874" y="21553"/>
                    <a:pt x="14736" y="21356"/>
                    <a:pt x="16598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9217571" y="2738974"/>
              <a:ext cx="168861" cy="5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61" fill="norm" stroke="1" extrusionOk="0">
                  <a:moveTo>
                    <a:pt x="1931" y="4738"/>
                  </a:moveTo>
                  <a:cubicBezTo>
                    <a:pt x="2198" y="7321"/>
                    <a:pt x="2465" y="9903"/>
                    <a:pt x="2598" y="12564"/>
                  </a:cubicBezTo>
                  <a:cubicBezTo>
                    <a:pt x="2731" y="15225"/>
                    <a:pt x="2731" y="17964"/>
                    <a:pt x="2598" y="19529"/>
                  </a:cubicBezTo>
                  <a:cubicBezTo>
                    <a:pt x="2465" y="21095"/>
                    <a:pt x="2198" y="21486"/>
                    <a:pt x="2065" y="21329"/>
                  </a:cubicBezTo>
                  <a:cubicBezTo>
                    <a:pt x="1931" y="21173"/>
                    <a:pt x="1931" y="20469"/>
                    <a:pt x="1665" y="18864"/>
                  </a:cubicBezTo>
                  <a:cubicBezTo>
                    <a:pt x="1398" y="17260"/>
                    <a:pt x="865" y="14756"/>
                    <a:pt x="465" y="12095"/>
                  </a:cubicBezTo>
                  <a:cubicBezTo>
                    <a:pt x="65" y="9434"/>
                    <a:pt x="-202" y="6616"/>
                    <a:pt x="198" y="4582"/>
                  </a:cubicBezTo>
                  <a:cubicBezTo>
                    <a:pt x="598" y="2547"/>
                    <a:pt x="1665" y="1295"/>
                    <a:pt x="2865" y="629"/>
                  </a:cubicBezTo>
                  <a:cubicBezTo>
                    <a:pt x="4065" y="-36"/>
                    <a:pt x="5398" y="-114"/>
                    <a:pt x="7265" y="121"/>
                  </a:cubicBezTo>
                  <a:cubicBezTo>
                    <a:pt x="9131" y="356"/>
                    <a:pt x="11531" y="903"/>
                    <a:pt x="12998" y="1764"/>
                  </a:cubicBezTo>
                  <a:cubicBezTo>
                    <a:pt x="14465" y="2625"/>
                    <a:pt x="14998" y="3799"/>
                    <a:pt x="15265" y="4582"/>
                  </a:cubicBezTo>
                  <a:cubicBezTo>
                    <a:pt x="15531" y="5364"/>
                    <a:pt x="15531" y="5756"/>
                    <a:pt x="14731" y="6225"/>
                  </a:cubicBezTo>
                  <a:cubicBezTo>
                    <a:pt x="13931" y="6695"/>
                    <a:pt x="12331" y="7243"/>
                    <a:pt x="10865" y="7477"/>
                  </a:cubicBezTo>
                  <a:cubicBezTo>
                    <a:pt x="9398" y="7712"/>
                    <a:pt x="8065" y="7634"/>
                    <a:pt x="8065" y="7516"/>
                  </a:cubicBezTo>
                  <a:cubicBezTo>
                    <a:pt x="8065" y="7399"/>
                    <a:pt x="9398" y="7243"/>
                    <a:pt x="11265" y="7282"/>
                  </a:cubicBezTo>
                  <a:cubicBezTo>
                    <a:pt x="13131" y="7321"/>
                    <a:pt x="15531" y="7556"/>
                    <a:pt x="17531" y="8182"/>
                  </a:cubicBezTo>
                  <a:cubicBezTo>
                    <a:pt x="19531" y="8808"/>
                    <a:pt x="21131" y="9825"/>
                    <a:pt x="21265" y="10686"/>
                  </a:cubicBezTo>
                  <a:cubicBezTo>
                    <a:pt x="21398" y="11547"/>
                    <a:pt x="20065" y="12251"/>
                    <a:pt x="18331" y="12682"/>
                  </a:cubicBezTo>
                  <a:cubicBezTo>
                    <a:pt x="16598" y="13112"/>
                    <a:pt x="14465" y="13269"/>
                    <a:pt x="13398" y="13112"/>
                  </a:cubicBezTo>
                  <a:cubicBezTo>
                    <a:pt x="12331" y="12956"/>
                    <a:pt x="12331" y="12486"/>
                    <a:pt x="12331" y="1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9459455" y="2987761"/>
              <a:ext cx="66765" cy="11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37" fill="norm" stroke="1" extrusionOk="0">
                  <a:moveTo>
                    <a:pt x="18305" y="0"/>
                  </a:moveTo>
                  <a:cubicBezTo>
                    <a:pt x="12414" y="3668"/>
                    <a:pt x="6523" y="7336"/>
                    <a:pt x="3250" y="10800"/>
                  </a:cubicBezTo>
                  <a:cubicBezTo>
                    <a:pt x="-22" y="14264"/>
                    <a:pt x="-677" y="17525"/>
                    <a:pt x="632" y="19358"/>
                  </a:cubicBezTo>
                  <a:cubicBezTo>
                    <a:pt x="1941" y="21192"/>
                    <a:pt x="5214" y="21600"/>
                    <a:pt x="8487" y="21192"/>
                  </a:cubicBezTo>
                  <a:cubicBezTo>
                    <a:pt x="11759" y="20785"/>
                    <a:pt x="15032" y="19562"/>
                    <a:pt x="17323" y="16913"/>
                  </a:cubicBezTo>
                  <a:cubicBezTo>
                    <a:pt x="19614" y="14264"/>
                    <a:pt x="20923" y="10189"/>
                    <a:pt x="20596" y="7336"/>
                  </a:cubicBezTo>
                  <a:cubicBezTo>
                    <a:pt x="20268" y="4483"/>
                    <a:pt x="18305" y="2853"/>
                    <a:pt x="16341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9607549" y="295601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9688877" y="2892511"/>
              <a:ext cx="139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679"/>
                    <a:pt x="-1303" y="5358"/>
                    <a:pt x="240" y="8958"/>
                  </a:cubicBezTo>
                  <a:cubicBezTo>
                    <a:pt x="1783" y="12558"/>
                    <a:pt x="11040" y="1707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9829800" y="2732306"/>
              <a:ext cx="170168" cy="46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2" fill="norm" stroke="1" extrusionOk="0">
                  <a:moveTo>
                    <a:pt x="0" y="21472"/>
                  </a:moveTo>
                  <a:cubicBezTo>
                    <a:pt x="800" y="19420"/>
                    <a:pt x="1600" y="17367"/>
                    <a:pt x="2400" y="14777"/>
                  </a:cubicBezTo>
                  <a:cubicBezTo>
                    <a:pt x="3200" y="12187"/>
                    <a:pt x="4000" y="9059"/>
                    <a:pt x="4667" y="6958"/>
                  </a:cubicBezTo>
                  <a:cubicBezTo>
                    <a:pt x="5333" y="4857"/>
                    <a:pt x="5867" y="3782"/>
                    <a:pt x="6533" y="2804"/>
                  </a:cubicBezTo>
                  <a:cubicBezTo>
                    <a:pt x="7200" y="1827"/>
                    <a:pt x="8000" y="947"/>
                    <a:pt x="9067" y="458"/>
                  </a:cubicBezTo>
                  <a:cubicBezTo>
                    <a:pt x="10133" y="-30"/>
                    <a:pt x="11467" y="-128"/>
                    <a:pt x="12533" y="165"/>
                  </a:cubicBezTo>
                  <a:cubicBezTo>
                    <a:pt x="13600" y="458"/>
                    <a:pt x="14400" y="1143"/>
                    <a:pt x="14667" y="2560"/>
                  </a:cubicBezTo>
                  <a:cubicBezTo>
                    <a:pt x="14933" y="3977"/>
                    <a:pt x="14667" y="6127"/>
                    <a:pt x="14400" y="7447"/>
                  </a:cubicBezTo>
                  <a:cubicBezTo>
                    <a:pt x="14133" y="8766"/>
                    <a:pt x="13867" y="9255"/>
                    <a:pt x="14533" y="9499"/>
                  </a:cubicBezTo>
                  <a:cubicBezTo>
                    <a:pt x="15200" y="9743"/>
                    <a:pt x="16800" y="9743"/>
                    <a:pt x="18133" y="9988"/>
                  </a:cubicBezTo>
                  <a:cubicBezTo>
                    <a:pt x="19467" y="10232"/>
                    <a:pt x="20533" y="10721"/>
                    <a:pt x="21067" y="11307"/>
                  </a:cubicBezTo>
                  <a:cubicBezTo>
                    <a:pt x="21600" y="11894"/>
                    <a:pt x="21600" y="12578"/>
                    <a:pt x="20800" y="13115"/>
                  </a:cubicBezTo>
                  <a:cubicBezTo>
                    <a:pt x="20000" y="13653"/>
                    <a:pt x="18400" y="14044"/>
                    <a:pt x="16267" y="14239"/>
                  </a:cubicBezTo>
                  <a:cubicBezTo>
                    <a:pt x="14133" y="14435"/>
                    <a:pt x="11467" y="14435"/>
                    <a:pt x="8800" y="14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10077450" y="3013161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10159999" y="2740111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487"/>
                    <a:pt x="7624" y="4975"/>
                    <a:pt x="11224" y="8182"/>
                  </a:cubicBezTo>
                  <a:cubicBezTo>
                    <a:pt x="14824" y="11389"/>
                    <a:pt x="18212" y="15316"/>
                    <a:pt x="19906" y="17673"/>
                  </a:cubicBezTo>
                  <a:cubicBezTo>
                    <a:pt x="21600" y="20029"/>
                    <a:pt x="21600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10261600" y="2759161"/>
              <a:ext cx="146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360"/>
                    <a:pt x="18470" y="720"/>
                    <a:pt x="16904" y="2220"/>
                  </a:cubicBezTo>
                  <a:cubicBezTo>
                    <a:pt x="15339" y="3720"/>
                    <a:pt x="13774" y="6360"/>
                    <a:pt x="10957" y="9780"/>
                  </a:cubicBezTo>
                  <a:cubicBezTo>
                    <a:pt x="8139" y="13200"/>
                    <a:pt x="407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0490200" y="3025861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10490199" y="2889834"/>
              <a:ext cx="44451" cy="4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2" fill="norm" stroke="1" extrusionOk="0">
                  <a:moveTo>
                    <a:pt x="21600" y="1242"/>
                  </a:moveTo>
                  <a:cubicBezTo>
                    <a:pt x="16457" y="260"/>
                    <a:pt x="11314" y="-722"/>
                    <a:pt x="7200" y="751"/>
                  </a:cubicBezTo>
                  <a:cubicBezTo>
                    <a:pt x="3086" y="2223"/>
                    <a:pt x="0" y="6151"/>
                    <a:pt x="0" y="10078"/>
                  </a:cubicBezTo>
                  <a:cubicBezTo>
                    <a:pt x="0" y="14005"/>
                    <a:pt x="3086" y="17933"/>
                    <a:pt x="7200" y="19405"/>
                  </a:cubicBezTo>
                  <a:cubicBezTo>
                    <a:pt x="11314" y="20878"/>
                    <a:pt x="16457" y="19896"/>
                    <a:pt x="16457" y="16951"/>
                  </a:cubicBezTo>
                  <a:cubicBezTo>
                    <a:pt x="16457" y="14005"/>
                    <a:pt x="11314" y="9096"/>
                    <a:pt x="10286" y="8605"/>
                  </a:cubicBezTo>
                  <a:cubicBezTo>
                    <a:pt x="9257" y="8114"/>
                    <a:pt x="12343" y="12042"/>
                    <a:pt x="15429" y="15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10642600" y="3159211"/>
              <a:ext cx="152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00"/>
                    <a:pt x="9600" y="12000"/>
                    <a:pt x="6000" y="15600"/>
                  </a:cubicBezTo>
                  <a:cubicBezTo>
                    <a:pt x="2400" y="19200"/>
                    <a:pt x="12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11106133" y="2917911"/>
              <a:ext cx="368318" cy="16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7" fill="norm" stroke="1" extrusionOk="0">
                  <a:moveTo>
                    <a:pt x="6997" y="6400"/>
                  </a:moveTo>
                  <a:cubicBezTo>
                    <a:pt x="6506" y="7200"/>
                    <a:pt x="6015" y="8000"/>
                    <a:pt x="5586" y="9867"/>
                  </a:cubicBezTo>
                  <a:cubicBezTo>
                    <a:pt x="5156" y="11733"/>
                    <a:pt x="4788" y="14667"/>
                    <a:pt x="3990" y="16933"/>
                  </a:cubicBezTo>
                  <a:cubicBezTo>
                    <a:pt x="3192" y="19200"/>
                    <a:pt x="1965" y="20800"/>
                    <a:pt x="1106" y="21200"/>
                  </a:cubicBezTo>
                  <a:cubicBezTo>
                    <a:pt x="247" y="21600"/>
                    <a:pt x="-244" y="20800"/>
                    <a:pt x="124" y="18000"/>
                  </a:cubicBezTo>
                  <a:cubicBezTo>
                    <a:pt x="492" y="15200"/>
                    <a:pt x="1720" y="10400"/>
                    <a:pt x="4174" y="7600"/>
                  </a:cubicBezTo>
                  <a:cubicBezTo>
                    <a:pt x="6629" y="4800"/>
                    <a:pt x="10311" y="4000"/>
                    <a:pt x="13379" y="3067"/>
                  </a:cubicBezTo>
                  <a:cubicBezTo>
                    <a:pt x="16447" y="2133"/>
                    <a:pt x="18901" y="1067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11461750" y="2726198"/>
              <a:ext cx="203200" cy="13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219"/>
                  </a:moveTo>
                  <a:cubicBezTo>
                    <a:pt x="900" y="1206"/>
                    <a:pt x="1800" y="193"/>
                    <a:pt x="3375" y="25"/>
                  </a:cubicBezTo>
                  <a:cubicBezTo>
                    <a:pt x="4950" y="-144"/>
                    <a:pt x="7200" y="531"/>
                    <a:pt x="8438" y="2725"/>
                  </a:cubicBezTo>
                  <a:cubicBezTo>
                    <a:pt x="9675" y="4919"/>
                    <a:pt x="9900" y="8631"/>
                    <a:pt x="9563" y="11162"/>
                  </a:cubicBezTo>
                  <a:cubicBezTo>
                    <a:pt x="9225" y="13694"/>
                    <a:pt x="8325" y="15044"/>
                    <a:pt x="7088" y="16562"/>
                  </a:cubicBezTo>
                  <a:cubicBezTo>
                    <a:pt x="5850" y="18081"/>
                    <a:pt x="4275" y="19769"/>
                    <a:pt x="4388" y="20612"/>
                  </a:cubicBezTo>
                  <a:cubicBezTo>
                    <a:pt x="4500" y="21456"/>
                    <a:pt x="6300" y="21456"/>
                    <a:pt x="9450" y="20781"/>
                  </a:cubicBezTo>
                  <a:cubicBezTo>
                    <a:pt x="12600" y="20106"/>
                    <a:pt x="17100" y="18756"/>
                    <a:pt x="21600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11576050" y="2721061"/>
              <a:ext cx="198764" cy="50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2" fill="norm" stroke="1" extrusionOk="0">
                  <a:moveTo>
                    <a:pt x="15525" y="0"/>
                  </a:moveTo>
                  <a:cubicBezTo>
                    <a:pt x="17775" y="2410"/>
                    <a:pt x="20025" y="4820"/>
                    <a:pt x="20813" y="7364"/>
                  </a:cubicBezTo>
                  <a:cubicBezTo>
                    <a:pt x="21600" y="9907"/>
                    <a:pt x="20925" y="12585"/>
                    <a:pt x="18675" y="14995"/>
                  </a:cubicBezTo>
                  <a:cubicBezTo>
                    <a:pt x="16425" y="17405"/>
                    <a:pt x="12600" y="19547"/>
                    <a:pt x="9225" y="20574"/>
                  </a:cubicBezTo>
                  <a:cubicBezTo>
                    <a:pt x="5850" y="21600"/>
                    <a:pt x="2925" y="21511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6502400" y="3559261"/>
              <a:ext cx="49360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7"/>
                  </a:moveTo>
                  <a:cubicBezTo>
                    <a:pt x="222" y="527"/>
                    <a:pt x="445" y="527"/>
                    <a:pt x="732" y="615"/>
                  </a:cubicBezTo>
                  <a:cubicBezTo>
                    <a:pt x="1019" y="702"/>
                    <a:pt x="1371" y="878"/>
                    <a:pt x="1727" y="878"/>
                  </a:cubicBezTo>
                  <a:cubicBezTo>
                    <a:pt x="2084" y="878"/>
                    <a:pt x="2445" y="702"/>
                    <a:pt x="2816" y="527"/>
                  </a:cubicBezTo>
                  <a:cubicBezTo>
                    <a:pt x="3186" y="351"/>
                    <a:pt x="3566" y="176"/>
                    <a:pt x="3918" y="88"/>
                  </a:cubicBezTo>
                  <a:cubicBezTo>
                    <a:pt x="4270" y="0"/>
                    <a:pt x="4594" y="0"/>
                    <a:pt x="4932" y="0"/>
                  </a:cubicBezTo>
                  <a:cubicBezTo>
                    <a:pt x="5270" y="0"/>
                    <a:pt x="5622" y="0"/>
                    <a:pt x="5979" y="263"/>
                  </a:cubicBezTo>
                  <a:cubicBezTo>
                    <a:pt x="6336" y="527"/>
                    <a:pt x="6697" y="1054"/>
                    <a:pt x="7077" y="1580"/>
                  </a:cubicBezTo>
                  <a:cubicBezTo>
                    <a:pt x="7456" y="2107"/>
                    <a:pt x="7855" y="2634"/>
                    <a:pt x="8257" y="3161"/>
                  </a:cubicBezTo>
                  <a:cubicBezTo>
                    <a:pt x="8660" y="3688"/>
                    <a:pt x="9068" y="4215"/>
                    <a:pt x="9415" y="4654"/>
                  </a:cubicBezTo>
                  <a:cubicBezTo>
                    <a:pt x="9763" y="5093"/>
                    <a:pt x="10050" y="5444"/>
                    <a:pt x="10342" y="5795"/>
                  </a:cubicBezTo>
                  <a:cubicBezTo>
                    <a:pt x="10633" y="6146"/>
                    <a:pt x="10930" y="6498"/>
                    <a:pt x="11240" y="6761"/>
                  </a:cubicBezTo>
                  <a:cubicBezTo>
                    <a:pt x="11550" y="7024"/>
                    <a:pt x="11874" y="7200"/>
                    <a:pt x="12189" y="7376"/>
                  </a:cubicBezTo>
                  <a:cubicBezTo>
                    <a:pt x="12504" y="7551"/>
                    <a:pt x="12810" y="7727"/>
                    <a:pt x="13116" y="7902"/>
                  </a:cubicBezTo>
                  <a:cubicBezTo>
                    <a:pt x="13421" y="8078"/>
                    <a:pt x="13727" y="8254"/>
                    <a:pt x="14033" y="8429"/>
                  </a:cubicBezTo>
                  <a:cubicBezTo>
                    <a:pt x="14338" y="8605"/>
                    <a:pt x="14644" y="8780"/>
                    <a:pt x="14940" y="8956"/>
                  </a:cubicBezTo>
                  <a:cubicBezTo>
                    <a:pt x="15237" y="9132"/>
                    <a:pt x="15524" y="9307"/>
                    <a:pt x="15876" y="9659"/>
                  </a:cubicBezTo>
                  <a:cubicBezTo>
                    <a:pt x="16228" y="10010"/>
                    <a:pt x="16645" y="10537"/>
                    <a:pt x="17048" y="10976"/>
                  </a:cubicBezTo>
                  <a:cubicBezTo>
                    <a:pt x="17450" y="11415"/>
                    <a:pt x="17839" y="11766"/>
                    <a:pt x="18210" y="12293"/>
                  </a:cubicBezTo>
                  <a:cubicBezTo>
                    <a:pt x="18580" y="12820"/>
                    <a:pt x="18932" y="13522"/>
                    <a:pt x="19308" y="14312"/>
                  </a:cubicBezTo>
                  <a:cubicBezTo>
                    <a:pt x="19683" y="15102"/>
                    <a:pt x="20081" y="15980"/>
                    <a:pt x="20433" y="16859"/>
                  </a:cubicBezTo>
                  <a:cubicBezTo>
                    <a:pt x="20785" y="17737"/>
                    <a:pt x="21091" y="18615"/>
                    <a:pt x="21294" y="19141"/>
                  </a:cubicBezTo>
                  <a:cubicBezTo>
                    <a:pt x="21498" y="19668"/>
                    <a:pt x="21600" y="19844"/>
                    <a:pt x="21600" y="20195"/>
                  </a:cubicBezTo>
                  <a:cubicBezTo>
                    <a:pt x="21600" y="20546"/>
                    <a:pt x="21498" y="21073"/>
                    <a:pt x="21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6558418" y="3654503"/>
              <a:ext cx="4420732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64" fill="norm" stroke="1" extrusionOk="0">
                  <a:moveTo>
                    <a:pt x="316" y="16202"/>
                  </a:moveTo>
                  <a:cubicBezTo>
                    <a:pt x="253" y="15189"/>
                    <a:pt x="191" y="14176"/>
                    <a:pt x="129" y="12489"/>
                  </a:cubicBezTo>
                  <a:cubicBezTo>
                    <a:pt x="67" y="10801"/>
                    <a:pt x="5" y="8439"/>
                    <a:pt x="0" y="6414"/>
                  </a:cubicBezTo>
                  <a:cubicBezTo>
                    <a:pt x="-5" y="4389"/>
                    <a:pt x="47" y="2701"/>
                    <a:pt x="124" y="1520"/>
                  </a:cubicBezTo>
                  <a:cubicBezTo>
                    <a:pt x="202" y="339"/>
                    <a:pt x="305" y="-336"/>
                    <a:pt x="517" y="170"/>
                  </a:cubicBezTo>
                  <a:cubicBezTo>
                    <a:pt x="729" y="676"/>
                    <a:pt x="1050" y="2364"/>
                    <a:pt x="1391" y="3376"/>
                  </a:cubicBezTo>
                  <a:cubicBezTo>
                    <a:pt x="1732" y="4389"/>
                    <a:pt x="2094" y="4726"/>
                    <a:pt x="2477" y="4895"/>
                  </a:cubicBezTo>
                  <a:cubicBezTo>
                    <a:pt x="2859" y="5064"/>
                    <a:pt x="3262" y="5064"/>
                    <a:pt x="3614" y="4895"/>
                  </a:cubicBezTo>
                  <a:cubicBezTo>
                    <a:pt x="3966" y="4726"/>
                    <a:pt x="4265" y="4389"/>
                    <a:pt x="4586" y="4051"/>
                  </a:cubicBezTo>
                  <a:cubicBezTo>
                    <a:pt x="4906" y="3714"/>
                    <a:pt x="5248" y="3376"/>
                    <a:pt x="5599" y="3039"/>
                  </a:cubicBezTo>
                  <a:cubicBezTo>
                    <a:pt x="5951" y="2701"/>
                    <a:pt x="6313" y="2364"/>
                    <a:pt x="6700" y="2026"/>
                  </a:cubicBezTo>
                  <a:cubicBezTo>
                    <a:pt x="7088" y="1689"/>
                    <a:pt x="7502" y="1351"/>
                    <a:pt x="7905" y="1183"/>
                  </a:cubicBezTo>
                  <a:cubicBezTo>
                    <a:pt x="8308" y="1014"/>
                    <a:pt x="8701" y="1014"/>
                    <a:pt x="9115" y="1014"/>
                  </a:cubicBezTo>
                  <a:cubicBezTo>
                    <a:pt x="9528" y="1014"/>
                    <a:pt x="9963" y="1014"/>
                    <a:pt x="10397" y="1014"/>
                  </a:cubicBezTo>
                  <a:cubicBezTo>
                    <a:pt x="10831" y="1014"/>
                    <a:pt x="11265" y="1014"/>
                    <a:pt x="11715" y="1351"/>
                  </a:cubicBezTo>
                  <a:cubicBezTo>
                    <a:pt x="12165" y="1689"/>
                    <a:pt x="12630" y="2364"/>
                    <a:pt x="13090" y="3039"/>
                  </a:cubicBezTo>
                  <a:cubicBezTo>
                    <a:pt x="13551" y="3714"/>
                    <a:pt x="14006" y="4389"/>
                    <a:pt x="14352" y="4895"/>
                  </a:cubicBezTo>
                  <a:cubicBezTo>
                    <a:pt x="14698" y="5401"/>
                    <a:pt x="14936" y="5739"/>
                    <a:pt x="15288" y="6414"/>
                  </a:cubicBezTo>
                  <a:cubicBezTo>
                    <a:pt x="15639" y="7089"/>
                    <a:pt x="16105" y="8101"/>
                    <a:pt x="16549" y="8945"/>
                  </a:cubicBezTo>
                  <a:cubicBezTo>
                    <a:pt x="16994" y="9789"/>
                    <a:pt x="17418" y="10464"/>
                    <a:pt x="17893" y="11308"/>
                  </a:cubicBezTo>
                  <a:cubicBezTo>
                    <a:pt x="18369" y="12151"/>
                    <a:pt x="18896" y="13164"/>
                    <a:pt x="19382" y="14176"/>
                  </a:cubicBezTo>
                  <a:cubicBezTo>
                    <a:pt x="19868" y="15189"/>
                    <a:pt x="20313" y="16202"/>
                    <a:pt x="20675" y="17383"/>
                  </a:cubicBezTo>
                  <a:cubicBezTo>
                    <a:pt x="21037" y="18564"/>
                    <a:pt x="21316" y="19914"/>
                    <a:pt x="21595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098550" y="4946650"/>
              <a:ext cx="50800" cy="37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272"/>
                  </a:moveTo>
                  <a:cubicBezTo>
                    <a:pt x="0" y="669"/>
                    <a:pt x="0" y="66"/>
                    <a:pt x="1350" y="5"/>
                  </a:cubicBezTo>
                  <a:cubicBezTo>
                    <a:pt x="2700" y="-55"/>
                    <a:pt x="5400" y="428"/>
                    <a:pt x="7200" y="2238"/>
                  </a:cubicBezTo>
                  <a:cubicBezTo>
                    <a:pt x="9000" y="4048"/>
                    <a:pt x="9900" y="7185"/>
                    <a:pt x="9900" y="10323"/>
                  </a:cubicBezTo>
                  <a:cubicBezTo>
                    <a:pt x="9900" y="13460"/>
                    <a:pt x="9000" y="16598"/>
                    <a:pt x="9000" y="18528"/>
                  </a:cubicBezTo>
                  <a:cubicBezTo>
                    <a:pt x="9000" y="20459"/>
                    <a:pt x="9900" y="21183"/>
                    <a:pt x="12150" y="21364"/>
                  </a:cubicBezTo>
                  <a:cubicBezTo>
                    <a:pt x="14400" y="21545"/>
                    <a:pt x="18000" y="21183"/>
                    <a:pt x="21600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1200149" y="515311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1212849" y="504516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1282699" y="4937211"/>
              <a:ext cx="156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844"/>
                    <a:pt x="21600" y="9687"/>
                    <a:pt x="18900" y="13287"/>
                  </a:cubicBezTo>
                  <a:cubicBezTo>
                    <a:pt x="16200" y="16887"/>
                    <a:pt x="810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1274999" y="5069430"/>
              <a:ext cx="79668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73" fill="norm" stroke="1" extrusionOk="0">
                  <a:moveTo>
                    <a:pt x="18631" y="2607"/>
                  </a:moveTo>
                  <a:cubicBezTo>
                    <a:pt x="19738" y="1240"/>
                    <a:pt x="20846" y="-127"/>
                    <a:pt x="20846" y="10"/>
                  </a:cubicBezTo>
                  <a:cubicBezTo>
                    <a:pt x="20846" y="146"/>
                    <a:pt x="19738" y="1787"/>
                    <a:pt x="16138" y="4795"/>
                  </a:cubicBezTo>
                  <a:cubicBezTo>
                    <a:pt x="12538" y="7802"/>
                    <a:pt x="6446" y="12177"/>
                    <a:pt x="3123" y="15048"/>
                  </a:cubicBezTo>
                  <a:cubicBezTo>
                    <a:pt x="-200" y="17919"/>
                    <a:pt x="-754" y="19286"/>
                    <a:pt x="908" y="20106"/>
                  </a:cubicBezTo>
                  <a:cubicBezTo>
                    <a:pt x="2569" y="20926"/>
                    <a:pt x="6446" y="21200"/>
                    <a:pt x="1032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1379742" y="5093950"/>
              <a:ext cx="118859" cy="16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09" fill="norm" stroke="1" extrusionOk="0">
                  <a:moveTo>
                    <a:pt x="1919" y="11894"/>
                  </a:moveTo>
                  <a:cubicBezTo>
                    <a:pt x="5643" y="9124"/>
                    <a:pt x="9367" y="6355"/>
                    <a:pt x="11415" y="4278"/>
                  </a:cubicBezTo>
                  <a:cubicBezTo>
                    <a:pt x="13464" y="2201"/>
                    <a:pt x="13836" y="817"/>
                    <a:pt x="13091" y="263"/>
                  </a:cubicBezTo>
                  <a:cubicBezTo>
                    <a:pt x="12346" y="-291"/>
                    <a:pt x="10484" y="-14"/>
                    <a:pt x="8250" y="1509"/>
                  </a:cubicBezTo>
                  <a:cubicBezTo>
                    <a:pt x="6015" y="3032"/>
                    <a:pt x="3409" y="5801"/>
                    <a:pt x="1733" y="8847"/>
                  </a:cubicBezTo>
                  <a:cubicBezTo>
                    <a:pt x="57" y="11894"/>
                    <a:pt x="-688" y="15217"/>
                    <a:pt x="802" y="17571"/>
                  </a:cubicBezTo>
                  <a:cubicBezTo>
                    <a:pt x="2291" y="19924"/>
                    <a:pt x="6015" y="21309"/>
                    <a:pt x="9740" y="21309"/>
                  </a:cubicBezTo>
                  <a:cubicBezTo>
                    <a:pt x="13464" y="21309"/>
                    <a:pt x="17188" y="19924"/>
                    <a:pt x="20912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517650" y="4962611"/>
              <a:ext cx="44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714"/>
                    <a:pt x="9257" y="3429"/>
                    <a:pt x="5657" y="7029"/>
                  </a:cubicBezTo>
                  <a:cubicBezTo>
                    <a:pt x="2057" y="10629"/>
                    <a:pt x="1029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1555750" y="5045161"/>
              <a:ext cx="38100" cy="17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7200" y="16595"/>
                  </a:moveTo>
                  <a:cubicBezTo>
                    <a:pt x="3600" y="18702"/>
                    <a:pt x="0" y="20810"/>
                    <a:pt x="0" y="21205"/>
                  </a:cubicBezTo>
                  <a:cubicBezTo>
                    <a:pt x="0" y="21600"/>
                    <a:pt x="3600" y="20283"/>
                    <a:pt x="7800" y="16463"/>
                  </a:cubicBezTo>
                  <a:cubicBezTo>
                    <a:pt x="12000" y="12644"/>
                    <a:pt x="16800" y="6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651533" y="4943561"/>
              <a:ext cx="820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6506" y="0"/>
                  </a:moveTo>
                  <a:cubicBezTo>
                    <a:pt x="4845" y="6000"/>
                    <a:pt x="3183" y="12000"/>
                    <a:pt x="2075" y="15514"/>
                  </a:cubicBezTo>
                  <a:cubicBezTo>
                    <a:pt x="968" y="19029"/>
                    <a:pt x="414" y="20057"/>
                    <a:pt x="137" y="20057"/>
                  </a:cubicBezTo>
                  <a:cubicBezTo>
                    <a:pt x="-140" y="20057"/>
                    <a:pt x="-140" y="19029"/>
                    <a:pt x="1522" y="17571"/>
                  </a:cubicBezTo>
                  <a:cubicBezTo>
                    <a:pt x="3183" y="16114"/>
                    <a:pt x="6506" y="14229"/>
                    <a:pt x="9552" y="13200"/>
                  </a:cubicBezTo>
                  <a:cubicBezTo>
                    <a:pt x="12598" y="12171"/>
                    <a:pt x="15368" y="12000"/>
                    <a:pt x="17029" y="12343"/>
                  </a:cubicBezTo>
                  <a:cubicBezTo>
                    <a:pt x="18691" y="12686"/>
                    <a:pt x="19245" y="13543"/>
                    <a:pt x="19245" y="14914"/>
                  </a:cubicBezTo>
                  <a:cubicBezTo>
                    <a:pt x="19245" y="16286"/>
                    <a:pt x="18691" y="18171"/>
                    <a:pt x="18968" y="19371"/>
                  </a:cubicBezTo>
                  <a:cubicBezTo>
                    <a:pt x="19245" y="20571"/>
                    <a:pt x="20352" y="21086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794139" y="5080774"/>
              <a:ext cx="81052" cy="10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919" fill="norm" stroke="1" extrusionOk="0">
                  <a:moveTo>
                    <a:pt x="5603" y="14764"/>
                  </a:moveTo>
                  <a:cubicBezTo>
                    <a:pt x="6683" y="12604"/>
                    <a:pt x="7763" y="10444"/>
                    <a:pt x="6953" y="9364"/>
                  </a:cubicBezTo>
                  <a:cubicBezTo>
                    <a:pt x="6143" y="8284"/>
                    <a:pt x="3443" y="8284"/>
                    <a:pt x="1823" y="9580"/>
                  </a:cubicBezTo>
                  <a:cubicBezTo>
                    <a:pt x="203" y="10876"/>
                    <a:pt x="-337" y="13468"/>
                    <a:pt x="203" y="15628"/>
                  </a:cubicBezTo>
                  <a:cubicBezTo>
                    <a:pt x="743" y="17788"/>
                    <a:pt x="2363" y="19516"/>
                    <a:pt x="4523" y="20380"/>
                  </a:cubicBezTo>
                  <a:cubicBezTo>
                    <a:pt x="6683" y="21244"/>
                    <a:pt x="9383" y="21244"/>
                    <a:pt x="12353" y="19084"/>
                  </a:cubicBezTo>
                  <a:cubicBezTo>
                    <a:pt x="15323" y="16924"/>
                    <a:pt x="18563" y="12604"/>
                    <a:pt x="19913" y="9148"/>
                  </a:cubicBezTo>
                  <a:cubicBezTo>
                    <a:pt x="21263" y="5692"/>
                    <a:pt x="20723" y="3100"/>
                    <a:pt x="19103" y="1588"/>
                  </a:cubicBezTo>
                  <a:cubicBezTo>
                    <a:pt x="17483" y="76"/>
                    <a:pt x="14783" y="-356"/>
                    <a:pt x="12623" y="292"/>
                  </a:cubicBezTo>
                  <a:cubicBezTo>
                    <a:pt x="10463" y="940"/>
                    <a:pt x="8843" y="2668"/>
                    <a:pt x="8033" y="4612"/>
                  </a:cubicBezTo>
                  <a:cubicBezTo>
                    <a:pt x="7223" y="6556"/>
                    <a:pt x="7223" y="8716"/>
                    <a:pt x="7223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918879" y="5103255"/>
              <a:ext cx="80212" cy="6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68" fill="norm" stroke="1" extrusionOk="0">
                  <a:moveTo>
                    <a:pt x="11322" y="6371"/>
                  </a:moveTo>
                  <a:cubicBezTo>
                    <a:pt x="9660" y="3392"/>
                    <a:pt x="7999" y="413"/>
                    <a:pt x="6060" y="40"/>
                  </a:cubicBezTo>
                  <a:cubicBezTo>
                    <a:pt x="4122" y="-332"/>
                    <a:pt x="1906" y="1902"/>
                    <a:pt x="799" y="5627"/>
                  </a:cubicBezTo>
                  <a:cubicBezTo>
                    <a:pt x="-309" y="9351"/>
                    <a:pt x="-309" y="14565"/>
                    <a:pt x="1076" y="17544"/>
                  </a:cubicBezTo>
                  <a:cubicBezTo>
                    <a:pt x="2460" y="20523"/>
                    <a:pt x="5229" y="21268"/>
                    <a:pt x="7999" y="21268"/>
                  </a:cubicBezTo>
                  <a:cubicBezTo>
                    <a:pt x="10768" y="21268"/>
                    <a:pt x="13537" y="20523"/>
                    <a:pt x="15753" y="18661"/>
                  </a:cubicBezTo>
                  <a:cubicBezTo>
                    <a:pt x="17968" y="16799"/>
                    <a:pt x="19629" y="13820"/>
                    <a:pt x="20460" y="10468"/>
                  </a:cubicBezTo>
                  <a:cubicBezTo>
                    <a:pt x="21291" y="7116"/>
                    <a:pt x="21291" y="3392"/>
                    <a:pt x="19353" y="1902"/>
                  </a:cubicBezTo>
                  <a:cubicBezTo>
                    <a:pt x="17414" y="413"/>
                    <a:pt x="13537" y="1158"/>
                    <a:pt x="12429" y="3020"/>
                  </a:cubicBezTo>
                  <a:cubicBezTo>
                    <a:pt x="11322" y="4882"/>
                    <a:pt x="12983" y="7861"/>
                    <a:pt x="14645" y="1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2059516" y="4834528"/>
              <a:ext cx="149105" cy="3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67" fill="norm" stroke="1" extrusionOk="0">
                  <a:moveTo>
                    <a:pt x="8823" y="16837"/>
                  </a:moveTo>
                  <a:cubicBezTo>
                    <a:pt x="7301" y="16583"/>
                    <a:pt x="5780" y="16329"/>
                    <a:pt x="4411" y="16392"/>
                  </a:cubicBezTo>
                  <a:cubicBezTo>
                    <a:pt x="3042" y="16456"/>
                    <a:pt x="1825" y="16837"/>
                    <a:pt x="1065" y="17409"/>
                  </a:cubicBezTo>
                  <a:cubicBezTo>
                    <a:pt x="304" y="17980"/>
                    <a:pt x="0" y="18743"/>
                    <a:pt x="0" y="19442"/>
                  </a:cubicBezTo>
                  <a:cubicBezTo>
                    <a:pt x="0" y="20140"/>
                    <a:pt x="304" y="20776"/>
                    <a:pt x="1977" y="21093"/>
                  </a:cubicBezTo>
                  <a:cubicBezTo>
                    <a:pt x="3651" y="21411"/>
                    <a:pt x="6693" y="21411"/>
                    <a:pt x="9583" y="20077"/>
                  </a:cubicBezTo>
                  <a:cubicBezTo>
                    <a:pt x="12473" y="18743"/>
                    <a:pt x="15211" y="16075"/>
                    <a:pt x="17189" y="12898"/>
                  </a:cubicBezTo>
                  <a:cubicBezTo>
                    <a:pt x="19166" y="9722"/>
                    <a:pt x="20383" y="6037"/>
                    <a:pt x="20992" y="3813"/>
                  </a:cubicBezTo>
                  <a:cubicBezTo>
                    <a:pt x="21600" y="1590"/>
                    <a:pt x="21600" y="827"/>
                    <a:pt x="20839" y="383"/>
                  </a:cubicBezTo>
                  <a:cubicBezTo>
                    <a:pt x="20079" y="-62"/>
                    <a:pt x="18558" y="-189"/>
                    <a:pt x="16885" y="383"/>
                  </a:cubicBezTo>
                  <a:cubicBezTo>
                    <a:pt x="15211" y="955"/>
                    <a:pt x="13386" y="2225"/>
                    <a:pt x="12169" y="4766"/>
                  </a:cubicBezTo>
                  <a:cubicBezTo>
                    <a:pt x="10952" y="7307"/>
                    <a:pt x="10344" y="11119"/>
                    <a:pt x="10648" y="14042"/>
                  </a:cubicBezTo>
                  <a:cubicBezTo>
                    <a:pt x="10952" y="16964"/>
                    <a:pt x="12169" y="18997"/>
                    <a:pt x="13386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2413000" y="5086618"/>
              <a:ext cx="146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130" y="11918"/>
                    <a:pt x="6261" y="3818"/>
                    <a:pt x="9861" y="1118"/>
                  </a:cubicBezTo>
                  <a:cubicBezTo>
                    <a:pt x="13461" y="-1582"/>
                    <a:pt x="1753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2406649" y="5172161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3287183" y="4968961"/>
              <a:ext cx="97367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0"/>
                  </a:moveTo>
                  <a:cubicBezTo>
                    <a:pt x="17843" y="3158"/>
                    <a:pt x="14087" y="6316"/>
                    <a:pt x="10800" y="9600"/>
                  </a:cubicBezTo>
                  <a:cubicBezTo>
                    <a:pt x="7513" y="12884"/>
                    <a:pt x="4696" y="16295"/>
                    <a:pt x="2817" y="18442"/>
                  </a:cubicBezTo>
                  <a:cubicBezTo>
                    <a:pt x="939" y="20589"/>
                    <a:pt x="0" y="21474"/>
                    <a:pt x="0" y="21537"/>
                  </a:cubicBezTo>
                  <a:cubicBezTo>
                    <a:pt x="0" y="21600"/>
                    <a:pt x="939" y="20842"/>
                    <a:pt x="1878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3429000" y="5003833"/>
              <a:ext cx="30839" cy="27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22" fill="norm" stroke="1" extrusionOk="0">
                  <a:moveTo>
                    <a:pt x="4320" y="2230"/>
                  </a:moveTo>
                  <a:cubicBezTo>
                    <a:pt x="10080" y="1076"/>
                    <a:pt x="15840" y="-78"/>
                    <a:pt x="18720" y="4"/>
                  </a:cubicBezTo>
                  <a:cubicBezTo>
                    <a:pt x="21600" y="87"/>
                    <a:pt x="21600" y="1406"/>
                    <a:pt x="19440" y="4127"/>
                  </a:cubicBezTo>
                  <a:cubicBezTo>
                    <a:pt x="17280" y="6847"/>
                    <a:pt x="12960" y="10969"/>
                    <a:pt x="9360" y="14102"/>
                  </a:cubicBezTo>
                  <a:cubicBezTo>
                    <a:pt x="5760" y="17235"/>
                    <a:pt x="2880" y="19378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3162300" y="4937211"/>
              <a:ext cx="4889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5" y="18000"/>
                    <a:pt x="5610" y="14400"/>
                    <a:pt x="8977" y="11314"/>
                  </a:cubicBezTo>
                  <a:cubicBezTo>
                    <a:pt x="12343" y="8229"/>
                    <a:pt x="16270" y="5657"/>
                    <a:pt x="18468" y="3857"/>
                  </a:cubicBezTo>
                  <a:cubicBezTo>
                    <a:pt x="20665" y="2057"/>
                    <a:pt x="211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3880860" y="4907062"/>
              <a:ext cx="119640" cy="4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0" fill="norm" stroke="1" extrusionOk="0">
                  <a:moveTo>
                    <a:pt x="21419" y="3397"/>
                  </a:moveTo>
                  <a:cubicBezTo>
                    <a:pt x="21419" y="2554"/>
                    <a:pt x="21419" y="1711"/>
                    <a:pt x="20661" y="1132"/>
                  </a:cubicBezTo>
                  <a:cubicBezTo>
                    <a:pt x="19903" y="552"/>
                    <a:pt x="18387" y="236"/>
                    <a:pt x="16682" y="78"/>
                  </a:cubicBezTo>
                  <a:cubicBezTo>
                    <a:pt x="14977" y="-80"/>
                    <a:pt x="13082" y="-80"/>
                    <a:pt x="10240" y="868"/>
                  </a:cubicBezTo>
                  <a:cubicBezTo>
                    <a:pt x="7398" y="1817"/>
                    <a:pt x="3608" y="3713"/>
                    <a:pt x="1714" y="6400"/>
                  </a:cubicBezTo>
                  <a:cubicBezTo>
                    <a:pt x="-181" y="9087"/>
                    <a:pt x="-181" y="12564"/>
                    <a:pt x="198" y="14935"/>
                  </a:cubicBezTo>
                  <a:cubicBezTo>
                    <a:pt x="577" y="17305"/>
                    <a:pt x="1335" y="18570"/>
                    <a:pt x="1903" y="19623"/>
                  </a:cubicBezTo>
                  <a:cubicBezTo>
                    <a:pt x="2472" y="20677"/>
                    <a:pt x="2851" y="21520"/>
                    <a:pt x="2851" y="21520"/>
                  </a:cubicBezTo>
                  <a:cubicBezTo>
                    <a:pt x="2851" y="21520"/>
                    <a:pt x="2472" y="20677"/>
                    <a:pt x="2093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3847999" y="5191637"/>
              <a:ext cx="1461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18" fill="norm" stroke="1" extrusionOk="0">
                  <a:moveTo>
                    <a:pt x="1840" y="21118"/>
                  </a:moveTo>
                  <a:cubicBezTo>
                    <a:pt x="623" y="13918"/>
                    <a:pt x="-594" y="6718"/>
                    <a:pt x="319" y="3118"/>
                  </a:cubicBezTo>
                  <a:cubicBezTo>
                    <a:pt x="1231" y="-482"/>
                    <a:pt x="4274" y="-482"/>
                    <a:pt x="8076" y="718"/>
                  </a:cubicBezTo>
                  <a:cubicBezTo>
                    <a:pt x="11879" y="1918"/>
                    <a:pt x="16443" y="4318"/>
                    <a:pt x="21006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4013199" y="5248361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143"/>
                    <a:pt x="12240" y="10286"/>
                    <a:pt x="15840" y="13886"/>
                  </a:cubicBezTo>
                  <a:cubicBezTo>
                    <a:pt x="19440" y="17486"/>
                    <a:pt x="2052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4025900" y="5267411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79"/>
                    <a:pt x="16200" y="758"/>
                    <a:pt x="12600" y="4358"/>
                  </a:cubicBezTo>
                  <a:cubicBezTo>
                    <a:pt x="9000" y="7958"/>
                    <a:pt x="4500" y="14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4331597" y="4951669"/>
              <a:ext cx="132454" cy="42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358" fill="norm" stroke="1" extrusionOk="0">
                  <a:moveTo>
                    <a:pt x="18801" y="2757"/>
                  </a:moveTo>
                  <a:cubicBezTo>
                    <a:pt x="18801" y="2230"/>
                    <a:pt x="18801" y="1703"/>
                    <a:pt x="18635" y="1176"/>
                  </a:cubicBezTo>
                  <a:cubicBezTo>
                    <a:pt x="18469" y="650"/>
                    <a:pt x="18137" y="123"/>
                    <a:pt x="17306" y="17"/>
                  </a:cubicBezTo>
                  <a:cubicBezTo>
                    <a:pt x="16475" y="-88"/>
                    <a:pt x="15146" y="228"/>
                    <a:pt x="12155" y="2177"/>
                  </a:cubicBezTo>
                  <a:cubicBezTo>
                    <a:pt x="9164" y="4127"/>
                    <a:pt x="4512" y="7709"/>
                    <a:pt x="2020" y="10817"/>
                  </a:cubicBezTo>
                  <a:cubicBezTo>
                    <a:pt x="-473" y="13926"/>
                    <a:pt x="-805" y="16560"/>
                    <a:pt x="1853" y="18298"/>
                  </a:cubicBezTo>
                  <a:cubicBezTo>
                    <a:pt x="4512" y="20037"/>
                    <a:pt x="10161" y="20880"/>
                    <a:pt x="13817" y="21196"/>
                  </a:cubicBezTo>
                  <a:cubicBezTo>
                    <a:pt x="17472" y="21512"/>
                    <a:pt x="19133" y="21301"/>
                    <a:pt x="20795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4673600" y="4944557"/>
              <a:ext cx="166978" cy="43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47" fill="norm" stroke="1" extrusionOk="0">
                  <a:moveTo>
                    <a:pt x="7807" y="262"/>
                  </a:moveTo>
                  <a:cubicBezTo>
                    <a:pt x="9108" y="55"/>
                    <a:pt x="10410" y="-153"/>
                    <a:pt x="12101" y="159"/>
                  </a:cubicBezTo>
                  <a:cubicBezTo>
                    <a:pt x="13793" y="470"/>
                    <a:pt x="15875" y="1301"/>
                    <a:pt x="17827" y="3326"/>
                  </a:cubicBezTo>
                  <a:cubicBezTo>
                    <a:pt x="19778" y="5351"/>
                    <a:pt x="21600" y="8570"/>
                    <a:pt x="19778" y="11582"/>
                  </a:cubicBezTo>
                  <a:cubicBezTo>
                    <a:pt x="17957" y="14593"/>
                    <a:pt x="12492" y="17397"/>
                    <a:pt x="8588" y="19007"/>
                  </a:cubicBezTo>
                  <a:cubicBezTo>
                    <a:pt x="4684" y="20616"/>
                    <a:pt x="2342" y="21032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3200400" y="545156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3219450" y="5362661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3270250" y="5476961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3282950" y="5515061"/>
              <a:ext cx="101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3403600" y="5457911"/>
              <a:ext cx="50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3276600" y="4692651"/>
              <a:ext cx="133350" cy="2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7171"/>
                  </a:moveTo>
                  <a:cubicBezTo>
                    <a:pt x="1029" y="6261"/>
                    <a:pt x="2057" y="5352"/>
                    <a:pt x="3086" y="6034"/>
                  </a:cubicBezTo>
                  <a:cubicBezTo>
                    <a:pt x="4114" y="6716"/>
                    <a:pt x="5143" y="8990"/>
                    <a:pt x="5657" y="10695"/>
                  </a:cubicBezTo>
                  <a:cubicBezTo>
                    <a:pt x="6171" y="12400"/>
                    <a:pt x="6171" y="13537"/>
                    <a:pt x="6171" y="14674"/>
                  </a:cubicBezTo>
                  <a:cubicBezTo>
                    <a:pt x="6171" y="15811"/>
                    <a:pt x="6171" y="16948"/>
                    <a:pt x="6171" y="16607"/>
                  </a:cubicBezTo>
                  <a:cubicBezTo>
                    <a:pt x="6171" y="16266"/>
                    <a:pt x="6171" y="14447"/>
                    <a:pt x="6514" y="11832"/>
                  </a:cubicBezTo>
                  <a:cubicBezTo>
                    <a:pt x="6857" y="9217"/>
                    <a:pt x="7543" y="5807"/>
                    <a:pt x="8571" y="3533"/>
                  </a:cubicBezTo>
                  <a:cubicBezTo>
                    <a:pt x="9600" y="1259"/>
                    <a:pt x="10971" y="122"/>
                    <a:pt x="13029" y="9"/>
                  </a:cubicBezTo>
                  <a:cubicBezTo>
                    <a:pt x="15086" y="-105"/>
                    <a:pt x="17829" y="804"/>
                    <a:pt x="19371" y="4556"/>
                  </a:cubicBezTo>
                  <a:cubicBezTo>
                    <a:pt x="20914" y="8308"/>
                    <a:pt x="21257" y="14901"/>
                    <a:pt x="2160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5397500" y="5210261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5384799" y="528646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6073545" y="4956261"/>
              <a:ext cx="136755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8200" y="3638"/>
                    <a:pt x="15254" y="7276"/>
                    <a:pt x="11981" y="10573"/>
                  </a:cubicBezTo>
                  <a:cubicBezTo>
                    <a:pt x="8709" y="13869"/>
                    <a:pt x="5109" y="16825"/>
                    <a:pt x="2818" y="18758"/>
                  </a:cubicBezTo>
                  <a:cubicBezTo>
                    <a:pt x="527" y="20691"/>
                    <a:pt x="-455" y="21600"/>
                    <a:pt x="200" y="21600"/>
                  </a:cubicBezTo>
                  <a:cubicBezTo>
                    <a:pt x="854" y="21600"/>
                    <a:pt x="3145" y="20691"/>
                    <a:pt x="5436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6286500" y="4993230"/>
              <a:ext cx="45673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4" fill="norm" stroke="1" extrusionOk="0">
                  <a:moveTo>
                    <a:pt x="17673" y="1137"/>
                  </a:moveTo>
                  <a:cubicBezTo>
                    <a:pt x="19636" y="541"/>
                    <a:pt x="21600" y="-56"/>
                    <a:pt x="21109" y="4"/>
                  </a:cubicBezTo>
                  <a:cubicBezTo>
                    <a:pt x="20618" y="63"/>
                    <a:pt x="17673" y="779"/>
                    <a:pt x="15218" y="2748"/>
                  </a:cubicBezTo>
                  <a:cubicBezTo>
                    <a:pt x="12764" y="4717"/>
                    <a:pt x="10800" y="7940"/>
                    <a:pt x="9818" y="11042"/>
                  </a:cubicBezTo>
                  <a:cubicBezTo>
                    <a:pt x="8836" y="14145"/>
                    <a:pt x="8836" y="17129"/>
                    <a:pt x="7364" y="18859"/>
                  </a:cubicBezTo>
                  <a:cubicBezTo>
                    <a:pt x="5891" y="20589"/>
                    <a:pt x="2945" y="21067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5956299" y="4957203"/>
              <a:ext cx="527051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2082" y="16240"/>
                    <a:pt x="4164" y="11200"/>
                    <a:pt x="6810" y="7240"/>
                  </a:cubicBezTo>
                  <a:cubicBezTo>
                    <a:pt x="9455" y="3280"/>
                    <a:pt x="12665" y="400"/>
                    <a:pt x="15224" y="40"/>
                  </a:cubicBezTo>
                  <a:cubicBezTo>
                    <a:pt x="17783" y="-320"/>
                    <a:pt x="19692" y="1840"/>
                    <a:pt x="216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5924550" y="562936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5949950" y="549601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6013449" y="5597048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86" y="2735"/>
                    <a:pt x="10971" y="-1585"/>
                    <a:pt x="14571" y="575"/>
                  </a:cubicBezTo>
                  <a:cubicBezTo>
                    <a:pt x="18171" y="2735"/>
                    <a:pt x="198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6032499" y="568016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6201687" y="5610311"/>
              <a:ext cx="340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486"/>
                    <a:pt x="5170" y="10971"/>
                    <a:pt x="1993" y="14571"/>
                  </a:cubicBezTo>
                  <a:cubicBezTo>
                    <a:pt x="-1183" y="18171"/>
                    <a:pt x="88" y="19886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6127749" y="4676999"/>
              <a:ext cx="110945" cy="17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63" fill="norm" stroke="1" extrusionOk="0">
                  <a:moveTo>
                    <a:pt x="0" y="7010"/>
                  </a:moveTo>
                  <a:cubicBezTo>
                    <a:pt x="408" y="9872"/>
                    <a:pt x="815" y="12735"/>
                    <a:pt x="1019" y="15337"/>
                  </a:cubicBezTo>
                  <a:cubicBezTo>
                    <a:pt x="1223" y="17940"/>
                    <a:pt x="1223" y="20282"/>
                    <a:pt x="1019" y="20803"/>
                  </a:cubicBezTo>
                  <a:cubicBezTo>
                    <a:pt x="815" y="21323"/>
                    <a:pt x="408" y="20022"/>
                    <a:pt x="611" y="16769"/>
                  </a:cubicBezTo>
                  <a:cubicBezTo>
                    <a:pt x="815" y="13516"/>
                    <a:pt x="1630" y="8311"/>
                    <a:pt x="2853" y="5058"/>
                  </a:cubicBezTo>
                  <a:cubicBezTo>
                    <a:pt x="4075" y="1805"/>
                    <a:pt x="5706" y="504"/>
                    <a:pt x="8355" y="113"/>
                  </a:cubicBezTo>
                  <a:cubicBezTo>
                    <a:pt x="11004" y="-277"/>
                    <a:pt x="14672" y="243"/>
                    <a:pt x="17117" y="3236"/>
                  </a:cubicBezTo>
                  <a:cubicBezTo>
                    <a:pt x="19562" y="6229"/>
                    <a:pt x="20785" y="11694"/>
                    <a:pt x="21192" y="15077"/>
                  </a:cubicBezTo>
                  <a:cubicBezTo>
                    <a:pt x="21600" y="18460"/>
                    <a:pt x="21192" y="19762"/>
                    <a:pt x="20785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978650" y="4797511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046"/>
                    <a:pt x="8229" y="6092"/>
                    <a:pt x="9257" y="9208"/>
                  </a:cubicBezTo>
                  <a:cubicBezTo>
                    <a:pt x="10286" y="12323"/>
                    <a:pt x="8229" y="15508"/>
                    <a:pt x="7200" y="17446"/>
                  </a:cubicBezTo>
                  <a:cubicBezTo>
                    <a:pt x="6171" y="19385"/>
                    <a:pt x="6171" y="20077"/>
                    <a:pt x="8743" y="20562"/>
                  </a:cubicBezTo>
                  <a:cubicBezTo>
                    <a:pt x="11314" y="21046"/>
                    <a:pt x="16457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762750" y="5162864"/>
              <a:ext cx="634003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029" fill="norm" stroke="1" extrusionOk="0">
                  <a:moveTo>
                    <a:pt x="0" y="21029"/>
                  </a:moveTo>
                  <a:cubicBezTo>
                    <a:pt x="2160" y="19151"/>
                    <a:pt x="4320" y="17272"/>
                    <a:pt x="6804" y="15394"/>
                  </a:cubicBezTo>
                  <a:cubicBezTo>
                    <a:pt x="9288" y="13516"/>
                    <a:pt x="12096" y="11638"/>
                    <a:pt x="14472" y="9290"/>
                  </a:cubicBezTo>
                  <a:cubicBezTo>
                    <a:pt x="16848" y="6942"/>
                    <a:pt x="18792" y="4125"/>
                    <a:pt x="19980" y="2246"/>
                  </a:cubicBezTo>
                  <a:cubicBezTo>
                    <a:pt x="21168" y="368"/>
                    <a:pt x="21600" y="-571"/>
                    <a:pt x="21564" y="368"/>
                  </a:cubicBezTo>
                  <a:cubicBezTo>
                    <a:pt x="21528" y="1307"/>
                    <a:pt x="21024" y="4125"/>
                    <a:pt x="20520" y="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665040" y="5432511"/>
              <a:ext cx="313611" cy="18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45" fill="norm" stroke="1" extrusionOk="0">
                  <a:moveTo>
                    <a:pt x="4518" y="7833"/>
                  </a:moveTo>
                  <a:cubicBezTo>
                    <a:pt x="5098" y="8545"/>
                    <a:pt x="5678" y="9257"/>
                    <a:pt x="5823" y="11393"/>
                  </a:cubicBezTo>
                  <a:cubicBezTo>
                    <a:pt x="5968" y="13530"/>
                    <a:pt x="5678" y="17090"/>
                    <a:pt x="5170" y="19108"/>
                  </a:cubicBezTo>
                  <a:cubicBezTo>
                    <a:pt x="4663" y="21125"/>
                    <a:pt x="3938" y="21600"/>
                    <a:pt x="3068" y="21007"/>
                  </a:cubicBezTo>
                  <a:cubicBezTo>
                    <a:pt x="2198" y="20413"/>
                    <a:pt x="1184" y="18752"/>
                    <a:pt x="604" y="17327"/>
                  </a:cubicBezTo>
                  <a:cubicBezTo>
                    <a:pt x="24" y="15903"/>
                    <a:pt x="-121" y="14716"/>
                    <a:pt x="96" y="13174"/>
                  </a:cubicBezTo>
                  <a:cubicBezTo>
                    <a:pt x="314" y="11631"/>
                    <a:pt x="894" y="9732"/>
                    <a:pt x="3213" y="7952"/>
                  </a:cubicBezTo>
                  <a:cubicBezTo>
                    <a:pt x="5533" y="6171"/>
                    <a:pt x="9592" y="4510"/>
                    <a:pt x="12926" y="3204"/>
                  </a:cubicBezTo>
                  <a:cubicBezTo>
                    <a:pt x="16260" y="1899"/>
                    <a:pt x="18870" y="949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7004050" y="5315534"/>
              <a:ext cx="327864" cy="40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8" fill="norm" stroke="1" extrusionOk="0">
                  <a:moveTo>
                    <a:pt x="0" y="14504"/>
                  </a:moveTo>
                  <a:cubicBezTo>
                    <a:pt x="554" y="16396"/>
                    <a:pt x="1108" y="18289"/>
                    <a:pt x="1592" y="19570"/>
                  </a:cubicBezTo>
                  <a:cubicBezTo>
                    <a:pt x="2077" y="20850"/>
                    <a:pt x="2492" y="21518"/>
                    <a:pt x="2838" y="21518"/>
                  </a:cubicBezTo>
                  <a:cubicBezTo>
                    <a:pt x="3185" y="21518"/>
                    <a:pt x="3462" y="20850"/>
                    <a:pt x="3600" y="18456"/>
                  </a:cubicBezTo>
                  <a:cubicBezTo>
                    <a:pt x="3738" y="16062"/>
                    <a:pt x="3738" y="11943"/>
                    <a:pt x="3531" y="9215"/>
                  </a:cubicBezTo>
                  <a:cubicBezTo>
                    <a:pt x="3323" y="6487"/>
                    <a:pt x="2908" y="5151"/>
                    <a:pt x="2354" y="4260"/>
                  </a:cubicBezTo>
                  <a:cubicBezTo>
                    <a:pt x="1800" y="3370"/>
                    <a:pt x="1108" y="2924"/>
                    <a:pt x="1108" y="2702"/>
                  </a:cubicBezTo>
                  <a:cubicBezTo>
                    <a:pt x="1108" y="2479"/>
                    <a:pt x="1800" y="2479"/>
                    <a:pt x="4431" y="2145"/>
                  </a:cubicBezTo>
                  <a:cubicBezTo>
                    <a:pt x="7062" y="1811"/>
                    <a:pt x="11631" y="1143"/>
                    <a:pt x="14469" y="753"/>
                  </a:cubicBezTo>
                  <a:cubicBezTo>
                    <a:pt x="17308" y="363"/>
                    <a:pt x="18415" y="252"/>
                    <a:pt x="19385" y="141"/>
                  </a:cubicBezTo>
                  <a:cubicBezTo>
                    <a:pt x="20354" y="29"/>
                    <a:pt x="21185" y="-82"/>
                    <a:pt x="21392" y="85"/>
                  </a:cubicBezTo>
                  <a:cubicBezTo>
                    <a:pt x="21600" y="252"/>
                    <a:pt x="21185" y="697"/>
                    <a:pt x="20700" y="1031"/>
                  </a:cubicBezTo>
                  <a:cubicBezTo>
                    <a:pt x="20215" y="1365"/>
                    <a:pt x="19662" y="1588"/>
                    <a:pt x="19108" y="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7148394" y="5434585"/>
              <a:ext cx="154106" cy="20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45" fill="norm" stroke="1" extrusionOk="0">
                  <a:moveTo>
                    <a:pt x="2862" y="3090"/>
                  </a:moveTo>
                  <a:cubicBezTo>
                    <a:pt x="3737" y="1988"/>
                    <a:pt x="4613" y="886"/>
                    <a:pt x="6219" y="335"/>
                  </a:cubicBezTo>
                  <a:cubicBezTo>
                    <a:pt x="7824" y="-216"/>
                    <a:pt x="10159" y="-216"/>
                    <a:pt x="11910" y="1327"/>
                  </a:cubicBezTo>
                  <a:cubicBezTo>
                    <a:pt x="13662" y="2870"/>
                    <a:pt x="14829" y="5955"/>
                    <a:pt x="13078" y="9262"/>
                  </a:cubicBezTo>
                  <a:cubicBezTo>
                    <a:pt x="11327" y="12568"/>
                    <a:pt x="6656" y="16094"/>
                    <a:pt x="3737" y="18188"/>
                  </a:cubicBezTo>
                  <a:cubicBezTo>
                    <a:pt x="819" y="20282"/>
                    <a:pt x="-349" y="20943"/>
                    <a:pt x="89" y="21164"/>
                  </a:cubicBezTo>
                  <a:cubicBezTo>
                    <a:pt x="527" y="21384"/>
                    <a:pt x="2570" y="21164"/>
                    <a:pt x="6219" y="20392"/>
                  </a:cubicBezTo>
                  <a:cubicBezTo>
                    <a:pt x="9867" y="19621"/>
                    <a:pt x="15121" y="18298"/>
                    <a:pt x="17894" y="17527"/>
                  </a:cubicBezTo>
                  <a:cubicBezTo>
                    <a:pt x="20667" y="16755"/>
                    <a:pt x="20959" y="16535"/>
                    <a:pt x="21251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7346950" y="5483311"/>
              <a:ext cx="76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5600"/>
                    <a:pt x="13200" y="11200"/>
                    <a:pt x="9600" y="14800"/>
                  </a:cubicBezTo>
                  <a:cubicBezTo>
                    <a:pt x="6000" y="18400"/>
                    <a:pt x="30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442200" y="5457911"/>
              <a:ext cx="44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7327900" y="5445211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7683500" y="514676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8005118" y="4834522"/>
              <a:ext cx="421332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80" fill="norm" stroke="1" extrusionOk="0">
                  <a:moveTo>
                    <a:pt x="5887" y="6616"/>
                  </a:moveTo>
                  <a:cubicBezTo>
                    <a:pt x="6208" y="7222"/>
                    <a:pt x="6529" y="7829"/>
                    <a:pt x="7331" y="8132"/>
                  </a:cubicBezTo>
                  <a:cubicBezTo>
                    <a:pt x="8133" y="8436"/>
                    <a:pt x="9416" y="8436"/>
                    <a:pt x="10806" y="7768"/>
                  </a:cubicBezTo>
                  <a:cubicBezTo>
                    <a:pt x="12196" y="7101"/>
                    <a:pt x="13693" y="5766"/>
                    <a:pt x="14441" y="4492"/>
                  </a:cubicBezTo>
                  <a:cubicBezTo>
                    <a:pt x="15190" y="3218"/>
                    <a:pt x="15190" y="2004"/>
                    <a:pt x="14709" y="1155"/>
                  </a:cubicBezTo>
                  <a:cubicBezTo>
                    <a:pt x="14228" y="305"/>
                    <a:pt x="13265" y="-180"/>
                    <a:pt x="11875" y="63"/>
                  </a:cubicBezTo>
                  <a:cubicBezTo>
                    <a:pt x="10485" y="305"/>
                    <a:pt x="8667" y="1276"/>
                    <a:pt x="6635" y="3218"/>
                  </a:cubicBezTo>
                  <a:cubicBezTo>
                    <a:pt x="4604" y="5159"/>
                    <a:pt x="2358" y="8072"/>
                    <a:pt x="1129" y="10741"/>
                  </a:cubicBezTo>
                  <a:cubicBezTo>
                    <a:pt x="-101" y="13411"/>
                    <a:pt x="-315" y="15838"/>
                    <a:pt x="434" y="17658"/>
                  </a:cubicBezTo>
                  <a:cubicBezTo>
                    <a:pt x="1182" y="19478"/>
                    <a:pt x="2893" y="20692"/>
                    <a:pt x="5459" y="21056"/>
                  </a:cubicBezTo>
                  <a:cubicBezTo>
                    <a:pt x="8026" y="21420"/>
                    <a:pt x="11447" y="20935"/>
                    <a:pt x="14228" y="20207"/>
                  </a:cubicBezTo>
                  <a:cubicBezTo>
                    <a:pt x="17008" y="19478"/>
                    <a:pt x="19146" y="18508"/>
                    <a:pt x="21285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8369300" y="4346661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8702980" y="4081700"/>
              <a:ext cx="100798" cy="38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503" fill="norm" stroke="1" extrusionOk="0">
                  <a:moveTo>
                    <a:pt x="19633" y="1319"/>
                  </a:moveTo>
                  <a:cubicBezTo>
                    <a:pt x="20056" y="729"/>
                    <a:pt x="20480" y="139"/>
                    <a:pt x="19845" y="21"/>
                  </a:cubicBezTo>
                  <a:cubicBezTo>
                    <a:pt x="19209" y="-97"/>
                    <a:pt x="17515" y="257"/>
                    <a:pt x="14127" y="1673"/>
                  </a:cubicBezTo>
                  <a:cubicBezTo>
                    <a:pt x="10739" y="3090"/>
                    <a:pt x="5656" y="5569"/>
                    <a:pt x="2692" y="8047"/>
                  </a:cubicBezTo>
                  <a:cubicBezTo>
                    <a:pt x="-273" y="10526"/>
                    <a:pt x="-1120" y="13005"/>
                    <a:pt x="1845" y="15247"/>
                  </a:cubicBezTo>
                  <a:cubicBezTo>
                    <a:pt x="4809" y="17490"/>
                    <a:pt x="11586" y="19496"/>
                    <a:pt x="1836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8870949" y="4124411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1829" y="10800"/>
                  </a:cubicBezTo>
                  <a:cubicBezTo>
                    <a:pt x="15429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8982572" y="4124411"/>
              <a:ext cx="5347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3337"/>
                    <a:pt x="12681" y="6673"/>
                    <a:pt x="8943" y="9922"/>
                  </a:cubicBezTo>
                  <a:cubicBezTo>
                    <a:pt x="5204" y="13171"/>
                    <a:pt x="1881" y="16332"/>
                    <a:pt x="635" y="18263"/>
                  </a:cubicBezTo>
                  <a:cubicBezTo>
                    <a:pt x="-611" y="20195"/>
                    <a:pt x="220" y="20898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9066577" y="4372061"/>
              <a:ext cx="1392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00"/>
                    <a:pt x="-1303" y="8400"/>
                    <a:pt x="240" y="12000"/>
                  </a:cubicBezTo>
                  <a:cubicBezTo>
                    <a:pt x="1783" y="15600"/>
                    <a:pt x="11040" y="186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9056808" y="4232361"/>
              <a:ext cx="49093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756" fill="norm" stroke="1" extrusionOk="0">
                  <a:moveTo>
                    <a:pt x="10073" y="17053"/>
                  </a:moveTo>
                  <a:cubicBezTo>
                    <a:pt x="5573" y="14779"/>
                    <a:pt x="1073" y="12505"/>
                    <a:pt x="173" y="13642"/>
                  </a:cubicBezTo>
                  <a:cubicBezTo>
                    <a:pt x="-727" y="14779"/>
                    <a:pt x="1973" y="19326"/>
                    <a:pt x="6023" y="20463"/>
                  </a:cubicBezTo>
                  <a:cubicBezTo>
                    <a:pt x="10073" y="21600"/>
                    <a:pt x="15473" y="19326"/>
                    <a:pt x="18173" y="15347"/>
                  </a:cubicBezTo>
                  <a:cubicBezTo>
                    <a:pt x="20873" y="11368"/>
                    <a:pt x="20873" y="5684"/>
                    <a:pt x="20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9271000" y="4308561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9667634" y="4156161"/>
              <a:ext cx="105016" cy="2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4" fill="norm" stroke="1" extrusionOk="0">
                  <a:moveTo>
                    <a:pt x="12361" y="0"/>
                  </a:moveTo>
                  <a:cubicBezTo>
                    <a:pt x="8905" y="2974"/>
                    <a:pt x="5449" y="5948"/>
                    <a:pt x="3289" y="8922"/>
                  </a:cubicBezTo>
                  <a:cubicBezTo>
                    <a:pt x="1129" y="11896"/>
                    <a:pt x="265" y="14870"/>
                    <a:pt x="49" y="16983"/>
                  </a:cubicBezTo>
                  <a:cubicBezTo>
                    <a:pt x="-167" y="19096"/>
                    <a:pt x="265" y="20348"/>
                    <a:pt x="2641" y="20974"/>
                  </a:cubicBezTo>
                  <a:cubicBezTo>
                    <a:pt x="5017" y="21600"/>
                    <a:pt x="9337" y="21600"/>
                    <a:pt x="12793" y="21052"/>
                  </a:cubicBezTo>
                  <a:cubicBezTo>
                    <a:pt x="16249" y="20504"/>
                    <a:pt x="18841" y="19409"/>
                    <a:pt x="21433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9827171" y="4073762"/>
              <a:ext cx="116517" cy="4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393" fill="norm" stroke="1" extrusionOk="0">
                  <a:moveTo>
                    <a:pt x="6155" y="11484"/>
                  </a:moveTo>
                  <a:cubicBezTo>
                    <a:pt x="5776" y="14463"/>
                    <a:pt x="5397" y="17443"/>
                    <a:pt x="5208" y="19198"/>
                  </a:cubicBezTo>
                  <a:cubicBezTo>
                    <a:pt x="5018" y="20954"/>
                    <a:pt x="5018" y="21486"/>
                    <a:pt x="4639" y="21380"/>
                  </a:cubicBezTo>
                  <a:cubicBezTo>
                    <a:pt x="4260" y="21273"/>
                    <a:pt x="3502" y="20528"/>
                    <a:pt x="2745" y="18560"/>
                  </a:cubicBezTo>
                  <a:cubicBezTo>
                    <a:pt x="1987" y="16591"/>
                    <a:pt x="1229" y="13399"/>
                    <a:pt x="660" y="10314"/>
                  </a:cubicBezTo>
                  <a:cubicBezTo>
                    <a:pt x="92" y="7228"/>
                    <a:pt x="-287" y="4249"/>
                    <a:pt x="281" y="2493"/>
                  </a:cubicBezTo>
                  <a:cubicBezTo>
                    <a:pt x="850" y="737"/>
                    <a:pt x="2366" y="205"/>
                    <a:pt x="4260" y="46"/>
                  </a:cubicBezTo>
                  <a:cubicBezTo>
                    <a:pt x="6155" y="-114"/>
                    <a:pt x="8429" y="99"/>
                    <a:pt x="11081" y="1429"/>
                  </a:cubicBezTo>
                  <a:cubicBezTo>
                    <a:pt x="13734" y="2759"/>
                    <a:pt x="16766" y="5206"/>
                    <a:pt x="17713" y="6643"/>
                  </a:cubicBezTo>
                  <a:cubicBezTo>
                    <a:pt x="18660" y="8079"/>
                    <a:pt x="17524" y="8505"/>
                    <a:pt x="16197" y="8877"/>
                  </a:cubicBezTo>
                  <a:cubicBezTo>
                    <a:pt x="14871" y="9250"/>
                    <a:pt x="13355" y="9569"/>
                    <a:pt x="13166" y="9516"/>
                  </a:cubicBezTo>
                  <a:cubicBezTo>
                    <a:pt x="12976" y="9462"/>
                    <a:pt x="14113" y="9037"/>
                    <a:pt x="15439" y="8984"/>
                  </a:cubicBezTo>
                  <a:cubicBezTo>
                    <a:pt x="16766" y="8930"/>
                    <a:pt x="18281" y="9250"/>
                    <a:pt x="19418" y="9675"/>
                  </a:cubicBezTo>
                  <a:cubicBezTo>
                    <a:pt x="20555" y="10101"/>
                    <a:pt x="21313" y="10633"/>
                    <a:pt x="20555" y="11324"/>
                  </a:cubicBezTo>
                  <a:cubicBezTo>
                    <a:pt x="19797" y="12016"/>
                    <a:pt x="17524" y="12867"/>
                    <a:pt x="15439" y="13346"/>
                  </a:cubicBezTo>
                  <a:cubicBezTo>
                    <a:pt x="13355" y="13825"/>
                    <a:pt x="11460" y="13931"/>
                    <a:pt x="11271" y="13719"/>
                  </a:cubicBezTo>
                  <a:cubicBezTo>
                    <a:pt x="11081" y="13506"/>
                    <a:pt x="12597" y="12974"/>
                    <a:pt x="14113" y="12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9998732" y="4280484"/>
              <a:ext cx="80339" cy="7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0698" fill="norm" stroke="1" extrusionOk="0">
                  <a:moveTo>
                    <a:pt x="13602" y="2490"/>
                  </a:moveTo>
                  <a:cubicBezTo>
                    <a:pt x="10902" y="3074"/>
                    <a:pt x="8202" y="3657"/>
                    <a:pt x="5772" y="5117"/>
                  </a:cubicBezTo>
                  <a:cubicBezTo>
                    <a:pt x="3342" y="6576"/>
                    <a:pt x="1182" y="8912"/>
                    <a:pt x="372" y="11539"/>
                  </a:cubicBezTo>
                  <a:cubicBezTo>
                    <a:pt x="-438" y="14166"/>
                    <a:pt x="102" y="17085"/>
                    <a:pt x="1722" y="18836"/>
                  </a:cubicBezTo>
                  <a:cubicBezTo>
                    <a:pt x="3342" y="20587"/>
                    <a:pt x="6042" y="21171"/>
                    <a:pt x="9552" y="20295"/>
                  </a:cubicBezTo>
                  <a:cubicBezTo>
                    <a:pt x="13062" y="19420"/>
                    <a:pt x="17382" y="17085"/>
                    <a:pt x="19272" y="14457"/>
                  </a:cubicBezTo>
                  <a:cubicBezTo>
                    <a:pt x="21162" y="11830"/>
                    <a:pt x="20622" y="8912"/>
                    <a:pt x="19272" y="6285"/>
                  </a:cubicBezTo>
                  <a:cubicBezTo>
                    <a:pt x="17922" y="3657"/>
                    <a:pt x="15762" y="1322"/>
                    <a:pt x="13332" y="447"/>
                  </a:cubicBezTo>
                  <a:cubicBezTo>
                    <a:pt x="10902" y="-429"/>
                    <a:pt x="8202" y="155"/>
                    <a:pt x="5502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0115550" y="4232361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0174816" y="4181561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54"/>
                    <a:pt x="0" y="10508"/>
                    <a:pt x="0" y="14108"/>
                  </a:cubicBezTo>
                  <a:cubicBezTo>
                    <a:pt x="0" y="17708"/>
                    <a:pt x="108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10321643" y="4074555"/>
              <a:ext cx="136014" cy="41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51" fill="norm" stroke="1" extrusionOk="0">
                  <a:moveTo>
                    <a:pt x="543" y="21551"/>
                  </a:moveTo>
                  <a:cubicBezTo>
                    <a:pt x="210" y="18671"/>
                    <a:pt x="-122" y="15791"/>
                    <a:pt x="44" y="12689"/>
                  </a:cubicBezTo>
                  <a:cubicBezTo>
                    <a:pt x="210" y="9588"/>
                    <a:pt x="875" y="6265"/>
                    <a:pt x="1706" y="4216"/>
                  </a:cubicBezTo>
                  <a:cubicBezTo>
                    <a:pt x="2536" y="2166"/>
                    <a:pt x="3533" y="1391"/>
                    <a:pt x="4696" y="837"/>
                  </a:cubicBezTo>
                  <a:cubicBezTo>
                    <a:pt x="5860" y="283"/>
                    <a:pt x="7189" y="-49"/>
                    <a:pt x="8518" y="6"/>
                  </a:cubicBezTo>
                  <a:cubicBezTo>
                    <a:pt x="9847" y="62"/>
                    <a:pt x="11176" y="505"/>
                    <a:pt x="12173" y="1391"/>
                  </a:cubicBezTo>
                  <a:cubicBezTo>
                    <a:pt x="13170" y="2277"/>
                    <a:pt x="13835" y="3606"/>
                    <a:pt x="13669" y="4603"/>
                  </a:cubicBezTo>
                  <a:cubicBezTo>
                    <a:pt x="13503" y="5600"/>
                    <a:pt x="12506" y="6265"/>
                    <a:pt x="11343" y="6819"/>
                  </a:cubicBezTo>
                  <a:cubicBezTo>
                    <a:pt x="10180" y="7373"/>
                    <a:pt x="8850" y="7816"/>
                    <a:pt x="9016" y="7705"/>
                  </a:cubicBezTo>
                  <a:cubicBezTo>
                    <a:pt x="9183" y="7594"/>
                    <a:pt x="10844" y="6929"/>
                    <a:pt x="12672" y="6597"/>
                  </a:cubicBezTo>
                  <a:cubicBezTo>
                    <a:pt x="14500" y="6265"/>
                    <a:pt x="16493" y="6265"/>
                    <a:pt x="17989" y="6486"/>
                  </a:cubicBezTo>
                  <a:cubicBezTo>
                    <a:pt x="19484" y="6708"/>
                    <a:pt x="20481" y="7151"/>
                    <a:pt x="20980" y="7760"/>
                  </a:cubicBezTo>
                  <a:cubicBezTo>
                    <a:pt x="21478" y="8369"/>
                    <a:pt x="21478" y="9145"/>
                    <a:pt x="20980" y="9754"/>
                  </a:cubicBezTo>
                  <a:cubicBezTo>
                    <a:pt x="20481" y="10363"/>
                    <a:pt x="19484" y="10806"/>
                    <a:pt x="16493" y="11305"/>
                  </a:cubicBezTo>
                  <a:cubicBezTo>
                    <a:pt x="13503" y="11803"/>
                    <a:pt x="8518" y="12357"/>
                    <a:pt x="3533" y="12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0515599" y="425141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571"/>
                    <a:pt x="0" y="5143"/>
                    <a:pt x="0" y="8743"/>
                  </a:cubicBezTo>
                  <a:cubicBezTo>
                    <a:pt x="0" y="12343"/>
                    <a:pt x="108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0598149" y="4105361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143"/>
                    <a:pt x="10473" y="10286"/>
                    <a:pt x="14073" y="13886"/>
                  </a:cubicBezTo>
                  <a:cubicBezTo>
                    <a:pt x="17673" y="17486"/>
                    <a:pt x="1963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0629900" y="4130761"/>
              <a:ext cx="1079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512"/>
                    <a:pt x="13129" y="7024"/>
                    <a:pt x="9529" y="10537"/>
                  </a:cubicBezTo>
                  <a:cubicBezTo>
                    <a:pt x="5929" y="14049"/>
                    <a:pt x="2965" y="17561"/>
                    <a:pt x="1482" y="19405"/>
                  </a:cubicBezTo>
                  <a:cubicBezTo>
                    <a:pt x="0" y="21249"/>
                    <a:pt x="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0782300" y="4314911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0814050" y="420696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10883899" y="4099011"/>
              <a:ext cx="6099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2160" y="0"/>
                  </a:moveTo>
                  <a:cubicBezTo>
                    <a:pt x="8640" y="4019"/>
                    <a:pt x="15120" y="8037"/>
                    <a:pt x="18360" y="10884"/>
                  </a:cubicBezTo>
                  <a:cubicBezTo>
                    <a:pt x="21600" y="13730"/>
                    <a:pt x="21600" y="15405"/>
                    <a:pt x="18000" y="16995"/>
                  </a:cubicBezTo>
                  <a:cubicBezTo>
                    <a:pt x="14400" y="18586"/>
                    <a:pt x="72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10998199" y="4060911"/>
              <a:ext cx="116007" cy="3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42" fill="norm" stroke="1" extrusionOk="0">
                  <a:moveTo>
                    <a:pt x="0" y="0"/>
                  </a:moveTo>
                  <a:cubicBezTo>
                    <a:pt x="6171" y="2186"/>
                    <a:pt x="12343" y="4371"/>
                    <a:pt x="16200" y="6750"/>
                  </a:cubicBezTo>
                  <a:cubicBezTo>
                    <a:pt x="20057" y="9129"/>
                    <a:pt x="21600" y="11700"/>
                    <a:pt x="21021" y="14079"/>
                  </a:cubicBezTo>
                  <a:cubicBezTo>
                    <a:pt x="20443" y="16457"/>
                    <a:pt x="17743" y="18643"/>
                    <a:pt x="15429" y="19929"/>
                  </a:cubicBezTo>
                  <a:cubicBezTo>
                    <a:pt x="13114" y="21214"/>
                    <a:pt x="11186" y="21600"/>
                    <a:pt x="9643" y="21536"/>
                  </a:cubicBezTo>
                  <a:cubicBezTo>
                    <a:pt x="8100" y="21471"/>
                    <a:pt x="6943" y="20957"/>
                    <a:pt x="5786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1106150" y="3946092"/>
              <a:ext cx="165100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274"/>
                  </a:moveTo>
                  <a:cubicBezTo>
                    <a:pt x="831" y="1858"/>
                    <a:pt x="1662" y="441"/>
                    <a:pt x="2769" y="87"/>
                  </a:cubicBezTo>
                  <a:cubicBezTo>
                    <a:pt x="3877" y="-267"/>
                    <a:pt x="5262" y="441"/>
                    <a:pt x="6092" y="2566"/>
                  </a:cubicBezTo>
                  <a:cubicBezTo>
                    <a:pt x="6923" y="4690"/>
                    <a:pt x="7200" y="8231"/>
                    <a:pt x="6785" y="10710"/>
                  </a:cubicBezTo>
                  <a:cubicBezTo>
                    <a:pt x="6369" y="13189"/>
                    <a:pt x="5262" y="14605"/>
                    <a:pt x="4292" y="16199"/>
                  </a:cubicBezTo>
                  <a:cubicBezTo>
                    <a:pt x="3323" y="17792"/>
                    <a:pt x="2492" y="19563"/>
                    <a:pt x="2769" y="20448"/>
                  </a:cubicBezTo>
                  <a:cubicBezTo>
                    <a:pt x="3046" y="21333"/>
                    <a:pt x="4431" y="21333"/>
                    <a:pt x="7754" y="21333"/>
                  </a:cubicBezTo>
                  <a:cubicBezTo>
                    <a:pt x="11077" y="21333"/>
                    <a:pt x="16338" y="21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8786080" y="4562826"/>
              <a:ext cx="1812070" cy="4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065" fill="norm" stroke="1" extrusionOk="0">
                  <a:moveTo>
                    <a:pt x="330" y="9585"/>
                  </a:moveTo>
                  <a:cubicBezTo>
                    <a:pt x="153" y="11745"/>
                    <a:pt x="-23" y="13905"/>
                    <a:pt x="2" y="16065"/>
                  </a:cubicBezTo>
                  <a:cubicBezTo>
                    <a:pt x="27" y="18225"/>
                    <a:pt x="254" y="20385"/>
                    <a:pt x="834" y="20925"/>
                  </a:cubicBezTo>
                  <a:cubicBezTo>
                    <a:pt x="1414" y="21465"/>
                    <a:pt x="2346" y="20385"/>
                    <a:pt x="3329" y="18765"/>
                  </a:cubicBezTo>
                  <a:cubicBezTo>
                    <a:pt x="4312" y="17145"/>
                    <a:pt x="5345" y="14985"/>
                    <a:pt x="6379" y="12825"/>
                  </a:cubicBezTo>
                  <a:cubicBezTo>
                    <a:pt x="7412" y="10665"/>
                    <a:pt x="8446" y="8505"/>
                    <a:pt x="9328" y="6885"/>
                  </a:cubicBezTo>
                  <a:cubicBezTo>
                    <a:pt x="10210" y="5265"/>
                    <a:pt x="10941" y="4185"/>
                    <a:pt x="11861" y="3105"/>
                  </a:cubicBezTo>
                  <a:cubicBezTo>
                    <a:pt x="12781" y="2025"/>
                    <a:pt x="13890" y="945"/>
                    <a:pt x="14986" y="405"/>
                  </a:cubicBezTo>
                  <a:cubicBezTo>
                    <a:pt x="16082" y="-135"/>
                    <a:pt x="17166" y="-135"/>
                    <a:pt x="18263" y="405"/>
                  </a:cubicBezTo>
                  <a:cubicBezTo>
                    <a:pt x="19359" y="945"/>
                    <a:pt x="20468" y="2025"/>
                    <a:pt x="21577" y="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9369336" y="4694688"/>
              <a:ext cx="231864" cy="15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3" fill="norm" stroke="1" extrusionOk="0">
                  <a:moveTo>
                    <a:pt x="2070" y="1017"/>
                  </a:moveTo>
                  <a:cubicBezTo>
                    <a:pt x="4819" y="448"/>
                    <a:pt x="7568" y="-120"/>
                    <a:pt x="9335" y="22"/>
                  </a:cubicBezTo>
                  <a:cubicBezTo>
                    <a:pt x="11103" y="164"/>
                    <a:pt x="11888" y="1017"/>
                    <a:pt x="11790" y="3006"/>
                  </a:cubicBezTo>
                  <a:cubicBezTo>
                    <a:pt x="11692" y="4996"/>
                    <a:pt x="10710" y="8122"/>
                    <a:pt x="8845" y="10964"/>
                  </a:cubicBezTo>
                  <a:cubicBezTo>
                    <a:pt x="6979" y="13806"/>
                    <a:pt x="4230" y="16364"/>
                    <a:pt x="2463" y="18069"/>
                  </a:cubicBezTo>
                  <a:cubicBezTo>
                    <a:pt x="695" y="19775"/>
                    <a:pt x="-90" y="20627"/>
                    <a:pt x="8" y="21054"/>
                  </a:cubicBezTo>
                  <a:cubicBezTo>
                    <a:pt x="106" y="21480"/>
                    <a:pt x="1088" y="21480"/>
                    <a:pt x="4819" y="21054"/>
                  </a:cubicBezTo>
                  <a:cubicBezTo>
                    <a:pt x="8550" y="20627"/>
                    <a:pt x="15030" y="19775"/>
                    <a:pt x="21510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9655618" y="4789045"/>
              <a:ext cx="301183" cy="1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61" fill="norm" stroke="1" extrusionOk="0">
                  <a:moveTo>
                    <a:pt x="10164" y="392"/>
                  </a:moveTo>
                  <a:cubicBezTo>
                    <a:pt x="9409" y="0"/>
                    <a:pt x="8654" y="-393"/>
                    <a:pt x="8201" y="785"/>
                  </a:cubicBezTo>
                  <a:cubicBezTo>
                    <a:pt x="7748" y="1963"/>
                    <a:pt x="7596" y="4712"/>
                    <a:pt x="6992" y="8247"/>
                  </a:cubicBezTo>
                  <a:cubicBezTo>
                    <a:pt x="6388" y="11782"/>
                    <a:pt x="5331" y="16102"/>
                    <a:pt x="4273" y="18458"/>
                  </a:cubicBezTo>
                  <a:cubicBezTo>
                    <a:pt x="3216" y="20814"/>
                    <a:pt x="2159" y="21207"/>
                    <a:pt x="1403" y="20618"/>
                  </a:cubicBezTo>
                  <a:cubicBezTo>
                    <a:pt x="648" y="20029"/>
                    <a:pt x="195" y="18458"/>
                    <a:pt x="44" y="15709"/>
                  </a:cubicBezTo>
                  <a:cubicBezTo>
                    <a:pt x="-107" y="12960"/>
                    <a:pt x="44" y="9032"/>
                    <a:pt x="1932" y="6480"/>
                  </a:cubicBezTo>
                  <a:cubicBezTo>
                    <a:pt x="3820" y="3927"/>
                    <a:pt x="7445" y="2749"/>
                    <a:pt x="10995" y="2160"/>
                  </a:cubicBezTo>
                  <a:cubicBezTo>
                    <a:pt x="14545" y="1571"/>
                    <a:pt x="18019" y="1571"/>
                    <a:pt x="21493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0020300" y="4661484"/>
              <a:ext cx="184150" cy="1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515"/>
                  </a:moveTo>
                  <a:cubicBezTo>
                    <a:pt x="1241" y="108"/>
                    <a:pt x="2483" y="-300"/>
                    <a:pt x="4097" y="311"/>
                  </a:cubicBezTo>
                  <a:cubicBezTo>
                    <a:pt x="5710" y="923"/>
                    <a:pt x="7697" y="2553"/>
                    <a:pt x="8441" y="4387"/>
                  </a:cubicBezTo>
                  <a:cubicBezTo>
                    <a:pt x="9186" y="6221"/>
                    <a:pt x="8690" y="8258"/>
                    <a:pt x="7821" y="10092"/>
                  </a:cubicBezTo>
                  <a:cubicBezTo>
                    <a:pt x="6952" y="11926"/>
                    <a:pt x="5710" y="13557"/>
                    <a:pt x="4841" y="15391"/>
                  </a:cubicBezTo>
                  <a:cubicBezTo>
                    <a:pt x="3972" y="17225"/>
                    <a:pt x="3476" y="19262"/>
                    <a:pt x="3972" y="20281"/>
                  </a:cubicBezTo>
                  <a:cubicBezTo>
                    <a:pt x="4469" y="21300"/>
                    <a:pt x="5959" y="21300"/>
                    <a:pt x="9062" y="20485"/>
                  </a:cubicBezTo>
                  <a:cubicBezTo>
                    <a:pt x="12166" y="19670"/>
                    <a:pt x="16883" y="18040"/>
                    <a:pt x="21600" y="1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0" y="3699324"/>
              <a:ext cx="12058650" cy="48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6752"/>
                  </a:moveTo>
                  <a:cubicBezTo>
                    <a:pt x="95" y="16373"/>
                    <a:pt x="190" y="15995"/>
                    <a:pt x="313" y="15805"/>
                  </a:cubicBezTo>
                  <a:cubicBezTo>
                    <a:pt x="436" y="15616"/>
                    <a:pt x="588" y="15616"/>
                    <a:pt x="741" y="15616"/>
                  </a:cubicBezTo>
                  <a:cubicBezTo>
                    <a:pt x="895" y="15616"/>
                    <a:pt x="1050" y="15616"/>
                    <a:pt x="1209" y="15663"/>
                  </a:cubicBezTo>
                  <a:cubicBezTo>
                    <a:pt x="1369" y="15710"/>
                    <a:pt x="1532" y="15805"/>
                    <a:pt x="1683" y="15900"/>
                  </a:cubicBezTo>
                  <a:cubicBezTo>
                    <a:pt x="1835" y="15995"/>
                    <a:pt x="1975" y="16089"/>
                    <a:pt x="2114" y="16184"/>
                  </a:cubicBezTo>
                  <a:cubicBezTo>
                    <a:pt x="2252" y="16279"/>
                    <a:pt x="2389" y="16373"/>
                    <a:pt x="2531" y="16468"/>
                  </a:cubicBezTo>
                  <a:cubicBezTo>
                    <a:pt x="2673" y="16563"/>
                    <a:pt x="2821" y="16658"/>
                    <a:pt x="2963" y="16705"/>
                  </a:cubicBezTo>
                  <a:cubicBezTo>
                    <a:pt x="3105" y="16752"/>
                    <a:pt x="3242" y="16752"/>
                    <a:pt x="3384" y="16752"/>
                  </a:cubicBezTo>
                  <a:cubicBezTo>
                    <a:pt x="3526" y="16752"/>
                    <a:pt x="3674" y="16752"/>
                    <a:pt x="3820" y="16800"/>
                  </a:cubicBezTo>
                  <a:cubicBezTo>
                    <a:pt x="3966" y="16847"/>
                    <a:pt x="4110" y="16942"/>
                    <a:pt x="4252" y="17037"/>
                  </a:cubicBezTo>
                  <a:cubicBezTo>
                    <a:pt x="4394" y="17131"/>
                    <a:pt x="4535" y="17226"/>
                    <a:pt x="4677" y="17368"/>
                  </a:cubicBezTo>
                  <a:cubicBezTo>
                    <a:pt x="4819" y="17510"/>
                    <a:pt x="4963" y="17700"/>
                    <a:pt x="5109" y="17842"/>
                  </a:cubicBezTo>
                  <a:cubicBezTo>
                    <a:pt x="5255" y="17984"/>
                    <a:pt x="5403" y="18079"/>
                    <a:pt x="5553" y="18173"/>
                  </a:cubicBezTo>
                  <a:cubicBezTo>
                    <a:pt x="5702" y="18268"/>
                    <a:pt x="5854" y="18363"/>
                    <a:pt x="6011" y="18458"/>
                  </a:cubicBezTo>
                  <a:cubicBezTo>
                    <a:pt x="6169" y="18552"/>
                    <a:pt x="6332" y="18647"/>
                    <a:pt x="6487" y="18742"/>
                  </a:cubicBezTo>
                  <a:cubicBezTo>
                    <a:pt x="6643" y="18837"/>
                    <a:pt x="6791" y="18931"/>
                    <a:pt x="6940" y="19073"/>
                  </a:cubicBezTo>
                  <a:cubicBezTo>
                    <a:pt x="7090" y="19216"/>
                    <a:pt x="7242" y="19405"/>
                    <a:pt x="7388" y="19595"/>
                  </a:cubicBezTo>
                  <a:cubicBezTo>
                    <a:pt x="7534" y="19784"/>
                    <a:pt x="7674" y="19973"/>
                    <a:pt x="7812" y="20116"/>
                  </a:cubicBezTo>
                  <a:cubicBezTo>
                    <a:pt x="7951" y="20258"/>
                    <a:pt x="8087" y="20352"/>
                    <a:pt x="8226" y="20447"/>
                  </a:cubicBezTo>
                  <a:cubicBezTo>
                    <a:pt x="8364" y="20542"/>
                    <a:pt x="8504" y="20637"/>
                    <a:pt x="8660" y="20684"/>
                  </a:cubicBezTo>
                  <a:cubicBezTo>
                    <a:pt x="8815" y="20731"/>
                    <a:pt x="8986" y="20731"/>
                    <a:pt x="9151" y="20731"/>
                  </a:cubicBezTo>
                  <a:cubicBezTo>
                    <a:pt x="9316" y="20731"/>
                    <a:pt x="9475" y="20731"/>
                    <a:pt x="9634" y="20779"/>
                  </a:cubicBezTo>
                  <a:cubicBezTo>
                    <a:pt x="9793" y="20826"/>
                    <a:pt x="9953" y="20921"/>
                    <a:pt x="10099" y="21016"/>
                  </a:cubicBezTo>
                  <a:cubicBezTo>
                    <a:pt x="10245" y="21110"/>
                    <a:pt x="10377" y="21205"/>
                    <a:pt x="10523" y="21300"/>
                  </a:cubicBezTo>
                  <a:cubicBezTo>
                    <a:pt x="10669" y="21395"/>
                    <a:pt x="10828" y="21489"/>
                    <a:pt x="10988" y="21537"/>
                  </a:cubicBezTo>
                  <a:cubicBezTo>
                    <a:pt x="11147" y="21584"/>
                    <a:pt x="11306" y="21584"/>
                    <a:pt x="11456" y="21489"/>
                  </a:cubicBezTo>
                  <a:cubicBezTo>
                    <a:pt x="11606" y="21395"/>
                    <a:pt x="11746" y="21205"/>
                    <a:pt x="11884" y="20921"/>
                  </a:cubicBezTo>
                  <a:cubicBezTo>
                    <a:pt x="12023" y="20637"/>
                    <a:pt x="12159" y="20258"/>
                    <a:pt x="12284" y="19784"/>
                  </a:cubicBezTo>
                  <a:cubicBezTo>
                    <a:pt x="12409" y="19310"/>
                    <a:pt x="12523" y="18742"/>
                    <a:pt x="12629" y="18173"/>
                  </a:cubicBezTo>
                  <a:cubicBezTo>
                    <a:pt x="12736" y="17605"/>
                    <a:pt x="12834" y="17037"/>
                    <a:pt x="12954" y="16326"/>
                  </a:cubicBezTo>
                  <a:cubicBezTo>
                    <a:pt x="13073" y="15616"/>
                    <a:pt x="13213" y="14763"/>
                    <a:pt x="13350" y="13673"/>
                  </a:cubicBezTo>
                  <a:cubicBezTo>
                    <a:pt x="13486" y="12584"/>
                    <a:pt x="13619" y="11258"/>
                    <a:pt x="13742" y="9884"/>
                  </a:cubicBezTo>
                  <a:cubicBezTo>
                    <a:pt x="13865" y="8510"/>
                    <a:pt x="13979" y="7089"/>
                    <a:pt x="14095" y="5763"/>
                  </a:cubicBezTo>
                  <a:cubicBezTo>
                    <a:pt x="14210" y="4437"/>
                    <a:pt x="14328" y="3205"/>
                    <a:pt x="14451" y="2352"/>
                  </a:cubicBezTo>
                  <a:cubicBezTo>
                    <a:pt x="14574" y="1500"/>
                    <a:pt x="14703" y="1026"/>
                    <a:pt x="14840" y="695"/>
                  </a:cubicBezTo>
                  <a:cubicBezTo>
                    <a:pt x="14976" y="363"/>
                    <a:pt x="15120" y="173"/>
                    <a:pt x="15270" y="79"/>
                  </a:cubicBezTo>
                  <a:cubicBezTo>
                    <a:pt x="15420" y="-16"/>
                    <a:pt x="15575" y="-16"/>
                    <a:pt x="15725" y="31"/>
                  </a:cubicBezTo>
                  <a:cubicBezTo>
                    <a:pt x="15875" y="79"/>
                    <a:pt x="16019" y="173"/>
                    <a:pt x="16152" y="316"/>
                  </a:cubicBezTo>
                  <a:cubicBezTo>
                    <a:pt x="16284" y="458"/>
                    <a:pt x="16406" y="647"/>
                    <a:pt x="16535" y="837"/>
                  </a:cubicBezTo>
                  <a:cubicBezTo>
                    <a:pt x="16664" y="1026"/>
                    <a:pt x="16800" y="1216"/>
                    <a:pt x="16940" y="1405"/>
                  </a:cubicBezTo>
                  <a:cubicBezTo>
                    <a:pt x="17081" y="1595"/>
                    <a:pt x="17225" y="1784"/>
                    <a:pt x="17376" y="2021"/>
                  </a:cubicBezTo>
                  <a:cubicBezTo>
                    <a:pt x="17528" y="2258"/>
                    <a:pt x="17687" y="2542"/>
                    <a:pt x="17845" y="2826"/>
                  </a:cubicBezTo>
                  <a:cubicBezTo>
                    <a:pt x="18002" y="3110"/>
                    <a:pt x="18157" y="3395"/>
                    <a:pt x="18317" y="3773"/>
                  </a:cubicBezTo>
                  <a:cubicBezTo>
                    <a:pt x="18476" y="4152"/>
                    <a:pt x="18639" y="4626"/>
                    <a:pt x="18802" y="5100"/>
                  </a:cubicBezTo>
                  <a:cubicBezTo>
                    <a:pt x="18965" y="5573"/>
                    <a:pt x="19128" y="6047"/>
                    <a:pt x="19291" y="6663"/>
                  </a:cubicBezTo>
                  <a:cubicBezTo>
                    <a:pt x="19454" y="7279"/>
                    <a:pt x="19617" y="8037"/>
                    <a:pt x="19776" y="8795"/>
                  </a:cubicBezTo>
                  <a:cubicBezTo>
                    <a:pt x="19936" y="9552"/>
                    <a:pt x="20091" y="10310"/>
                    <a:pt x="20241" y="11116"/>
                  </a:cubicBezTo>
                  <a:cubicBezTo>
                    <a:pt x="20391" y="11921"/>
                    <a:pt x="20535" y="12773"/>
                    <a:pt x="20696" y="13768"/>
                  </a:cubicBezTo>
                  <a:cubicBezTo>
                    <a:pt x="20857" y="14763"/>
                    <a:pt x="21035" y="15900"/>
                    <a:pt x="21189" y="16942"/>
                  </a:cubicBezTo>
                  <a:cubicBezTo>
                    <a:pt x="21342" y="17984"/>
                    <a:pt x="21471" y="18931"/>
                    <a:pt x="21600" y="1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9433422" y="0"/>
              <a:ext cx="280367" cy="115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02" fill="norm" stroke="1" extrusionOk="0">
                  <a:moveTo>
                    <a:pt x="201" y="1011"/>
                  </a:moveTo>
                  <a:cubicBezTo>
                    <a:pt x="42" y="813"/>
                    <a:pt x="-117" y="615"/>
                    <a:pt x="121" y="417"/>
                  </a:cubicBezTo>
                  <a:cubicBezTo>
                    <a:pt x="359" y="219"/>
                    <a:pt x="995" y="22"/>
                    <a:pt x="2345" y="2"/>
                  </a:cubicBezTo>
                  <a:cubicBezTo>
                    <a:pt x="3695" y="-18"/>
                    <a:pt x="5759" y="140"/>
                    <a:pt x="8380" y="635"/>
                  </a:cubicBezTo>
                  <a:cubicBezTo>
                    <a:pt x="11001" y="1129"/>
                    <a:pt x="14177" y="1960"/>
                    <a:pt x="15051" y="2870"/>
                  </a:cubicBezTo>
                  <a:cubicBezTo>
                    <a:pt x="15924" y="3780"/>
                    <a:pt x="14495" y="4769"/>
                    <a:pt x="12192" y="5679"/>
                  </a:cubicBezTo>
                  <a:cubicBezTo>
                    <a:pt x="9889" y="6589"/>
                    <a:pt x="6712" y="7419"/>
                    <a:pt x="4648" y="8033"/>
                  </a:cubicBezTo>
                  <a:cubicBezTo>
                    <a:pt x="2583" y="8646"/>
                    <a:pt x="1630" y="9041"/>
                    <a:pt x="1392" y="9417"/>
                  </a:cubicBezTo>
                  <a:cubicBezTo>
                    <a:pt x="1154" y="9793"/>
                    <a:pt x="1630" y="10149"/>
                    <a:pt x="4092" y="10822"/>
                  </a:cubicBezTo>
                  <a:cubicBezTo>
                    <a:pt x="6554" y="11494"/>
                    <a:pt x="11001" y="12483"/>
                    <a:pt x="14336" y="13433"/>
                  </a:cubicBezTo>
                  <a:cubicBezTo>
                    <a:pt x="17671" y="14382"/>
                    <a:pt x="19895" y="15292"/>
                    <a:pt x="20689" y="16320"/>
                  </a:cubicBezTo>
                  <a:cubicBezTo>
                    <a:pt x="21483" y="17349"/>
                    <a:pt x="20848" y="18496"/>
                    <a:pt x="19498" y="19367"/>
                  </a:cubicBezTo>
                  <a:cubicBezTo>
                    <a:pt x="18148" y="20237"/>
                    <a:pt x="16083" y="20830"/>
                    <a:pt x="14574" y="21167"/>
                  </a:cubicBezTo>
                  <a:cubicBezTo>
                    <a:pt x="13065" y="21503"/>
                    <a:pt x="12112" y="21582"/>
                    <a:pt x="11557" y="21424"/>
                  </a:cubicBezTo>
                  <a:cubicBezTo>
                    <a:pt x="11001" y="21266"/>
                    <a:pt x="10842" y="20870"/>
                    <a:pt x="11318" y="20415"/>
                  </a:cubicBezTo>
                  <a:cubicBezTo>
                    <a:pt x="11795" y="19960"/>
                    <a:pt x="12907" y="19446"/>
                    <a:pt x="14018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0034008" y="371561"/>
              <a:ext cx="183142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7" fill="norm" stroke="1" extrusionOk="0">
                  <a:moveTo>
                    <a:pt x="4351" y="0"/>
                  </a:moveTo>
                  <a:cubicBezTo>
                    <a:pt x="3854" y="4297"/>
                    <a:pt x="3358" y="8594"/>
                    <a:pt x="3234" y="11903"/>
                  </a:cubicBezTo>
                  <a:cubicBezTo>
                    <a:pt x="3110" y="15213"/>
                    <a:pt x="3358" y="17535"/>
                    <a:pt x="3482" y="18987"/>
                  </a:cubicBezTo>
                  <a:cubicBezTo>
                    <a:pt x="3606" y="20439"/>
                    <a:pt x="3606" y="21019"/>
                    <a:pt x="3358" y="21019"/>
                  </a:cubicBezTo>
                  <a:cubicBezTo>
                    <a:pt x="3110" y="21019"/>
                    <a:pt x="2613" y="20439"/>
                    <a:pt x="1992" y="19394"/>
                  </a:cubicBezTo>
                  <a:cubicBezTo>
                    <a:pt x="1372" y="18348"/>
                    <a:pt x="627" y="16839"/>
                    <a:pt x="254" y="15794"/>
                  </a:cubicBezTo>
                  <a:cubicBezTo>
                    <a:pt x="-118" y="14748"/>
                    <a:pt x="-118" y="14168"/>
                    <a:pt x="503" y="13703"/>
                  </a:cubicBezTo>
                  <a:cubicBezTo>
                    <a:pt x="1123" y="13239"/>
                    <a:pt x="2365" y="12890"/>
                    <a:pt x="5220" y="11845"/>
                  </a:cubicBezTo>
                  <a:cubicBezTo>
                    <a:pt x="8075" y="10800"/>
                    <a:pt x="12544" y="9058"/>
                    <a:pt x="15275" y="7839"/>
                  </a:cubicBezTo>
                  <a:cubicBezTo>
                    <a:pt x="18006" y="6619"/>
                    <a:pt x="18999" y="5923"/>
                    <a:pt x="19744" y="5226"/>
                  </a:cubicBezTo>
                  <a:cubicBezTo>
                    <a:pt x="20489" y="4529"/>
                    <a:pt x="20985" y="3832"/>
                    <a:pt x="21110" y="3774"/>
                  </a:cubicBezTo>
                  <a:cubicBezTo>
                    <a:pt x="21234" y="3716"/>
                    <a:pt x="20985" y="4297"/>
                    <a:pt x="20241" y="6794"/>
                  </a:cubicBezTo>
                  <a:cubicBezTo>
                    <a:pt x="19496" y="9290"/>
                    <a:pt x="18254" y="13703"/>
                    <a:pt x="17634" y="16258"/>
                  </a:cubicBezTo>
                  <a:cubicBezTo>
                    <a:pt x="17013" y="18813"/>
                    <a:pt x="17013" y="19510"/>
                    <a:pt x="17261" y="20148"/>
                  </a:cubicBezTo>
                  <a:cubicBezTo>
                    <a:pt x="17510" y="20787"/>
                    <a:pt x="18006" y="21368"/>
                    <a:pt x="18751" y="21484"/>
                  </a:cubicBezTo>
                  <a:cubicBezTo>
                    <a:pt x="19496" y="21600"/>
                    <a:pt x="20489" y="21252"/>
                    <a:pt x="21482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0331450" y="390611"/>
              <a:ext cx="254000" cy="31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914"/>
                  </a:moveTo>
                  <a:cubicBezTo>
                    <a:pt x="360" y="7538"/>
                    <a:pt x="720" y="11162"/>
                    <a:pt x="1080" y="13917"/>
                  </a:cubicBezTo>
                  <a:cubicBezTo>
                    <a:pt x="1440" y="16671"/>
                    <a:pt x="1800" y="18556"/>
                    <a:pt x="2250" y="19788"/>
                  </a:cubicBezTo>
                  <a:cubicBezTo>
                    <a:pt x="2700" y="21020"/>
                    <a:pt x="3240" y="21600"/>
                    <a:pt x="3690" y="21455"/>
                  </a:cubicBezTo>
                  <a:cubicBezTo>
                    <a:pt x="4140" y="21310"/>
                    <a:pt x="4500" y="20440"/>
                    <a:pt x="4860" y="19643"/>
                  </a:cubicBezTo>
                  <a:cubicBezTo>
                    <a:pt x="5220" y="18846"/>
                    <a:pt x="5580" y="18121"/>
                    <a:pt x="6120" y="16961"/>
                  </a:cubicBezTo>
                  <a:cubicBezTo>
                    <a:pt x="6660" y="15801"/>
                    <a:pt x="7380" y="14207"/>
                    <a:pt x="7740" y="13844"/>
                  </a:cubicBezTo>
                  <a:cubicBezTo>
                    <a:pt x="8100" y="13482"/>
                    <a:pt x="8100" y="14352"/>
                    <a:pt x="8100" y="15221"/>
                  </a:cubicBezTo>
                  <a:cubicBezTo>
                    <a:pt x="8100" y="16091"/>
                    <a:pt x="8100" y="16961"/>
                    <a:pt x="8100" y="17758"/>
                  </a:cubicBezTo>
                  <a:cubicBezTo>
                    <a:pt x="8100" y="18556"/>
                    <a:pt x="8100" y="19281"/>
                    <a:pt x="8550" y="19788"/>
                  </a:cubicBezTo>
                  <a:cubicBezTo>
                    <a:pt x="9000" y="20295"/>
                    <a:pt x="9900" y="20585"/>
                    <a:pt x="11250" y="20223"/>
                  </a:cubicBezTo>
                  <a:cubicBezTo>
                    <a:pt x="12600" y="19860"/>
                    <a:pt x="14400" y="18846"/>
                    <a:pt x="16110" y="16091"/>
                  </a:cubicBezTo>
                  <a:cubicBezTo>
                    <a:pt x="17820" y="13337"/>
                    <a:pt x="19440" y="8843"/>
                    <a:pt x="20340" y="5871"/>
                  </a:cubicBezTo>
                  <a:cubicBezTo>
                    <a:pt x="21240" y="2899"/>
                    <a:pt x="21420" y="1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9" name="Drawing"/>
          <p:cNvGrpSpPr/>
          <p:nvPr/>
        </p:nvGrpSpPr>
        <p:grpSpPr>
          <a:xfrm>
            <a:off x="671246" y="1337854"/>
            <a:ext cx="12282755" cy="7501346"/>
            <a:chOff x="0" y="0"/>
            <a:chExt cx="12282753" cy="7501345"/>
          </a:xfrm>
        </p:grpSpPr>
        <p:sp>
          <p:nvSpPr>
            <p:cNvPr id="442" name="Line"/>
            <p:cNvSpPr/>
            <p:nvPr/>
          </p:nvSpPr>
          <p:spPr>
            <a:xfrm>
              <a:off x="287607" y="2205478"/>
              <a:ext cx="184147" cy="5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8" fill="norm" stroke="1" extrusionOk="0">
                  <a:moveTo>
                    <a:pt x="3681" y="6576"/>
                  </a:moveTo>
                  <a:cubicBezTo>
                    <a:pt x="2699" y="6332"/>
                    <a:pt x="1718" y="6089"/>
                    <a:pt x="1472" y="6292"/>
                  </a:cubicBezTo>
                  <a:cubicBezTo>
                    <a:pt x="1227" y="6495"/>
                    <a:pt x="1718" y="7144"/>
                    <a:pt x="2577" y="8890"/>
                  </a:cubicBezTo>
                  <a:cubicBezTo>
                    <a:pt x="3436" y="10636"/>
                    <a:pt x="4663" y="13478"/>
                    <a:pt x="5399" y="15589"/>
                  </a:cubicBezTo>
                  <a:cubicBezTo>
                    <a:pt x="6136" y="17701"/>
                    <a:pt x="6381" y="19081"/>
                    <a:pt x="6504" y="20015"/>
                  </a:cubicBezTo>
                  <a:cubicBezTo>
                    <a:pt x="6627" y="20949"/>
                    <a:pt x="6627" y="21436"/>
                    <a:pt x="6381" y="21395"/>
                  </a:cubicBezTo>
                  <a:cubicBezTo>
                    <a:pt x="6136" y="21355"/>
                    <a:pt x="5645" y="20786"/>
                    <a:pt x="4663" y="19041"/>
                  </a:cubicBezTo>
                  <a:cubicBezTo>
                    <a:pt x="3681" y="17295"/>
                    <a:pt x="2209" y="14371"/>
                    <a:pt x="1227" y="11489"/>
                  </a:cubicBezTo>
                  <a:cubicBezTo>
                    <a:pt x="245" y="8606"/>
                    <a:pt x="-246" y="5764"/>
                    <a:pt x="122" y="3856"/>
                  </a:cubicBezTo>
                  <a:cubicBezTo>
                    <a:pt x="490" y="1947"/>
                    <a:pt x="1718" y="973"/>
                    <a:pt x="2945" y="445"/>
                  </a:cubicBezTo>
                  <a:cubicBezTo>
                    <a:pt x="4172" y="-83"/>
                    <a:pt x="5399" y="-164"/>
                    <a:pt x="7731" y="323"/>
                  </a:cubicBezTo>
                  <a:cubicBezTo>
                    <a:pt x="10063" y="810"/>
                    <a:pt x="13499" y="1866"/>
                    <a:pt x="15463" y="3490"/>
                  </a:cubicBezTo>
                  <a:cubicBezTo>
                    <a:pt x="17427" y="5114"/>
                    <a:pt x="17918" y="7307"/>
                    <a:pt x="17059" y="8890"/>
                  </a:cubicBezTo>
                  <a:cubicBezTo>
                    <a:pt x="16199" y="10474"/>
                    <a:pt x="13990" y="11448"/>
                    <a:pt x="12149" y="12016"/>
                  </a:cubicBezTo>
                  <a:cubicBezTo>
                    <a:pt x="10309" y="12585"/>
                    <a:pt x="8836" y="12747"/>
                    <a:pt x="7486" y="12828"/>
                  </a:cubicBezTo>
                  <a:cubicBezTo>
                    <a:pt x="6136" y="12910"/>
                    <a:pt x="4909" y="12910"/>
                    <a:pt x="4663" y="13072"/>
                  </a:cubicBezTo>
                  <a:cubicBezTo>
                    <a:pt x="4418" y="13234"/>
                    <a:pt x="5154" y="13559"/>
                    <a:pt x="8099" y="14574"/>
                  </a:cubicBezTo>
                  <a:cubicBezTo>
                    <a:pt x="11045" y="15589"/>
                    <a:pt x="16199" y="17295"/>
                    <a:pt x="21354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03503" y="2412140"/>
              <a:ext cx="281518" cy="50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4899"/>
                  </a:moveTo>
                  <a:cubicBezTo>
                    <a:pt x="812" y="4899"/>
                    <a:pt x="1624" y="4899"/>
                    <a:pt x="2680" y="4457"/>
                  </a:cubicBezTo>
                  <a:cubicBezTo>
                    <a:pt x="3735" y="4014"/>
                    <a:pt x="5035" y="3129"/>
                    <a:pt x="5684" y="2465"/>
                  </a:cubicBezTo>
                  <a:cubicBezTo>
                    <a:pt x="6334" y="1801"/>
                    <a:pt x="6334" y="1358"/>
                    <a:pt x="5928" y="1226"/>
                  </a:cubicBezTo>
                  <a:cubicBezTo>
                    <a:pt x="5522" y="1093"/>
                    <a:pt x="4710" y="1270"/>
                    <a:pt x="3735" y="2155"/>
                  </a:cubicBezTo>
                  <a:cubicBezTo>
                    <a:pt x="2761" y="3040"/>
                    <a:pt x="1624" y="4634"/>
                    <a:pt x="1137" y="5917"/>
                  </a:cubicBezTo>
                  <a:cubicBezTo>
                    <a:pt x="650" y="7201"/>
                    <a:pt x="812" y="8175"/>
                    <a:pt x="1218" y="8794"/>
                  </a:cubicBezTo>
                  <a:cubicBezTo>
                    <a:pt x="1624" y="9414"/>
                    <a:pt x="2274" y="9680"/>
                    <a:pt x="3817" y="9635"/>
                  </a:cubicBezTo>
                  <a:cubicBezTo>
                    <a:pt x="5359" y="9591"/>
                    <a:pt x="7795" y="9237"/>
                    <a:pt x="10313" y="8175"/>
                  </a:cubicBezTo>
                  <a:cubicBezTo>
                    <a:pt x="12830" y="7112"/>
                    <a:pt x="15429" y="5342"/>
                    <a:pt x="16890" y="3970"/>
                  </a:cubicBezTo>
                  <a:cubicBezTo>
                    <a:pt x="18352" y="2598"/>
                    <a:pt x="18677" y="1624"/>
                    <a:pt x="18514" y="1004"/>
                  </a:cubicBezTo>
                  <a:cubicBezTo>
                    <a:pt x="18352" y="385"/>
                    <a:pt x="17702" y="119"/>
                    <a:pt x="16971" y="31"/>
                  </a:cubicBezTo>
                  <a:cubicBezTo>
                    <a:pt x="16241" y="-58"/>
                    <a:pt x="15429" y="31"/>
                    <a:pt x="14454" y="473"/>
                  </a:cubicBezTo>
                  <a:cubicBezTo>
                    <a:pt x="13480" y="916"/>
                    <a:pt x="12343" y="1712"/>
                    <a:pt x="11612" y="2553"/>
                  </a:cubicBezTo>
                  <a:cubicBezTo>
                    <a:pt x="10881" y="3394"/>
                    <a:pt x="10556" y="4280"/>
                    <a:pt x="10638" y="4899"/>
                  </a:cubicBezTo>
                  <a:cubicBezTo>
                    <a:pt x="10719" y="5519"/>
                    <a:pt x="11206" y="5873"/>
                    <a:pt x="11856" y="6006"/>
                  </a:cubicBezTo>
                  <a:cubicBezTo>
                    <a:pt x="12505" y="6139"/>
                    <a:pt x="13317" y="6050"/>
                    <a:pt x="14373" y="5652"/>
                  </a:cubicBezTo>
                  <a:cubicBezTo>
                    <a:pt x="15429" y="5253"/>
                    <a:pt x="16728" y="4545"/>
                    <a:pt x="17621" y="3749"/>
                  </a:cubicBezTo>
                  <a:cubicBezTo>
                    <a:pt x="18514" y="2952"/>
                    <a:pt x="19002" y="2067"/>
                    <a:pt x="19245" y="1978"/>
                  </a:cubicBezTo>
                  <a:cubicBezTo>
                    <a:pt x="19489" y="1890"/>
                    <a:pt x="19489" y="2598"/>
                    <a:pt x="19732" y="4103"/>
                  </a:cubicBezTo>
                  <a:cubicBezTo>
                    <a:pt x="19976" y="5608"/>
                    <a:pt x="20463" y="7909"/>
                    <a:pt x="20869" y="10521"/>
                  </a:cubicBezTo>
                  <a:cubicBezTo>
                    <a:pt x="21275" y="13132"/>
                    <a:pt x="21600" y="16053"/>
                    <a:pt x="21600" y="17824"/>
                  </a:cubicBezTo>
                  <a:cubicBezTo>
                    <a:pt x="21600" y="19594"/>
                    <a:pt x="21275" y="20214"/>
                    <a:pt x="20707" y="20701"/>
                  </a:cubicBezTo>
                  <a:cubicBezTo>
                    <a:pt x="20138" y="21188"/>
                    <a:pt x="19326" y="21542"/>
                    <a:pt x="18271" y="20967"/>
                  </a:cubicBezTo>
                  <a:cubicBezTo>
                    <a:pt x="17215" y="20391"/>
                    <a:pt x="15916" y="18886"/>
                    <a:pt x="15266" y="17780"/>
                  </a:cubicBezTo>
                  <a:cubicBezTo>
                    <a:pt x="14617" y="16673"/>
                    <a:pt x="14617" y="15965"/>
                    <a:pt x="14617" y="15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89253" y="2337575"/>
              <a:ext cx="344980" cy="22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2" fill="norm" stroke="1" extrusionOk="0">
                  <a:moveTo>
                    <a:pt x="0" y="7454"/>
                  </a:moveTo>
                  <a:cubicBezTo>
                    <a:pt x="1317" y="8880"/>
                    <a:pt x="2634" y="10306"/>
                    <a:pt x="3490" y="12446"/>
                  </a:cubicBezTo>
                  <a:cubicBezTo>
                    <a:pt x="4346" y="14586"/>
                    <a:pt x="4741" y="17439"/>
                    <a:pt x="4676" y="19171"/>
                  </a:cubicBezTo>
                  <a:cubicBezTo>
                    <a:pt x="4610" y="20903"/>
                    <a:pt x="4083" y="21514"/>
                    <a:pt x="3622" y="21412"/>
                  </a:cubicBezTo>
                  <a:cubicBezTo>
                    <a:pt x="3161" y="21310"/>
                    <a:pt x="2766" y="20495"/>
                    <a:pt x="2568" y="18865"/>
                  </a:cubicBezTo>
                  <a:cubicBezTo>
                    <a:pt x="2371" y="17235"/>
                    <a:pt x="2371" y="14789"/>
                    <a:pt x="2832" y="12650"/>
                  </a:cubicBezTo>
                  <a:cubicBezTo>
                    <a:pt x="3293" y="10510"/>
                    <a:pt x="4215" y="8676"/>
                    <a:pt x="5071" y="7759"/>
                  </a:cubicBezTo>
                  <a:cubicBezTo>
                    <a:pt x="5927" y="6842"/>
                    <a:pt x="6717" y="6842"/>
                    <a:pt x="7310" y="7352"/>
                  </a:cubicBezTo>
                  <a:cubicBezTo>
                    <a:pt x="7902" y="7861"/>
                    <a:pt x="8298" y="8880"/>
                    <a:pt x="8561" y="8880"/>
                  </a:cubicBezTo>
                  <a:cubicBezTo>
                    <a:pt x="8824" y="8880"/>
                    <a:pt x="8956" y="7861"/>
                    <a:pt x="8693" y="7148"/>
                  </a:cubicBezTo>
                  <a:cubicBezTo>
                    <a:pt x="8429" y="6435"/>
                    <a:pt x="7771" y="6027"/>
                    <a:pt x="7244" y="6231"/>
                  </a:cubicBezTo>
                  <a:cubicBezTo>
                    <a:pt x="6717" y="6435"/>
                    <a:pt x="6322" y="7250"/>
                    <a:pt x="5993" y="8676"/>
                  </a:cubicBezTo>
                  <a:cubicBezTo>
                    <a:pt x="5663" y="10103"/>
                    <a:pt x="5400" y="12140"/>
                    <a:pt x="5268" y="13669"/>
                  </a:cubicBezTo>
                  <a:cubicBezTo>
                    <a:pt x="5137" y="15197"/>
                    <a:pt x="5137" y="16216"/>
                    <a:pt x="6190" y="16522"/>
                  </a:cubicBezTo>
                  <a:cubicBezTo>
                    <a:pt x="7244" y="16827"/>
                    <a:pt x="9351" y="16420"/>
                    <a:pt x="10866" y="14178"/>
                  </a:cubicBezTo>
                  <a:cubicBezTo>
                    <a:pt x="12380" y="11937"/>
                    <a:pt x="13302" y="7861"/>
                    <a:pt x="13763" y="5314"/>
                  </a:cubicBezTo>
                  <a:cubicBezTo>
                    <a:pt x="14224" y="2767"/>
                    <a:pt x="14224" y="1748"/>
                    <a:pt x="13895" y="1035"/>
                  </a:cubicBezTo>
                  <a:cubicBezTo>
                    <a:pt x="13566" y="322"/>
                    <a:pt x="12907" y="-86"/>
                    <a:pt x="12315" y="16"/>
                  </a:cubicBezTo>
                  <a:cubicBezTo>
                    <a:pt x="11722" y="118"/>
                    <a:pt x="11195" y="729"/>
                    <a:pt x="10932" y="1544"/>
                  </a:cubicBezTo>
                  <a:cubicBezTo>
                    <a:pt x="10668" y="2359"/>
                    <a:pt x="10668" y="3378"/>
                    <a:pt x="11195" y="4601"/>
                  </a:cubicBezTo>
                  <a:cubicBezTo>
                    <a:pt x="11722" y="5823"/>
                    <a:pt x="12776" y="7250"/>
                    <a:pt x="13763" y="8880"/>
                  </a:cubicBezTo>
                  <a:cubicBezTo>
                    <a:pt x="14751" y="10510"/>
                    <a:pt x="15673" y="12344"/>
                    <a:pt x="16134" y="13771"/>
                  </a:cubicBezTo>
                  <a:cubicBezTo>
                    <a:pt x="16595" y="15197"/>
                    <a:pt x="16595" y="16216"/>
                    <a:pt x="16266" y="16929"/>
                  </a:cubicBezTo>
                  <a:cubicBezTo>
                    <a:pt x="15937" y="17642"/>
                    <a:pt x="15278" y="18050"/>
                    <a:pt x="14883" y="17642"/>
                  </a:cubicBezTo>
                  <a:cubicBezTo>
                    <a:pt x="14488" y="17235"/>
                    <a:pt x="14356" y="16012"/>
                    <a:pt x="14883" y="13872"/>
                  </a:cubicBezTo>
                  <a:cubicBezTo>
                    <a:pt x="15410" y="11733"/>
                    <a:pt x="16595" y="8676"/>
                    <a:pt x="17385" y="6435"/>
                  </a:cubicBezTo>
                  <a:cubicBezTo>
                    <a:pt x="18176" y="4193"/>
                    <a:pt x="18571" y="2767"/>
                    <a:pt x="18439" y="2156"/>
                  </a:cubicBezTo>
                  <a:cubicBezTo>
                    <a:pt x="18307" y="1544"/>
                    <a:pt x="17649" y="1748"/>
                    <a:pt x="17517" y="2257"/>
                  </a:cubicBezTo>
                  <a:cubicBezTo>
                    <a:pt x="17385" y="2767"/>
                    <a:pt x="17780" y="3582"/>
                    <a:pt x="18505" y="4805"/>
                  </a:cubicBezTo>
                  <a:cubicBezTo>
                    <a:pt x="19229" y="6027"/>
                    <a:pt x="20283" y="7657"/>
                    <a:pt x="20876" y="9288"/>
                  </a:cubicBezTo>
                  <a:cubicBezTo>
                    <a:pt x="21468" y="10918"/>
                    <a:pt x="21600" y="12548"/>
                    <a:pt x="21337" y="13771"/>
                  </a:cubicBezTo>
                  <a:cubicBezTo>
                    <a:pt x="21073" y="14993"/>
                    <a:pt x="20415" y="15808"/>
                    <a:pt x="20020" y="15706"/>
                  </a:cubicBezTo>
                  <a:cubicBezTo>
                    <a:pt x="19624" y="15605"/>
                    <a:pt x="19493" y="14586"/>
                    <a:pt x="19493" y="13363"/>
                  </a:cubicBezTo>
                  <a:cubicBezTo>
                    <a:pt x="19493" y="12140"/>
                    <a:pt x="19624" y="10714"/>
                    <a:pt x="19756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51203" y="2235078"/>
              <a:ext cx="38101" cy="18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3200"/>
                  </a:moveTo>
                  <a:cubicBezTo>
                    <a:pt x="1200" y="14400"/>
                    <a:pt x="2400" y="15600"/>
                    <a:pt x="4800" y="17160"/>
                  </a:cubicBezTo>
                  <a:cubicBezTo>
                    <a:pt x="7200" y="18720"/>
                    <a:pt x="10800" y="20640"/>
                    <a:pt x="13200" y="21000"/>
                  </a:cubicBezTo>
                  <a:cubicBezTo>
                    <a:pt x="15600" y="21360"/>
                    <a:pt x="16800" y="20160"/>
                    <a:pt x="15600" y="17160"/>
                  </a:cubicBezTo>
                  <a:cubicBezTo>
                    <a:pt x="14400" y="14160"/>
                    <a:pt x="10800" y="9360"/>
                    <a:pt x="9000" y="6120"/>
                  </a:cubicBezTo>
                  <a:cubicBezTo>
                    <a:pt x="7200" y="2880"/>
                    <a:pt x="7200" y="1200"/>
                    <a:pt x="9600" y="480"/>
                  </a:cubicBezTo>
                  <a:cubicBezTo>
                    <a:pt x="12000" y="-240"/>
                    <a:pt x="16800" y="0"/>
                    <a:pt x="21600" y="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199887" y="2262595"/>
              <a:ext cx="65617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3503"/>
                  </a:moveTo>
                  <a:cubicBezTo>
                    <a:pt x="15329" y="5838"/>
                    <a:pt x="9058" y="8173"/>
                    <a:pt x="5226" y="10508"/>
                  </a:cubicBezTo>
                  <a:cubicBezTo>
                    <a:pt x="1394" y="12843"/>
                    <a:pt x="0" y="15178"/>
                    <a:pt x="0" y="17222"/>
                  </a:cubicBezTo>
                  <a:cubicBezTo>
                    <a:pt x="0" y="19265"/>
                    <a:pt x="1394" y="21016"/>
                    <a:pt x="4877" y="21308"/>
                  </a:cubicBezTo>
                  <a:cubicBezTo>
                    <a:pt x="8361" y="21600"/>
                    <a:pt x="13935" y="20432"/>
                    <a:pt x="16723" y="16638"/>
                  </a:cubicBezTo>
                  <a:cubicBezTo>
                    <a:pt x="19510" y="12843"/>
                    <a:pt x="19510" y="6422"/>
                    <a:pt x="19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297253" y="2221140"/>
              <a:ext cx="133351" cy="17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722"/>
                  </a:moveTo>
                  <a:cubicBezTo>
                    <a:pt x="1371" y="6579"/>
                    <a:pt x="2743" y="10436"/>
                    <a:pt x="3429" y="13007"/>
                  </a:cubicBezTo>
                  <a:cubicBezTo>
                    <a:pt x="4114" y="15579"/>
                    <a:pt x="4114" y="16865"/>
                    <a:pt x="4286" y="16865"/>
                  </a:cubicBezTo>
                  <a:cubicBezTo>
                    <a:pt x="4457" y="16865"/>
                    <a:pt x="4800" y="15579"/>
                    <a:pt x="6514" y="12750"/>
                  </a:cubicBezTo>
                  <a:cubicBezTo>
                    <a:pt x="8229" y="9922"/>
                    <a:pt x="11314" y="5550"/>
                    <a:pt x="13714" y="2979"/>
                  </a:cubicBezTo>
                  <a:cubicBezTo>
                    <a:pt x="16114" y="407"/>
                    <a:pt x="17829" y="-364"/>
                    <a:pt x="19029" y="150"/>
                  </a:cubicBezTo>
                  <a:cubicBezTo>
                    <a:pt x="20229" y="665"/>
                    <a:pt x="20914" y="2465"/>
                    <a:pt x="21257" y="6193"/>
                  </a:cubicBezTo>
                  <a:cubicBezTo>
                    <a:pt x="21600" y="9922"/>
                    <a:pt x="21600" y="15579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14603" y="2649945"/>
              <a:ext cx="742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9516"/>
                    <a:pt x="2215" y="17432"/>
                    <a:pt x="3938" y="15158"/>
                  </a:cubicBezTo>
                  <a:cubicBezTo>
                    <a:pt x="5662" y="12884"/>
                    <a:pt x="8000" y="10421"/>
                    <a:pt x="10492" y="8242"/>
                  </a:cubicBezTo>
                  <a:cubicBezTo>
                    <a:pt x="12985" y="6063"/>
                    <a:pt x="15631" y="4168"/>
                    <a:pt x="17508" y="2842"/>
                  </a:cubicBezTo>
                  <a:cubicBezTo>
                    <a:pt x="19385" y="1516"/>
                    <a:pt x="20492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38069" y="2624545"/>
              <a:ext cx="640135" cy="27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5" fill="norm" stroke="1" extrusionOk="0">
                  <a:moveTo>
                    <a:pt x="5075" y="15951"/>
                  </a:moveTo>
                  <a:cubicBezTo>
                    <a:pt x="3583" y="17612"/>
                    <a:pt x="2091" y="19274"/>
                    <a:pt x="1167" y="20271"/>
                  </a:cubicBezTo>
                  <a:cubicBezTo>
                    <a:pt x="243" y="21268"/>
                    <a:pt x="-112" y="21600"/>
                    <a:pt x="30" y="21434"/>
                  </a:cubicBezTo>
                  <a:cubicBezTo>
                    <a:pt x="172" y="21268"/>
                    <a:pt x="812" y="20603"/>
                    <a:pt x="2162" y="19025"/>
                  </a:cubicBezTo>
                  <a:cubicBezTo>
                    <a:pt x="3512" y="17446"/>
                    <a:pt x="5572" y="14954"/>
                    <a:pt x="8130" y="12212"/>
                  </a:cubicBezTo>
                  <a:cubicBezTo>
                    <a:pt x="10688" y="9471"/>
                    <a:pt x="13743" y="6480"/>
                    <a:pt x="16052" y="4403"/>
                  </a:cubicBezTo>
                  <a:cubicBezTo>
                    <a:pt x="18362" y="2326"/>
                    <a:pt x="19925" y="1163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722703" y="904488"/>
              <a:ext cx="1916027" cy="13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7" fill="norm" stroke="1" extrusionOk="0">
                  <a:moveTo>
                    <a:pt x="0" y="21587"/>
                  </a:moveTo>
                  <a:cubicBezTo>
                    <a:pt x="738" y="20772"/>
                    <a:pt x="1477" y="19957"/>
                    <a:pt x="2239" y="19125"/>
                  </a:cubicBezTo>
                  <a:cubicBezTo>
                    <a:pt x="3001" y="18293"/>
                    <a:pt x="3787" y="17444"/>
                    <a:pt x="4584" y="16578"/>
                  </a:cubicBezTo>
                  <a:cubicBezTo>
                    <a:pt x="5382" y="15712"/>
                    <a:pt x="6192" y="14829"/>
                    <a:pt x="7002" y="13996"/>
                  </a:cubicBezTo>
                  <a:cubicBezTo>
                    <a:pt x="7811" y="13164"/>
                    <a:pt x="8621" y="12383"/>
                    <a:pt x="9383" y="11653"/>
                  </a:cubicBezTo>
                  <a:cubicBezTo>
                    <a:pt x="10145" y="10923"/>
                    <a:pt x="10860" y="10244"/>
                    <a:pt x="11586" y="9564"/>
                  </a:cubicBezTo>
                  <a:cubicBezTo>
                    <a:pt x="12312" y="8885"/>
                    <a:pt x="13050" y="8206"/>
                    <a:pt x="13824" y="7493"/>
                  </a:cubicBezTo>
                  <a:cubicBezTo>
                    <a:pt x="14598" y="6779"/>
                    <a:pt x="15408" y="6032"/>
                    <a:pt x="16194" y="5353"/>
                  </a:cubicBezTo>
                  <a:cubicBezTo>
                    <a:pt x="16980" y="4674"/>
                    <a:pt x="17742" y="4062"/>
                    <a:pt x="18468" y="3434"/>
                  </a:cubicBezTo>
                  <a:cubicBezTo>
                    <a:pt x="19195" y="2806"/>
                    <a:pt x="19885" y="2161"/>
                    <a:pt x="20278" y="1787"/>
                  </a:cubicBezTo>
                  <a:cubicBezTo>
                    <a:pt x="20671" y="1413"/>
                    <a:pt x="20766" y="1312"/>
                    <a:pt x="20850" y="1142"/>
                  </a:cubicBezTo>
                  <a:cubicBezTo>
                    <a:pt x="20933" y="972"/>
                    <a:pt x="21005" y="734"/>
                    <a:pt x="20981" y="581"/>
                  </a:cubicBezTo>
                  <a:cubicBezTo>
                    <a:pt x="20957" y="429"/>
                    <a:pt x="20838" y="361"/>
                    <a:pt x="20540" y="276"/>
                  </a:cubicBezTo>
                  <a:cubicBezTo>
                    <a:pt x="20243" y="191"/>
                    <a:pt x="19766" y="89"/>
                    <a:pt x="19445" y="38"/>
                  </a:cubicBezTo>
                  <a:cubicBezTo>
                    <a:pt x="19123" y="-13"/>
                    <a:pt x="18957" y="-13"/>
                    <a:pt x="18945" y="38"/>
                  </a:cubicBezTo>
                  <a:cubicBezTo>
                    <a:pt x="18933" y="89"/>
                    <a:pt x="19076" y="191"/>
                    <a:pt x="19469" y="225"/>
                  </a:cubicBezTo>
                  <a:cubicBezTo>
                    <a:pt x="19862" y="259"/>
                    <a:pt x="20505" y="225"/>
                    <a:pt x="20886" y="225"/>
                  </a:cubicBezTo>
                  <a:cubicBezTo>
                    <a:pt x="21267" y="225"/>
                    <a:pt x="21386" y="259"/>
                    <a:pt x="21469" y="395"/>
                  </a:cubicBezTo>
                  <a:cubicBezTo>
                    <a:pt x="21552" y="530"/>
                    <a:pt x="21600" y="768"/>
                    <a:pt x="21505" y="1244"/>
                  </a:cubicBezTo>
                  <a:cubicBezTo>
                    <a:pt x="21409" y="1719"/>
                    <a:pt x="21171" y="2432"/>
                    <a:pt x="20933" y="3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248151" y="480926"/>
              <a:ext cx="205053" cy="4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1" fill="norm" stroke="1" extrusionOk="0">
                  <a:moveTo>
                    <a:pt x="4160" y="2641"/>
                  </a:moveTo>
                  <a:cubicBezTo>
                    <a:pt x="4160" y="2090"/>
                    <a:pt x="4160" y="1538"/>
                    <a:pt x="4160" y="987"/>
                  </a:cubicBezTo>
                  <a:cubicBezTo>
                    <a:pt x="4160" y="435"/>
                    <a:pt x="4160" y="-116"/>
                    <a:pt x="4491" y="22"/>
                  </a:cubicBezTo>
                  <a:cubicBezTo>
                    <a:pt x="4821" y="160"/>
                    <a:pt x="5483" y="987"/>
                    <a:pt x="5923" y="2733"/>
                  </a:cubicBezTo>
                  <a:cubicBezTo>
                    <a:pt x="6364" y="4480"/>
                    <a:pt x="6585" y="7145"/>
                    <a:pt x="5813" y="9995"/>
                  </a:cubicBezTo>
                  <a:cubicBezTo>
                    <a:pt x="5042" y="12844"/>
                    <a:pt x="3279" y="15877"/>
                    <a:pt x="2176" y="17624"/>
                  </a:cubicBezTo>
                  <a:cubicBezTo>
                    <a:pt x="1074" y="19370"/>
                    <a:pt x="634" y="19830"/>
                    <a:pt x="303" y="20335"/>
                  </a:cubicBezTo>
                  <a:cubicBezTo>
                    <a:pt x="-28" y="20841"/>
                    <a:pt x="-248" y="21392"/>
                    <a:pt x="523" y="21438"/>
                  </a:cubicBezTo>
                  <a:cubicBezTo>
                    <a:pt x="1295" y="21484"/>
                    <a:pt x="3058" y="21024"/>
                    <a:pt x="6695" y="20243"/>
                  </a:cubicBezTo>
                  <a:cubicBezTo>
                    <a:pt x="10332" y="19462"/>
                    <a:pt x="15842" y="18359"/>
                    <a:pt x="21352" y="1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476351" y="681445"/>
              <a:ext cx="27653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36" fill="norm" stroke="1" extrusionOk="0">
                  <a:moveTo>
                    <a:pt x="20156" y="12000"/>
                  </a:moveTo>
                  <a:cubicBezTo>
                    <a:pt x="12442" y="14400"/>
                    <a:pt x="4727" y="16800"/>
                    <a:pt x="1642" y="18500"/>
                  </a:cubicBezTo>
                  <a:cubicBezTo>
                    <a:pt x="-1444" y="20200"/>
                    <a:pt x="99" y="21200"/>
                    <a:pt x="3956" y="21400"/>
                  </a:cubicBezTo>
                  <a:cubicBezTo>
                    <a:pt x="7813" y="21600"/>
                    <a:pt x="13985" y="21000"/>
                    <a:pt x="17070" y="18600"/>
                  </a:cubicBezTo>
                  <a:cubicBezTo>
                    <a:pt x="20156" y="16200"/>
                    <a:pt x="20156" y="12000"/>
                    <a:pt x="17842" y="8600"/>
                  </a:cubicBezTo>
                  <a:cubicBezTo>
                    <a:pt x="15527" y="5200"/>
                    <a:pt x="10899" y="2600"/>
                    <a:pt x="6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548453" y="687795"/>
              <a:ext cx="1460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6458"/>
                    <a:pt x="1252" y="12915"/>
                    <a:pt x="1565" y="16701"/>
                  </a:cubicBezTo>
                  <a:cubicBezTo>
                    <a:pt x="1878" y="20487"/>
                    <a:pt x="1878" y="21600"/>
                    <a:pt x="1878" y="21600"/>
                  </a:cubicBezTo>
                  <a:cubicBezTo>
                    <a:pt x="1878" y="21600"/>
                    <a:pt x="1878" y="20487"/>
                    <a:pt x="3130" y="17480"/>
                  </a:cubicBezTo>
                  <a:cubicBezTo>
                    <a:pt x="4383" y="14474"/>
                    <a:pt x="6887" y="9575"/>
                    <a:pt x="9078" y="6792"/>
                  </a:cubicBezTo>
                  <a:cubicBezTo>
                    <a:pt x="11270" y="4008"/>
                    <a:pt x="13148" y="3340"/>
                    <a:pt x="14557" y="3452"/>
                  </a:cubicBezTo>
                  <a:cubicBezTo>
                    <a:pt x="15965" y="3563"/>
                    <a:pt x="16904" y="4454"/>
                    <a:pt x="17687" y="6903"/>
                  </a:cubicBezTo>
                  <a:cubicBezTo>
                    <a:pt x="18470" y="9353"/>
                    <a:pt x="19096" y="13361"/>
                    <a:pt x="19722" y="15922"/>
                  </a:cubicBezTo>
                  <a:cubicBezTo>
                    <a:pt x="20348" y="18482"/>
                    <a:pt x="20974" y="19596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722908" y="709883"/>
              <a:ext cx="276396" cy="18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409" fill="norm" stroke="1" extrusionOk="0">
                  <a:moveTo>
                    <a:pt x="4642" y="7859"/>
                  </a:moveTo>
                  <a:cubicBezTo>
                    <a:pt x="5291" y="5131"/>
                    <a:pt x="5941" y="2402"/>
                    <a:pt x="5778" y="1038"/>
                  </a:cubicBezTo>
                  <a:cubicBezTo>
                    <a:pt x="5616" y="-326"/>
                    <a:pt x="4642" y="-326"/>
                    <a:pt x="3586" y="925"/>
                  </a:cubicBezTo>
                  <a:cubicBezTo>
                    <a:pt x="2530" y="2175"/>
                    <a:pt x="1393" y="4676"/>
                    <a:pt x="663" y="7746"/>
                  </a:cubicBezTo>
                  <a:cubicBezTo>
                    <a:pt x="-68" y="10815"/>
                    <a:pt x="-393" y="14453"/>
                    <a:pt x="744" y="17068"/>
                  </a:cubicBezTo>
                  <a:cubicBezTo>
                    <a:pt x="1881" y="19682"/>
                    <a:pt x="4479" y="21274"/>
                    <a:pt x="7484" y="19910"/>
                  </a:cubicBezTo>
                  <a:cubicBezTo>
                    <a:pt x="10488" y="18546"/>
                    <a:pt x="13899" y="14226"/>
                    <a:pt x="15848" y="10929"/>
                  </a:cubicBezTo>
                  <a:cubicBezTo>
                    <a:pt x="17796" y="7632"/>
                    <a:pt x="18284" y="5358"/>
                    <a:pt x="18040" y="4221"/>
                  </a:cubicBezTo>
                  <a:cubicBezTo>
                    <a:pt x="17796" y="3085"/>
                    <a:pt x="16822" y="3085"/>
                    <a:pt x="15360" y="4449"/>
                  </a:cubicBezTo>
                  <a:cubicBezTo>
                    <a:pt x="13899" y="5813"/>
                    <a:pt x="11950" y="8541"/>
                    <a:pt x="10894" y="10474"/>
                  </a:cubicBezTo>
                  <a:cubicBezTo>
                    <a:pt x="9839" y="12407"/>
                    <a:pt x="9676" y="13543"/>
                    <a:pt x="9595" y="14680"/>
                  </a:cubicBezTo>
                  <a:cubicBezTo>
                    <a:pt x="9514" y="15817"/>
                    <a:pt x="9514" y="16954"/>
                    <a:pt x="10488" y="17068"/>
                  </a:cubicBezTo>
                  <a:cubicBezTo>
                    <a:pt x="11463" y="17181"/>
                    <a:pt x="13412" y="16272"/>
                    <a:pt x="14630" y="15249"/>
                  </a:cubicBezTo>
                  <a:cubicBezTo>
                    <a:pt x="15848" y="14226"/>
                    <a:pt x="16335" y="13089"/>
                    <a:pt x="16903" y="12066"/>
                  </a:cubicBezTo>
                  <a:cubicBezTo>
                    <a:pt x="17472" y="11042"/>
                    <a:pt x="18121" y="10133"/>
                    <a:pt x="18446" y="10247"/>
                  </a:cubicBezTo>
                  <a:cubicBezTo>
                    <a:pt x="18771" y="10360"/>
                    <a:pt x="18771" y="11497"/>
                    <a:pt x="19177" y="13202"/>
                  </a:cubicBezTo>
                  <a:cubicBezTo>
                    <a:pt x="19583" y="14908"/>
                    <a:pt x="20395" y="17181"/>
                    <a:pt x="21207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031053" y="668745"/>
              <a:ext cx="171451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145"/>
                  </a:moveTo>
                  <a:cubicBezTo>
                    <a:pt x="0" y="4841"/>
                    <a:pt x="0" y="3538"/>
                    <a:pt x="800" y="3072"/>
                  </a:cubicBezTo>
                  <a:cubicBezTo>
                    <a:pt x="1600" y="2607"/>
                    <a:pt x="3200" y="2979"/>
                    <a:pt x="5467" y="4841"/>
                  </a:cubicBezTo>
                  <a:cubicBezTo>
                    <a:pt x="7733" y="6703"/>
                    <a:pt x="10667" y="10055"/>
                    <a:pt x="12133" y="12755"/>
                  </a:cubicBezTo>
                  <a:cubicBezTo>
                    <a:pt x="13600" y="15455"/>
                    <a:pt x="13600" y="17503"/>
                    <a:pt x="12933" y="18993"/>
                  </a:cubicBezTo>
                  <a:cubicBezTo>
                    <a:pt x="12267" y="20483"/>
                    <a:pt x="10933" y="21414"/>
                    <a:pt x="9867" y="21507"/>
                  </a:cubicBezTo>
                  <a:cubicBezTo>
                    <a:pt x="8800" y="21600"/>
                    <a:pt x="8000" y="20855"/>
                    <a:pt x="8000" y="18528"/>
                  </a:cubicBezTo>
                  <a:cubicBezTo>
                    <a:pt x="8000" y="16200"/>
                    <a:pt x="8800" y="12290"/>
                    <a:pt x="11200" y="8938"/>
                  </a:cubicBezTo>
                  <a:cubicBezTo>
                    <a:pt x="13600" y="5586"/>
                    <a:pt x="17600" y="2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553870" y="484599"/>
              <a:ext cx="142048" cy="4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77" fill="norm" stroke="1" extrusionOk="0">
                  <a:moveTo>
                    <a:pt x="1565" y="5351"/>
                  </a:moveTo>
                  <a:cubicBezTo>
                    <a:pt x="1252" y="8818"/>
                    <a:pt x="939" y="12286"/>
                    <a:pt x="783" y="14664"/>
                  </a:cubicBezTo>
                  <a:cubicBezTo>
                    <a:pt x="626" y="17042"/>
                    <a:pt x="626" y="18330"/>
                    <a:pt x="626" y="19371"/>
                  </a:cubicBezTo>
                  <a:cubicBezTo>
                    <a:pt x="626" y="20411"/>
                    <a:pt x="626" y="21204"/>
                    <a:pt x="470" y="21352"/>
                  </a:cubicBezTo>
                  <a:cubicBezTo>
                    <a:pt x="313" y="21501"/>
                    <a:pt x="0" y="21006"/>
                    <a:pt x="0" y="18925"/>
                  </a:cubicBezTo>
                  <a:cubicBezTo>
                    <a:pt x="0" y="16844"/>
                    <a:pt x="313" y="13178"/>
                    <a:pt x="1252" y="10107"/>
                  </a:cubicBezTo>
                  <a:cubicBezTo>
                    <a:pt x="2191" y="7035"/>
                    <a:pt x="3757" y="4558"/>
                    <a:pt x="4852" y="3022"/>
                  </a:cubicBezTo>
                  <a:cubicBezTo>
                    <a:pt x="5948" y="1486"/>
                    <a:pt x="6574" y="892"/>
                    <a:pt x="7670" y="495"/>
                  </a:cubicBezTo>
                  <a:cubicBezTo>
                    <a:pt x="8765" y="99"/>
                    <a:pt x="10330" y="-99"/>
                    <a:pt x="11739" y="50"/>
                  </a:cubicBezTo>
                  <a:cubicBezTo>
                    <a:pt x="13148" y="198"/>
                    <a:pt x="14400" y="694"/>
                    <a:pt x="16278" y="2081"/>
                  </a:cubicBezTo>
                  <a:cubicBezTo>
                    <a:pt x="18157" y="3468"/>
                    <a:pt x="20661" y="5747"/>
                    <a:pt x="20974" y="7382"/>
                  </a:cubicBezTo>
                  <a:cubicBezTo>
                    <a:pt x="21287" y="9017"/>
                    <a:pt x="19409" y="10007"/>
                    <a:pt x="16748" y="10701"/>
                  </a:cubicBezTo>
                  <a:cubicBezTo>
                    <a:pt x="14087" y="11395"/>
                    <a:pt x="10644" y="11791"/>
                    <a:pt x="7513" y="11989"/>
                  </a:cubicBezTo>
                  <a:cubicBezTo>
                    <a:pt x="4383" y="12187"/>
                    <a:pt x="1565" y="12187"/>
                    <a:pt x="626" y="12435"/>
                  </a:cubicBezTo>
                  <a:cubicBezTo>
                    <a:pt x="-313" y="12683"/>
                    <a:pt x="626" y="13178"/>
                    <a:pt x="2661" y="14169"/>
                  </a:cubicBezTo>
                  <a:cubicBezTo>
                    <a:pt x="4696" y="15160"/>
                    <a:pt x="7826" y="16646"/>
                    <a:pt x="10487" y="17884"/>
                  </a:cubicBezTo>
                  <a:cubicBezTo>
                    <a:pt x="13148" y="19123"/>
                    <a:pt x="15339" y="20114"/>
                    <a:pt x="1753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748603" y="724251"/>
              <a:ext cx="225678" cy="45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04" fill="norm" stroke="1" extrusionOk="0">
                  <a:moveTo>
                    <a:pt x="0" y="4515"/>
                  </a:moveTo>
                  <a:cubicBezTo>
                    <a:pt x="2378" y="3627"/>
                    <a:pt x="4756" y="2739"/>
                    <a:pt x="6143" y="2000"/>
                  </a:cubicBezTo>
                  <a:cubicBezTo>
                    <a:pt x="7531" y="1260"/>
                    <a:pt x="7927" y="668"/>
                    <a:pt x="7630" y="323"/>
                  </a:cubicBezTo>
                  <a:cubicBezTo>
                    <a:pt x="7332" y="-22"/>
                    <a:pt x="6342" y="-121"/>
                    <a:pt x="5153" y="175"/>
                  </a:cubicBezTo>
                  <a:cubicBezTo>
                    <a:pt x="3964" y="471"/>
                    <a:pt x="2576" y="1161"/>
                    <a:pt x="1487" y="2345"/>
                  </a:cubicBezTo>
                  <a:cubicBezTo>
                    <a:pt x="397" y="3528"/>
                    <a:pt x="-396" y="5205"/>
                    <a:pt x="991" y="6290"/>
                  </a:cubicBezTo>
                  <a:cubicBezTo>
                    <a:pt x="2378" y="7375"/>
                    <a:pt x="5945" y="7868"/>
                    <a:pt x="9512" y="7424"/>
                  </a:cubicBezTo>
                  <a:cubicBezTo>
                    <a:pt x="13079" y="6980"/>
                    <a:pt x="16646" y="5600"/>
                    <a:pt x="18628" y="4663"/>
                  </a:cubicBezTo>
                  <a:cubicBezTo>
                    <a:pt x="20610" y="3726"/>
                    <a:pt x="21006" y="3232"/>
                    <a:pt x="21105" y="2739"/>
                  </a:cubicBezTo>
                  <a:cubicBezTo>
                    <a:pt x="21204" y="2246"/>
                    <a:pt x="21006" y="1753"/>
                    <a:pt x="20213" y="1556"/>
                  </a:cubicBezTo>
                  <a:cubicBezTo>
                    <a:pt x="19421" y="1358"/>
                    <a:pt x="18033" y="1457"/>
                    <a:pt x="16646" y="1753"/>
                  </a:cubicBezTo>
                  <a:cubicBezTo>
                    <a:pt x="15259" y="2049"/>
                    <a:pt x="13872" y="2542"/>
                    <a:pt x="12881" y="3035"/>
                  </a:cubicBezTo>
                  <a:cubicBezTo>
                    <a:pt x="11890" y="3528"/>
                    <a:pt x="11296" y="4021"/>
                    <a:pt x="11296" y="4465"/>
                  </a:cubicBezTo>
                  <a:cubicBezTo>
                    <a:pt x="11296" y="4909"/>
                    <a:pt x="11890" y="5304"/>
                    <a:pt x="13178" y="5254"/>
                  </a:cubicBezTo>
                  <a:cubicBezTo>
                    <a:pt x="14466" y="5205"/>
                    <a:pt x="16448" y="4712"/>
                    <a:pt x="17835" y="4317"/>
                  </a:cubicBezTo>
                  <a:cubicBezTo>
                    <a:pt x="19222" y="3923"/>
                    <a:pt x="20015" y="3627"/>
                    <a:pt x="20411" y="3824"/>
                  </a:cubicBezTo>
                  <a:cubicBezTo>
                    <a:pt x="20808" y="4021"/>
                    <a:pt x="20808" y="4712"/>
                    <a:pt x="20907" y="6882"/>
                  </a:cubicBezTo>
                  <a:cubicBezTo>
                    <a:pt x="21006" y="9052"/>
                    <a:pt x="21204" y="12701"/>
                    <a:pt x="20808" y="15315"/>
                  </a:cubicBezTo>
                  <a:cubicBezTo>
                    <a:pt x="20411" y="17928"/>
                    <a:pt x="19421" y="19506"/>
                    <a:pt x="18033" y="20394"/>
                  </a:cubicBezTo>
                  <a:cubicBezTo>
                    <a:pt x="16646" y="21282"/>
                    <a:pt x="14863" y="21479"/>
                    <a:pt x="13674" y="21380"/>
                  </a:cubicBezTo>
                  <a:cubicBezTo>
                    <a:pt x="12485" y="21282"/>
                    <a:pt x="11890" y="20887"/>
                    <a:pt x="11890" y="19605"/>
                  </a:cubicBezTo>
                  <a:cubicBezTo>
                    <a:pt x="11890" y="18323"/>
                    <a:pt x="12485" y="16153"/>
                    <a:pt x="13079" y="1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96253" y="692925"/>
              <a:ext cx="463535" cy="23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4" fill="norm" stroke="1" extrusionOk="0">
                  <a:moveTo>
                    <a:pt x="0" y="4698"/>
                  </a:moveTo>
                  <a:cubicBezTo>
                    <a:pt x="589" y="4507"/>
                    <a:pt x="1178" y="4315"/>
                    <a:pt x="1915" y="5940"/>
                  </a:cubicBezTo>
                  <a:cubicBezTo>
                    <a:pt x="2651" y="7565"/>
                    <a:pt x="3535" y="11006"/>
                    <a:pt x="3878" y="13777"/>
                  </a:cubicBezTo>
                  <a:cubicBezTo>
                    <a:pt x="4222" y="16549"/>
                    <a:pt x="4025" y="18652"/>
                    <a:pt x="3682" y="19894"/>
                  </a:cubicBezTo>
                  <a:cubicBezTo>
                    <a:pt x="3338" y="21137"/>
                    <a:pt x="2847" y="21519"/>
                    <a:pt x="2455" y="21328"/>
                  </a:cubicBezTo>
                  <a:cubicBezTo>
                    <a:pt x="2062" y="21137"/>
                    <a:pt x="1767" y="20372"/>
                    <a:pt x="1767" y="18747"/>
                  </a:cubicBezTo>
                  <a:cubicBezTo>
                    <a:pt x="1767" y="17123"/>
                    <a:pt x="2062" y="14638"/>
                    <a:pt x="2896" y="12631"/>
                  </a:cubicBezTo>
                  <a:cubicBezTo>
                    <a:pt x="3731" y="10623"/>
                    <a:pt x="5105" y="9094"/>
                    <a:pt x="6038" y="8330"/>
                  </a:cubicBezTo>
                  <a:cubicBezTo>
                    <a:pt x="6971" y="7565"/>
                    <a:pt x="7462" y="7565"/>
                    <a:pt x="7953" y="7565"/>
                  </a:cubicBezTo>
                  <a:cubicBezTo>
                    <a:pt x="8444" y="7565"/>
                    <a:pt x="8935" y="7565"/>
                    <a:pt x="9229" y="7087"/>
                  </a:cubicBezTo>
                  <a:cubicBezTo>
                    <a:pt x="9524" y="6609"/>
                    <a:pt x="9622" y="5654"/>
                    <a:pt x="9376" y="5271"/>
                  </a:cubicBezTo>
                  <a:cubicBezTo>
                    <a:pt x="9131" y="4889"/>
                    <a:pt x="8542" y="5080"/>
                    <a:pt x="7904" y="5940"/>
                  </a:cubicBezTo>
                  <a:cubicBezTo>
                    <a:pt x="7265" y="6800"/>
                    <a:pt x="6578" y="8330"/>
                    <a:pt x="6185" y="10050"/>
                  </a:cubicBezTo>
                  <a:cubicBezTo>
                    <a:pt x="5793" y="11770"/>
                    <a:pt x="5695" y="13682"/>
                    <a:pt x="5744" y="15115"/>
                  </a:cubicBezTo>
                  <a:cubicBezTo>
                    <a:pt x="5793" y="16549"/>
                    <a:pt x="5989" y="17505"/>
                    <a:pt x="6431" y="18078"/>
                  </a:cubicBezTo>
                  <a:cubicBezTo>
                    <a:pt x="6873" y="18652"/>
                    <a:pt x="7560" y="18843"/>
                    <a:pt x="8836" y="17505"/>
                  </a:cubicBezTo>
                  <a:cubicBezTo>
                    <a:pt x="10113" y="16167"/>
                    <a:pt x="11978" y="13300"/>
                    <a:pt x="13058" y="11292"/>
                  </a:cubicBezTo>
                  <a:cubicBezTo>
                    <a:pt x="14138" y="9285"/>
                    <a:pt x="14433" y="8138"/>
                    <a:pt x="14678" y="6896"/>
                  </a:cubicBezTo>
                  <a:cubicBezTo>
                    <a:pt x="14924" y="5654"/>
                    <a:pt x="15120" y="4315"/>
                    <a:pt x="15071" y="3264"/>
                  </a:cubicBezTo>
                  <a:cubicBezTo>
                    <a:pt x="15022" y="2213"/>
                    <a:pt x="14727" y="1448"/>
                    <a:pt x="14384" y="1353"/>
                  </a:cubicBezTo>
                  <a:cubicBezTo>
                    <a:pt x="14040" y="1257"/>
                    <a:pt x="13647" y="1831"/>
                    <a:pt x="13451" y="2595"/>
                  </a:cubicBezTo>
                  <a:cubicBezTo>
                    <a:pt x="13255" y="3360"/>
                    <a:pt x="13255" y="4315"/>
                    <a:pt x="13598" y="5845"/>
                  </a:cubicBezTo>
                  <a:cubicBezTo>
                    <a:pt x="13942" y="7374"/>
                    <a:pt x="14629" y="9477"/>
                    <a:pt x="14973" y="11484"/>
                  </a:cubicBezTo>
                  <a:cubicBezTo>
                    <a:pt x="15316" y="13491"/>
                    <a:pt x="15316" y="15402"/>
                    <a:pt x="15120" y="16836"/>
                  </a:cubicBezTo>
                  <a:cubicBezTo>
                    <a:pt x="14924" y="18269"/>
                    <a:pt x="14531" y="19225"/>
                    <a:pt x="14433" y="19225"/>
                  </a:cubicBezTo>
                  <a:cubicBezTo>
                    <a:pt x="14335" y="19225"/>
                    <a:pt x="14531" y="18269"/>
                    <a:pt x="15365" y="16167"/>
                  </a:cubicBezTo>
                  <a:cubicBezTo>
                    <a:pt x="16200" y="14064"/>
                    <a:pt x="17673" y="10815"/>
                    <a:pt x="18753" y="8521"/>
                  </a:cubicBezTo>
                  <a:cubicBezTo>
                    <a:pt x="19833" y="6227"/>
                    <a:pt x="20520" y="4889"/>
                    <a:pt x="20962" y="3742"/>
                  </a:cubicBezTo>
                  <a:cubicBezTo>
                    <a:pt x="21404" y="2595"/>
                    <a:pt x="21600" y="1639"/>
                    <a:pt x="21453" y="970"/>
                  </a:cubicBezTo>
                  <a:cubicBezTo>
                    <a:pt x="21305" y="301"/>
                    <a:pt x="20815" y="-81"/>
                    <a:pt x="20373" y="15"/>
                  </a:cubicBezTo>
                  <a:cubicBezTo>
                    <a:pt x="19931" y="110"/>
                    <a:pt x="19538" y="684"/>
                    <a:pt x="19342" y="1639"/>
                  </a:cubicBezTo>
                  <a:cubicBezTo>
                    <a:pt x="19145" y="2595"/>
                    <a:pt x="19145" y="3933"/>
                    <a:pt x="19489" y="5654"/>
                  </a:cubicBezTo>
                  <a:cubicBezTo>
                    <a:pt x="19833" y="7374"/>
                    <a:pt x="20520" y="9477"/>
                    <a:pt x="20864" y="11006"/>
                  </a:cubicBezTo>
                  <a:cubicBezTo>
                    <a:pt x="21207" y="12535"/>
                    <a:pt x="21207" y="13491"/>
                    <a:pt x="20962" y="14446"/>
                  </a:cubicBezTo>
                  <a:cubicBezTo>
                    <a:pt x="20716" y="15402"/>
                    <a:pt x="20225" y="16358"/>
                    <a:pt x="20029" y="16167"/>
                  </a:cubicBezTo>
                  <a:cubicBezTo>
                    <a:pt x="19833" y="15976"/>
                    <a:pt x="19931" y="14638"/>
                    <a:pt x="20029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466153" y="643345"/>
              <a:ext cx="82551" cy="21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3708"/>
                  </a:moveTo>
                  <a:cubicBezTo>
                    <a:pt x="1662" y="14746"/>
                    <a:pt x="3323" y="15785"/>
                    <a:pt x="4154" y="16823"/>
                  </a:cubicBezTo>
                  <a:cubicBezTo>
                    <a:pt x="4985" y="17862"/>
                    <a:pt x="4985" y="18900"/>
                    <a:pt x="5815" y="19835"/>
                  </a:cubicBezTo>
                  <a:cubicBezTo>
                    <a:pt x="6646" y="20769"/>
                    <a:pt x="8308" y="21600"/>
                    <a:pt x="9692" y="20977"/>
                  </a:cubicBezTo>
                  <a:cubicBezTo>
                    <a:pt x="11077" y="20354"/>
                    <a:pt x="12185" y="18277"/>
                    <a:pt x="13292" y="15058"/>
                  </a:cubicBezTo>
                  <a:cubicBezTo>
                    <a:pt x="14400" y="11838"/>
                    <a:pt x="15508" y="7477"/>
                    <a:pt x="16892" y="4777"/>
                  </a:cubicBezTo>
                  <a:cubicBezTo>
                    <a:pt x="18277" y="2077"/>
                    <a:pt x="19938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546587" y="684834"/>
              <a:ext cx="295958" cy="16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57" fill="norm" stroke="1" extrusionOk="0">
                  <a:moveTo>
                    <a:pt x="7506" y="8695"/>
                  </a:moveTo>
                  <a:cubicBezTo>
                    <a:pt x="5515" y="8419"/>
                    <a:pt x="3523" y="8142"/>
                    <a:pt x="2145" y="8695"/>
                  </a:cubicBezTo>
                  <a:cubicBezTo>
                    <a:pt x="766" y="9249"/>
                    <a:pt x="0" y="10634"/>
                    <a:pt x="0" y="12988"/>
                  </a:cubicBezTo>
                  <a:cubicBezTo>
                    <a:pt x="0" y="15342"/>
                    <a:pt x="766" y="18665"/>
                    <a:pt x="2068" y="19911"/>
                  </a:cubicBezTo>
                  <a:cubicBezTo>
                    <a:pt x="3370" y="21157"/>
                    <a:pt x="5209" y="20326"/>
                    <a:pt x="6357" y="18526"/>
                  </a:cubicBezTo>
                  <a:cubicBezTo>
                    <a:pt x="7506" y="16726"/>
                    <a:pt x="7966" y="13957"/>
                    <a:pt x="7966" y="12019"/>
                  </a:cubicBezTo>
                  <a:cubicBezTo>
                    <a:pt x="7966" y="10080"/>
                    <a:pt x="7506" y="8972"/>
                    <a:pt x="7736" y="8142"/>
                  </a:cubicBezTo>
                  <a:cubicBezTo>
                    <a:pt x="7966" y="7311"/>
                    <a:pt x="8885" y="6757"/>
                    <a:pt x="9728" y="6480"/>
                  </a:cubicBezTo>
                  <a:cubicBezTo>
                    <a:pt x="10570" y="6203"/>
                    <a:pt x="11336" y="6203"/>
                    <a:pt x="11719" y="6895"/>
                  </a:cubicBezTo>
                  <a:cubicBezTo>
                    <a:pt x="12102" y="7588"/>
                    <a:pt x="12102" y="8972"/>
                    <a:pt x="12102" y="10357"/>
                  </a:cubicBezTo>
                  <a:cubicBezTo>
                    <a:pt x="12102" y="11742"/>
                    <a:pt x="12102" y="13126"/>
                    <a:pt x="12102" y="14511"/>
                  </a:cubicBezTo>
                  <a:cubicBezTo>
                    <a:pt x="12102" y="15895"/>
                    <a:pt x="12102" y="17280"/>
                    <a:pt x="12026" y="17142"/>
                  </a:cubicBezTo>
                  <a:cubicBezTo>
                    <a:pt x="11949" y="17003"/>
                    <a:pt x="11796" y="15342"/>
                    <a:pt x="12562" y="12157"/>
                  </a:cubicBezTo>
                  <a:cubicBezTo>
                    <a:pt x="13328" y="8972"/>
                    <a:pt x="15013" y="4265"/>
                    <a:pt x="16238" y="1911"/>
                  </a:cubicBezTo>
                  <a:cubicBezTo>
                    <a:pt x="17464" y="-443"/>
                    <a:pt x="18230" y="-443"/>
                    <a:pt x="19149" y="942"/>
                  </a:cubicBezTo>
                  <a:cubicBezTo>
                    <a:pt x="20068" y="2326"/>
                    <a:pt x="21140" y="5095"/>
                    <a:pt x="21370" y="8695"/>
                  </a:cubicBezTo>
                  <a:cubicBezTo>
                    <a:pt x="21600" y="12295"/>
                    <a:pt x="20987" y="16726"/>
                    <a:pt x="20374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073637" y="532135"/>
              <a:ext cx="148167" cy="37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279"/>
                  </a:moveTo>
                  <a:cubicBezTo>
                    <a:pt x="20674" y="672"/>
                    <a:pt x="19749" y="65"/>
                    <a:pt x="18669" y="5"/>
                  </a:cubicBezTo>
                  <a:cubicBezTo>
                    <a:pt x="17589" y="-56"/>
                    <a:pt x="16354" y="429"/>
                    <a:pt x="13423" y="2614"/>
                  </a:cubicBezTo>
                  <a:cubicBezTo>
                    <a:pt x="10491" y="4798"/>
                    <a:pt x="5863" y="8681"/>
                    <a:pt x="3240" y="11836"/>
                  </a:cubicBezTo>
                  <a:cubicBezTo>
                    <a:pt x="617" y="14991"/>
                    <a:pt x="0" y="17418"/>
                    <a:pt x="0" y="18935"/>
                  </a:cubicBezTo>
                  <a:cubicBezTo>
                    <a:pt x="0" y="20452"/>
                    <a:pt x="617" y="21059"/>
                    <a:pt x="2623" y="21301"/>
                  </a:cubicBezTo>
                  <a:cubicBezTo>
                    <a:pt x="4629" y="21544"/>
                    <a:pt x="8023" y="21423"/>
                    <a:pt x="11417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254348" y="630645"/>
              <a:ext cx="157956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8" fill="norm" stroke="1" extrusionOk="0">
                  <a:moveTo>
                    <a:pt x="7668" y="0"/>
                  </a:moveTo>
                  <a:cubicBezTo>
                    <a:pt x="5652" y="4476"/>
                    <a:pt x="3636" y="8951"/>
                    <a:pt x="2340" y="12065"/>
                  </a:cubicBezTo>
                  <a:cubicBezTo>
                    <a:pt x="1044" y="15178"/>
                    <a:pt x="468" y="16930"/>
                    <a:pt x="180" y="18292"/>
                  </a:cubicBezTo>
                  <a:cubicBezTo>
                    <a:pt x="-108" y="19654"/>
                    <a:pt x="-108" y="20627"/>
                    <a:pt x="612" y="21114"/>
                  </a:cubicBezTo>
                  <a:cubicBezTo>
                    <a:pt x="1332" y="21600"/>
                    <a:pt x="2772" y="21600"/>
                    <a:pt x="6372" y="21114"/>
                  </a:cubicBezTo>
                  <a:cubicBezTo>
                    <a:pt x="9972" y="20627"/>
                    <a:pt x="15732" y="19654"/>
                    <a:pt x="21492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520253" y="582848"/>
              <a:ext cx="158751" cy="21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728" y="6497"/>
                  </a:moveTo>
                  <a:cubicBezTo>
                    <a:pt x="864" y="11022"/>
                    <a:pt x="0" y="15548"/>
                    <a:pt x="0" y="16474"/>
                  </a:cubicBezTo>
                  <a:cubicBezTo>
                    <a:pt x="0" y="17399"/>
                    <a:pt x="864" y="14725"/>
                    <a:pt x="2304" y="11537"/>
                  </a:cubicBezTo>
                  <a:cubicBezTo>
                    <a:pt x="3744" y="8348"/>
                    <a:pt x="5760" y="4645"/>
                    <a:pt x="7344" y="2485"/>
                  </a:cubicBezTo>
                  <a:cubicBezTo>
                    <a:pt x="8928" y="325"/>
                    <a:pt x="10080" y="-292"/>
                    <a:pt x="11952" y="119"/>
                  </a:cubicBezTo>
                  <a:cubicBezTo>
                    <a:pt x="13824" y="531"/>
                    <a:pt x="16416" y="1971"/>
                    <a:pt x="16848" y="4131"/>
                  </a:cubicBezTo>
                  <a:cubicBezTo>
                    <a:pt x="17280" y="6291"/>
                    <a:pt x="15552" y="9171"/>
                    <a:pt x="13248" y="10919"/>
                  </a:cubicBezTo>
                  <a:cubicBezTo>
                    <a:pt x="10944" y="12668"/>
                    <a:pt x="8064" y="13285"/>
                    <a:pt x="6048" y="13902"/>
                  </a:cubicBezTo>
                  <a:cubicBezTo>
                    <a:pt x="4032" y="14519"/>
                    <a:pt x="2880" y="15137"/>
                    <a:pt x="2736" y="15959"/>
                  </a:cubicBezTo>
                  <a:cubicBezTo>
                    <a:pt x="2592" y="16782"/>
                    <a:pt x="3456" y="17811"/>
                    <a:pt x="6768" y="18737"/>
                  </a:cubicBezTo>
                  <a:cubicBezTo>
                    <a:pt x="10080" y="19662"/>
                    <a:pt x="15840" y="20485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729803" y="546434"/>
              <a:ext cx="124077" cy="3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8" fill="norm" stroke="1" extrusionOk="0">
                  <a:moveTo>
                    <a:pt x="7560" y="92"/>
                  </a:moveTo>
                  <a:cubicBezTo>
                    <a:pt x="9720" y="-25"/>
                    <a:pt x="11880" y="-142"/>
                    <a:pt x="14220" y="500"/>
                  </a:cubicBezTo>
                  <a:cubicBezTo>
                    <a:pt x="16560" y="1142"/>
                    <a:pt x="19080" y="2543"/>
                    <a:pt x="20340" y="4645"/>
                  </a:cubicBezTo>
                  <a:cubicBezTo>
                    <a:pt x="21600" y="6747"/>
                    <a:pt x="21600" y="9549"/>
                    <a:pt x="18000" y="12468"/>
                  </a:cubicBezTo>
                  <a:cubicBezTo>
                    <a:pt x="14400" y="15387"/>
                    <a:pt x="7200" y="18422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501203" y="68779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652853" y="2256245"/>
              <a:ext cx="2457451" cy="112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" y="81"/>
                    <a:pt x="409" y="163"/>
                    <a:pt x="716" y="529"/>
                  </a:cubicBezTo>
                  <a:cubicBezTo>
                    <a:pt x="1023" y="895"/>
                    <a:pt x="1433" y="1546"/>
                    <a:pt x="1935" y="2197"/>
                  </a:cubicBezTo>
                  <a:cubicBezTo>
                    <a:pt x="2437" y="2847"/>
                    <a:pt x="3033" y="3498"/>
                    <a:pt x="3674" y="4169"/>
                  </a:cubicBezTo>
                  <a:cubicBezTo>
                    <a:pt x="4316" y="4841"/>
                    <a:pt x="5005" y="5532"/>
                    <a:pt x="5665" y="6163"/>
                  </a:cubicBezTo>
                  <a:cubicBezTo>
                    <a:pt x="6326" y="6793"/>
                    <a:pt x="6958" y="7363"/>
                    <a:pt x="7609" y="7953"/>
                  </a:cubicBezTo>
                  <a:cubicBezTo>
                    <a:pt x="8260" y="8542"/>
                    <a:pt x="8930" y="9153"/>
                    <a:pt x="9609" y="9783"/>
                  </a:cubicBezTo>
                  <a:cubicBezTo>
                    <a:pt x="10288" y="10414"/>
                    <a:pt x="10977" y="11064"/>
                    <a:pt x="11647" y="11736"/>
                  </a:cubicBezTo>
                  <a:cubicBezTo>
                    <a:pt x="12316" y="12407"/>
                    <a:pt x="12967" y="13098"/>
                    <a:pt x="13600" y="13769"/>
                  </a:cubicBezTo>
                  <a:cubicBezTo>
                    <a:pt x="14233" y="14441"/>
                    <a:pt x="14847" y="15092"/>
                    <a:pt x="15488" y="15783"/>
                  </a:cubicBezTo>
                  <a:cubicBezTo>
                    <a:pt x="16130" y="16475"/>
                    <a:pt x="16800" y="17207"/>
                    <a:pt x="17507" y="17959"/>
                  </a:cubicBezTo>
                  <a:cubicBezTo>
                    <a:pt x="18214" y="18712"/>
                    <a:pt x="18958" y="19485"/>
                    <a:pt x="19600" y="20095"/>
                  </a:cubicBezTo>
                  <a:cubicBezTo>
                    <a:pt x="20242" y="20705"/>
                    <a:pt x="20781" y="21153"/>
                    <a:pt x="21098" y="21376"/>
                  </a:cubicBezTo>
                  <a:cubicBezTo>
                    <a:pt x="21414" y="21600"/>
                    <a:pt x="2150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034103" y="3278595"/>
              <a:ext cx="1140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9257" y="0"/>
                  </a:moveTo>
                  <a:cubicBezTo>
                    <a:pt x="7329" y="0"/>
                    <a:pt x="5400" y="0"/>
                    <a:pt x="4629" y="486"/>
                  </a:cubicBezTo>
                  <a:cubicBezTo>
                    <a:pt x="3857" y="973"/>
                    <a:pt x="4243" y="1946"/>
                    <a:pt x="5979" y="3114"/>
                  </a:cubicBezTo>
                  <a:cubicBezTo>
                    <a:pt x="7714" y="4281"/>
                    <a:pt x="10800" y="5643"/>
                    <a:pt x="14271" y="7395"/>
                  </a:cubicBezTo>
                  <a:cubicBezTo>
                    <a:pt x="17743" y="9146"/>
                    <a:pt x="21600" y="11286"/>
                    <a:pt x="20636" y="13427"/>
                  </a:cubicBezTo>
                  <a:cubicBezTo>
                    <a:pt x="19671" y="15568"/>
                    <a:pt x="13886" y="17708"/>
                    <a:pt x="9643" y="19070"/>
                  </a:cubicBezTo>
                  <a:cubicBezTo>
                    <a:pt x="5400" y="20432"/>
                    <a:pt x="270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709320" y="3062695"/>
              <a:ext cx="32073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82" y="21600"/>
                  </a:moveTo>
                  <a:cubicBezTo>
                    <a:pt x="141" y="18720"/>
                    <a:pt x="0" y="15840"/>
                    <a:pt x="0" y="12960"/>
                  </a:cubicBezTo>
                  <a:cubicBezTo>
                    <a:pt x="0" y="10080"/>
                    <a:pt x="141" y="7200"/>
                    <a:pt x="353" y="5520"/>
                  </a:cubicBezTo>
                  <a:cubicBezTo>
                    <a:pt x="565" y="3840"/>
                    <a:pt x="847" y="3360"/>
                    <a:pt x="1129" y="2920"/>
                  </a:cubicBezTo>
                  <a:cubicBezTo>
                    <a:pt x="1412" y="2480"/>
                    <a:pt x="1694" y="2080"/>
                    <a:pt x="2118" y="2040"/>
                  </a:cubicBezTo>
                  <a:cubicBezTo>
                    <a:pt x="2541" y="2000"/>
                    <a:pt x="3106" y="2320"/>
                    <a:pt x="4094" y="3520"/>
                  </a:cubicBezTo>
                  <a:cubicBezTo>
                    <a:pt x="5082" y="4720"/>
                    <a:pt x="6494" y="6800"/>
                    <a:pt x="7906" y="8920"/>
                  </a:cubicBezTo>
                  <a:cubicBezTo>
                    <a:pt x="9318" y="11040"/>
                    <a:pt x="10729" y="13200"/>
                    <a:pt x="11718" y="14600"/>
                  </a:cubicBezTo>
                  <a:cubicBezTo>
                    <a:pt x="12706" y="16000"/>
                    <a:pt x="13271" y="16640"/>
                    <a:pt x="13906" y="16920"/>
                  </a:cubicBezTo>
                  <a:cubicBezTo>
                    <a:pt x="14541" y="17200"/>
                    <a:pt x="15247" y="17120"/>
                    <a:pt x="16024" y="16680"/>
                  </a:cubicBezTo>
                  <a:cubicBezTo>
                    <a:pt x="16800" y="16240"/>
                    <a:pt x="17647" y="15440"/>
                    <a:pt x="18635" y="13760"/>
                  </a:cubicBezTo>
                  <a:cubicBezTo>
                    <a:pt x="19624" y="12080"/>
                    <a:pt x="20753" y="9520"/>
                    <a:pt x="21176" y="7080"/>
                  </a:cubicBezTo>
                  <a:cubicBezTo>
                    <a:pt x="21600" y="4640"/>
                    <a:pt x="21318" y="2320"/>
                    <a:pt x="210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099688" y="3291245"/>
              <a:ext cx="92368" cy="17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38" fill="norm" stroke="1" extrusionOk="0">
                  <a:moveTo>
                    <a:pt x="14676" y="768"/>
                  </a:moveTo>
                  <a:cubicBezTo>
                    <a:pt x="10836" y="260"/>
                    <a:pt x="6996" y="-248"/>
                    <a:pt x="4356" y="133"/>
                  </a:cubicBezTo>
                  <a:cubicBezTo>
                    <a:pt x="1716" y="514"/>
                    <a:pt x="276" y="1785"/>
                    <a:pt x="36" y="5088"/>
                  </a:cubicBezTo>
                  <a:cubicBezTo>
                    <a:pt x="-204" y="8392"/>
                    <a:pt x="756" y="13728"/>
                    <a:pt x="3396" y="16905"/>
                  </a:cubicBezTo>
                  <a:cubicBezTo>
                    <a:pt x="6036" y="20081"/>
                    <a:pt x="10356" y="21098"/>
                    <a:pt x="13476" y="21225"/>
                  </a:cubicBezTo>
                  <a:cubicBezTo>
                    <a:pt x="16596" y="21352"/>
                    <a:pt x="18516" y="20590"/>
                    <a:pt x="19716" y="17794"/>
                  </a:cubicBezTo>
                  <a:cubicBezTo>
                    <a:pt x="20916" y="14999"/>
                    <a:pt x="21396" y="10171"/>
                    <a:pt x="20436" y="7376"/>
                  </a:cubicBezTo>
                  <a:cubicBezTo>
                    <a:pt x="19476" y="4580"/>
                    <a:pt x="17076" y="3818"/>
                    <a:pt x="14676" y="3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278703" y="3278595"/>
              <a:ext cx="1524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79"/>
                  </a:moveTo>
                  <a:cubicBezTo>
                    <a:pt x="300" y="7353"/>
                    <a:pt x="600" y="13328"/>
                    <a:pt x="750" y="16889"/>
                  </a:cubicBezTo>
                  <a:cubicBezTo>
                    <a:pt x="900" y="20451"/>
                    <a:pt x="900" y="21600"/>
                    <a:pt x="1050" y="21485"/>
                  </a:cubicBezTo>
                  <a:cubicBezTo>
                    <a:pt x="1200" y="21370"/>
                    <a:pt x="1500" y="19991"/>
                    <a:pt x="2850" y="16660"/>
                  </a:cubicBezTo>
                  <a:cubicBezTo>
                    <a:pt x="4200" y="13328"/>
                    <a:pt x="6600" y="8043"/>
                    <a:pt x="8550" y="4711"/>
                  </a:cubicBezTo>
                  <a:cubicBezTo>
                    <a:pt x="10500" y="1379"/>
                    <a:pt x="12000" y="0"/>
                    <a:pt x="13950" y="0"/>
                  </a:cubicBezTo>
                  <a:cubicBezTo>
                    <a:pt x="15900" y="0"/>
                    <a:pt x="18300" y="1379"/>
                    <a:pt x="19650" y="5170"/>
                  </a:cubicBezTo>
                  <a:cubicBezTo>
                    <a:pt x="21000" y="8962"/>
                    <a:pt x="21300" y="15166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77153" y="3351801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850203" y="2992845"/>
              <a:ext cx="571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677"/>
                    <a:pt x="6400" y="5354"/>
                    <a:pt x="9600" y="8169"/>
                  </a:cubicBezTo>
                  <a:cubicBezTo>
                    <a:pt x="12800" y="10985"/>
                    <a:pt x="16000" y="13938"/>
                    <a:pt x="18000" y="16200"/>
                  </a:cubicBezTo>
                  <a:cubicBezTo>
                    <a:pt x="20000" y="18462"/>
                    <a:pt x="20800" y="200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977997" y="3323045"/>
              <a:ext cx="18257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5" fill="norm" stroke="1" extrusionOk="0">
                  <a:moveTo>
                    <a:pt x="20700" y="0"/>
                  </a:moveTo>
                  <a:cubicBezTo>
                    <a:pt x="13500" y="5400"/>
                    <a:pt x="6300" y="10800"/>
                    <a:pt x="2700" y="14727"/>
                  </a:cubicBezTo>
                  <a:cubicBezTo>
                    <a:pt x="-900" y="18655"/>
                    <a:pt x="-900" y="21109"/>
                    <a:pt x="2700" y="21355"/>
                  </a:cubicBezTo>
                  <a:cubicBezTo>
                    <a:pt x="6300" y="21600"/>
                    <a:pt x="13500" y="19636"/>
                    <a:pt x="207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996253" y="3170645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078803" y="3240495"/>
              <a:ext cx="11335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800" y="6353"/>
                    <a:pt x="1600" y="12706"/>
                    <a:pt x="1600" y="16518"/>
                  </a:cubicBezTo>
                  <a:cubicBezTo>
                    <a:pt x="1600" y="20329"/>
                    <a:pt x="800" y="21600"/>
                    <a:pt x="400" y="21600"/>
                  </a:cubicBezTo>
                  <a:cubicBezTo>
                    <a:pt x="0" y="21600"/>
                    <a:pt x="0" y="20329"/>
                    <a:pt x="1400" y="16835"/>
                  </a:cubicBezTo>
                  <a:cubicBezTo>
                    <a:pt x="2800" y="13341"/>
                    <a:pt x="5600" y="7624"/>
                    <a:pt x="7800" y="4447"/>
                  </a:cubicBezTo>
                  <a:cubicBezTo>
                    <a:pt x="10000" y="1271"/>
                    <a:pt x="11600" y="635"/>
                    <a:pt x="13200" y="635"/>
                  </a:cubicBezTo>
                  <a:cubicBezTo>
                    <a:pt x="14800" y="635"/>
                    <a:pt x="16400" y="1271"/>
                    <a:pt x="18000" y="3706"/>
                  </a:cubicBezTo>
                  <a:cubicBezTo>
                    <a:pt x="19600" y="6141"/>
                    <a:pt x="21200" y="10376"/>
                    <a:pt x="21400" y="13447"/>
                  </a:cubicBezTo>
                  <a:cubicBezTo>
                    <a:pt x="21600" y="16518"/>
                    <a:pt x="20400" y="18424"/>
                    <a:pt x="192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288353" y="3223369"/>
              <a:ext cx="133351" cy="19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9920"/>
                  </a:moveTo>
                  <a:cubicBezTo>
                    <a:pt x="3771" y="9470"/>
                    <a:pt x="7543" y="9020"/>
                    <a:pt x="10457" y="8008"/>
                  </a:cubicBezTo>
                  <a:cubicBezTo>
                    <a:pt x="13371" y="6995"/>
                    <a:pt x="15429" y="5420"/>
                    <a:pt x="16629" y="3958"/>
                  </a:cubicBezTo>
                  <a:cubicBezTo>
                    <a:pt x="17829" y="2495"/>
                    <a:pt x="18171" y="1145"/>
                    <a:pt x="17486" y="470"/>
                  </a:cubicBezTo>
                  <a:cubicBezTo>
                    <a:pt x="16800" y="-205"/>
                    <a:pt x="15086" y="-205"/>
                    <a:pt x="12514" y="808"/>
                  </a:cubicBezTo>
                  <a:cubicBezTo>
                    <a:pt x="9943" y="1820"/>
                    <a:pt x="6514" y="3845"/>
                    <a:pt x="4286" y="6770"/>
                  </a:cubicBezTo>
                  <a:cubicBezTo>
                    <a:pt x="2057" y="9695"/>
                    <a:pt x="1029" y="13520"/>
                    <a:pt x="2057" y="16220"/>
                  </a:cubicBezTo>
                  <a:cubicBezTo>
                    <a:pt x="3086" y="18920"/>
                    <a:pt x="6171" y="20495"/>
                    <a:pt x="9771" y="20945"/>
                  </a:cubicBezTo>
                  <a:cubicBezTo>
                    <a:pt x="13371" y="21395"/>
                    <a:pt x="17486" y="20720"/>
                    <a:pt x="2160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435254" y="3251688"/>
              <a:ext cx="183300" cy="17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5" fill="norm" stroke="1" extrusionOk="0">
                  <a:moveTo>
                    <a:pt x="7348" y="13458"/>
                  </a:moveTo>
                  <a:cubicBezTo>
                    <a:pt x="9086" y="10335"/>
                    <a:pt x="10824" y="7212"/>
                    <a:pt x="11693" y="4870"/>
                  </a:cubicBezTo>
                  <a:cubicBezTo>
                    <a:pt x="12562" y="2528"/>
                    <a:pt x="12562" y="966"/>
                    <a:pt x="11941" y="316"/>
                  </a:cubicBezTo>
                  <a:cubicBezTo>
                    <a:pt x="11321" y="-335"/>
                    <a:pt x="10079" y="-75"/>
                    <a:pt x="8217" y="2007"/>
                  </a:cubicBezTo>
                  <a:cubicBezTo>
                    <a:pt x="6355" y="4089"/>
                    <a:pt x="3872" y="7993"/>
                    <a:pt x="2383" y="10595"/>
                  </a:cubicBezTo>
                  <a:cubicBezTo>
                    <a:pt x="893" y="13198"/>
                    <a:pt x="397" y="14499"/>
                    <a:pt x="148" y="15800"/>
                  </a:cubicBezTo>
                  <a:cubicBezTo>
                    <a:pt x="-100" y="17101"/>
                    <a:pt x="-100" y="18402"/>
                    <a:pt x="645" y="18923"/>
                  </a:cubicBezTo>
                  <a:cubicBezTo>
                    <a:pt x="1390" y="19443"/>
                    <a:pt x="2879" y="19183"/>
                    <a:pt x="4990" y="17492"/>
                  </a:cubicBezTo>
                  <a:cubicBezTo>
                    <a:pt x="7100" y="15800"/>
                    <a:pt x="9831" y="12677"/>
                    <a:pt x="11817" y="10205"/>
                  </a:cubicBezTo>
                  <a:cubicBezTo>
                    <a:pt x="13803" y="7732"/>
                    <a:pt x="15045" y="5911"/>
                    <a:pt x="15666" y="5911"/>
                  </a:cubicBezTo>
                  <a:cubicBezTo>
                    <a:pt x="16286" y="5911"/>
                    <a:pt x="16286" y="7732"/>
                    <a:pt x="17155" y="10595"/>
                  </a:cubicBezTo>
                  <a:cubicBezTo>
                    <a:pt x="18024" y="13458"/>
                    <a:pt x="19762" y="17361"/>
                    <a:pt x="215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682053" y="3208745"/>
              <a:ext cx="165101" cy="22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4239"/>
                  </a:moveTo>
                  <a:cubicBezTo>
                    <a:pt x="2215" y="8075"/>
                    <a:pt x="4431" y="11910"/>
                    <a:pt x="5538" y="14333"/>
                  </a:cubicBezTo>
                  <a:cubicBezTo>
                    <a:pt x="6646" y="16755"/>
                    <a:pt x="6646" y="17764"/>
                    <a:pt x="6369" y="18875"/>
                  </a:cubicBezTo>
                  <a:cubicBezTo>
                    <a:pt x="6092" y="19985"/>
                    <a:pt x="5538" y="21196"/>
                    <a:pt x="4846" y="21398"/>
                  </a:cubicBezTo>
                  <a:cubicBezTo>
                    <a:pt x="4154" y="21600"/>
                    <a:pt x="3323" y="20793"/>
                    <a:pt x="3600" y="18572"/>
                  </a:cubicBezTo>
                  <a:cubicBezTo>
                    <a:pt x="3877" y="16351"/>
                    <a:pt x="5262" y="12718"/>
                    <a:pt x="8446" y="9387"/>
                  </a:cubicBezTo>
                  <a:cubicBezTo>
                    <a:pt x="11631" y="6056"/>
                    <a:pt x="16615" y="3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215453" y="3208745"/>
              <a:ext cx="266701" cy="19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068"/>
                  </a:moveTo>
                  <a:cubicBezTo>
                    <a:pt x="2400" y="1379"/>
                    <a:pt x="4800" y="689"/>
                    <a:pt x="7200" y="2413"/>
                  </a:cubicBezTo>
                  <a:cubicBezTo>
                    <a:pt x="9600" y="4136"/>
                    <a:pt x="12000" y="8272"/>
                    <a:pt x="13114" y="11719"/>
                  </a:cubicBezTo>
                  <a:cubicBezTo>
                    <a:pt x="14229" y="15166"/>
                    <a:pt x="14057" y="17923"/>
                    <a:pt x="13543" y="19532"/>
                  </a:cubicBezTo>
                  <a:cubicBezTo>
                    <a:pt x="13029" y="21140"/>
                    <a:pt x="12171" y="21600"/>
                    <a:pt x="11657" y="21140"/>
                  </a:cubicBezTo>
                  <a:cubicBezTo>
                    <a:pt x="11143" y="20681"/>
                    <a:pt x="10971" y="19302"/>
                    <a:pt x="12000" y="16085"/>
                  </a:cubicBezTo>
                  <a:cubicBezTo>
                    <a:pt x="13029" y="12868"/>
                    <a:pt x="15257" y="7813"/>
                    <a:pt x="17057" y="4826"/>
                  </a:cubicBezTo>
                  <a:cubicBezTo>
                    <a:pt x="18857" y="1838"/>
                    <a:pt x="20229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459005" y="3198404"/>
              <a:ext cx="280060" cy="43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17" fill="norm" stroke="1" extrusionOk="0">
                  <a:moveTo>
                    <a:pt x="3214" y="1762"/>
                  </a:moveTo>
                  <a:cubicBezTo>
                    <a:pt x="2892" y="2284"/>
                    <a:pt x="2569" y="2806"/>
                    <a:pt x="2811" y="3014"/>
                  </a:cubicBezTo>
                  <a:cubicBezTo>
                    <a:pt x="3053" y="3223"/>
                    <a:pt x="3859" y="3119"/>
                    <a:pt x="4342" y="2545"/>
                  </a:cubicBezTo>
                  <a:cubicBezTo>
                    <a:pt x="4826" y="1971"/>
                    <a:pt x="4987" y="927"/>
                    <a:pt x="4665" y="406"/>
                  </a:cubicBezTo>
                  <a:cubicBezTo>
                    <a:pt x="4342" y="-116"/>
                    <a:pt x="3536" y="-116"/>
                    <a:pt x="2650" y="301"/>
                  </a:cubicBezTo>
                  <a:cubicBezTo>
                    <a:pt x="1763" y="719"/>
                    <a:pt x="796" y="1554"/>
                    <a:pt x="313" y="2649"/>
                  </a:cubicBezTo>
                  <a:cubicBezTo>
                    <a:pt x="-171" y="3745"/>
                    <a:pt x="-171" y="5101"/>
                    <a:pt x="877" y="6093"/>
                  </a:cubicBezTo>
                  <a:cubicBezTo>
                    <a:pt x="1925" y="7084"/>
                    <a:pt x="4020" y="7710"/>
                    <a:pt x="6760" y="7293"/>
                  </a:cubicBezTo>
                  <a:cubicBezTo>
                    <a:pt x="9501" y="6875"/>
                    <a:pt x="12886" y="5414"/>
                    <a:pt x="14820" y="4475"/>
                  </a:cubicBezTo>
                  <a:cubicBezTo>
                    <a:pt x="16754" y="3536"/>
                    <a:pt x="17238" y="3119"/>
                    <a:pt x="17157" y="2754"/>
                  </a:cubicBezTo>
                  <a:cubicBezTo>
                    <a:pt x="17077" y="2388"/>
                    <a:pt x="16432" y="2075"/>
                    <a:pt x="15626" y="2127"/>
                  </a:cubicBezTo>
                  <a:cubicBezTo>
                    <a:pt x="14820" y="2180"/>
                    <a:pt x="13853" y="2597"/>
                    <a:pt x="13208" y="3067"/>
                  </a:cubicBezTo>
                  <a:cubicBezTo>
                    <a:pt x="12563" y="3536"/>
                    <a:pt x="12241" y="4058"/>
                    <a:pt x="12483" y="4319"/>
                  </a:cubicBezTo>
                  <a:cubicBezTo>
                    <a:pt x="12725" y="4580"/>
                    <a:pt x="13530" y="4580"/>
                    <a:pt x="14336" y="4319"/>
                  </a:cubicBezTo>
                  <a:cubicBezTo>
                    <a:pt x="15142" y="4058"/>
                    <a:pt x="15948" y="3536"/>
                    <a:pt x="16674" y="2858"/>
                  </a:cubicBezTo>
                  <a:cubicBezTo>
                    <a:pt x="17399" y="2180"/>
                    <a:pt x="18044" y="1345"/>
                    <a:pt x="18366" y="1397"/>
                  </a:cubicBezTo>
                  <a:cubicBezTo>
                    <a:pt x="18689" y="1449"/>
                    <a:pt x="18689" y="2388"/>
                    <a:pt x="19092" y="4527"/>
                  </a:cubicBezTo>
                  <a:cubicBezTo>
                    <a:pt x="19495" y="6667"/>
                    <a:pt x="20301" y="10006"/>
                    <a:pt x="20784" y="12562"/>
                  </a:cubicBezTo>
                  <a:cubicBezTo>
                    <a:pt x="21268" y="15119"/>
                    <a:pt x="21429" y="16893"/>
                    <a:pt x="21268" y="18145"/>
                  </a:cubicBezTo>
                  <a:cubicBezTo>
                    <a:pt x="21107" y="19397"/>
                    <a:pt x="20623" y="20127"/>
                    <a:pt x="19817" y="20649"/>
                  </a:cubicBezTo>
                  <a:cubicBezTo>
                    <a:pt x="19011" y="21171"/>
                    <a:pt x="17883" y="21484"/>
                    <a:pt x="17238" y="20910"/>
                  </a:cubicBezTo>
                  <a:cubicBezTo>
                    <a:pt x="16593" y="20336"/>
                    <a:pt x="16432" y="18875"/>
                    <a:pt x="16271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831403" y="3132980"/>
              <a:ext cx="476287" cy="21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93" fill="norm" stroke="1" extrusionOk="0">
                  <a:moveTo>
                    <a:pt x="0" y="4942"/>
                  </a:moveTo>
                  <a:cubicBezTo>
                    <a:pt x="1051" y="7850"/>
                    <a:pt x="2103" y="10758"/>
                    <a:pt x="2628" y="13354"/>
                  </a:cubicBezTo>
                  <a:cubicBezTo>
                    <a:pt x="3154" y="15950"/>
                    <a:pt x="3154" y="18235"/>
                    <a:pt x="2915" y="19585"/>
                  </a:cubicBezTo>
                  <a:cubicBezTo>
                    <a:pt x="2676" y="20935"/>
                    <a:pt x="2198" y="21350"/>
                    <a:pt x="1768" y="21142"/>
                  </a:cubicBezTo>
                  <a:cubicBezTo>
                    <a:pt x="1338" y="20935"/>
                    <a:pt x="956" y="20104"/>
                    <a:pt x="860" y="18235"/>
                  </a:cubicBezTo>
                  <a:cubicBezTo>
                    <a:pt x="765" y="16365"/>
                    <a:pt x="956" y="13458"/>
                    <a:pt x="1529" y="11173"/>
                  </a:cubicBezTo>
                  <a:cubicBezTo>
                    <a:pt x="2103" y="8888"/>
                    <a:pt x="3058" y="7227"/>
                    <a:pt x="3966" y="6708"/>
                  </a:cubicBezTo>
                  <a:cubicBezTo>
                    <a:pt x="4874" y="6188"/>
                    <a:pt x="5735" y="6812"/>
                    <a:pt x="6308" y="7538"/>
                  </a:cubicBezTo>
                  <a:cubicBezTo>
                    <a:pt x="6881" y="8265"/>
                    <a:pt x="7168" y="9096"/>
                    <a:pt x="7550" y="9304"/>
                  </a:cubicBezTo>
                  <a:cubicBezTo>
                    <a:pt x="7933" y="9512"/>
                    <a:pt x="8411" y="9096"/>
                    <a:pt x="8793" y="8265"/>
                  </a:cubicBezTo>
                  <a:cubicBezTo>
                    <a:pt x="9175" y="7435"/>
                    <a:pt x="9462" y="6188"/>
                    <a:pt x="9605" y="5046"/>
                  </a:cubicBezTo>
                  <a:cubicBezTo>
                    <a:pt x="9749" y="3904"/>
                    <a:pt x="9749" y="2865"/>
                    <a:pt x="9510" y="2554"/>
                  </a:cubicBezTo>
                  <a:cubicBezTo>
                    <a:pt x="9271" y="2242"/>
                    <a:pt x="8793" y="2658"/>
                    <a:pt x="8315" y="4112"/>
                  </a:cubicBezTo>
                  <a:cubicBezTo>
                    <a:pt x="7837" y="5565"/>
                    <a:pt x="7359" y="8058"/>
                    <a:pt x="7120" y="9823"/>
                  </a:cubicBezTo>
                  <a:cubicBezTo>
                    <a:pt x="6881" y="11588"/>
                    <a:pt x="6881" y="12627"/>
                    <a:pt x="7073" y="13458"/>
                  </a:cubicBezTo>
                  <a:cubicBezTo>
                    <a:pt x="7264" y="14288"/>
                    <a:pt x="7646" y="14912"/>
                    <a:pt x="8602" y="14600"/>
                  </a:cubicBezTo>
                  <a:cubicBezTo>
                    <a:pt x="9558" y="14288"/>
                    <a:pt x="11087" y="13042"/>
                    <a:pt x="12329" y="10965"/>
                  </a:cubicBezTo>
                  <a:cubicBezTo>
                    <a:pt x="13572" y="8888"/>
                    <a:pt x="14527" y="5981"/>
                    <a:pt x="15053" y="3904"/>
                  </a:cubicBezTo>
                  <a:cubicBezTo>
                    <a:pt x="15579" y="1827"/>
                    <a:pt x="15674" y="581"/>
                    <a:pt x="15483" y="165"/>
                  </a:cubicBezTo>
                  <a:cubicBezTo>
                    <a:pt x="15292" y="-250"/>
                    <a:pt x="14814" y="165"/>
                    <a:pt x="14432" y="892"/>
                  </a:cubicBezTo>
                  <a:cubicBezTo>
                    <a:pt x="14050" y="1619"/>
                    <a:pt x="13763" y="2658"/>
                    <a:pt x="13763" y="4319"/>
                  </a:cubicBezTo>
                  <a:cubicBezTo>
                    <a:pt x="13763" y="5981"/>
                    <a:pt x="14050" y="8265"/>
                    <a:pt x="14384" y="10758"/>
                  </a:cubicBezTo>
                  <a:cubicBezTo>
                    <a:pt x="14719" y="13250"/>
                    <a:pt x="15101" y="15950"/>
                    <a:pt x="15101" y="17715"/>
                  </a:cubicBezTo>
                  <a:cubicBezTo>
                    <a:pt x="15101" y="19481"/>
                    <a:pt x="14719" y="20312"/>
                    <a:pt x="14671" y="20104"/>
                  </a:cubicBezTo>
                  <a:cubicBezTo>
                    <a:pt x="14623" y="19896"/>
                    <a:pt x="14910" y="18650"/>
                    <a:pt x="15913" y="16158"/>
                  </a:cubicBezTo>
                  <a:cubicBezTo>
                    <a:pt x="16917" y="13665"/>
                    <a:pt x="18637" y="9927"/>
                    <a:pt x="19641" y="7642"/>
                  </a:cubicBezTo>
                  <a:cubicBezTo>
                    <a:pt x="20644" y="5358"/>
                    <a:pt x="20931" y="4527"/>
                    <a:pt x="21170" y="3592"/>
                  </a:cubicBezTo>
                  <a:cubicBezTo>
                    <a:pt x="21409" y="2658"/>
                    <a:pt x="21600" y="1619"/>
                    <a:pt x="21457" y="1100"/>
                  </a:cubicBezTo>
                  <a:cubicBezTo>
                    <a:pt x="21313" y="581"/>
                    <a:pt x="20835" y="581"/>
                    <a:pt x="20453" y="996"/>
                  </a:cubicBezTo>
                  <a:cubicBezTo>
                    <a:pt x="20071" y="1412"/>
                    <a:pt x="19784" y="2242"/>
                    <a:pt x="19688" y="3696"/>
                  </a:cubicBezTo>
                  <a:cubicBezTo>
                    <a:pt x="19593" y="5150"/>
                    <a:pt x="19688" y="7227"/>
                    <a:pt x="19975" y="9304"/>
                  </a:cubicBezTo>
                  <a:cubicBezTo>
                    <a:pt x="20262" y="11381"/>
                    <a:pt x="20740" y="13458"/>
                    <a:pt x="20931" y="15015"/>
                  </a:cubicBezTo>
                  <a:cubicBezTo>
                    <a:pt x="21122" y="16573"/>
                    <a:pt x="21027" y="17612"/>
                    <a:pt x="20931" y="17819"/>
                  </a:cubicBezTo>
                  <a:cubicBezTo>
                    <a:pt x="20835" y="18027"/>
                    <a:pt x="20740" y="17404"/>
                    <a:pt x="20644" y="16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383853" y="319604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447353" y="307539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454863" y="3157382"/>
              <a:ext cx="96382" cy="12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913" fill="norm" stroke="1" extrusionOk="0">
                  <a:moveTo>
                    <a:pt x="14603" y="1138"/>
                  </a:moveTo>
                  <a:cubicBezTo>
                    <a:pt x="11003" y="441"/>
                    <a:pt x="7403" y="-256"/>
                    <a:pt x="4928" y="92"/>
                  </a:cubicBezTo>
                  <a:cubicBezTo>
                    <a:pt x="2453" y="441"/>
                    <a:pt x="1103" y="1834"/>
                    <a:pt x="428" y="4447"/>
                  </a:cubicBezTo>
                  <a:cubicBezTo>
                    <a:pt x="-247" y="7060"/>
                    <a:pt x="-247" y="10892"/>
                    <a:pt x="1328" y="14202"/>
                  </a:cubicBezTo>
                  <a:cubicBezTo>
                    <a:pt x="2903" y="17512"/>
                    <a:pt x="6053" y="20299"/>
                    <a:pt x="10103" y="20821"/>
                  </a:cubicBezTo>
                  <a:cubicBezTo>
                    <a:pt x="14153" y="21344"/>
                    <a:pt x="19103" y="19602"/>
                    <a:pt x="20228" y="16118"/>
                  </a:cubicBezTo>
                  <a:cubicBezTo>
                    <a:pt x="21353" y="12634"/>
                    <a:pt x="18653" y="7409"/>
                    <a:pt x="15953" y="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593403" y="3140596"/>
              <a:ext cx="206624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8" fill="norm" stroke="1" extrusionOk="0">
                  <a:moveTo>
                    <a:pt x="0" y="1496"/>
                  </a:moveTo>
                  <a:cubicBezTo>
                    <a:pt x="882" y="632"/>
                    <a:pt x="1763" y="-232"/>
                    <a:pt x="2535" y="56"/>
                  </a:cubicBezTo>
                  <a:cubicBezTo>
                    <a:pt x="3306" y="344"/>
                    <a:pt x="3967" y="1784"/>
                    <a:pt x="4408" y="4232"/>
                  </a:cubicBezTo>
                  <a:cubicBezTo>
                    <a:pt x="4849" y="6680"/>
                    <a:pt x="5069" y="10136"/>
                    <a:pt x="5069" y="12584"/>
                  </a:cubicBezTo>
                  <a:cubicBezTo>
                    <a:pt x="5069" y="15032"/>
                    <a:pt x="4849" y="16472"/>
                    <a:pt x="5069" y="16040"/>
                  </a:cubicBezTo>
                  <a:cubicBezTo>
                    <a:pt x="5290" y="15608"/>
                    <a:pt x="5951" y="13304"/>
                    <a:pt x="7053" y="10712"/>
                  </a:cubicBezTo>
                  <a:cubicBezTo>
                    <a:pt x="8155" y="8120"/>
                    <a:pt x="9698" y="5240"/>
                    <a:pt x="11241" y="3224"/>
                  </a:cubicBezTo>
                  <a:cubicBezTo>
                    <a:pt x="12784" y="1208"/>
                    <a:pt x="14327" y="56"/>
                    <a:pt x="15980" y="1784"/>
                  </a:cubicBezTo>
                  <a:cubicBezTo>
                    <a:pt x="17633" y="3512"/>
                    <a:pt x="19396" y="8120"/>
                    <a:pt x="20388" y="11576"/>
                  </a:cubicBezTo>
                  <a:cubicBezTo>
                    <a:pt x="21380" y="15032"/>
                    <a:pt x="21600" y="17336"/>
                    <a:pt x="21490" y="18776"/>
                  </a:cubicBezTo>
                  <a:cubicBezTo>
                    <a:pt x="21380" y="20216"/>
                    <a:pt x="20939" y="20792"/>
                    <a:pt x="20498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224170" y="377594"/>
              <a:ext cx="207434" cy="20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763" y="1847"/>
                  </a:moveTo>
                  <a:cubicBezTo>
                    <a:pt x="882" y="983"/>
                    <a:pt x="0" y="119"/>
                    <a:pt x="0" y="11"/>
                  </a:cubicBezTo>
                  <a:cubicBezTo>
                    <a:pt x="0" y="-97"/>
                    <a:pt x="882" y="551"/>
                    <a:pt x="3196" y="3143"/>
                  </a:cubicBezTo>
                  <a:cubicBezTo>
                    <a:pt x="5510" y="5735"/>
                    <a:pt x="9257" y="10271"/>
                    <a:pt x="12012" y="13727"/>
                  </a:cubicBezTo>
                  <a:cubicBezTo>
                    <a:pt x="14767" y="17183"/>
                    <a:pt x="16531" y="19559"/>
                    <a:pt x="17963" y="20531"/>
                  </a:cubicBezTo>
                  <a:cubicBezTo>
                    <a:pt x="19396" y="21503"/>
                    <a:pt x="20498" y="21071"/>
                    <a:pt x="21600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381139" y="383945"/>
              <a:ext cx="152065" cy="45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7" fill="norm" stroke="1" extrusionOk="0">
                  <a:moveTo>
                    <a:pt x="21257" y="863"/>
                  </a:moveTo>
                  <a:cubicBezTo>
                    <a:pt x="19778" y="460"/>
                    <a:pt x="18298" y="56"/>
                    <a:pt x="16967" y="5"/>
                  </a:cubicBezTo>
                  <a:cubicBezTo>
                    <a:pt x="15635" y="-45"/>
                    <a:pt x="14452" y="258"/>
                    <a:pt x="13268" y="1671"/>
                  </a:cubicBezTo>
                  <a:cubicBezTo>
                    <a:pt x="12084" y="3084"/>
                    <a:pt x="10901" y="5607"/>
                    <a:pt x="8978" y="8686"/>
                  </a:cubicBezTo>
                  <a:cubicBezTo>
                    <a:pt x="7054" y="11764"/>
                    <a:pt x="4391" y="15398"/>
                    <a:pt x="2912" y="17467"/>
                  </a:cubicBezTo>
                  <a:cubicBezTo>
                    <a:pt x="1432" y="19536"/>
                    <a:pt x="1136" y="20041"/>
                    <a:pt x="693" y="20546"/>
                  </a:cubicBezTo>
                  <a:cubicBezTo>
                    <a:pt x="249" y="21050"/>
                    <a:pt x="-343" y="21555"/>
                    <a:pt x="249" y="21454"/>
                  </a:cubicBezTo>
                  <a:cubicBezTo>
                    <a:pt x="841" y="21353"/>
                    <a:pt x="2616" y="20647"/>
                    <a:pt x="3799" y="20192"/>
                  </a:cubicBezTo>
                  <a:cubicBezTo>
                    <a:pt x="4983" y="19738"/>
                    <a:pt x="5575" y="19536"/>
                    <a:pt x="6167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705833" y="554837"/>
              <a:ext cx="195671" cy="8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020" fill="norm" stroke="1" extrusionOk="0">
                  <a:moveTo>
                    <a:pt x="3355" y="17990"/>
                  </a:moveTo>
                  <a:cubicBezTo>
                    <a:pt x="2194" y="16483"/>
                    <a:pt x="1032" y="14976"/>
                    <a:pt x="452" y="12465"/>
                  </a:cubicBezTo>
                  <a:cubicBezTo>
                    <a:pt x="-129" y="9953"/>
                    <a:pt x="-129" y="6437"/>
                    <a:pt x="336" y="3674"/>
                  </a:cubicBezTo>
                  <a:cubicBezTo>
                    <a:pt x="800" y="911"/>
                    <a:pt x="1729" y="-1098"/>
                    <a:pt x="3587" y="660"/>
                  </a:cubicBezTo>
                  <a:cubicBezTo>
                    <a:pt x="5445" y="2418"/>
                    <a:pt x="8232" y="7944"/>
                    <a:pt x="10439" y="11962"/>
                  </a:cubicBezTo>
                  <a:cubicBezTo>
                    <a:pt x="12645" y="15981"/>
                    <a:pt x="14271" y="18493"/>
                    <a:pt x="15781" y="19497"/>
                  </a:cubicBezTo>
                  <a:cubicBezTo>
                    <a:pt x="17290" y="20502"/>
                    <a:pt x="18684" y="20000"/>
                    <a:pt x="19613" y="18493"/>
                  </a:cubicBezTo>
                  <a:cubicBezTo>
                    <a:pt x="20542" y="16986"/>
                    <a:pt x="21006" y="14474"/>
                    <a:pt x="21471" y="11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702760" y="706845"/>
              <a:ext cx="2304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76" y="21600"/>
                  </a:moveTo>
                  <a:cubicBezTo>
                    <a:pt x="-21" y="19705"/>
                    <a:pt x="-217" y="17811"/>
                    <a:pt x="568" y="14779"/>
                  </a:cubicBezTo>
                  <a:cubicBezTo>
                    <a:pt x="1354" y="11747"/>
                    <a:pt x="3121" y="7579"/>
                    <a:pt x="4987" y="6063"/>
                  </a:cubicBezTo>
                  <a:cubicBezTo>
                    <a:pt x="6852" y="4547"/>
                    <a:pt x="8816" y="5684"/>
                    <a:pt x="10092" y="7011"/>
                  </a:cubicBezTo>
                  <a:cubicBezTo>
                    <a:pt x="11368" y="8337"/>
                    <a:pt x="11958" y="9853"/>
                    <a:pt x="12743" y="10800"/>
                  </a:cubicBezTo>
                  <a:cubicBezTo>
                    <a:pt x="13528" y="11747"/>
                    <a:pt x="14510" y="12126"/>
                    <a:pt x="15198" y="11179"/>
                  </a:cubicBezTo>
                  <a:cubicBezTo>
                    <a:pt x="15885" y="10232"/>
                    <a:pt x="16278" y="7958"/>
                    <a:pt x="17259" y="5874"/>
                  </a:cubicBezTo>
                  <a:cubicBezTo>
                    <a:pt x="18241" y="3789"/>
                    <a:pt x="19812" y="1895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0165811" y="345063"/>
              <a:ext cx="135743" cy="46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95" fill="norm" stroke="1" extrusionOk="0">
                  <a:moveTo>
                    <a:pt x="20988" y="5804"/>
                  </a:moveTo>
                  <a:cubicBezTo>
                    <a:pt x="19352" y="4254"/>
                    <a:pt x="17715" y="2704"/>
                    <a:pt x="16406" y="1687"/>
                  </a:cubicBezTo>
                  <a:cubicBezTo>
                    <a:pt x="15097" y="670"/>
                    <a:pt x="14115" y="186"/>
                    <a:pt x="12806" y="40"/>
                  </a:cubicBezTo>
                  <a:cubicBezTo>
                    <a:pt x="11497" y="-105"/>
                    <a:pt x="9861" y="89"/>
                    <a:pt x="7406" y="1445"/>
                  </a:cubicBezTo>
                  <a:cubicBezTo>
                    <a:pt x="4952" y="2801"/>
                    <a:pt x="1679" y="5319"/>
                    <a:pt x="533" y="8322"/>
                  </a:cubicBezTo>
                  <a:cubicBezTo>
                    <a:pt x="-612" y="11325"/>
                    <a:pt x="370" y="14812"/>
                    <a:pt x="861" y="17088"/>
                  </a:cubicBezTo>
                  <a:cubicBezTo>
                    <a:pt x="1352" y="19364"/>
                    <a:pt x="1352" y="20430"/>
                    <a:pt x="135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098271" y="579845"/>
              <a:ext cx="21598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2501" y="21600"/>
                  </a:moveTo>
                  <a:cubicBezTo>
                    <a:pt x="1670" y="19440"/>
                    <a:pt x="839" y="17280"/>
                    <a:pt x="320" y="15120"/>
                  </a:cubicBezTo>
                  <a:cubicBezTo>
                    <a:pt x="-199" y="12960"/>
                    <a:pt x="-407" y="10800"/>
                    <a:pt x="2293" y="8460"/>
                  </a:cubicBezTo>
                  <a:cubicBezTo>
                    <a:pt x="4993" y="6120"/>
                    <a:pt x="10601" y="3600"/>
                    <a:pt x="14235" y="2160"/>
                  </a:cubicBezTo>
                  <a:cubicBezTo>
                    <a:pt x="17870" y="720"/>
                    <a:pt x="19531" y="360"/>
                    <a:pt x="21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466701" y="376116"/>
              <a:ext cx="126953" cy="38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2" fill="norm" stroke="1" extrusionOk="0">
                  <a:moveTo>
                    <a:pt x="21238" y="2522"/>
                  </a:moveTo>
                  <a:cubicBezTo>
                    <a:pt x="19822" y="1691"/>
                    <a:pt x="18405" y="860"/>
                    <a:pt x="16812" y="385"/>
                  </a:cubicBezTo>
                  <a:cubicBezTo>
                    <a:pt x="15218" y="-89"/>
                    <a:pt x="13448" y="-208"/>
                    <a:pt x="10792" y="504"/>
                  </a:cubicBezTo>
                  <a:cubicBezTo>
                    <a:pt x="8136" y="1216"/>
                    <a:pt x="4595" y="2759"/>
                    <a:pt x="2471" y="5548"/>
                  </a:cubicBezTo>
                  <a:cubicBezTo>
                    <a:pt x="346" y="8337"/>
                    <a:pt x="-362" y="12372"/>
                    <a:pt x="169" y="15221"/>
                  </a:cubicBezTo>
                  <a:cubicBezTo>
                    <a:pt x="700" y="18069"/>
                    <a:pt x="2471" y="19730"/>
                    <a:pt x="6012" y="20561"/>
                  </a:cubicBezTo>
                  <a:cubicBezTo>
                    <a:pt x="9553" y="21392"/>
                    <a:pt x="14864" y="21392"/>
                    <a:pt x="20176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714303" y="440145"/>
              <a:ext cx="2159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125"/>
                    <a:pt x="8047" y="6249"/>
                    <a:pt x="11647" y="9849"/>
                  </a:cubicBezTo>
                  <a:cubicBezTo>
                    <a:pt x="15247" y="13449"/>
                    <a:pt x="18424" y="17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724992" y="434746"/>
              <a:ext cx="205212" cy="33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6" fill="norm" stroke="1" extrusionOk="0">
                  <a:moveTo>
                    <a:pt x="21369" y="1169"/>
                  </a:moveTo>
                  <a:cubicBezTo>
                    <a:pt x="20487" y="623"/>
                    <a:pt x="19606" y="76"/>
                    <a:pt x="18724" y="7"/>
                  </a:cubicBezTo>
                  <a:cubicBezTo>
                    <a:pt x="17842" y="-61"/>
                    <a:pt x="16961" y="349"/>
                    <a:pt x="14977" y="2400"/>
                  </a:cubicBezTo>
                  <a:cubicBezTo>
                    <a:pt x="12993" y="4450"/>
                    <a:pt x="9908" y="8142"/>
                    <a:pt x="7263" y="11354"/>
                  </a:cubicBezTo>
                  <a:cubicBezTo>
                    <a:pt x="4618" y="14567"/>
                    <a:pt x="2414" y="17301"/>
                    <a:pt x="1202" y="19010"/>
                  </a:cubicBezTo>
                  <a:cubicBezTo>
                    <a:pt x="-11" y="20719"/>
                    <a:pt x="-231" y="21402"/>
                    <a:pt x="210" y="21471"/>
                  </a:cubicBezTo>
                  <a:cubicBezTo>
                    <a:pt x="651" y="21539"/>
                    <a:pt x="1753" y="20992"/>
                    <a:pt x="2855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765103" y="306795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8000"/>
                    <a:pt x="11941" y="14400"/>
                    <a:pt x="15541" y="10800"/>
                  </a:cubicBezTo>
                  <a:cubicBezTo>
                    <a:pt x="19141" y="7200"/>
                    <a:pt x="203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1019103" y="230595"/>
              <a:ext cx="9016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0" y="0"/>
                  </a:moveTo>
                  <a:cubicBezTo>
                    <a:pt x="6240" y="1125"/>
                    <a:pt x="12480" y="2250"/>
                    <a:pt x="16320" y="4162"/>
                  </a:cubicBezTo>
                  <a:cubicBezTo>
                    <a:pt x="20160" y="6075"/>
                    <a:pt x="21600" y="8775"/>
                    <a:pt x="19440" y="11812"/>
                  </a:cubicBezTo>
                  <a:cubicBezTo>
                    <a:pt x="17280" y="14850"/>
                    <a:pt x="11520" y="18225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1082603" y="300445"/>
              <a:ext cx="168062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4400" y="0"/>
                  </a:moveTo>
                  <a:cubicBezTo>
                    <a:pt x="16267" y="857"/>
                    <a:pt x="18133" y="1714"/>
                    <a:pt x="19467" y="3429"/>
                  </a:cubicBezTo>
                  <a:cubicBezTo>
                    <a:pt x="20800" y="5143"/>
                    <a:pt x="21600" y="7714"/>
                    <a:pt x="20933" y="10243"/>
                  </a:cubicBezTo>
                  <a:cubicBezTo>
                    <a:pt x="20267" y="12771"/>
                    <a:pt x="18133" y="15257"/>
                    <a:pt x="14400" y="17143"/>
                  </a:cubicBezTo>
                  <a:cubicBezTo>
                    <a:pt x="10667" y="19029"/>
                    <a:pt x="533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007095" y="1300918"/>
              <a:ext cx="164159" cy="21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8" fill="norm" stroke="1" extrusionOk="0">
                  <a:moveTo>
                    <a:pt x="1539" y="3978"/>
                  </a:moveTo>
                  <a:cubicBezTo>
                    <a:pt x="708" y="2332"/>
                    <a:pt x="-123" y="687"/>
                    <a:pt x="15" y="172"/>
                  </a:cubicBezTo>
                  <a:cubicBezTo>
                    <a:pt x="154" y="-342"/>
                    <a:pt x="1262" y="275"/>
                    <a:pt x="3200" y="2332"/>
                  </a:cubicBezTo>
                  <a:cubicBezTo>
                    <a:pt x="5139" y="4389"/>
                    <a:pt x="7908" y="7887"/>
                    <a:pt x="11092" y="11281"/>
                  </a:cubicBezTo>
                  <a:cubicBezTo>
                    <a:pt x="14277" y="14675"/>
                    <a:pt x="17877" y="17967"/>
                    <a:pt x="21477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164309" y="1303745"/>
              <a:ext cx="89495" cy="3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91" fill="norm" stroke="1" extrusionOk="0">
                  <a:moveTo>
                    <a:pt x="20756" y="1620"/>
                  </a:moveTo>
                  <a:cubicBezTo>
                    <a:pt x="19774" y="810"/>
                    <a:pt x="18792" y="0"/>
                    <a:pt x="17811" y="0"/>
                  </a:cubicBezTo>
                  <a:cubicBezTo>
                    <a:pt x="16829" y="0"/>
                    <a:pt x="15847" y="810"/>
                    <a:pt x="14129" y="3308"/>
                  </a:cubicBezTo>
                  <a:cubicBezTo>
                    <a:pt x="12411" y="5805"/>
                    <a:pt x="9956" y="9990"/>
                    <a:pt x="7992" y="12825"/>
                  </a:cubicBezTo>
                  <a:cubicBezTo>
                    <a:pt x="6029" y="15660"/>
                    <a:pt x="4556" y="17145"/>
                    <a:pt x="2838" y="18495"/>
                  </a:cubicBezTo>
                  <a:cubicBezTo>
                    <a:pt x="1120" y="19845"/>
                    <a:pt x="-844" y="21060"/>
                    <a:pt x="383" y="21330"/>
                  </a:cubicBezTo>
                  <a:cubicBezTo>
                    <a:pt x="1611" y="21600"/>
                    <a:pt x="6029" y="20925"/>
                    <a:pt x="1044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393503" y="1446338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368103" y="1538695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879009" y="1289847"/>
              <a:ext cx="184685" cy="52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5" fill="norm" stroke="1" extrusionOk="0">
                  <a:moveTo>
                    <a:pt x="4082" y="9158"/>
                  </a:moveTo>
                  <a:cubicBezTo>
                    <a:pt x="4327" y="12541"/>
                    <a:pt x="4573" y="15924"/>
                    <a:pt x="4695" y="17833"/>
                  </a:cubicBezTo>
                  <a:cubicBezTo>
                    <a:pt x="4818" y="19741"/>
                    <a:pt x="4818" y="20175"/>
                    <a:pt x="4818" y="20609"/>
                  </a:cubicBezTo>
                  <a:cubicBezTo>
                    <a:pt x="4818" y="21042"/>
                    <a:pt x="4818" y="21476"/>
                    <a:pt x="4573" y="21433"/>
                  </a:cubicBezTo>
                  <a:cubicBezTo>
                    <a:pt x="4327" y="21389"/>
                    <a:pt x="3836" y="20869"/>
                    <a:pt x="3223" y="19177"/>
                  </a:cubicBezTo>
                  <a:cubicBezTo>
                    <a:pt x="2609" y="17486"/>
                    <a:pt x="1873" y="14623"/>
                    <a:pt x="1259" y="11717"/>
                  </a:cubicBezTo>
                  <a:cubicBezTo>
                    <a:pt x="645" y="8811"/>
                    <a:pt x="154" y="5862"/>
                    <a:pt x="32" y="4083"/>
                  </a:cubicBezTo>
                  <a:cubicBezTo>
                    <a:pt x="-91" y="2305"/>
                    <a:pt x="154" y="1698"/>
                    <a:pt x="645" y="1221"/>
                  </a:cubicBezTo>
                  <a:cubicBezTo>
                    <a:pt x="1136" y="743"/>
                    <a:pt x="1873" y="396"/>
                    <a:pt x="3223" y="180"/>
                  </a:cubicBezTo>
                  <a:cubicBezTo>
                    <a:pt x="4573" y="-37"/>
                    <a:pt x="6536" y="-124"/>
                    <a:pt x="8623" y="310"/>
                  </a:cubicBezTo>
                  <a:cubicBezTo>
                    <a:pt x="10709" y="743"/>
                    <a:pt x="12918" y="1698"/>
                    <a:pt x="14268" y="2869"/>
                  </a:cubicBezTo>
                  <a:cubicBezTo>
                    <a:pt x="15618" y="4040"/>
                    <a:pt x="16109" y="5428"/>
                    <a:pt x="15986" y="6339"/>
                  </a:cubicBezTo>
                  <a:cubicBezTo>
                    <a:pt x="15864" y="7249"/>
                    <a:pt x="15127" y="7683"/>
                    <a:pt x="14268" y="8030"/>
                  </a:cubicBezTo>
                  <a:cubicBezTo>
                    <a:pt x="13409" y="8377"/>
                    <a:pt x="12427" y="8637"/>
                    <a:pt x="11323" y="8724"/>
                  </a:cubicBezTo>
                  <a:cubicBezTo>
                    <a:pt x="10218" y="8811"/>
                    <a:pt x="8991" y="8724"/>
                    <a:pt x="9236" y="8637"/>
                  </a:cubicBezTo>
                  <a:cubicBezTo>
                    <a:pt x="9482" y="8551"/>
                    <a:pt x="11200" y="8464"/>
                    <a:pt x="13286" y="8681"/>
                  </a:cubicBezTo>
                  <a:cubicBezTo>
                    <a:pt x="15373" y="8898"/>
                    <a:pt x="17827" y="9418"/>
                    <a:pt x="19300" y="9895"/>
                  </a:cubicBezTo>
                  <a:cubicBezTo>
                    <a:pt x="20773" y="10372"/>
                    <a:pt x="21264" y="10806"/>
                    <a:pt x="21386" y="11283"/>
                  </a:cubicBezTo>
                  <a:cubicBezTo>
                    <a:pt x="21509" y="11760"/>
                    <a:pt x="21264" y="12281"/>
                    <a:pt x="20650" y="12671"/>
                  </a:cubicBezTo>
                  <a:cubicBezTo>
                    <a:pt x="20036" y="13062"/>
                    <a:pt x="19054" y="13322"/>
                    <a:pt x="17950" y="13539"/>
                  </a:cubicBezTo>
                  <a:cubicBezTo>
                    <a:pt x="16845" y="13756"/>
                    <a:pt x="15618" y="13929"/>
                    <a:pt x="14391" y="14016"/>
                  </a:cubicBezTo>
                  <a:cubicBezTo>
                    <a:pt x="13164" y="14103"/>
                    <a:pt x="11936" y="14103"/>
                    <a:pt x="11691" y="13756"/>
                  </a:cubicBezTo>
                  <a:cubicBezTo>
                    <a:pt x="11445" y="13409"/>
                    <a:pt x="12182" y="12715"/>
                    <a:pt x="12918" y="12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091492" y="1513295"/>
              <a:ext cx="98657" cy="8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03" fill="norm" stroke="1" extrusionOk="0">
                  <a:moveTo>
                    <a:pt x="14959" y="0"/>
                  </a:moveTo>
                  <a:cubicBezTo>
                    <a:pt x="11359" y="502"/>
                    <a:pt x="7759" y="1005"/>
                    <a:pt x="5059" y="3516"/>
                  </a:cubicBezTo>
                  <a:cubicBezTo>
                    <a:pt x="2359" y="6028"/>
                    <a:pt x="559" y="10549"/>
                    <a:pt x="109" y="14065"/>
                  </a:cubicBezTo>
                  <a:cubicBezTo>
                    <a:pt x="-341" y="17581"/>
                    <a:pt x="559" y="20093"/>
                    <a:pt x="3709" y="20847"/>
                  </a:cubicBezTo>
                  <a:cubicBezTo>
                    <a:pt x="6859" y="21600"/>
                    <a:pt x="12259" y="20595"/>
                    <a:pt x="15634" y="19088"/>
                  </a:cubicBezTo>
                  <a:cubicBezTo>
                    <a:pt x="19009" y="17581"/>
                    <a:pt x="20359" y="15572"/>
                    <a:pt x="20809" y="12809"/>
                  </a:cubicBezTo>
                  <a:cubicBezTo>
                    <a:pt x="21259" y="10047"/>
                    <a:pt x="20809" y="6530"/>
                    <a:pt x="19234" y="4270"/>
                  </a:cubicBezTo>
                  <a:cubicBezTo>
                    <a:pt x="17659" y="2009"/>
                    <a:pt x="14959" y="1005"/>
                    <a:pt x="12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269803" y="146249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0346003" y="1405345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21"/>
                    <a:pt x="0" y="9042"/>
                    <a:pt x="0" y="12642"/>
                  </a:cubicBezTo>
                  <a:cubicBezTo>
                    <a:pt x="0" y="16242"/>
                    <a:pt x="108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530579" y="1196885"/>
              <a:ext cx="125051" cy="58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3" fill="norm" stroke="1" extrusionOk="0">
                  <a:moveTo>
                    <a:pt x="1008" y="21483"/>
                  </a:moveTo>
                  <a:cubicBezTo>
                    <a:pt x="1008" y="18012"/>
                    <a:pt x="1008" y="14540"/>
                    <a:pt x="828" y="11377"/>
                  </a:cubicBezTo>
                  <a:cubicBezTo>
                    <a:pt x="648" y="8214"/>
                    <a:pt x="288" y="5360"/>
                    <a:pt x="108" y="3740"/>
                  </a:cubicBezTo>
                  <a:cubicBezTo>
                    <a:pt x="-72" y="2120"/>
                    <a:pt x="-72" y="1734"/>
                    <a:pt x="468" y="1272"/>
                  </a:cubicBezTo>
                  <a:cubicBezTo>
                    <a:pt x="1008" y="809"/>
                    <a:pt x="2088" y="269"/>
                    <a:pt x="3708" y="76"/>
                  </a:cubicBezTo>
                  <a:cubicBezTo>
                    <a:pt x="5328" y="-117"/>
                    <a:pt x="7488" y="37"/>
                    <a:pt x="10188" y="770"/>
                  </a:cubicBezTo>
                  <a:cubicBezTo>
                    <a:pt x="12888" y="1503"/>
                    <a:pt x="16128" y="2814"/>
                    <a:pt x="17208" y="3933"/>
                  </a:cubicBezTo>
                  <a:cubicBezTo>
                    <a:pt x="18288" y="5052"/>
                    <a:pt x="17208" y="5977"/>
                    <a:pt x="15948" y="6594"/>
                  </a:cubicBezTo>
                  <a:cubicBezTo>
                    <a:pt x="14688" y="7212"/>
                    <a:pt x="13248" y="7520"/>
                    <a:pt x="13428" y="7790"/>
                  </a:cubicBezTo>
                  <a:cubicBezTo>
                    <a:pt x="13608" y="8060"/>
                    <a:pt x="15408" y="8292"/>
                    <a:pt x="17028" y="8562"/>
                  </a:cubicBezTo>
                  <a:cubicBezTo>
                    <a:pt x="18648" y="8832"/>
                    <a:pt x="20088" y="9140"/>
                    <a:pt x="20808" y="9487"/>
                  </a:cubicBezTo>
                  <a:cubicBezTo>
                    <a:pt x="21528" y="9834"/>
                    <a:pt x="21528" y="10220"/>
                    <a:pt x="19908" y="10644"/>
                  </a:cubicBezTo>
                  <a:cubicBezTo>
                    <a:pt x="18288" y="11069"/>
                    <a:pt x="15048" y="11532"/>
                    <a:pt x="11808" y="11647"/>
                  </a:cubicBezTo>
                  <a:cubicBezTo>
                    <a:pt x="8568" y="11763"/>
                    <a:pt x="5328" y="11532"/>
                    <a:pt x="2088" y="1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739703" y="144979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898453" y="1248343"/>
              <a:ext cx="171451" cy="28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788"/>
                  </a:moveTo>
                  <a:cubicBezTo>
                    <a:pt x="533" y="988"/>
                    <a:pt x="1067" y="188"/>
                    <a:pt x="1867" y="28"/>
                  </a:cubicBezTo>
                  <a:cubicBezTo>
                    <a:pt x="2667" y="-132"/>
                    <a:pt x="3733" y="348"/>
                    <a:pt x="6400" y="2748"/>
                  </a:cubicBezTo>
                  <a:cubicBezTo>
                    <a:pt x="9067" y="5148"/>
                    <a:pt x="13333" y="9468"/>
                    <a:pt x="16133" y="12908"/>
                  </a:cubicBezTo>
                  <a:cubicBezTo>
                    <a:pt x="18933" y="16348"/>
                    <a:pt x="20267" y="18908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936553" y="1198884"/>
              <a:ext cx="127001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528"/>
                  </a:moveTo>
                  <a:cubicBezTo>
                    <a:pt x="20880" y="803"/>
                    <a:pt x="20160" y="78"/>
                    <a:pt x="19260" y="5"/>
                  </a:cubicBezTo>
                  <a:cubicBezTo>
                    <a:pt x="18360" y="-67"/>
                    <a:pt x="17280" y="513"/>
                    <a:pt x="15300" y="2760"/>
                  </a:cubicBezTo>
                  <a:cubicBezTo>
                    <a:pt x="13320" y="5007"/>
                    <a:pt x="10440" y="8921"/>
                    <a:pt x="7740" y="12328"/>
                  </a:cubicBezTo>
                  <a:cubicBezTo>
                    <a:pt x="5040" y="15734"/>
                    <a:pt x="2520" y="18634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1108003" y="108149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1190553" y="1392645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1270110" y="1335495"/>
              <a:ext cx="1569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18"/>
                    <a:pt x="3818" y="10036"/>
                    <a:pt x="1118" y="13636"/>
                  </a:cubicBezTo>
                  <a:cubicBezTo>
                    <a:pt x="-1582" y="17236"/>
                    <a:pt x="1118" y="194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1323903" y="1120543"/>
              <a:ext cx="144404" cy="5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64" fill="norm" stroke="1" extrusionOk="0">
                  <a:moveTo>
                    <a:pt x="0" y="21564"/>
                  </a:moveTo>
                  <a:cubicBezTo>
                    <a:pt x="1252" y="18894"/>
                    <a:pt x="2504" y="16225"/>
                    <a:pt x="3600" y="13515"/>
                  </a:cubicBezTo>
                  <a:cubicBezTo>
                    <a:pt x="4696" y="10804"/>
                    <a:pt x="5635" y="8054"/>
                    <a:pt x="6574" y="5870"/>
                  </a:cubicBezTo>
                  <a:cubicBezTo>
                    <a:pt x="7513" y="3685"/>
                    <a:pt x="8452" y="2067"/>
                    <a:pt x="9548" y="1137"/>
                  </a:cubicBezTo>
                  <a:cubicBezTo>
                    <a:pt x="10643" y="207"/>
                    <a:pt x="11896" y="-36"/>
                    <a:pt x="12991" y="4"/>
                  </a:cubicBezTo>
                  <a:cubicBezTo>
                    <a:pt x="14087" y="45"/>
                    <a:pt x="15026" y="368"/>
                    <a:pt x="16122" y="1299"/>
                  </a:cubicBezTo>
                  <a:cubicBezTo>
                    <a:pt x="17217" y="2229"/>
                    <a:pt x="18470" y="3766"/>
                    <a:pt x="18783" y="4737"/>
                  </a:cubicBezTo>
                  <a:cubicBezTo>
                    <a:pt x="19096" y="5708"/>
                    <a:pt x="18470" y="6112"/>
                    <a:pt x="17374" y="6557"/>
                  </a:cubicBezTo>
                  <a:cubicBezTo>
                    <a:pt x="16278" y="7002"/>
                    <a:pt x="14713" y="7488"/>
                    <a:pt x="14713" y="7771"/>
                  </a:cubicBezTo>
                  <a:cubicBezTo>
                    <a:pt x="14713" y="8054"/>
                    <a:pt x="16278" y="8135"/>
                    <a:pt x="17687" y="8377"/>
                  </a:cubicBezTo>
                  <a:cubicBezTo>
                    <a:pt x="19096" y="8620"/>
                    <a:pt x="20348" y="9025"/>
                    <a:pt x="20974" y="9470"/>
                  </a:cubicBezTo>
                  <a:cubicBezTo>
                    <a:pt x="21600" y="9915"/>
                    <a:pt x="21600" y="10400"/>
                    <a:pt x="19878" y="10804"/>
                  </a:cubicBezTo>
                  <a:cubicBezTo>
                    <a:pt x="18157" y="11209"/>
                    <a:pt x="14713" y="11533"/>
                    <a:pt x="11270" y="1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1506322" y="1371135"/>
              <a:ext cx="116032" cy="10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06" fill="norm" stroke="1" extrusionOk="0">
                  <a:moveTo>
                    <a:pt x="1473" y="4142"/>
                  </a:moveTo>
                  <a:cubicBezTo>
                    <a:pt x="2630" y="2512"/>
                    <a:pt x="3787" y="882"/>
                    <a:pt x="5330" y="270"/>
                  </a:cubicBezTo>
                  <a:cubicBezTo>
                    <a:pt x="6873" y="-341"/>
                    <a:pt x="8801" y="67"/>
                    <a:pt x="9765" y="1697"/>
                  </a:cubicBezTo>
                  <a:cubicBezTo>
                    <a:pt x="10730" y="3327"/>
                    <a:pt x="10730" y="6180"/>
                    <a:pt x="9380" y="9033"/>
                  </a:cubicBezTo>
                  <a:cubicBezTo>
                    <a:pt x="8030" y="11885"/>
                    <a:pt x="5330" y="14738"/>
                    <a:pt x="3208" y="16776"/>
                  </a:cubicBezTo>
                  <a:cubicBezTo>
                    <a:pt x="1087" y="18814"/>
                    <a:pt x="-456" y="20036"/>
                    <a:pt x="123" y="20648"/>
                  </a:cubicBezTo>
                  <a:cubicBezTo>
                    <a:pt x="701" y="21259"/>
                    <a:pt x="3401" y="21259"/>
                    <a:pt x="7258" y="20648"/>
                  </a:cubicBezTo>
                  <a:cubicBezTo>
                    <a:pt x="11115" y="20036"/>
                    <a:pt x="16130" y="18814"/>
                    <a:pt x="21144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647753" y="1144995"/>
              <a:ext cx="177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000"/>
                    <a:pt x="7714" y="6000"/>
                    <a:pt x="11314" y="9600"/>
                  </a:cubicBezTo>
                  <a:cubicBezTo>
                    <a:pt x="14914" y="13200"/>
                    <a:pt x="18257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723953" y="1180670"/>
              <a:ext cx="95251" cy="26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271"/>
                  </a:moveTo>
                  <a:cubicBezTo>
                    <a:pt x="21120" y="1234"/>
                    <a:pt x="20640" y="198"/>
                    <a:pt x="19440" y="25"/>
                  </a:cubicBezTo>
                  <a:cubicBezTo>
                    <a:pt x="18240" y="-148"/>
                    <a:pt x="16320" y="543"/>
                    <a:pt x="13680" y="2876"/>
                  </a:cubicBezTo>
                  <a:cubicBezTo>
                    <a:pt x="11040" y="5209"/>
                    <a:pt x="7680" y="9183"/>
                    <a:pt x="5280" y="12553"/>
                  </a:cubicBezTo>
                  <a:cubicBezTo>
                    <a:pt x="2880" y="15922"/>
                    <a:pt x="1440" y="1868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812853" y="983993"/>
              <a:ext cx="120651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551"/>
                  </a:moveTo>
                  <a:cubicBezTo>
                    <a:pt x="0" y="2809"/>
                    <a:pt x="0" y="1068"/>
                    <a:pt x="1137" y="371"/>
                  </a:cubicBezTo>
                  <a:cubicBezTo>
                    <a:pt x="2274" y="-326"/>
                    <a:pt x="4547" y="22"/>
                    <a:pt x="6442" y="893"/>
                  </a:cubicBezTo>
                  <a:cubicBezTo>
                    <a:pt x="8337" y="1764"/>
                    <a:pt x="9853" y="3158"/>
                    <a:pt x="10232" y="5945"/>
                  </a:cubicBezTo>
                  <a:cubicBezTo>
                    <a:pt x="10611" y="8732"/>
                    <a:pt x="9853" y="12913"/>
                    <a:pt x="8716" y="15526"/>
                  </a:cubicBezTo>
                  <a:cubicBezTo>
                    <a:pt x="7579" y="18139"/>
                    <a:pt x="6063" y="19184"/>
                    <a:pt x="7200" y="19706"/>
                  </a:cubicBezTo>
                  <a:cubicBezTo>
                    <a:pt x="8337" y="20229"/>
                    <a:pt x="12126" y="20229"/>
                    <a:pt x="14968" y="20403"/>
                  </a:cubicBezTo>
                  <a:cubicBezTo>
                    <a:pt x="17811" y="20577"/>
                    <a:pt x="19705" y="20926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876353" y="132914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927153" y="1233895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2079553" y="1353322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230889" y="2331313"/>
              <a:ext cx="156015" cy="22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4" fill="norm" stroke="1" extrusionOk="0">
                  <a:moveTo>
                    <a:pt x="21228" y="4907"/>
                  </a:moveTo>
                  <a:cubicBezTo>
                    <a:pt x="21228" y="3907"/>
                    <a:pt x="21228" y="2907"/>
                    <a:pt x="18924" y="1907"/>
                  </a:cubicBezTo>
                  <a:cubicBezTo>
                    <a:pt x="16620" y="907"/>
                    <a:pt x="12012" y="-93"/>
                    <a:pt x="8412" y="7"/>
                  </a:cubicBezTo>
                  <a:cubicBezTo>
                    <a:pt x="4812" y="107"/>
                    <a:pt x="2220" y="1307"/>
                    <a:pt x="924" y="2407"/>
                  </a:cubicBezTo>
                  <a:cubicBezTo>
                    <a:pt x="-372" y="3507"/>
                    <a:pt x="-372" y="4507"/>
                    <a:pt x="1356" y="6107"/>
                  </a:cubicBezTo>
                  <a:cubicBezTo>
                    <a:pt x="3084" y="7707"/>
                    <a:pt x="6540" y="9907"/>
                    <a:pt x="9276" y="12307"/>
                  </a:cubicBezTo>
                  <a:cubicBezTo>
                    <a:pt x="12012" y="14707"/>
                    <a:pt x="14028" y="17307"/>
                    <a:pt x="14460" y="18907"/>
                  </a:cubicBezTo>
                  <a:cubicBezTo>
                    <a:pt x="14892" y="20507"/>
                    <a:pt x="13740" y="21107"/>
                    <a:pt x="12300" y="21307"/>
                  </a:cubicBezTo>
                  <a:cubicBezTo>
                    <a:pt x="10860" y="21507"/>
                    <a:pt x="9132" y="21307"/>
                    <a:pt x="7836" y="20807"/>
                  </a:cubicBezTo>
                  <a:cubicBezTo>
                    <a:pt x="6540" y="20307"/>
                    <a:pt x="5676" y="19507"/>
                    <a:pt x="5820" y="18807"/>
                  </a:cubicBezTo>
                  <a:cubicBezTo>
                    <a:pt x="5964" y="18107"/>
                    <a:pt x="7116" y="17507"/>
                    <a:pt x="8556" y="16907"/>
                  </a:cubicBezTo>
                  <a:cubicBezTo>
                    <a:pt x="9996" y="16307"/>
                    <a:pt x="11724" y="15707"/>
                    <a:pt x="13452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419447" y="2391332"/>
              <a:ext cx="107157" cy="17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4" fill="norm" stroke="1" extrusionOk="0">
                  <a:moveTo>
                    <a:pt x="2382" y="2909"/>
                  </a:moveTo>
                  <a:cubicBezTo>
                    <a:pt x="2806" y="7853"/>
                    <a:pt x="3229" y="12798"/>
                    <a:pt x="3441" y="16051"/>
                  </a:cubicBezTo>
                  <a:cubicBezTo>
                    <a:pt x="3653" y="19304"/>
                    <a:pt x="3653" y="20866"/>
                    <a:pt x="3017" y="21126"/>
                  </a:cubicBezTo>
                  <a:cubicBezTo>
                    <a:pt x="2382" y="21386"/>
                    <a:pt x="1112" y="20345"/>
                    <a:pt x="476" y="17222"/>
                  </a:cubicBezTo>
                  <a:cubicBezTo>
                    <a:pt x="-159" y="14099"/>
                    <a:pt x="-159" y="8894"/>
                    <a:pt x="476" y="5641"/>
                  </a:cubicBezTo>
                  <a:cubicBezTo>
                    <a:pt x="1112" y="2388"/>
                    <a:pt x="2382" y="1087"/>
                    <a:pt x="4076" y="437"/>
                  </a:cubicBezTo>
                  <a:cubicBezTo>
                    <a:pt x="5770" y="-214"/>
                    <a:pt x="7888" y="-214"/>
                    <a:pt x="10429" y="957"/>
                  </a:cubicBezTo>
                  <a:cubicBezTo>
                    <a:pt x="12970" y="2128"/>
                    <a:pt x="15935" y="4470"/>
                    <a:pt x="17841" y="7333"/>
                  </a:cubicBezTo>
                  <a:cubicBezTo>
                    <a:pt x="19747" y="10196"/>
                    <a:pt x="20594" y="13579"/>
                    <a:pt x="21441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566820" y="2399963"/>
              <a:ext cx="65391" cy="13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71" fill="norm" stroke="1" extrusionOk="0">
                  <a:moveTo>
                    <a:pt x="3375" y="7125"/>
                  </a:moveTo>
                  <a:cubicBezTo>
                    <a:pt x="4050" y="4868"/>
                    <a:pt x="4725" y="2611"/>
                    <a:pt x="4387" y="2450"/>
                  </a:cubicBezTo>
                  <a:cubicBezTo>
                    <a:pt x="4050" y="2289"/>
                    <a:pt x="2700" y="4223"/>
                    <a:pt x="1687" y="6803"/>
                  </a:cubicBezTo>
                  <a:cubicBezTo>
                    <a:pt x="675" y="9382"/>
                    <a:pt x="0" y="12606"/>
                    <a:pt x="0" y="15023"/>
                  </a:cubicBezTo>
                  <a:cubicBezTo>
                    <a:pt x="0" y="17441"/>
                    <a:pt x="675" y="19053"/>
                    <a:pt x="2700" y="20020"/>
                  </a:cubicBezTo>
                  <a:cubicBezTo>
                    <a:pt x="4725" y="20988"/>
                    <a:pt x="8100" y="21310"/>
                    <a:pt x="11812" y="20020"/>
                  </a:cubicBezTo>
                  <a:cubicBezTo>
                    <a:pt x="15525" y="18731"/>
                    <a:pt x="19575" y="15829"/>
                    <a:pt x="20588" y="12283"/>
                  </a:cubicBezTo>
                  <a:cubicBezTo>
                    <a:pt x="21600" y="8737"/>
                    <a:pt x="19575" y="4546"/>
                    <a:pt x="16875" y="2289"/>
                  </a:cubicBezTo>
                  <a:cubicBezTo>
                    <a:pt x="14175" y="32"/>
                    <a:pt x="10800" y="-290"/>
                    <a:pt x="8100" y="194"/>
                  </a:cubicBezTo>
                  <a:cubicBezTo>
                    <a:pt x="5400" y="677"/>
                    <a:pt x="3375" y="1967"/>
                    <a:pt x="3037" y="3417"/>
                  </a:cubicBezTo>
                  <a:cubicBezTo>
                    <a:pt x="2700" y="4868"/>
                    <a:pt x="4050" y="6480"/>
                    <a:pt x="5400" y="7447"/>
                  </a:cubicBezTo>
                  <a:cubicBezTo>
                    <a:pt x="6750" y="8414"/>
                    <a:pt x="8100" y="8737"/>
                    <a:pt x="9450" y="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679003" y="2370545"/>
              <a:ext cx="152038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62" fill="norm" stroke="1" extrusionOk="0">
                  <a:moveTo>
                    <a:pt x="0" y="6130"/>
                  </a:moveTo>
                  <a:cubicBezTo>
                    <a:pt x="592" y="4670"/>
                    <a:pt x="1184" y="3211"/>
                    <a:pt x="1332" y="3211"/>
                  </a:cubicBezTo>
                  <a:cubicBezTo>
                    <a:pt x="1479" y="3211"/>
                    <a:pt x="1184" y="4670"/>
                    <a:pt x="1184" y="7297"/>
                  </a:cubicBezTo>
                  <a:cubicBezTo>
                    <a:pt x="1184" y="9924"/>
                    <a:pt x="1479" y="13719"/>
                    <a:pt x="2219" y="16054"/>
                  </a:cubicBezTo>
                  <a:cubicBezTo>
                    <a:pt x="2959" y="18389"/>
                    <a:pt x="4142" y="19265"/>
                    <a:pt x="5178" y="19119"/>
                  </a:cubicBezTo>
                  <a:cubicBezTo>
                    <a:pt x="6214" y="18973"/>
                    <a:pt x="7101" y="17805"/>
                    <a:pt x="7693" y="16492"/>
                  </a:cubicBezTo>
                  <a:cubicBezTo>
                    <a:pt x="8285" y="15178"/>
                    <a:pt x="8581" y="13719"/>
                    <a:pt x="8877" y="13719"/>
                  </a:cubicBezTo>
                  <a:cubicBezTo>
                    <a:pt x="9173" y="13719"/>
                    <a:pt x="9468" y="15178"/>
                    <a:pt x="10060" y="16638"/>
                  </a:cubicBezTo>
                  <a:cubicBezTo>
                    <a:pt x="10652" y="18097"/>
                    <a:pt x="11540" y="19557"/>
                    <a:pt x="12723" y="20432"/>
                  </a:cubicBezTo>
                  <a:cubicBezTo>
                    <a:pt x="13907" y="21308"/>
                    <a:pt x="15386" y="21600"/>
                    <a:pt x="17014" y="20141"/>
                  </a:cubicBezTo>
                  <a:cubicBezTo>
                    <a:pt x="18641" y="18681"/>
                    <a:pt x="20416" y="15470"/>
                    <a:pt x="21008" y="11822"/>
                  </a:cubicBezTo>
                  <a:cubicBezTo>
                    <a:pt x="21600" y="8173"/>
                    <a:pt x="21008" y="4086"/>
                    <a:pt x="20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888553" y="239594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907603" y="249754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212668" y="2185182"/>
              <a:ext cx="163893" cy="56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7" fill="norm" stroke="1" extrusionOk="0">
                  <a:moveTo>
                    <a:pt x="4119" y="15827"/>
                  </a:moveTo>
                  <a:cubicBezTo>
                    <a:pt x="3011" y="17421"/>
                    <a:pt x="1903" y="19015"/>
                    <a:pt x="1211" y="20052"/>
                  </a:cubicBezTo>
                  <a:cubicBezTo>
                    <a:pt x="519" y="21088"/>
                    <a:pt x="242" y="21566"/>
                    <a:pt x="103" y="21407"/>
                  </a:cubicBezTo>
                  <a:cubicBezTo>
                    <a:pt x="-35" y="21247"/>
                    <a:pt x="-35" y="20450"/>
                    <a:pt x="103" y="18537"/>
                  </a:cubicBezTo>
                  <a:cubicBezTo>
                    <a:pt x="242" y="16624"/>
                    <a:pt x="519" y="13596"/>
                    <a:pt x="1350" y="10806"/>
                  </a:cubicBezTo>
                  <a:cubicBezTo>
                    <a:pt x="2180" y="8016"/>
                    <a:pt x="3565" y="5466"/>
                    <a:pt x="4811" y="3752"/>
                  </a:cubicBezTo>
                  <a:cubicBezTo>
                    <a:pt x="6057" y="2038"/>
                    <a:pt x="7165" y="1162"/>
                    <a:pt x="8411" y="643"/>
                  </a:cubicBezTo>
                  <a:cubicBezTo>
                    <a:pt x="9657" y="125"/>
                    <a:pt x="11042" y="-34"/>
                    <a:pt x="12288" y="6"/>
                  </a:cubicBezTo>
                  <a:cubicBezTo>
                    <a:pt x="13534" y="46"/>
                    <a:pt x="14642" y="285"/>
                    <a:pt x="15750" y="1241"/>
                  </a:cubicBezTo>
                  <a:cubicBezTo>
                    <a:pt x="16857" y="2198"/>
                    <a:pt x="17965" y="3872"/>
                    <a:pt x="17827" y="5107"/>
                  </a:cubicBezTo>
                  <a:cubicBezTo>
                    <a:pt x="17688" y="6342"/>
                    <a:pt x="16303" y="7139"/>
                    <a:pt x="14919" y="7578"/>
                  </a:cubicBezTo>
                  <a:cubicBezTo>
                    <a:pt x="13534" y="8016"/>
                    <a:pt x="12150" y="8096"/>
                    <a:pt x="11596" y="7936"/>
                  </a:cubicBezTo>
                  <a:cubicBezTo>
                    <a:pt x="11042" y="7777"/>
                    <a:pt x="11319" y="7379"/>
                    <a:pt x="12150" y="7139"/>
                  </a:cubicBezTo>
                  <a:cubicBezTo>
                    <a:pt x="12980" y="6900"/>
                    <a:pt x="14365" y="6821"/>
                    <a:pt x="15750" y="6860"/>
                  </a:cubicBezTo>
                  <a:cubicBezTo>
                    <a:pt x="17134" y="6900"/>
                    <a:pt x="18519" y="7060"/>
                    <a:pt x="19627" y="7299"/>
                  </a:cubicBezTo>
                  <a:cubicBezTo>
                    <a:pt x="20734" y="7538"/>
                    <a:pt x="21565" y="7857"/>
                    <a:pt x="21427" y="8415"/>
                  </a:cubicBezTo>
                  <a:cubicBezTo>
                    <a:pt x="21288" y="8973"/>
                    <a:pt x="20180" y="9770"/>
                    <a:pt x="18242" y="10248"/>
                  </a:cubicBezTo>
                  <a:cubicBezTo>
                    <a:pt x="16303" y="10726"/>
                    <a:pt x="13534" y="10886"/>
                    <a:pt x="10765" y="1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429954" y="2421345"/>
              <a:ext cx="80900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7" fill="norm" stroke="1" extrusionOk="0">
                  <a:moveTo>
                    <a:pt x="21168" y="3014"/>
                  </a:moveTo>
                  <a:cubicBezTo>
                    <a:pt x="18399" y="2512"/>
                    <a:pt x="15630" y="2009"/>
                    <a:pt x="12030" y="3516"/>
                  </a:cubicBezTo>
                  <a:cubicBezTo>
                    <a:pt x="8430" y="5023"/>
                    <a:pt x="3999" y="8540"/>
                    <a:pt x="1783" y="11553"/>
                  </a:cubicBezTo>
                  <a:cubicBezTo>
                    <a:pt x="-432" y="14567"/>
                    <a:pt x="-432" y="17079"/>
                    <a:pt x="953" y="18837"/>
                  </a:cubicBezTo>
                  <a:cubicBezTo>
                    <a:pt x="2337" y="20595"/>
                    <a:pt x="5106" y="21600"/>
                    <a:pt x="7599" y="21349"/>
                  </a:cubicBezTo>
                  <a:cubicBezTo>
                    <a:pt x="10091" y="21098"/>
                    <a:pt x="12306" y="19591"/>
                    <a:pt x="13137" y="15823"/>
                  </a:cubicBezTo>
                  <a:cubicBezTo>
                    <a:pt x="13968" y="12056"/>
                    <a:pt x="13414" y="6028"/>
                    <a:pt x="128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568003" y="238959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630280" y="2313395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46"/>
                    <a:pt x="1783" y="3892"/>
                    <a:pt x="240" y="7492"/>
                  </a:cubicBezTo>
                  <a:cubicBezTo>
                    <a:pt x="-1303" y="11092"/>
                    <a:pt x="4868" y="1634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872803" y="2199640"/>
              <a:ext cx="117741" cy="45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3" fill="norm" stroke="1" extrusionOk="0">
                  <a:moveTo>
                    <a:pt x="0" y="21473"/>
                  </a:moveTo>
                  <a:cubicBezTo>
                    <a:pt x="0" y="19454"/>
                    <a:pt x="0" y="17436"/>
                    <a:pt x="771" y="14710"/>
                  </a:cubicBezTo>
                  <a:cubicBezTo>
                    <a:pt x="1543" y="11985"/>
                    <a:pt x="3086" y="8553"/>
                    <a:pt x="4436" y="6232"/>
                  </a:cubicBezTo>
                  <a:cubicBezTo>
                    <a:pt x="5786" y="3910"/>
                    <a:pt x="6943" y="2699"/>
                    <a:pt x="8100" y="1791"/>
                  </a:cubicBezTo>
                  <a:cubicBezTo>
                    <a:pt x="9257" y="882"/>
                    <a:pt x="10414" y="277"/>
                    <a:pt x="11957" y="75"/>
                  </a:cubicBezTo>
                  <a:cubicBezTo>
                    <a:pt x="13500" y="-127"/>
                    <a:pt x="15429" y="75"/>
                    <a:pt x="16971" y="731"/>
                  </a:cubicBezTo>
                  <a:cubicBezTo>
                    <a:pt x="18514" y="1387"/>
                    <a:pt x="19671" y="2497"/>
                    <a:pt x="20057" y="3658"/>
                  </a:cubicBezTo>
                  <a:cubicBezTo>
                    <a:pt x="20443" y="4819"/>
                    <a:pt x="20057" y="6030"/>
                    <a:pt x="19286" y="6837"/>
                  </a:cubicBezTo>
                  <a:cubicBezTo>
                    <a:pt x="18514" y="7645"/>
                    <a:pt x="17357" y="8049"/>
                    <a:pt x="17550" y="8452"/>
                  </a:cubicBezTo>
                  <a:cubicBezTo>
                    <a:pt x="17743" y="8856"/>
                    <a:pt x="19286" y="9260"/>
                    <a:pt x="20250" y="9765"/>
                  </a:cubicBezTo>
                  <a:cubicBezTo>
                    <a:pt x="21214" y="10269"/>
                    <a:pt x="21600" y="10875"/>
                    <a:pt x="21407" y="11430"/>
                  </a:cubicBezTo>
                  <a:cubicBezTo>
                    <a:pt x="21214" y="11985"/>
                    <a:pt x="20443" y="12490"/>
                    <a:pt x="19093" y="12843"/>
                  </a:cubicBezTo>
                  <a:cubicBezTo>
                    <a:pt x="17743" y="13196"/>
                    <a:pt x="15814" y="13398"/>
                    <a:pt x="14464" y="13196"/>
                  </a:cubicBezTo>
                  <a:cubicBezTo>
                    <a:pt x="13114" y="12994"/>
                    <a:pt x="12343" y="12389"/>
                    <a:pt x="11571" y="1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082353" y="242134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183953" y="242769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399853" y="2307989"/>
              <a:ext cx="90253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45" fill="norm" stroke="1" extrusionOk="0">
                  <a:moveTo>
                    <a:pt x="1473" y="7393"/>
                  </a:moveTo>
                  <a:cubicBezTo>
                    <a:pt x="1964" y="10869"/>
                    <a:pt x="2455" y="14345"/>
                    <a:pt x="2700" y="16455"/>
                  </a:cubicBezTo>
                  <a:cubicBezTo>
                    <a:pt x="2945" y="18566"/>
                    <a:pt x="2945" y="19311"/>
                    <a:pt x="2700" y="20055"/>
                  </a:cubicBezTo>
                  <a:cubicBezTo>
                    <a:pt x="2455" y="20800"/>
                    <a:pt x="1964" y="21545"/>
                    <a:pt x="1473" y="21545"/>
                  </a:cubicBezTo>
                  <a:cubicBezTo>
                    <a:pt x="982" y="21545"/>
                    <a:pt x="491" y="20800"/>
                    <a:pt x="491" y="18007"/>
                  </a:cubicBezTo>
                  <a:cubicBezTo>
                    <a:pt x="491" y="15214"/>
                    <a:pt x="982" y="10373"/>
                    <a:pt x="1718" y="7207"/>
                  </a:cubicBezTo>
                  <a:cubicBezTo>
                    <a:pt x="2455" y="4042"/>
                    <a:pt x="3436" y="2552"/>
                    <a:pt x="4909" y="1559"/>
                  </a:cubicBezTo>
                  <a:cubicBezTo>
                    <a:pt x="6382" y="566"/>
                    <a:pt x="8345" y="69"/>
                    <a:pt x="10309" y="7"/>
                  </a:cubicBezTo>
                  <a:cubicBezTo>
                    <a:pt x="12273" y="-55"/>
                    <a:pt x="14236" y="317"/>
                    <a:pt x="15955" y="938"/>
                  </a:cubicBezTo>
                  <a:cubicBezTo>
                    <a:pt x="17673" y="1559"/>
                    <a:pt x="19145" y="2428"/>
                    <a:pt x="20127" y="3235"/>
                  </a:cubicBezTo>
                  <a:cubicBezTo>
                    <a:pt x="21109" y="4042"/>
                    <a:pt x="21600" y="4786"/>
                    <a:pt x="19145" y="5593"/>
                  </a:cubicBezTo>
                  <a:cubicBezTo>
                    <a:pt x="16691" y="6400"/>
                    <a:pt x="11291" y="7269"/>
                    <a:pt x="7609" y="7517"/>
                  </a:cubicBezTo>
                  <a:cubicBezTo>
                    <a:pt x="3927" y="7766"/>
                    <a:pt x="1964" y="7393"/>
                    <a:pt x="0" y="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501453" y="2338232"/>
              <a:ext cx="146051" cy="12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1156"/>
                  </a:moveTo>
                  <a:cubicBezTo>
                    <a:pt x="1878" y="448"/>
                    <a:pt x="3757" y="-260"/>
                    <a:pt x="6104" y="94"/>
                  </a:cubicBezTo>
                  <a:cubicBezTo>
                    <a:pt x="8452" y="448"/>
                    <a:pt x="11270" y="1865"/>
                    <a:pt x="12678" y="4520"/>
                  </a:cubicBezTo>
                  <a:cubicBezTo>
                    <a:pt x="14087" y="7176"/>
                    <a:pt x="14087" y="11071"/>
                    <a:pt x="13617" y="13727"/>
                  </a:cubicBezTo>
                  <a:cubicBezTo>
                    <a:pt x="13148" y="16383"/>
                    <a:pt x="12209" y="17799"/>
                    <a:pt x="10643" y="19038"/>
                  </a:cubicBezTo>
                  <a:cubicBezTo>
                    <a:pt x="9078" y="20278"/>
                    <a:pt x="6887" y="21340"/>
                    <a:pt x="5791" y="20809"/>
                  </a:cubicBezTo>
                  <a:cubicBezTo>
                    <a:pt x="4696" y="20278"/>
                    <a:pt x="4696" y="18153"/>
                    <a:pt x="5791" y="15674"/>
                  </a:cubicBezTo>
                  <a:cubicBezTo>
                    <a:pt x="6887" y="13196"/>
                    <a:pt x="9078" y="10363"/>
                    <a:pt x="11896" y="8592"/>
                  </a:cubicBezTo>
                  <a:cubicBezTo>
                    <a:pt x="14713" y="6822"/>
                    <a:pt x="18157" y="6114"/>
                    <a:pt x="21600" y="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643108" y="2333392"/>
              <a:ext cx="99646" cy="13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61" fill="norm" stroke="1" extrusionOk="0">
                  <a:moveTo>
                    <a:pt x="4985" y="7949"/>
                  </a:moveTo>
                  <a:cubicBezTo>
                    <a:pt x="7235" y="7275"/>
                    <a:pt x="9485" y="6600"/>
                    <a:pt x="10835" y="5081"/>
                  </a:cubicBezTo>
                  <a:cubicBezTo>
                    <a:pt x="12185" y="3562"/>
                    <a:pt x="12635" y="1200"/>
                    <a:pt x="11735" y="356"/>
                  </a:cubicBezTo>
                  <a:cubicBezTo>
                    <a:pt x="10835" y="-488"/>
                    <a:pt x="8585" y="187"/>
                    <a:pt x="6335" y="2212"/>
                  </a:cubicBezTo>
                  <a:cubicBezTo>
                    <a:pt x="4085" y="4237"/>
                    <a:pt x="1835" y="7612"/>
                    <a:pt x="710" y="10481"/>
                  </a:cubicBezTo>
                  <a:cubicBezTo>
                    <a:pt x="-415" y="13349"/>
                    <a:pt x="-415" y="15712"/>
                    <a:pt x="2285" y="17568"/>
                  </a:cubicBezTo>
                  <a:cubicBezTo>
                    <a:pt x="4985" y="19425"/>
                    <a:pt x="10385" y="20774"/>
                    <a:pt x="13985" y="20943"/>
                  </a:cubicBezTo>
                  <a:cubicBezTo>
                    <a:pt x="17585" y="21112"/>
                    <a:pt x="19385" y="20099"/>
                    <a:pt x="21185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750823" y="2327274"/>
              <a:ext cx="80831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99" fill="norm" stroke="1" extrusionOk="0">
                  <a:moveTo>
                    <a:pt x="19488" y="5199"/>
                  </a:moveTo>
                  <a:cubicBezTo>
                    <a:pt x="19488" y="3399"/>
                    <a:pt x="19488" y="1599"/>
                    <a:pt x="18104" y="699"/>
                  </a:cubicBezTo>
                  <a:cubicBezTo>
                    <a:pt x="16719" y="-201"/>
                    <a:pt x="13950" y="-201"/>
                    <a:pt x="11735" y="519"/>
                  </a:cubicBezTo>
                  <a:cubicBezTo>
                    <a:pt x="9519" y="1239"/>
                    <a:pt x="7858" y="2679"/>
                    <a:pt x="5642" y="5379"/>
                  </a:cubicBezTo>
                  <a:cubicBezTo>
                    <a:pt x="3427" y="8079"/>
                    <a:pt x="658" y="12039"/>
                    <a:pt x="104" y="14739"/>
                  </a:cubicBezTo>
                  <a:cubicBezTo>
                    <a:pt x="-450" y="17439"/>
                    <a:pt x="1212" y="18879"/>
                    <a:pt x="5088" y="19779"/>
                  </a:cubicBezTo>
                  <a:cubicBezTo>
                    <a:pt x="8965" y="20679"/>
                    <a:pt x="15058" y="21039"/>
                    <a:pt x="2115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907853" y="243404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168203" y="240229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250753" y="2345145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227"/>
                    <a:pt x="5760" y="12454"/>
                    <a:pt x="9360" y="16054"/>
                  </a:cubicBezTo>
                  <a:cubicBezTo>
                    <a:pt x="12960" y="19654"/>
                    <a:pt x="1728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426109" y="2111267"/>
              <a:ext cx="153425" cy="55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76" fill="norm" stroke="1" extrusionOk="0">
                  <a:moveTo>
                    <a:pt x="333" y="21476"/>
                  </a:moveTo>
                  <a:cubicBezTo>
                    <a:pt x="45" y="19580"/>
                    <a:pt x="-243" y="17684"/>
                    <a:pt x="333" y="15169"/>
                  </a:cubicBezTo>
                  <a:cubicBezTo>
                    <a:pt x="909" y="12655"/>
                    <a:pt x="2349" y="9522"/>
                    <a:pt x="3357" y="7131"/>
                  </a:cubicBezTo>
                  <a:cubicBezTo>
                    <a:pt x="4365" y="4740"/>
                    <a:pt x="4941" y="3091"/>
                    <a:pt x="5661" y="1978"/>
                  </a:cubicBezTo>
                  <a:cubicBezTo>
                    <a:pt x="6381" y="865"/>
                    <a:pt x="7245" y="288"/>
                    <a:pt x="8397" y="82"/>
                  </a:cubicBezTo>
                  <a:cubicBezTo>
                    <a:pt x="9549" y="-124"/>
                    <a:pt x="10989" y="41"/>
                    <a:pt x="11997" y="783"/>
                  </a:cubicBezTo>
                  <a:cubicBezTo>
                    <a:pt x="13005" y="1525"/>
                    <a:pt x="13581" y="2844"/>
                    <a:pt x="13725" y="3916"/>
                  </a:cubicBezTo>
                  <a:cubicBezTo>
                    <a:pt x="13869" y="4987"/>
                    <a:pt x="13581" y="5812"/>
                    <a:pt x="13149" y="6471"/>
                  </a:cubicBezTo>
                  <a:cubicBezTo>
                    <a:pt x="12717" y="7131"/>
                    <a:pt x="12141" y="7626"/>
                    <a:pt x="12573" y="7749"/>
                  </a:cubicBezTo>
                  <a:cubicBezTo>
                    <a:pt x="13005" y="7873"/>
                    <a:pt x="14445" y="7626"/>
                    <a:pt x="15885" y="7626"/>
                  </a:cubicBezTo>
                  <a:cubicBezTo>
                    <a:pt x="17325" y="7626"/>
                    <a:pt x="18765" y="7873"/>
                    <a:pt x="19773" y="8368"/>
                  </a:cubicBezTo>
                  <a:cubicBezTo>
                    <a:pt x="20781" y="8862"/>
                    <a:pt x="21357" y="9604"/>
                    <a:pt x="20349" y="10181"/>
                  </a:cubicBezTo>
                  <a:cubicBezTo>
                    <a:pt x="19341" y="10758"/>
                    <a:pt x="16749" y="11171"/>
                    <a:pt x="14157" y="1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631753" y="2317542"/>
              <a:ext cx="120651" cy="13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2274" y="5330"/>
                  </a:moveTo>
                  <a:cubicBezTo>
                    <a:pt x="2653" y="3669"/>
                    <a:pt x="3032" y="2007"/>
                    <a:pt x="4358" y="1010"/>
                  </a:cubicBezTo>
                  <a:cubicBezTo>
                    <a:pt x="5684" y="13"/>
                    <a:pt x="7958" y="-319"/>
                    <a:pt x="9853" y="346"/>
                  </a:cubicBezTo>
                  <a:cubicBezTo>
                    <a:pt x="11747" y="1010"/>
                    <a:pt x="13263" y="2672"/>
                    <a:pt x="12316" y="5663"/>
                  </a:cubicBezTo>
                  <a:cubicBezTo>
                    <a:pt x="11368" y="8653"/>
                    <a:pt x="7958" y="12973"/>
                    <a:pt x="5116" y="15798"/>
                  </a:cubicBezTo>
                  <a:cubicBezTo>
                    <a:pt x="2274" y="18623"/>
                    <a:pt x="0" y="19952"/>
                    <a:pt x="0" y="20616"/>
                  </a:cubicBezTo>
                  <a:cubicBezTo>
                    <a:pt x="0" y="21281"/>
                    <a:pt x="2274" y="21281"/>
                    <a:pt x="6253" y="20949"/>
                  </a:cubicBezTo>
                  <a:cubicBezTo>
                    <a:pt x="10232" y="20616"/>
                    <a:pt x="15916" y="19952"/>
                    <a:pt x="21600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917503" y="233244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1064643" y="2045563"/>
              <a:ext cx="87811" cy="38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2" fill="norm" stroke="1" extrusionOk="0">
                  <a:moveTo>
                    <a:pt x="18249" y="1137"/>
                  </a:moveTo>
                  <a:cubicBezTo>
                    <a:pt x="18249" y="541"/>
                    <a:pt x="18249" y="-56"/>
                    <a:pt x="17735" y="4"/>
                  </a:cubicBezTo>
                  <a:cubicBezTo>
                    <a:pt x="17221" y="63"/>
                    <a:pt x="16192" y="779"/>
                    <a:pt x="13878" y="3047"/>
                  </a:cubicBezTo>
                  <a:cubicBezTo>
                    <a:pt x="11564" y="5314"/>
                    <a:pt x="7964" y="9133"/>
                    <a:pt x="5392" y="12116"/>
                  </a:cubicBezTo>
                  <a:cubicBezTo>
                    <a:pt x="2821" y="15100"/>
                    <a:pt x="1278" y="17248"/>
                    <a:pt x="506" y="18680"/>
                  </a:cubicBezTo>
                  <a:cubicBezTo>
                    <a:pt x="-265" y="20112"/>
                    <a:pt x="-265" y="20828"/>
                    <a:pt x="1278" y="21186"/>
                  </a:cubicBezTo>
                  <a:cubicBezTo>
                    <a:pt x="2821" y="21544"/>
                    <a:pt x="5906" y="21544"/>
                    <a:pt x="9506" y="21067"/>
                  </a:cubicBezTo>
                  <a:cubicBezTo>
                    <a:pt x="13106" y="20589"/>
                    <a:pt x="17221" y="19635"/>
                    <a:pt x="21335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056072" y="2173170"/>
              <a:ext cx="637262" cy="50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2" fill="norm" stroke="1" extrusionOk="0">
                  <a:moveTo>
                    <a:pt x="682" y="5174"/>
                  </a:moveTo>
                  <a:cubicBezTo>
                    <a:pt x="325" y="5174"/>
                    <a:pt x="-33" y="5174"/>
                    <a:pt x="3" y="5038"/>
                  </a:cubicBezTo>
                  <a:cubicBezTo>
                    <a:pt x="39" y="4903"/>
                    <a:pt x="468" y="4632"/>
                    <a:pt x="1254" y="4586"/>
                  </a:cubicBezTo>
                  <a:cubicBezTo>
                    <a:pt x="2041" y="4541"/>
                    <a:pt x="3186" y="4722"/>
                    <a:pt x="3937" y="4767"/>
                  </a:cubicBezTo>
                  <a:cubicBezTo>
                    <a:pt x="4688" y="4812"/>
                    <a:pt x="5045" y="4722"/>
                    <a:pt x="5331" y="4496"/>
                  </a:cubicBezTo>
                  <a:cubicBezTo>
                    <a:pt x="5617" y="4270"/>
                    <a:pt x="5832" y="3909"/>
                    <a:pt x="5796" y="3592"/>
                  </a:cubicBezTo>
                  <a:cubicBezTo>
                    <a:pt x="5760" y="3276"/>
                    <a:pt x="5474" y="3005"/>
                    <a:pt x="5188" y="3095"/>
                  </a:cubicBezTo>
                  <a:cubicBezTo>
                    <a:pt x="4902" y="3186"/>
                    <a:pt x="4616" y="3637"/>
                    <a:pt x="4294" y="4406"/>
                  </a:cubicBezTo>
                  <a:cubicBezTo>
                    <a:pt x="3972" y="5174"/>
                    <a:pt x="3615" y="6258"/>
                    <a:pt x="3436" y="7027"/>
                  </a:cubicBezTo>
                  <a:cubicBezTo>
                    <a:pt x="3257" y="7795"/>
                    <a:pt x="3257" y="8247"/>
                    <a:pt x="3579" y="8653"/>
                  </a:cubicBezTo>
                  <a:cubicBezTo>
                    <a:pt x="3901" y="9060"/>
                    <a:pt x="4544" y="9422"/>
                    <a:pt x="5295" y="9196"/>
                  </a:cubicBezTo>
                  <a:cubicBezTo>
                    <a:pt x="6046" y="8970"/>
                    <a:pt x="6905" y="8156"/>
                    <a:pt x="7441" y="7524"/>
                  </a:cubicBezTo>
                  <a:cubicBezTo>
                    <a:pt x="7978" y="6891"/>
                    <a:pt x="8192" y="6439"/>
                    <a:pt x="8335" y="5852"/>
                  </a:cubicBezTo>
                  <a:cubicBezTo>
                    <a:pt x="8478" y="5264"/>
                    <a:pt x="8550" y="4541"/>
                    <a:pt x="8478" y="4496"/>
                  </a:cubicBezTo>
                  <a:cubicBezTo>
                    <a:pt x="8407" y="4451"/>
                    <a:pt x="8192" y="5083"/>
                    <a:pt x="8049" y="5852"/>
                  </a:cubicBezTo>
                  <a:cubicBezTo>
                    <a:pt x="7906" y="6620"/>
                    <a:pt x="7835" y="7524"/>
                    <a:pt x="7763" y="8201"/>
                  </a:cubicBezTo>
                  <a:cubicBezTo>
                    <a:pt x="7692" y="8879"/>
                    <a:pt x="7620" y="9331"/>
                    <a:pt x="7763" y="9150"/>
                  </a:cubicBezTo>
                  <a:cubicBezTo>
                    <a:pt x="7906" y="8970"/>
                    <a:pt x="8264" y="8156"/>
                    <a:pt x="8657" y="7253"/>
                  </a:cubicBezTo>
                  <a:cubicBezTo>
                    <a:pt x="9050" y="6349"/>
                    <a:pt x="9480" y="5355"/>
                    <a:pt x="9873" y="4677"/>
                  </a:cubicBezTo>
                  <a:cubicBezTo>
                    <a:pt x="10266" y="3999"/>
                    <a:pt x="10624" y="3637"/>
                    <a:pt x="10803" y="3683"/>
                  </a:cubicBezTo>
                  <a:cubicBezTo>
                    <a:pt x="10982" y="3728"/>
                    <a:pt x="10982" y="4180"/>
                    <a:pt x="10982" y="4632"/>
                  </a:cubicBezTo>
                  <a:cubicBezTo>
                    <a:pt x="10982" y="5083"/>
                    <a:pt x="10982" y="5535"/>
                    <a:pt x="10982" y="5987"/>
                  </a:cubicBezTo>
                  <a:cubicBezTo>
                    <a:pt x="10982" y="6439"/>
                    <a:pt x="10982" y="6891"/>
                    <a:pt x="11125" y="6981"/>
                  </a:cubicBezTo>
                  <a:cubicBezTo>
                    <a:pt x="11268" y="7072"/>
                    <a:pt x="11554" y="6801"/>
                    <a:pt x="11804" y="6439"/>
                  </a:cubicBezTo>
                  <a:cubicBezTo>
                    <a:pt x="12054" y="6078"/>
                    <a:pt x="12269" y="5626"/>
                    <a:pt x="12555" y="5264"/>
                  </a:cubicBezTo>
                  <a:cubicBezTo>
                    <a:pt x="12841" y="4903"/>
                    <a:pt x="13199" y="4632"/>
                    <a:pt x="13378" y="4812"/>
                  </a:cubicBezTo>
                  <a:cubicBezTo>
                    <a:pt x="13556" y="4993"/>
                    <a:pt x="13556" y="5626"/>
                    <a:pt x="13556" y="6394"/>
                  </a:cubicBezTo>
                  <a:cubicBezTo>
                    <a:pt x="13556" y="7162"/>
                    <a:pt x="13556" y="8066"/>
                    <a:pt x="13556" y="8744"/>
                  </a:cubicBezTo>
                  <a:cubicBezTo>
                    <a:pt x="13556" y="9422"/>
                    <a:pt x="13556" y="9873"/>
                    <a:pt x="13735" y="10145"/>
                  </a:cubicBezTo>
                  <a:cubicBezTo>
                    <a:pt x="13914" y="10416"/>
                    <a:pt x="14272" y="10506"/>
                    <a:pt x="14593" y="10370"/>
                  </a:cubicBezTo>
                  <a:cubicBezTo>
                    <a:pt x="14915" y="10235"/>
                    <a:pt x="15201" y="9873"/>
                    <a:pt x="15523" y="9286"/>
                  </a:cubicBezTo>
                  <a:cubicBezTo>
                    <a:pt x="15845" y="8699"/>
                    <a:pt x="16203" y="7885"/>
                    <a:pt x="16346" y="7795"/>
                  </a:cubicBezTo>
                  <a:cubicBezTo>
                    <a:pt x="16489" y="7704"/>
                    <a:pt x="16417" y="8337"/>
                    <a:pt x="16095" y="9873"/>
                  </a:cubicBezTo>
                  <a:cubicBezTo>
                    <a:pt x="15774" y="11410"/>
                    <a:pt x="15201" y="13850"/>
                    <a:pt x="14844" y="15793"/>
                  </a:cubicBezTo>
                  <a:cubicBezTo>
                    <a:pt x="14486" y="17736"/>
                    <a:pt x="14343" y="19182"/>
                    <a:pt x="14236" y="20131"/>
                  </a:cubicBezTo>
                  <a:cubicBezTo>
                    <a:pt x="14129" y="21080"/>
                    <a:pt x="14057" y="21532"/>
                    <a:pt x="14057" y="21532"/>
                  </a:cubicBezTo>
                  <a:cubicBezTo>
                    <a:pt x="14057" y="21532"/>
                    <a:pt x="14129" y="21080"/>
                    <a:pt x="14486" y="19092"/>
                  </a:cubicBezTo>
                  <a:cubicBezTo>
                    <a:pt x="14844" y="17104"/>
                    <a:pt x="15488" y="13579"/>
                    <a:pt x="16060" y="10596"/>
                  </a:cubicBezTo>
                  <a:cubicBezTo>
                    <a:pt x="16632" y="7614"/>
                    <a:pt x="17133" y="5174"/>
                    <a:pt x="17562" y="3547"/>
                  </a:cubicBezTo>
                  <a:cubicBezTo>
                    <a:pt x="17991" y="1920"/>
                    <a:pt x="18348" y="1107"/>
                    <a:pt x="18706" y="610"/>
                  </a:cubicBezTo>
                  <a:cubicBezTo>
                    <a:pt x="19064" y="113"/>
                    <a:pt x="19421" y="-68"/>
                    <a:pt x="19743" y="22"/>
                  </a:cubicBezTo>
                  <a:cubicBezTo>
                    <a:pt x="20065" y="113"/>
                    <a:pt x="20351" y="474"/>
                    <a:pt x="20709" y="1242"/>
                  </a:cubicBezTo>
                  <a:cubicBezTo>
                    <a:pt x="21066" y="2011"/>
                    <a:pt x="21495" y="3186"/>
                    <a:pt x="21531" y="4225"/>
                  </a:cubicBezTo>
                  <a:cubicBezTo>
                    <a:pt x="21567" y="5264"/>
                    <a:pt x="21209" y="6168"/>
                    <a:pt x="20315" y="6846"/>
                  </a:cubicBezTo>
                  <a:cubicBezTo>
                    <a:pt x="19421" y="7524"/>
                    <a:pt x="17991" y="7976"/>
                    <a:pt x="16560" y="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478910" y="4241378"/>
              <a:ext cx="149044" cy="24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5" fill="norm" stroke="1" extrusionOk="0">
                  <a:moveTo>
                    <a:pt x="430" y="2427"/>
                  </a:moveTo>
                  <a:cubicBezTo>
                    <a:pt x="126" y="1319"/>
                    <a:pt x="-178" y="211"/>
                    <a:pt x="126" y="27"/>
                  </a:cubicBezTo>
                  <a:cubicBezTo>
                    <a:pt x="430" y="-158"/>
                    <a:pt x="1343" y="580"/>
                    <a:pt x="3929" y="3996"/>
                  </a:cubicBezTo>
                  <a:cubicBezTo>
                    <a:pt x="6515" y="7411"/>
                    <a:pt x="10774" y="13504"/>
                    <a:pt x="13360" y="17011"/>
                  </a:cubicBezTo>
                  <a:cubicBezTo>
                    <a:pt x="15946" y="20519"/>
                    <a:pt x="16859" y="21442"/>
                    <a:pt x="17771" y="21350"/>
                  </a:cubicBezTo>
                  <a:cubicBezTo>
                    <a:pt x="18684" y="21257"/>
                    <a:pt x="19597" y="20150"/>
                    <a:pt x="20205" y="19042"/>
                  </a:cubicBezTo>
                  <a:cubicBezTo>
                    <a:pt x="20814" y="17934"/>
                    <a:pt x="21118" y="16827"/>
                    <a:pt x="21422" y="1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574709" y="4219393"/>
              <a:ext cx="90062" cy="57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26" fill="norm" stroke="1" extrusionOk="0">
                  <a:moveTo>
                    <a:pt x="15294" y="1145"/>
                  </a:moveTo>
                  <a:cubicBezTo>
                    <a:pt x="17258" y="594"/>
                    <a:pt x="19221" y="42"/>
                    <a:pt x="20203" y="2"/>
                  </a:cubicBezTo>
                  <a:cubicBezTo>
                    <a:pt x="21185" y="-37"/>
                    <a:pt x="21185" y="436"/>
                    <a:pt x="19712" y="1973"/>
                  </a:cubicBezTo>
                  <a:cubicBezTo>
                    <a:pt x="18240" y="3510"/>
                    <a:pt x="15294" y="6112"/>
                    <a:pt x="12103" y="8950"/>
                  </a:cubicBezTo>
                  <a:cubicBezTo>
                    <a:pt x="8912" y="11788"/>
                    <a:pt x="5476" y="14862"/>
                    <a:pt x="3512" y="16833"/>
                  </a:cubicBezTo>
                  <a:cubicBezTo>
                    <a:pt x="1549" y="18804"/>
                    <a:pt x="1058" y="19671"/>
                    <a:pt x="567" y="20341"/>
                  </a:cubicBezTo>
                  <a:cubicBezTo>
                    <a:pt x="76" y="21011"/>
                    <a:pt x="-415" y="21484"/>
                    <a:pt x="567" y="21524"/>
                  </a:cubicBezTo>
                  <a:cubicBezTo>
                    <a:pt x="1549" y="21563"/>
                    <a:pt x="4003" y="21169"/>
                    <a:pt x="6458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854558" y="4377145"/>
              <a:ext cx="268696" cy="1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1" fill="norm" stroke="1" extrusionOk="0">
                  <a:moveTo>
                    <a:pt x="1172" y="18059"/>
                  </a:moveTo>
                  <a:cubicBezTo>
                    <a:pt x="834" y="19830"/>
                    <a:pt x="497" y="21600"/>
                    <a:pt x="244" y="21246"/>
                  </a:cubicBezTo>
                  <a:cubicBezTo>
                    <a:pt x="-9" y="20892"/>
                    <a:pt x="-178" y="18413"/>
                    <a:pt x="328" y="15580"/>
                  </a:cubicBezTo>
                  <a:cubicBezTo>
                    <a:pt x="834" y="12748"/>
                    <a:pt x="2016" y="9561"/>
                    <a:pt x="3534" y="7967"/>
                  </a:cubicBezTo>
                  <a:cubicBezTo>
                    <a:pt x="5053" y="6374"/>
                    <a:pt x="6909" y="6374"/>
                    <a:pt x="8513" y="7613"/>
                  </a:cubicBezTo>
                  <a:cubicBezTo>
                    <a:pt x="10116" y="8852"/>
                    <a:pt x="11466" y="11331"/>
                    <a:pt x="13153" y="12039"/>
                  </a:cubicBezTo>
                  <a:cubicBezTo>
                    <a:pt x="14841" y="12748"/>
                    <a:pt x="16866" y="11685"/>
                    <a:pt x="18300" y="9384"/>
                  </a:cubicBezTo>
                  <a:cubicBezTo>
                    <a:pt x="19734" y="7082"/>
                    <a:pt x="20578" y="3541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917973" y="4491445"/>
              <a:ext cx="237031" cy="15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57" fill="norm" stroke="1" extrusionOk="0">
                  <a:moveTo>
                    <a:pt x="5923" y="19529"/>
                  </a:moveTo>
                  <a:cubicBezTo>
                    <a:pt x="4967" y="19825"/>
                    <a:pt x="4011" y="20121"/>
                    <a:pt x="2960" y="20564"/>
                  </a:cubicBezTo>
                  <a:cubicBezTo>
                    <a:pt x="1909" y="21008"/>
                    <a:pt x="762" y="21600"/>
                    <a:pt x="284" y="21008"/>
                  </a:cubicBezTo>
                  <a:cubicBezTo>
                    <a:pt x="-194" y="20416"/>
                    <a:pt x="-3" y="18641"/>
                    <a:pt x="379" y="17014"/>
                  </a:cubicBezTo>
                  <a:cubicBezTo>
                    <a:pt x="762" y="15386"/>
                    <a:pt x="1335" y="13907"/>
                    <a:pt x="2673" y="12723"/>
                  </a:cubicBezTo>
                  <a:cubicBezTo>
                    <a:pt x="4011" y="11540"/>
                    <a:pt x="6114" y="10652"/>
                    <a:pt x="8121" y="10948"/>
                  </a:cubicBezTo>
                  <a:cubicBezTo>
                    <a:pt x="10128" y="11244"/>
                    <a:pt x="12040" y="12723"/>
                    <a:pt x="13473" y="13315"/>
                  </a:cubicBezTo>
                  <a:cubicBezTo>
                    <a:pt x="14907" y="13907"/>
                    <a:pt x="15863" y="13611"/>
                    <a:pt x="16723" y="11688"/>
                  </a:cubicBezTo>
                  <a:cubicBezTo>
                    <a:pt x="17583" y="9764"/>
                    <a:pt x="18348" y="6214"/>
                    <a:pt x="19112" y="3995"/>
                  </a:cubicBezTo>
                  <a:cubicBezTo>
                    <a:pt x="19877" y="1775"/>
                    <a:pt x="20641" y="888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395740" y="4163597"/>
              <a:ext cx="184714" cy="49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9" fill="norm" stroke="1" extrusionOk="0">
                  <a:moveTo>
                    <a:pt x="21420" y="5367"/>
                  </a:moveTo>
                  <a:cubicBezTo>
                    <a:pt x="20193" y="4000"/>
                    <a:pt x="18965" y="2633"/>
                    <a:pt x="17984" y="1722"/>
                  </a:cubicBezTo>
                  <a:cubicBezTo>
                    <a:pt x="17002" y="810"/>
                    <a:pt x="16265" y="355"/>
                    <a:pt x="15284" y="127"/>
                  </a:cubicBezTo>
                  <a:cubicBezTo>
                    <a:pt x="14302" y="-101"/>
                    <a:pt x="13075" y="-101"/>
                    <a:pt x="10865" y="810"/>
                  </a:cubicBezTo>
                  <a:cubicBezTo>
                    <a:pt x="8656" y="1722"/>
                    <a:pt x="5465" y="3545"/>
                    <a:pt x="3379" y="6051"/>
                  </a:cubicBezTo>
                  <a:cubicBezTo>
                    <a:pt x="1293" y="8557"/>
                    <a:pt x="311" y="11747"/>
                    <a:pt x="65" y="14436"/>
                  </a:cubicBezTo>
                  <a:cubicBezTo>
                    <a:pt x="-180" y="17124"/>
                    <a:pt x="311" y="19312"/>
                    <a:pt x="80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326453" y="4466045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615"/>
                    <a:pt x="5760" y="11631"/>
                    <a:pt x="9360" y="8031"/>
                  </a:cubicBezTo>
                  <a:cubicBezTo>
                    <a:pt x="12960" y="4431"/>
                    <a:pt x="1728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644583" y="4265069"/>
              <a:ext cx="145421" cy="35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9" fill="norm" stroke="1" extrusionOk="0">
                  <a:moveTo>
                    <a:pt x="21200" y="4035"/>
                  </a:moveTo>
                  <a:cubicBezTo>
                    <a:pt x="21200" y="3278"/>
                    <a:pt x="21200" y="2520"/>
                    <a:pt x="20891" y="1825"/>
                  </a:cubicBezTo>
                  <a:cubicBezTo>
                    <a:pt x="20583" y="1130"/>
                    <a:pt x="19966" y="499"/>
                    <a:pt x="18731" y="183"/>
                  </a:cubicBezTo>
                  <a:cubicBezTo>
                    <a:pt x="17497" y="-133"/>
                    <a:pt x="15646" y="-133"/>
                    <a:pt x="13177" y="941"/>
                  </a:cubicBezTo>
                  <a:cubicBezTo>
                    <a:pt x="10709" y="2014"/>
                    <a:pt x="7623" y="4162"/>
                    <a:pt x="5154" y="7067"/>
                  </a:cubicBezTo>
                  <a:cubicBezTo>
                    <a:pt x="2686" y="9972"/>
                    <a:pt x="834" y="13635"/>
                    <a:pt x="217" y="16162"/>
                  </a:cubicBezTo>
                  <a:cubicBezTo>
                    <a:pt x="-400" y="18688"/>
                    <a:pt x="217" y="20078"/>
                    <a:pt x="3149" y="20772"/>
                  </a:cubicBezTo>
                  <a:cubicBezTo>
                    <a:pt x="6080" y="21467"/>
                    <a:pt x="11326" y="21467"/>
                    <a:pt x="14566" y="21214"/>
                  </a:cubicBezTo>
                  <a:cubicBezTo>
                    <a:pt x="17806" y="20962"/>
                    <a:pt x="19040" y="20456"/>
                    <a:pt x="20274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923353" y="4319995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347"/>
                    <a:pt x="9216" y="8694"/>
                    <a:pt x="12816" y="12294"/>
                  </a:cubicBezTo>
                  <a:cubicBezTo>
                    <a:pt x="16416" y="15894"/>
                    <a:pt x="19008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926901" y="4358095"/>
              <a:ext cx="174253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2" fill="norm" stroke="1" extrusionOk="0">
                  <a:moveTo>
                    <a:pt x="21424" y="0"/>
                  </a:moveTo>
                  <a:cubicBezTo>
                    <a:pt x="18041" y="2335"/>
                    <a:pt x="14658" y="4670"/>
                    <a:pt x="11144" y="7954"/>
                  </a:cubicBezTo>
                  <a:cubicBezTo>
                    <a:pt x="7631" y="11238"/>
                    <a:pt x="3988" y="15470"/>
                    <a:pt x="2036" y="18024"/>
                  </a:cubicBezTo>
                  <a:cubicBezTo>
                    <a:pt x="84" y="20578"/>
                    <a:pt x="-176" y="21454"/>
                    <a:pt x="84" y="21527"/>
                  </a:cubicBezTo>
                  <a:cubicBezTo>
                    <a:pt x="344" y="21600"/>
                    <a:pt x="1125" y="20870"/>
                    <a:pt x="1906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885253" y="4224745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5300"/>
                    <a:pt x="3370" y="9000"/>
                    <a:pt x="6970" y="5400"/>
                  </a:cubicBezTo>
                  <a:cubicBezTo>
                    <a:pt x="10570" y="1800"/>
                    <a:pt x="160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127039" y="4192995"/>
              <a:ext cx="10355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3714" y="0"/>
                  </a:moveTo>
                  <a:cubicBezTo>
                    <a:pt x="1597" y="0"/>
                    <a:pt x="-521" y="0"/>
                    <a:pt x="114" y="0"/>
                  </a:cubicBezTo>
                  <a:cubicBezTo>
                    <a:pt x="750" y="0"/>
                    <a:pt x="4138" y="0"/>
                    <a:pt x="7526" y="300"/>
                  </a:cubicBezTo>
                  <a:cubicBezTo>
                    <a:pt x="10914" y="600"/>
                    <a:pt x="14303" y="1200"/>
                    <a:pt x="16844" y="2850"/>
                  </a:cubicBezTo>
                  <a:cubicBezTo>
                    <a:pt x="19385" y="4500"/>
                    <a:pt x="21079" y="7200"/>
                    <a:pt x="20655" y="10500"/>
                  </a:cubicBezTo>
                  <a:cubicBezTo>
                    <a:pt x="20232" y="13800"/>
                    <a:pt x="17691" y="17700"/>
                    <a:pt x="15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202753" y="4161245"/>
              <a:ext cx="19917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0914" y="0"/>
                  </a:moveTo>
                  <a:cubicBezTo>
                    <a:pt x="13415" y="966"/>
                    <a:pt x="15916" y="1932"/>
                    <a:pt x="17962" y="3820"/>
                  </a:cubicBezTo>
                  <a:cubicBezTo>
                    <a:pt x="20008" y="5707"/>
                    <a:pt x="21600" y="8517"/>
                    <a:pt x="21373" y="11239"/>
                  </a:cubicBezTo>
                  <a:cubicBezTo>
                    <a:pt x="21145" y="13961"/>
                    <a:pt x="19099" y="16595"/>
                    <a:pt x="15234" y="18307"/>
                  </a:cubicBezTo>
                  <a:cubicBezTo>
                    <a:pt x="11368" y="20020"/>
                    <a:pt x="5684" y="208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269303" y="4751795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8000"/>
                    <a:pt x="11657" y="14400"/>
                    <a:pt x="15257" y="10800"/>
                  </a:cubicBezTo>
                  <a:cubicBezTo>
                    <a:pt x="18857" y="7200"/>
                    <a:pt x="202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307403" y="4818967"/>
              <a:ext cx="228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384330" y="5018219"/>
              <a:ext cx="126274" cy="17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99" fill="norm" stroke="1" extrusionOk="0">
                  <a:moveTo>
                    <a:pt x="2036" y="1576"/>
                  </a:moveTo>
                  <a:cubicBezTo>
                    <a:pt x="2036" y="7233"/>
                    <a:pt x="2036" y="12890"/>
                    <a:pt x="1676" y="16362"/>
                  </a:cubicBezTo>
                  <a:cubicBezTo>
                    <a:pt x="1316" y="19833"/>
                    <a:pt x="596" y="21119"/>
                    <a:pt x="236" y="20990"/>
                  </a:cubicBezTo>
                  <a:cubicBezTo>
                    <a:pt x="-124" y="20862"/>
                    <a:pt x="-124" y="19319"/>
                    <a:pt x="596" y="16233"/>
                  </a:cubicBezTo>
                  <a:cubicBezTo>
                    <a:pt x="1316" y="13148"/>
                    <a:pt x="2756" y="8519"/>
                    <a:pt x="4196" y="5562"/>
                  </a:cubicBezTo>
                  <a:cubicBezTo>
                    <a:pt x="5636" y="2605"/>
                    <a:pt x="7076" y="1319"/>
                    <a:pt x="8696" y="548"/>
                  </a:cubicBezTo>
                  <a:cubicBezTo>
                    <a:pt x="10316" y="-224"/>
                    <a:pt x="12116" y="-481"/>
                    <a:pt x="13556" y="1833"/>
                  </a:cubicBezTo>
                  <a:cubicBezTo>
                    <a:pt x="14996" y="4148"/>
                    <a:pt x="16076" y="9033"/>
                    <a:pt x="16436" y="12119"/>
                  </a:cubicBezTo>
                  <a:cubicBezTo>
                    <a:pt x="16796" y="15205"/>
                    <a:pt x="16436" y="16490"/>
                    <a:pt x="17156" y="16748"/>
                  </a:cubicBezTo>
                  <a:cubicBezTo>
                    <a:pt x="17876" y="17005"/>
                    <a:pt x="19676" y="16233"/>
                    <a:pt x="21476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530182" y="5043887"/>
              <a:ext cx="77684" cy="9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883" fill="norm" stroke="1" extrusionOk="0">
                  <a:moveTo>
                    <a:pt x="10090" y="5893"/>
                  </a:moveTo>
                  <a:cubicBezTo>
                    <a:pt x="10658" y="3438"/>
                    <a:pt x="11226" y="984"/>
                    <a:pt x="10090" y="247"/>
                  </a:cubicBezTo>
                  <a:cubicBezTo>
                    <a:pt x="8953" y="-489"/>
                    <a:pt x="6111" y="493"/>
                    <a:pt x="4121" y="2211"/>
                  </a:cubicBezTo>
                  <a:cubicBezTo>
                    <a:pt x="2132" y="3929"/>
                    <a:pt x="995" y="6384"/>
                    <a:pt x="426" y="8838"/>
                  </a:cubicBezTo>
                  <a:cubicBezTo>
                    <a:pt x="-142" y="11293"/>
                    <a:pt x="-142" y="13747"/>
                    <a:pt x="426" y="16202"/>
                  </a:cubicBezTo>
                  <a:cubicBezTo>
                    <a:pt x="995" y="18656"/>
                    <a:pt x="2132" y="21111"/>
                    <a:pt x="5542" y="20866"/>
                  </a:cubicBezTo>
                  <a:cubicBezTo>
                    <a:pt x="8953" y="20620"/>
                    <a:pt x="14637" y="17675"/>
                    <a:pt x="17763" y="14729"/>
                  </a:cubicBezTo>
                  <a:cubicBezTo>
                    <a:pt x="20890" y="11784"/>
                    <a:pt x="21458" y="8838"/>
                    <a:pt x="20321" y="6629"/>
                  </a:cubicBezTo>
                  <a:cubicBezTo>
                    <a:pt x="19184" y="4420"/>
                    <a:pt x="16342" y="2947"/>
                    <a:pt x="14069" y="3193"/>
                  </a:cubicBezTo>
                  <a:cubicBezTo>
                    <a:pt x="11795" y="3438"/>
                    <a:pt x="10090" y="5402"/>
                    <a:pt x="8384" y="7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599503" y="5020611"/>
              <a:ext cx="98696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7294"/>
                  </a:moveTo>
                  <a:cubicBezTo>
                    <a:pt x="2298" y="7013"/>
                    <a:pt x="4596" y="6732"/>
                    <a:pt x="5745" y="7294"/>
                  </a:cubicBezTo>
                  <a:cubicBezTo>
                    <a:pt x="6894" y="7855"/>
                    <a:pt x="6894" y="9257"/>
                    <a:pt x="6664" y="10940"/>
                  </a:cubicBezTo>
                  <a:cubicBezTo>
                    <a:pt x="6434" y="12623"/>
                    <a:pt x="5974" y="14587"/>
                    <a:pt x="5745" y="14868"/>
                  </a:cubicBezTo>
                  <a:cubicBezTo>
                    <a:pt x="5515" y="15148"/>
                    <a:pt x="5515" y="13745"/>
                    <a:pt x="6664" y="11361"/>
                  </a:cubicBezTo>
                  <a:cubicBezTo>
                    <a:pt x="7813" y="8977"/>
                    <a:pt x="10111" y="5610"/>
                    <a:pt x="11949" y="3366"/>
                  </a:cubicBezTo>
                  <a:cubicBezTo>
                    <a:pt x="13787" y="1122"/>
                    <a:pt x="15166" y="0"/>
                    <a:pt x="16545" y="0"/>
                  </a:cubicBezTo>
                  <a:cubicBezTo>
                    <a:pt x="17923" y="0"/>
                    <a:pt x="19302" y="1122"/>
                    <a:pt x="20221" y="3927"/>
                  </a:cubicBezTo>
                  <a:cubicBezTo>
                    <a:pt x="21140" y="6732"/>
                    <a:pt x="21600" y="11221"/>
                    <a:pt x="21370" y="14447"/>
                  </a:cubicBezTo>
                  <a:cubicBezTo>
                    <a:pt x="21140" y="17673"/>
                    <a:pt x="20221" y="19636"/>
                    <a:pt x="19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796353" y="5075645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914559" y="4852266"/>
              <a:ext cx="46895" cy="3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3" fill="norm" stroke="1" extrusionOk="0">
                  <a:moveTo>
                    <a:pt x="12354" y="1805"/>
                  </a:moveTo>
                  <a:cubicBezTo>
                    <a:pt x="15171" y="941"/>
                    <a:pt x="17989" y="77"/>
                    <a:pt x="19397" y="5"/>
                  </a:cubicBezTo>
                  <a:cubicBezTo>
                    <a:pt x="20806" y="-67"/>
                    <a:pt x="20806" y="653"/>
                    <a:pt x="17989" y="3677"/>
                  </a:cubicBezTo>
                  <a:cubicBezTo>
                    <a:pt x="15171" y="6701"/>
                    <a:pt x="9536" y="12029"/>
                    <a:pt x="6249" y="15053"/>
                  </a:cubicBezTo>
                  <a:cubicBezTo>
                    <a:pt x="2963" y="18077"/>
                    <a:pt x="2023" y="18797"/>
                    <a:pt x="1084" y="19661"/>
                  </a:cubicBezTo>
                  <a:cubicBezTo>
                    <a:pt x="145" y="20525"/>
                    <a:pt x="-794" y="21533"/>
                    <a:pt x="1084" y="21389"/>
                  </a:cubicBezTo>
                  <a:cubicBezTo>
                    <a:pt x="2963" y="21245"/>
                    <a:pt x="7658" y="19949"/>
                    <a:pt x="11415" y="19013"/>
                  </a:cubicBezTo>
                  <a:cubicBezTo>
                    <a:pt x="15171" y="18077"/>
                    <a:pt x="17989" y="17501"/>
                    <a:pt x="20806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986853" y="4950360"/>
              <a:ext cx="165101" cy="17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2431"/>
                  </a:moveTo>
                  <a:cubicBezTo>
                    <a:pt x="554" y="14011"/>
                    <a:pt x="1108" y="15592"/>
                    <a:pt x="1246" y="17436"/>
                  </a:cubicBezTo>
                  <a:cubicBezTo>
                    <a:pt x="1385" y="19280"/>
                    <a:pt x="1108" y="21387"/>
                    <a:pt x="969" y="21387"/>
                  </a:cubicBezTo>
                  <a:cubicBezTo>
                    <a:pt x="831" y="21387"/>
                    <a:pt x="831" y="19280"/>
                    <a:pt x="831" y="15855"/>
                  </a:cubicBezTo>
                  <a:cubicBezTo>
                    <a:pt x="831" y="12431"/>
                    <a:pt x="831" y="7689"/>
                    <a:pt x="831" y="4660"/>
                  </a:cubicBezTo>
                  <a:cubicBezTo>
                    <a:pt x="831" y="1631"/>
                    <a:pt x="831" y="314"/>
                    <a:pt x="1385" y="50"/>
                  </a:cubicBezTo>
                  <a:cubicBezTo>
                    <a:pt x="1938" y="-213"/>
                    <a:pt x="3046" y="577"/>
                    <a:pt x="4154" y="2158"/>
                  </a:cubicBezTo>
                  <a:cubicBezTo>
                    <a:pt x="5262" y="3738"/>
                    <a:pt x="6369" y="6109"/>
                    <a:pt x="6923" y="8743"/>
                  </a:cubicBezTo>
                  <a:cubicBezTo>
                    <a:pt x="7477" y="11377"/>
                    <a:pt x="7477" y="14275"/>
                    <a:pt x="7062" y="16250"/>
                  </a:cubicBezTo>
                  <a:cubicBezTo>
                    <a:pt x="6646" y="18226"/>
                    <a:pt x="5815" y="19280"/>
                    <a:pt x="5400" y="19148"/>
                  </a:cubicBezTo>
                  <a:cubicBezTo>
                    <a:pt x="4985" y="19016"/>
                    <a:pt x="4985" y="17699"/>
                    <a:pt x="5954" y="15065"/>
                  </a:cubicBezTo>
                  <a:cubicBezTo>
                    <a:pt x="6923" y="12431"/>
                    <a:pt x="8862" y="8480"/>
                    <a:pt x="10523" y="6109"/>
                  </a:cubicBezTo>
                  <a:cubicBezTo>
                    <a:pt x="12185" y="3738"/>
                    <a:pt x="13569" y="2948"/>
                    <a:pt x="14400" y="3211"/>
                  </a:cubicBezTo>
                  <a:cubicBezTo>
                    <a:pt x="15231" y="3475"/>
                    <a:pt x="15508" y="4792"/>
                    <a:pt x="15646" y="6767"/>
                  </a:cubicBezTo>
                  <a:cubicBezTo>
                    <a:pt x="15785" y="8743"/>
                    <a:pt x="15785" y="11377"/>
                    <a:pt x="16062" y="13880"/>
                  </a:cubicBezTo>
                  <a:cubicBezTo>
                    <a:pt x="16338" y="16382"/>
                    <a:pt x="16892" y="18753"/>
                    <a:pt x="17862" y="19280"/>
                  </a:cubicBezTo>
                  <a:cubicBezTo>
                    <a:pt x="18831" y="19807"/>
                    <a:pt x="20215" y="18489"/>
                    <a:pt x="21600" y="17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134491" y="4972038"/>
              <a:ext cx="207963" cy="1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53" fill="norm" stroke="1" extrusionOk="0">
                  <a:moveTo>
                    <a:pt x="3109" y="12221"/>
                  </a:moveTo>
                  <a:cubicBezTo>
                    <a:pt x="3109" y="10421"/>
                    <a:pt x="3109" y="8621"/>
                    <a:pt x="3763" y="6821"/>
                  </a:cubicBezTo>
                  <a:cubicBezTo>
                    <a:pt x="4418" y="5021"/>
                    <a:pt x="5727" y="3221"/>
                    <a:pt x="5836" y="2321"/>
                  </a:cubicBezTo>
                  <a:cubicBezTo>
                    <a:pt x="5945" y="1421"/>
                    <a:pt x="4854" y="1421"/>
                    <a:pt x="3654" y="2681"/>
                  </a:cubicBezTo>
                  <a:cubicBezTo>
                    <a:pt x="2454" y="3941"/>
                    <a:pt x="1145" y="6461"/>
                    <a:pt x="491" y="9521"/>
                  </a:cubicBezTo>
                  <a:cubicBezTo>
                    <a:pt x="-164" y="12581"/>
                    <a:pt x="-164" y="16181"/>
                    <a:pt x="491" y="18341"/>
                  </a:cubicBezTo>
                  <a:cubicBezTo>
                    <a:pt x="1145" y="20501"/>
                    <a:pt x="2454" y="21221"/>
                    <a:pt x="4854" y="20681"/>
                  </a:cubicBezTo>
                  <a:cubicBezTo>
                    <a:pt x="7254" y="20141"/>
                    <a:pt x="10745" y="18341"/>
                    <a:pt x="13145" y="15641"/>
                  </a:cubicBezTo>
                  <a:cubicBezTo>
                    <a:pt x="15545" y="12941"/>
                    <a:pt x="16854" y="9341"/>
                    <a:pt x="17291" y="6461"/>
                  </a:cubicBezTo>
                  <a:cubicBezTo>
                    <a:pt x="17727" y="3581"/>
                    <a:pt x="17291" y="1421"/>
                    <a:pt x="16527" y="521"/>
                  </a:cubicBezTo>
                  <a:cubicBezTo>
                    <a:pt x="15763" y="-379"/>
                    <a:pt x="14672" y="-19"/>
                    <a:pt x="13800" y="881"/>
                  </a:cubicBezTo>
                  <a:cubicBezTo>
                    <a:pt x="12927" y="1781"/>
                    <a:pt x="12272" y="3221"/>
                    <a:pt x="11618" y="4841"/>
                  </a:cubicBezTo>
                  <a:cubicBezTo>
                    <a:pt x="10963" y="6461"/>
                    <a:pt x="10309" y="8261"/>
                    <a:pt x="10309" y="9881"/>
                  </a:cubicBezTo>
                  <a:cubicBezTo>
                    <a:pt x="10309" y="11501"/>
                    <a:pt x="10963" y="12941"/>
                    <a:pt x="11836" y="12761"/>
                  </a:cubicBezTo>
                  <a:cubicBezTo>
                    <a:pt x="12709" y="12581"/>
                    <a:pt x="13800" y="10781"/>
                    <a:pt x="14781" y="9341"/>
                  </a:cubicBezTo>
                  <a:cubicBezTo>
                    <a:pt x="15763" y="7901"/>
                    <a:pt x="16636" y="6821"/>
                    <a:pt x="17400" y="7361"/>
                  </a:cubicBezTo>
                  <a:cubicBezTo>
                    <a:pt x="18163" y="7901"/>
                    <a:pt x="18818" y="10061"/>
                    <a:pt x="19472" y="11681"/>
                  </a:cubicBezTo>
                  <a:cubicBezTo>
                    <a:pt x="20127" y="13301"/>
                    <a:pt x="20781" y="14381"/>
                    <a:pt x="21436" y="1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355153" y="4929595"/>
              <a:ext cx="114301" cy="1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3600" y="3857"/>
                    <a:pt x="7200" y="7714"/>
                    <a:pt x="8800" y="11057"/>
                  </a:cubicBezTo>
                  <a:cubicBezTo>
                    <a:pt x="10400" y="14400"/>
                    <a:pt x="10000" y="17229"/>
                    <a:pt x="9000" y="19029"/>
                  </a:cubicBezTo>
                  <a:cubicBezTo>
                    <a:pt x="8000" y="20829"/>
                    <a:pt x="6400" y="21600"/>
                    <a:pt x="5400" y="21343"/>
                  </a:cubicBezTo>
                  <a:cubicBezTo>
                    <a:pt x="4400" y="21086"/>
                    <a:pt x="4000" y="19800"/>
                    <a:pt x="6000" y="16714"/>
                  </a:cubicBezTo>
                  <a:cubicBezTo>
                    <a:pt x="8000" y="13629"/>
                    <a:pt x="12400" y="8743"/>
                    <a:pt x="15400" y="5914"/>
                  </a:cubicBezTo>
                  <a:cubicBezTo>
                    <a:pt x="18400" y="3086"/>
                    <a:pt x="20000" y="2314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0" y="5573444"/>
              <a:ext cx="226185" cy="36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83" fill="norm" stroke="1" extrusionOk="0">
                  <a:moveTo>
                    <a:pt x="2551" y="6482"/>
                  </a:moveTo>
                  <a:cubicBezTo>
                    <a:pt x="2948" y="7096"/>
                    <a:pt x="3344" y="7710"/>
                    <a:pt x="4236" y="8016"/>
                  </a:cubicBezTo>
                  <a:cubicBezTo>
                    <a:pt x="5127" y="8323"/>
                    <a:pt x="6515" y="8323"/>
                    <a:pt x="9091" y="7525"/>
                  </a:cubicBezTo>
                  <a:cubicBezTo>
                    <a:pt x="11667" y="6728"/>
                    <a:pt x="15432" y="5132"/>
                    <a:pt x="17612" y="4089"/>
                  </a:cubicBezTo>
                  <a:cubicBezTo>
                    <a:pt x="19792" y="3046"/>
                    <a:pt x="20386" y="2555"/>
                    <a:pt x="20783" y="1941"/>
                  </a:cubicBezTo>
                  <a:cubicBezTo>
                    <a:pt x="21179" y="1328"/>
                    <a:pt x="21377" y="591"/>
                    <a:pt x="20882" y="223"/>
                  </a:cubicBezTo>
                  <a:cubicBezTo>
                    <a:pt x="20386" y="-145"/>
                    <a:pt x="19197" y="-145"/>
                    <a:pt x="16720" y="898"/>
                  </a:cubicBezTo>
                  <a:cubicBezTo>
                    <a:pt x="14243" y="1941"/>
                    <a:pt x="10478" y="4028"/>
                    <a:pt x="8298" y="5439"/>
                  </a:cubicBezTo>
                  <a:cubicBezTo>
                    <a:pt x="6118" y="6850"/>
                    <a:pt x="5524" y="7587"/>
                    <a:pt x="5227" y="8262"/>
                  </a:cubicBezTo>
                  <a:cubicBezTo>
                    <a:pt x="4929" y="8937"/>
                    <a:pt x="4929" y="9550"/>
                    <a:pt x="5425" y="9980"/>
                  </a:cubicBezTo>
                  <a:cubicBezTo>
                    <a:pt x="5920" y="10410"/>
                    <a:pt x="6911" y="10655"/>
                    <a:pt x="8001" y="10839"/>
                  </a:cubicBezTo>
                  <a:cubicBezTo>
                    <a:pt x="9091" y="11023"/>
                    <a:pt x="10280" y="11146"/>
                    <a:pt x="10577" y="11453"/>
                  </a:cubicBezTo>
                  <a:cubicBezTo>
                    <a:pt x="10874" y="11760"/>
                    <a:pt x="10280" y="12250"/>
                    <a:pt x="8397" y="13478"/>
                  </a:cubicBezTo>
                  <a:cubicBezTo>
                    <a:pt x="6515" y="14705"/>
                    <a:pt x="3344" y="16669"/>
                    <a:pt x="1660" y="17957"/>
                  </a:cubicBezTo>
                  <a:cubicBezTo>
                    <a:pt x="-25" y="19246"/>
                    <a:pt x="-223" y="19860"/>
                    <a:pt x="173" y="20350"/>
                  </a:cubicBezTo>
                  <a:cubicBezTo>
                    <a:pt x="570" y="20841"/>
                    <a:pt x="1560" y="21210"/>
                    <a:pt x="3542" y="21332"/>
                  </a:cubicBezTo>
                  <a:cubicBezTo>
                    <a:pt x="5524" y="21455"/>
                    <a:pt x="8496" y="21332"/>
                    <a:pt x="11469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98703" y="5805895"/>
              <a:ext cx="2540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1080" y="0"/>
                    <a:pt x="2160" y="0"/>
                    <a:pt x="3330" y="1742"/>
                  </a:cubicBezTo>
                  <a:cubicBezTo>
                    <a:pt x="4500" y="3484"/>
                    <a:pt x="5760" y="6968"/>
                    <a:pt x="6390" y="10103"/>
                  </a:cubicBezTo>
                  <a:cubicBezTo>
                    <a:pt x="7020" y="13239"/>
                    <a:pt x="7020" y="16026"/>
                    <a:pt x="6480" y="18116"/>
                  </a:cubicBezTo>
                  <a:cubicBezTo>
                    <a:pt x="5940" y="20206"/>
                    <a:pt x="4860" y="21600"/>
                    <a:pt x="4320" y="21426"/>
                  </a:cubicBezTo>
                  <a:cubicBezTo>
                    <a:pt x="3780" y="21252"/>
                    <a:pt x="3780" y="19510"/>
                    <a:pt x="4320" y="16723"/>
                  </a:cubicBezTo>
                  <a:cubicBezTo>
                    <a:pt x="4860" y="13935"/>
                    <a:pt x="5940" y="10103"/>
                    <a:pt x="6750" y="7142"/>
                  </a:cubicBezTo>
                  <a:cubicBezTo>
                    <a:pt x="7560" y="4181"/>
                    <a:pt x="8100" y="2090"/>
                    <a:pt x="7920" y="2090"/>
                  </a:cubicBezTo>
                  <a:cubicBezTo>
                    <a:pt x="7740" y="2090"/>
                    <a:pt x="6840" y="4181"/>
                    <a:pt x="6390" y="6271"/>
                  </a:cubicBezTo>
                  <a:cubicBezTo>
                    <a:pt x="5940" y="8361"/>
                    <a:pt x="5940" y="10452"/>
                    <a:pt x="6480" y="12019"/>
                  </a:cubicBezTo>
                  <a:cubicBezTo>
                    <a:pt x="7020" y="13587"/>
                    <a:pt x="8100" y="14632"/>
                    <a:pt x="10710" y="15503"/>
                  </a:cubicBezTo>
                  <a:cubicBezTo>
                    <a:pt x="13320" y="16374"/>
                    <a:pt x="17460" y="17071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2653" y="5983695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9200"/>
                    <a:pt x="5400" y="16800"/>
                    <a:pt x="9000" y="13200"/>
                  </a:cubicBezTo>
                  <a:cubicBezTo>
                    <a:pt x="12600" y="9600"/>
                    <a:pt x="171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19353" y="5970995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20290" y="5755095"/>
              <a:ext cx="340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1029"/>
                    <a:pt x="5170" y="2057"/>
                    <a:pt x="1993" y="5657"/>
                  </a:cubicBezTo>
                  <a:cubicBezTo>
                    <a:pt x="-1183" y="9257"/>
                    <a:pt x="88" y="1542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67003" y="592654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32153" y="5704295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582"/>
                    <a:pt x="9900" y="9164"/>
                    <a:pt x="13500" y="12764"/>
                  </a:cubicBezTo>
                  <a:cubicBezTo>
                    <a:pt x="17100" y="16364"/>
                    <a:pt x="1935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282612" y="5697945"/>
              <a:ext cx="109892" cy="45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89" fill="norm" stroke="1" extrusionOk="0">
                  <a:moveTo>
                    <a:pt x="21159" y="0"/>
                  </a:moveTo>
                  <a:cubicBezTo>
                    <a:pt x="18714" y="1200"/>
                    <a:pt x="16268" y="2400"/>
                    <a:pt x="13823" y="4700"/>
                  </a:cubicBezTo>
                  <a:cubicBezTo>
                    <a:pt x="11378" y="7000"/>
                    <a:pt x="8933" y="10400"/>
                    <a:pt x="6691" y="13150"/>
                  </a:cubicBezTo>
                  <a:cubicBezTo>
                    <a:pt x="4450" y="15900"/>
                    <a:pt x="2412" y="18000"/>
                    <a:pt x="1189" y="19350"/>
                  </a:cubicBezTo>
                  <a:cubicBezTo>
                    <a:pt x="-33" y="20700"/>
                    <a:pt x="-441" y="21300"/>
                    <a:pt x="578" y="21450"/>
                  </a:cubicBezTo>
                  <a:cubicBezTo>
                    <a:pt x="1597" y="21600"/>
                    <a:pt x="4042" y="21300"/>
                    <a:pt x="6284" y="20900"/>
                  </a:cubicBezTo>
                  <a:cubicBezTo>
                    <a:pt x="8525" y="20500"/>
                    <a:pt x="10563" y="20000"/>
                    <a:pt x="12601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519503" y="592019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532203" y="602814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009180" y="5699833"/>
              <a:ext cx="172462" cy="61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3" fill="norm" stroke="1" extrusionOk="0">
                  <a:moveTo>
                    <a:pt x="3815" y="9380"/>
                  </a:moveTo>
                  <a:cubicBezTo>
                    <a:pt x="3294" y="11211"/>
                    <a:pt x="2774" y="13041"/>
                    <a:pt x="2774" y="14835"/>
                  </a:cubicBezTo>
                  <a:cubicBezTo>
                    <a:pt x="2774" y="16629"/>
                    <a:pt x="3294" y="18387"/>
                    <a:pt x="3554" y="19558"/>
                  </a:cubicBezTo>
                  <a:cubicBezTo>
                    <a:pt x="3815" y="20730"/>
                    <a:pt x="3815" y="21315"/>
                    <a:pt x="3815" y="21425"/>
                  </a:cubicBezTo>
                  <a:cubicBezTo>
                    <a:pt x="3815" y="21535"/>
                    <a:pt x="3815" y="21169"/>
                    <a:pt x="3684" y="19631"/>
                  </a:cubicBezTo>
                  <a:cubicBezTo>
                    <a:pt x="3554" y="18094"/>
                    <a:pt x="3294" y="15384"/>
                    <a:pt x="2644" y="12895"/>
                  </a:cubicBezTo>
                  <a:cubicBezTo>
                    <a:pt x="1993" y="10406"/>
                    <a:pt x="952" y="8136"/>
                    <a:pt x="431" y="6195"/>
                  </a:cubicBezTo>
                  <a:cubicBezTo>
                    <a:pt x="-89" y="4255"/>
                    <a:pt x="-89" y="2644"/>
                    <a:pt x="171" y="1656"/>
                  </a:cubicBezTo>
                  <a:cubicBezTo>
                    <a:pt x="431" y="667"/>
                    <a:pt x="952" y="301"/>
                    <a:pt x="1863" y="118"/>
                  </a:cubicBezTo>
                  <a:cubicBezTo>
                    <a:pt x="2774" y="-65"/>
                    <a:pt x="4075" y="-65"/>
                    <a:pt x="6417" y="338"/>
                  </a:cubicBezTo>
                  <a:cubicBezTo>
                    <a:pt x="8759" y="740"/>
                    <a:pt x="12142" y="1546"/>
                    <a:pt x="14224" y="2315"/>
                  </a:cubicBezTo>
                  <a:cubicBezTo>
                    <a:pt x="16306" y="3083"/>
                    <a:pt x="17087" y="3816"/>
                    <a:pt x="17217" y="4548"/>
                  </a:cubicBezTo>
                  <a:cubicBezTo>
                    <a:pt x="17347" y="5280"/>
                    <a:pt x="16827" y="6012"/>
                    <a:pt x="15916" y="6488"/>
                  </a:cubicBezTo>
                  <a:cubicBezTo>
                    <a:pt x="15005" y="6964"/>
                    <a:pt x="13704" y="7184"/>
                    <a:pt x="13574" y="7111"/>
                  </a:cubicBezTo>
                  <a:cubicBezTo>
                    <a:pt x="13444" y="7037"/>
                    <a:pt x="14484" y="6671"/>
                    <a:pt x="15656" y="6598"/>
                  </a:cubicBezTo>
                  <a:cubicBezTo>
                    <a:pt x="16827" y="6525"/>
                    <a:pt x="18128" y="6744"/>
                    <a:pt x="19299" y="7294"/>
                  </a:cubicBezTo>
                  <a:cubicBezTo>
                    <a:pt x="20470" y="7843"/>
                    <a:pt x="21511" y="8721"/>
                    <a:pt x="21121" y="9417"/>
                  </a:cubicBezTo>
                  <a:cubicBezTo>
                    <a:pt x="20730" y="10113"/>
                    <a:pt x="18909" y="10625"/>
                    <a:pt x="17217" y="10881"/>
                  </a:cubicBezTo>
                  <a:cubicBezTo>
                    <a:pt x="15525" y="11138"/>
                    <a:pt x="13964" y="11138"/>
                    <a:pt x="13704" y="10955"/>
                  </a:cubicBezTo>
                  <a:cubicBezTo>
                    <a:pt x="13444" y="10772"/>
                    <a:pt x="14484" y="10406"/>
                    <a:pt x="15525" y="1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293658" y="5953761"/>
              <a:ext cx="79188" cy="8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937" fill="norm" stroke="1" extrusionOk="0">
                  <a:moveTo>
                    <a:pt x="10112" y="5730"/>
                  </a:moveTo>
                  <a:cubicBezTo>
                    <a:pt x="7343" y="5730"/>
                    <a:pt x="4574" y="5730"/>
                    <a:pt x="2635" y="7530"/>
                  </a:cubicBezTo>
                  <a:cubicBezTo>
                    <a:pt x="697" y="9330"/>
                    <a:pt x="-411" y="12930"/>
                    <a:pt x="143" y="15502"/>
                  </a:cubicBezTo>
                  <a:cubicBezTo>
                    <a:pt x="697" y="18073"/>
                    <a:pt x="2912" y="19616"/>
                    <a:pt x="5958" y="20388"/>
                  </a:cubicBezTo>
                  <a:cubicBezTo>
                    <a:pt x="9004" y="21159"/>
                    <a:pt x="12881" y="21159"/>
                    <a:pt x="15927" y="20130"/>
                  </a:cubicBezTo>
                  <a:cubicBezTo>
                    <a:pt x="18974" y="19102"/>
                    <a:pt x="21189" y="17045"/>
                    <a:pt x="20635" y="13445"/>
                  </a:cubicBezTo>
                  <a:cubicBezTo>
                    <a:pt x="20081" y="9845"/>
                    <a:pt x="16758" y="4702"/>
                    <a:pt x="13158" y="2130"/>
                  </a:cubicBezTo>
                  <a:cubicBezTo>
                    <a:pt x="9558" y="-441"/>
                    <a:pt x="5681" y="-441"/>
                    <a:pt x="4020" y="845"/>
                  </a:cubicBezTo>
                  <a:cubicBezTo>
                    <a:pt x="2358" y="2130"/>
                    <a:pt x="2912" y="4702"/>
                    <a:pt x="3466" y="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463208" y="5882095"/>
              <a:ext cx="15484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7280"/>
                    <a:pt x="-247" y="12960"/>
                    <a:pt x="45" y="10080"/>
                  </a:cubicBezTo>
                  <a:cubicBezTo>
                    <a:pt x="337" y="7200"/>
                    <a:pt x="2088" y="5760"/>
                    <a:pt x="5883" y="4320"/>
                  </a:cubicBezTo>
                  <a:cubicBezTo>
                    <a:pt x="9677" y="2880"/>
                    <a:pt x="15515" y="144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541853" y="5824945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992703" y="5631640"/>
              <a:ext cx="111427" cy="55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63" fill="norm" stroke="1" extrusionOk="0">
                  <a:moveTo>
                    <a:pt x="3600" y="21463"/>
                  </a:moveTo>
                  <a:cubicBezTo>
                    <a:pt x="2400" y="21136"/>
                    <a:pt x="1200" y="20808"/>
                    <a:pt x="600" y="19704"/>
                  </a:cubicBezTo>
                  <a:cubicBezTo>
                    <a:pt x="0" y="18599"/>
                    <a:pt x="0" y="16718"/>
                    <a:pt x="0" y="14181"/>
                  </a:cubicBezTo>
                  <a:cubicBezTo>
                    <a:pt x="0" y="11645"/>
                    <a:pt x="0" y="8454"/>
                    <a:pt x="200" y="6245"/>
                  </a:cubicBezTo>
                  <a:cubicBezTo>
                    <a:pt x="400" y="4036"/>
                    <a:pt x="800" y="2808"/>
                    <a:pt x="1800" y="1868"/>
                  </a:cubicBezTo>
                  <a:cubicBezTo>
                    <a:pt x="2800" y="927"/>
                    <a:pt x="4400" y="272"/>
                    <a:pt x="6000" y="68"/>
                  </a:cubicBezTo>
                  <a:cubicBezTo>
                    <a:pt x="7600" y="-137"/>
                    <a:pt x="9200" y="108"/>
                    <a:pt x="10800" y="1008"/>
                  </a:cubicBezTo>
                  <a:cubicBezTo>
                    <a:pt x="12400" y="1908"/>
                    <a:pt x="14000" y="3463"/>
                    <a:pt x="14600" y="4486"/>
                  </a:cubicBezTo>
                  <a:cubicBezTo>
                    <a:pt x="15200" y="5508"/>
                    <a:pt x="14800" y="5999"/>
                    <a:pt x="15400" y="6368"/>
                  </a:cubicBezTo>
                  <a:cubicBezTo>
                    <a:pt x="16000" y="6736"/>
                    <a:pt x="17600" y="6981"/>
                    <a:pt x="19000" y="7268"/>
                  </a:cubicBezTo>
                  <a:cubicBezTo>
                    <a:pt x="20400" y="7554"/>
                    <a:pt x="21600" y="7881"/>
                    <a:pt x="20800" y="8618"/>
                  </a:cubicBezTo>
                  <a:cubicBezTo>
                    <a:pt x="20000" y="9354"/>
                    <a:pt x="17200" y="10499"/>
                    <a:pt x="14800" y="11072"/>
                  </a:cubicBezTo>
                  <a:cubicBezTo>
                    <a:pt x="12400" y="11645"/>
                    <a:pt x="10400" y="11645"/>
                    <a:pt x="8400" y="1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202253" y="592654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475303" y="5685245"/>
              <a:ext cx="196851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2787" y="2461"/>
                    <a:pt x="5574" y="4922"/>
                    <a:pt x="8129" y="8203"/>
                  </a:cubicBezTo>
                  <a:cubicBezTo>
                    <a:pt x="10684" y="11484"/>
                    <a:pt x="13006" y="15585"/>
                    <a:pt x="14632" y="17977"/>
                  </a:cubicBezTo>
                  <a:cubicBezTo>
                    <a:pt x="16258" y="20370"/>
                    <a:pt x="17187" y="21053"/>
                    <a:pt x="18232" y="21327"/>
                  </a:cubicBezTo>
                  <a:cubicBezTo>
                    <a:pt x="19277" y="21600"/>
                    <a:pt x="20439" y="2146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508769" y="5666195"/>
              <a:ext cx="169735" cy="38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9" fill="norm" stroke="1" extrusionOk="0">
                  <a:moveTo>
                    <a:pt x="21384" y="0"/>
                  </a:moveTo>
                  <a:cubicBezTo>
                    <a:pt x="17117" y="3853"/>
                    <a:pt x="12851" y="7706"/>
                    <a:pt x="9517" y="10858"/>
                  </a:cubicBezTo>
                  <a:cubicBezTo>
                    <a:pt x="6184" y="14011"/>
                    <a:pt x="3784" y="16463"/>
                    <a:pt x="2184" y="18214"/>
                  </a:cubicBezTo>
                  <a:cubicBezTo>
                    <a:pt x="584" y="19965"/>
                    <a:pt x="-216" y="21016"/>
                    <a:pt x="51" y="21308"/>
                  </a:cubicBezTo>
                  <a:cubicBezTo>
                    <a:pt x="317" y="21600"/>
                    <a:pt x="1651" y="21133"/>
                    <a:pt x="2984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027753" y="589479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21600"/>
                    <a:pt x="12096" y="21600"/>
                    <a:pt x="15696" y="18000"/>
                  </a:cubicBezTo>
                  <a:cubicBezTo>
                    <a:pt x="19296" y="14400"/>
                    <a:pt x="2044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131470" y="5869395"/>
              <a:ext cx="42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74"/>
                    <a:pt x="0" y="11747"/>
                    <a:pt x="0" y="15347"/>
                  </a:cubicBezTo>
                  <a:cubicBezTo>
                    <a:pt x="0" y="18947"/>
                    <a:pt x="108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262703" y="5664078"/>
              <a:ext cx="132343" cy="58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0" y="21600"/>
                  </a:moveTo>
                  <a:cubicBezTo>
                    <a:pt x="343" y="19417"/>
                    <a:pt x="686" y="17233"/>
                    <a:pt x="1371" y="14621"/>
                  </a:cubicBezTo>
                  <a:cubicBezTo>
                    <a:pt x="2057" y="12009"/>
                    <a:pt x="3086" y="8968"/>
                    <a:pt x="4286" y="6589"/>
                  </a:cubicBezTo>
                  <a:cubicBezTo>
                    <a:pt x="5486" y="4211"/>
                    <a:pt x="6857" y="2495"/>
                    <a:pt x="7714" y="1443"/>
                  </a:cubicBezTo>
                  <a:cubicBezTo>
                    <a:pt x="8571" y="390"/>
                    <a:pt x="8914" y="0"/>
                    <a:pt x="9771" y="0"/>
                  </a:cubicBezTo>
                  <a:cubicBezTo>
                    <a:pt x="10629" y="0"/>
                    <a:pt x="12000" y="390"/>
                    <a:pt x="12857" y="1248"/>
                  </a:cubicBezTo>
                  <a:cubicBezTo>
                    <a:pt x="13714" y="2105"/>
                    <a:pt x="14057" y="3431"/>
                    <a:pt x="14057" y="4289"/>
                  </a:cubicBezTo>
                  <a:cubicBezTo>
                    <a:pt x="14057" y="5147"/>
                    <a:pt x="13714" y="5536"/>
                    <a:pt x="13543" y="5926"/>
                  </a:cubicBezTo>
                  <a:cubicBezTo>
                    <a:pt x="13371" y="6316"/>
                    <a:pt x="13371" y="6706"/>
                    <a:pt x="14229" y="6823"/>
                  </a:cubicBezTo>
                  <a:cubicBezTo>
                    <a:pt x="15086" y="6940"/>
                    <a:pt x="16800" y="6784"/>
                    <a:pt x="18171" y="6862"/>
                  </a:cubicBezTo>
                  <a:cubicBezTo>
                    <a:pt x="19543" y="6940"/>
                    <a:pt x="20571" y="7252"/>
                    <a:pt x="21086" y="7798"/>
                  </a:cubicBezTo>
                  <a:cubicBezTo>
                    <a:pt x="21600" y="8344"/>
                    <a:pt x="21600" y="9123"/>
                    <a:pt x="20743" y="9747"/>
                  </a:cubicBezTo>
                  <a:cubicBezTo>
                    <a:pt x="19886" y="10371"/>
                    <a:pt x="18171" y="10839"/>
                    <a:pt x="16114" y="11229"/>
                  </a:cubicBezTo>
                  <a:cubicBezTo>
                    <a:pt x="14057" y="11619"/>
                    <a:pt x="11657" y="11931"/>
                    <a:pt x="11314" y="11931"/>
                  </a:cubicBezTo>
                  <a:cubicBezTo>
                    <a:pt x="10971" y="11931"/>
                    <a:pt x="12686" y="11619"/>
                    <a:pt x="14400" y="1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491303" y="5898628"/>
              <a:ext cx="158751" cy="12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3550"/>
                  </a:moveTo>
                  <a:cubicBezTo>
                    <a:pt x="864" y="2157"/>
                    <a:pt x="1728" y="763"/>
                    <a:pt x="3024" y="241"/>
                  </a:cubicBezTo>
                  <a:cubicBezTo>
                    <a:pt x="4320" y="-282"/>
                    <a:pt x="6048" y="66"/>
                    <a:pt x="7200" y="1112"/>
                  </a:cubicBezTo>
                  <a:cubicBezTo>
                    <a:pt x="8352" y="2157"/>
                    <a:pt x="8928" y="3899"/>
                    <a:pt x="8208" y="7034"/>
                  </a:cubicBezTo>
                  <a:cubicBezTo>
                    <a:pt x="7488" y="10170"/>
                    <a:pt x="5472" y="14699"/>
                    <a:pt x="3744" y="17312"/>
                  </a:cubicBezTo>
                  <a:cubicBezTo>
                    <a:pt x="2016" y="19924"/>
                    <a:pt x="576" y="20621"/>
                    <a:pt x="720" y="20970"/>
                  </a:cubicBezTo>
                  <a:cubicBezTo>
                    <a:pt x="864" y="21318"/>
                    <a:pt x="2592" y="21318"/>
                    <a:pt x="6336" y="20621"/>
                  </a:cubicBezTo>
                  <a:cubicBezTo>
                    <a:pt x="10080" y="19924"/>
                    <a:pt x="15840" y="18531"/>
                    <a:pt x="21600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770703" y="5619430"/>
              <a:ext cx="304801" cy="41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1285"/>
                  </a:moveTo>
                  <a:cubicBezTo>
                    <a:pt x="900" y="21393"/>
                    <a:pt x="1800" y="21502"/>
                    <a:pt x="3450" y="20634"/>
                  </a:cubicBezTo>
                  <a:cubicBezTo>
                    <a:pt x="5100" y="19765"/>
                    <a:pt x="7500" y="17920"/>
                    <a:pt x="9450" y="15532"/>
                  </a:cubicBezTo>
                  <a:cubicBezTo>
                    <a:pt x="11400" y="13144"/>
                    <a:pt x="12900" y="10214"/>
                    <a:pt x="13650" y="7717"/>
                  </a:cubicBezTo>
                  <a:cubicBezTo>
                    <a:pt x="14400" y="5221"/>
                    <a:pt x="14400" y="3158"/>
                    <a:pt x="14100" y="1910"/>
                  </a:cubicBezTo>
                  <a:cubicBezTo>
                    <a:pt x="13800" y="662"/>
                    <a:pt x="13200" y="228"/>
                    <a:pt x="12525" y="65"/>
                  </a:cubicBezTo>
                  <a:cubicBezTo>
                    <a:pt x="11850" y="-98"/>
                    <a:pt x="11100" y="11"/>
                    <a:pt x="10275" y="825"/>
                  </a:cubicBezTo>
                  <a:cubicBezTo>
                    <a:pt x="9450" y="1639"/>
                    <a:pt x="8550" y="3158"/>
                    <a:pt x="7950" y="5383"/>
                  </a:cubicBezTo>
                  <a:cubicBezTo>
                    <a:pt x="7350" y="7609"/>
                    <a:pt x="7050" y="10539"/>
                    <a:pt x="7200" y="12547"/>
                  </a:cubicBezTo>
                  <a:cubicBezTo>
                    <a:pt x="7350" y="14555"/>
                    <a:pt x="7950" y="15641"/>
                    <a:pt x="8550" y="16400"/>
                  </a:cubicBezTo>
                  <a:cubicBezTo>
                    <a:pt x="9150" y="17160"/>
                    <a:pt x="9750" y="17594"/>
                    <a:pt x="10425" y="17757"/>
                  </a:cubicBezTo>
                  <a:cubicBezTo>
                    <a:pt x="11100" y="17920"/>
                    <a:pt x="11850" y="17812"/>
                    <a:pt x="12375" y="17323"/>
                  </a:cubicBezTo>
                  <a:cubicBezTo>
                    <a:pt x="12900" y="16835"/>
                    <a:pt x="13200" y="15966"/>
                    <a:pt x="13350" y="15586"/>
                  </a:cubicBezTo>
                  <a:cubicBezTo>
                    <a:pt x="13500" y="15207"/>
                    <a:pt x="13500" y="15315"/>
                    <a:pt x="13425" y="15641"/>
                  </a:cubicBezTo>
                  <a:cubicBezTo>
                    <a:pt x="13350" y="15966"/>
                    <a:pt x="13200" y="16509"/>
                    <a:pt x="13200" y="17052"/>
                  </a:cubicBezTo>
                  <a:cubicBezTo>
                    <a:pt x="13200" y="17594"/>
                    <a:pt x="13350" y="18137"/>
                    <a:pt x="13650" y="18191"/>
                  </a:cubicBezTo>
                  <a:cubicBezTo>
                    <a:pt x="13950" y="18246"/>
                    <a:pt x="14400" y="17812"/>
                    <a:pt x="15000" y="16563"/>
                  </a:cubicBezTo>
                  <a:cubicBezTo>
                    <a:pt x="15600" y="15315"/>
                    <a:pt x="16350" y="13253"/>
                    <a:pt x="17025" y="11950"/>
                  </a:cubicBezTo>
                  <a:cubicBezTo>
                    <a:pt x="17700" y="10648"/>
                    <a:pt x="18300" y="10105"/>
                    <a:pt x="18675" y="10105"/>
                  </a:cubicBezTo>
                  <a:cubicBezTo>
                    <a:pt x="19050" y="10105"/>
                    <a:pt x="19200" y="10648"/>
                    <a:pt x="19650" y="12059"/>
                  </a:cubicBezTo>
                  <a:cubicBezTo>
                    <a:pt x="20100" y="13470"/>
                    <a:pt x="20850" y="15749"/>
                    <a:pt x="21600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185175" y="5665379"/>
              <a:ext cx="112579" cy="3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1" fill="norm" stroke="1" extrusionOk="0">
                  <a:moveTo>
                    <a:pt x="21275" y="1990"/>
                  </a:moveTo>
                  <a:cubicBezTo>
                    <a:pt x="20475" y="1343"/>
                    <a:pt x="19675" y="696"/>
                    <a:pt x="18275" y="308"/>
                  </a:cubicBezTo>
                  <a:cubicBezTo>
                    <a:pt x="16875" y="-80"/>
                    <a:pt x="14875" y="-209"/>
                    <a:pt x="12475" y="567"/>
                  </a:cubicBezTo>
                  <a:cubicBezTo>
                    <a:pt x="10075" y="1343"/>
                    <a:pt x="7275" y="3025"/>
                    <a:pt x="4875" y="5870"/>
                  </a:cubicBezTo>
                  <a:cubicBezTo>
                    <a:pt x="2475" y="8716"/>
                    <a:pt x="475" y="12725"/>
                    <a:pt x="75" y="15441"/>
                  </a:cubicBezTo>
                  <a:cubicBezTo>
                    <a:pt x="-325" y="18157"/>
                    <a:pt x="875" y="19580"/>
                    <a:pt x="3875" y="20356"/>
                  </a:cubicBezTo>
                  <a:cubicBezTo>
                    <a:pt x="6875" y="21132"/>
                    <a:pt x="11675" y="21262"/>
                    <a:pt x="1647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354903" y="5723345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618"/>
                    <a:pt x="5538" y="5236"/>
                    <a:pt x="9138" y="8836"/>
                  </a:cubicBezTo>
                  <a:cubicBezTo>
                    <a:pt x="12738" y="12436"/>
                    <a:pt x="17169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382499" y="5716995"/>
              <a:ext cx="156555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9" fill="norm" stroke="1" extrusionOk="0">
                  <a:moveTo>
                    <a:pt x="21301" y="0"/>
                  </a:moveTo>
                  <a:cubicBezTo>
                    <a:pt x="19861" y="0"/>
                    <a:pt x="18421" y="0"/>
                    <a:pt x="16261" y="1275"/>
                  </a:cubicBezTo>
                  <a:cubicBezTo>
                    <a:pt x="14101" y="2550"/>
                    <a:pt x="11221" y="5100"/>
                    <a:pt x="8341" y="8400"/>
                  </a:cubicBezTo>
                  <a:cubicBezTo>
                    <a:pt x="5461" y="11700"/>
                    <a:pt x="2581" y="15750"/>
                    <a:pt x="1141" y="18150"/>
                  </a:cubicBezTo>
                  <a:cubicBezTo>
                    <a:pt x="-299" y="20550"/>
                    <a:pt x="-299" y="21300"/>
                    <a:pt x="709" y="21450"/>
                  </a:cubicBezTo>
                  <a:cubicBezTo>
                    <a:pt x="1717" y="21600"/>
                    <a:pt x="3733" y="21150"/>
                    <a:pt x="574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551753" y="5672545"/>
              <a:ext cx="1347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964" y="0"/>
                  </a:moveTo>
                  <a:cubicBezTo>
                    <a:pt x="5236" y="348"/>
                    <a:pt x="8509" y="697"/>
                    <a:pt x="11945" y="2148"/>
                  </a:cubicBezTo>
                  <a:cubicBezTo>
                    <a:pt x="15382" y="3600"/>
                    <a:pt x="18982" y="6155"/>
                    <a:pt x="20291" y="8768"/>
                  </a:cubicBezTo>
                  <a:cubicBezTo>
                    <a:pt x="21600" y="11381"/>
                    <a:pt x="20618" y="14052"/>
                    <a:pt x="16855" y="16200"/>
                  </a:cubicBezTo>
                  <a:cubicBezTo>
                    <a:pt x="13091" y="18348"/>
                    <a:pt x="6545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897703" y="6092070"/>
              <a:ext cx="701730" cy="8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7" fill="norm" stroke="1" extrusionOk="0">
                  <a:moveTo>
                    <a:pt x="0" y="21497"/>
                  </a:moveTo>
                  <a:cubicBezTo>
                    <a:pt x="1822" y="18926"/>
                    <a:pt x="3643" y="16354"/>
                    <a:pt x="5628" y="14554"/>
                  </a:cubicBezTo>
                  <a:cubicBezTo>
                    <a:pt x="7612" y="12754"/>
                    <a:pt x="9759" y="11726"/>
                    <a:pt x="11939" y="10697"/>
                  </a:cubicBezTo>
                  <a:cubicBezTo>
                    <a:pt x="14118" y="9668"/>
                    <a:pt x="16330" y="8640"/>
                    <a:pt x="17794" y="7611"/>
                  </a:cubicBezTo>
                  <a:cubicBezTo>
                    <a:pt x="19258" y="6583"/>
                    <a:pt x="19973" y="5554"/>
                    <a:pt x="20559" y="4268"/>
                  </a:cubicBezTo>
                  <a:cubicBezTo>
                    <a:pt x="21145" y="2983"/>
                    <a:pt x="21600" y="1440"/>
                    <a:pt x="21567" y="668"/>
                  </a:cubicBezTo>
                  <a:cubicBezTo>
                    <a:pt x="21535" y="-103"/>
                    <a:pt x="21014" y="-103"/>
                    <a:pt x="20494" y="154"/>
                  </a:cubicBezTo>
                  <a:cubicBezTo>
                    <a:pt x="19973" y="411"/>
                    <a:pt x="19453" y="926"/>
                    <a:pt x="18933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935803" y="6148795"/>
              <a:ext cx="717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9" y="20945"/>
                    <a:pt x="5097" y="20291"/>
                    <a:pt x="7678" y="18000"/>
                  </a:cubicBezTo>
                  <a:cubicBezTo>
                    <a:pt x="10258" y="15709"/>
                    <a:pt x="12871" y="11782"/>
                    <a:pt x="15196" y="8509"/>
                  </a:cubicBezTo>
                  <a:cubicBezTo>
                    <a:pt x="17522" y="5236"/>
                    <a:pt x="1956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278703" y="6288495"/>
              <a:ext cx="26670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60"/>
                  </a:moveTo>
                  <a:cubicBezTo>
                    <a:pt x="514" y="9168"/>
                    <a:pt x="1029" y="12276"/>
                    <a:pt x="1457" y="14607"/>
                  </a:cubicBezTo>
                  <a:cubicBezTo>
                    <a:pt x="1886" y="16938"/>
                    <a:pt x="2229" y="18492"/>
                    <a:pt x="2486" y="19658"/>
                  </a:cubicBezTo>
                  <a:cubicBezTo>
                    <a:pt x="2743" y="20823"/>
                    <a:pt x="2914" y="21600"/>
                    <a:pt x="3257" y="21600"/>
                  </a:cubicBezTo>
                  <a:cubicBezTo>
                    <a:pt x="3600" y="21600"/>
                    <a:pt x="4114" y="20823"/>
                    <a:pt x="4543" y="19269"/>
                  </a:cubicBezTo>
                  <a:cubicBezTo>
                    <a:pt x="4971" y="17715"/>
                    <a:pt x="5314" y="15384"/>
                    <a:pt x="5657" y="13753"/>
                  </a:cubicBezTo>
                  <a:cubicBezTo>
                    <a:pt x="6000" y="12121"/>
                    <a:pt x="6343" y="11188"/>
                    <a:pt x="6857" y="10489"/>
                  </a:cubicBezTo>
                  <a:cubicBezTo>
                    <a:pt x="7371" y="9790"/>
                    <a:pt x="8057" y="9324"/>
                    <a:pt x="8571" y="9479"/>
                  </a:cubicBezTo>
                  <a:cubicBezTo>
                    <a:pt x="9086" y="9635"/>
                    <a:pt x="9429" y="10412"/>
                    <a:pt x="9857" y="12043"/>
                  </a:cubicBezTo>
                  <a:cubicBezTo>
                    <a:pt x="10286" y="13675"/>
                    <a:pt x="10800" y="16161"/>
                    <a:pt x="11229" y="17793"/>
                  </a:cubicBezTo>
                  <a:cubicBezTo>
                    <a:pt x="11657" y="19424"/>
                    <a:pt x="12000" y="20201"/>
                    <a:pt x="12429" y="20279"/>
                  </a:cubicBezTo>
                  <a:cubicBezTo>
                    <a:pt x="12857" y="20357"/>
                    <a:pt x="13371" y="19735"/>
                    <a:pt x="14229" y="17404"/>
                  </a:cubicBezTo>
                  <a:cubicBezTo>
                    <a:pt x="15086" y="15073"/>
                    <a:pt x="16286" y="11033"/>
                    <a:pt x="17571" y="7847"/>
                  </a:cubicBezTo>
                  <a:cubicBezTo>
                    <a:pt x="18857" y="4662"/>
                    <a:pt x="20229" y="23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246453" y="7018745"/>
              <a:ext cx="177801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1286" y="218"/>
                    <a:pt x="2571" y="436"/>
                    <a:pt x="4500" y="2291"/>
                  </a:cubicBezTo>
                  <a:cubicBezTo>
                    <a:pt x="6429" y="4145"/>
                    <a:pt x="9000" y="7636"/>
                    <a:pt x="11057" y="10582"/>
                  </a:cubicBezTo>
                  <a:cubicBezTo>
                    <a:pt x="13114" y="13527"/>
                    <a:pt x="14657" y="15927"/>
                    <a:pt x="15814" y="17782"/>
                  </a:cubicBezTo>
                  <a:cubicBezTo>
                    <a:pt x="16971" y="19636"/>
                    <a:pt x="17743" y="20945"/>
                    <a:pt x="18643" y="21273"/>
                  </a:cubicBezTo>
                  <a:cubicBezTo>
                    <a:pt x="19543" y="21600"/>
                    <a:pt x="20571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387865" y="6986995"/>
              <a:ext cx="13163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20294" y="1677"/>
                    <a:pt x="19266" y="3353"/>
                    <a:pt x="16694" y="5819"/>
                  </a:cubicBezTo>
                  <a:cubicBezTo>
                    <a:pt x="14123" y="8285"/>
                    <a:pt x="10009" y="11540"/>
                    <a:pt x="6923" y="14055"/>
                  </a:cubicBezTo>
                  <a:cubicBezTo>
                    <a:pt x="3837" y="16570"/>
                    <a:pt x="1780" y="18345"/>
                    <a:pt x="752" y="19479"/>
                  </a:cubicBezTo>
                  <a:cubicBezTo>
                    <a:pt x="-277" y="20614"/>
                    <a:pt x="-277" y="21107"/>
                    <a:pt x="923" y="21353"/>
                  </a:cubicBezTo>
                  <a:cubicBezTo>
                    <a:pt x="2123" y="21600"/>
                    <a:pt x="4523" y="21600"/>
                    <a:pt x="6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684603" y="724099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684603" y="7367995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281503" y="7107645"/>
              <a:ext cx="266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750"/>
                    <a:pt x="2743" y="1500"/>
                    <a:pt x="4629" y="3450"/>
                  </a:cubicBezTo>
                  <a:cubicBezTo>
                    <a:pt x="6514" y="5400"/>
                    <a:pt x="8914" y="8550"/>
                    <a:pt x="11229" y="11025"/>
                  </a:cubicBezTo>
                  <a:cubicBezTo>
                    <a:pt x="13543" y="13500"/>
                    <a:pt x="15771" y="15300"/>
                    <a:pt x="17486" y="16950"/>
                  </a:cubicBezTo>
                  <a:cubicBezTo>
                    <a:pt x="19200" y="18600"/>
                    <a:pt x="204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314261" y="7044145"/>
              <a:ext cx="22759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8705" y="3000"/>
                    <a:pt x="15905" y="6000"/>
                    <a:pt x="12605" y="9100"/>
                  </a:cubicBezTo>
                  <a:cubicBezTo>
                    <a:pt x="9305" y="12200"/>
                    <a:pt x="5505" y="15400"/>
                    <a:pt x="3305" y="17250"/>
                  </a:cubicBezTo>
                  <a:cubicBezTo>
                    <a:pt x="1105" y="19100"/>
                    <a:pt x="505" y="19600"/>
                    <a:pt x="205" y="20100"/>
                  </a:cubicBezTo>
                  <a:cubicBezTo>
                    <a:pt x="-95" y="20600"/>
                    <a:pt x="-95" y="21100"/>
                    <a:pt x="405" y="21350"/>
                  </a:cubicBezTo>
                  <a:cubicBezTo>
                    <a:pt x="905" y="21600"/>
                    <a:pt x="1905" y="21600"/>
                    <a:pt x="29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721849" y="7150016"/>
              <a:ext cx="105755" cy="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20" fill="norm" stroke="1" extrusionOk="0">
                  <a:moveTo>
                    <a:pt x="17349" y="5445"/>
                  </a:moveTo>
                  <a:cubicBezTo>
                    <a:pt x="17773" y="4472"/>
                    <a:pt x="18196" y="3499"/>
                    <a:pt x="17985" y="2526"/>
                  </a:cubicBezTo>
                  <a:cubicBezTo>
                    <a:pt x="17773" y="1553"/>
                    <a:pt x="16926" y="580"/>
                    <a:pt x="15232" y="191"/>
                  </a:cubicBezTo>
                  <a:cubicBezTo>
                    <a:pt x="13537" y="-198"/>
                    <a:pt x="10996" y="-3"/>
                    <a:pt x="8243" y="872"/>
                  </a:cubicBezTo>
                  <a:cubicBezTo>
                    <a:pt x="5490" y="1748"/>
                    <a:pt x="2526" y="3305"/>
                    <a:pt x="1043" y="5153"/>
                  </a:cubicBezTo>
                  <a:cubicBezTo>
                    <a:pt x="-439" y="7002"/>
                    <a:pt x="-439" y="9143"/>
                    <a:pt x="1679" y="10699"/>
                  </a:cubicBezTo>
                  <a:cubicBezTo>
                    <a:pt x="3796" y="12256"/>
                    <a:pt x="8032" y="13229"/>
                    <a:pt x="11208" y="13910"/>
                  </a:cubicBezTo>
                  <a:cubicBezTo>
                    <a:pt x="14385" y="14591"/>
                    <a:pt x="16502" y="14980"/>
                    <a:pt x="18196" y="15661"/>
                  </a:cubicBezTo>
                  <a:cubicBezTo>
                    <a:pt x="19890" y="16343"/>
                    <a:pt x="21161" y="17316"/>
                    <a:pt x="21161" y="18191"/>
                  </a:cubicBezTo>
                  <a:cubicBezTo>
                    <a:pt x="21161" y="19067"/>
                    <a:pt x="19890" y="19845"/>
                    <a:pt x="18196" y="20429"/>
                  </a:cubicBezTo>
                  <a:cubicBezTo>
                    <a:pt x="16502" y="21013"/>
                    <a:pt x="14385" y="21402"/>
                    <a:pt x="12690" y="21305"/>
                  </a:cubicBezTo>
                  <a:cubicBezTo>
                    <a:pt x="10996" y="21207"/>
                    <a:pt x="9726" y="20624"/>
                    <a:pt x="8455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929203" y="721559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916503" y="7152095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983724" y="7172088"/>
              <a:ext cx="104230" cy="19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98" fill="norm" stroke="1" extrusionOk="0">
                  <a:moveTo>
                    <a:pt x="3129" y="587"/>
                  </a:moveTo>
                  <a:cubicBezTo>
                    <a:pt x="3129" y="6792"/>
                    <a:pt x="3129" y="12996"/>
                    <a:pt x="2697" y="16672"/>
                  </a:cubicBezTo>
                  <a:cubicBezTo>
                    <a:pt x="2265" y="20349"/>
                    <a:pt x="1401" y="21498"/>
                    <a:pt x="753" y="21498"/>
                  </a:cubicBezTo>
                  <a:cubicBezTo>
                    <a:pt x="105" y="21498"/>
                    <a:pt x="-327" y="20349"/>
                    <a:pt x="321" y="17477"/>
                  </a:cubicBezTo>
                  <a:cubicBezTo>
                    <a:pt x="969" y="14604"/>
                    <a:pt x="2697" y="10009"/>
                    <a:pt x="3993" y="7021"/>
                  </a:cubicBezTo>
                  <a:cubicBezTo>
                    <a:pt x="5289" y="4034"/>
                    <a:pt x="6153" y="2655"/>
                    <a:pt x="7449" y="1621"/>
                  </a:cubicBezTo>
                  <a:cubicBezTo>
                    <a:pt x="8745" y="587"/>
                    <a:pt x="10473" y="-102"/>
                    <a:pt x="11985" y="13"/>
                  </a:cubicBezTo>
                  <a:cubicBezTo>
                    <a:pt x="13497" y="128"/>
                    <a:pt x="14793" y="1047"/>
                    <a:pt x="16305" y="4034"/>
                  </a:cubicBezTo>
                  <a:cubicBezTo>
                    <a:pt x="17817" y="7021"/>
                    <a:pt x="19545" y="12077"/>
                    <a:pt x="21273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087953" y="6962538"/>
              <a:ext cx="133351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080"/>
                  </a:moveTo>
                  <a:cubicBezTo>
                    <a:pt x="1029" y="1640"/>
                    <a:pt x="2057" y="200"/>
                    <a:pt x="3600" y="20"/>
                  </a:cubicBezTo>
                  <a:cubicBezTo>
                    <a:pt x="5143" y="-160"/>
                    <a:pt x="7200" y="920"/>
                    <a:pt x="8743" y="2360"/>
                  </a:cubicBezTo>
                  <a:cubicBezTo>
                    <a:pt x="10286" y="3800"/>
                    <a:pt x="11314" y="5600"/>
                    <a:pt x="11314" y="8120"/>
                  </a:cubicBezTo>
                  <a:cubicBezTo>
                    <a:pt x="11314" y="10640"/>
                    <a:pt x="10286" y="13880"/>
                    <a:pt x="8914" y="16040"/>
                  </a:cubicBezTo>
                  <a:cubicBezTo>
                    <a:pt x="7543" y="18200"/>
                    <a:pt x="5829" y="19280"/>
                    <a:pt x="6000" y="20000"/>
                  </a:cubicBezTo>
                  <a:cubicBezTo>
                    <a:pt x="6171" y="20720"/>
                    <a:pt x="8229" y="21080"/>
                    <a:pt x="11143" y="21260"/>
                  </a:cubicBezTo>
                  <a:cubicBezTo>
                    <a:pt x="14057" y="21440"/>
                    <a:pt x="17829" y="2144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275653" y="7013345"/>
              <a:ext cx="186951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49" fill="norm" stroke="1" extrusionOk="0">
                  <a:moveTo>
                    <a:pt x="21197" y="978"/>
                  </a:moveTo>
                  <a:cubicBezTo>
                    <a:pt x="20237" y="520"/>
                    <a:pt x="19277" y="63"/>
                    <a:pt x="18317" y="6"/>
                  </a:cubicBezTo>
                  <a:cubicBezTo>
                    <a:pt x="17357" y="-51"/>
                    <a:pt x="16397" y="292"/>
                    <a:pt x="14237" y="1949"/>
                  </a:cubicBezTo>
                  <a:cubicBezTo>
                    <a:pt x="12077" y="3606"/>
                    <a:pt x="8717" y="6578"/>
                    <a:pt x="6077" y="9606"/>
                  </a:cubicBezTo>
                  <a:cubicBezTo>
                    <a:pt x="3437" y="12635"/>
                    <a:pt x="1517" y="15720"/>
                    <a:pt x="557" y="17606"/>
                  </a:cubicBezTo>
                  <a:cubicBezTo>
                    <a:pt x="-403" y="19492"/>
                    <a:pt x="-403" y="20178"/>
                    <a:pt x="2837" y="20635"/>
                  </a:cubicBezTo>
                  <a:cubicBezTo>
                    <a:pt x="6077" y="21092"/>
                    <a:pt x="12557" y="21320"/>
                    <a:pt x="19037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523709" y="7149226"/>
              <a:ext cx="269095" cy="20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19" fill="norm" stroke="1" extrusionOk="0">
                  <a:moveTo>
                    <a:pt x="3203" y="8805"/>
                  </a:moveTo>
                  <a:cubicBezTo>
                    <a:pt x="4878" y="9241"/>
                    <a:pt x="6552" y="9678"/>
                    <a:pt x="8310" y="9350"/>
                  </a:cubicBezTo>
                  <a:cubicBezTo>
                    <a:pt x="10068" y="9023"/>
                    <a:pt x="11910" y="7932"/>
                    <a:pt x="12747" y="6296"/>
                  </a:cubicBezTo>
                  <a:cubicBezTo>
                    <a:pt x="13585" y="4659"/>
                    <a:pt x="13417" y="2478"/>
                    <a:pt x="12413" y="1168"/>
                  </a:cubicBezTo>
                  <a:cubicBezTo>
                    <a:pt x="11408" y="-141"/>
                    <a:pt x="9566" y="-577"/>
                    <a:pt x="7306" y="1059"/>
                  </a:cubicBezTo>
                  <a:cubicBezTo>
                    <a:pt x="5045" y="2696"/>
                    <a:pt x="2366" y="6405"/>
                    <a:pt x="1027" y="9568"/>
                  </a:cubicBezTo>
                  <a:cubicBezTo>
                    <a:pt x="-313" y="12732"/>
                    <a:pt x="-313" y="15350"/>
                    <a:pt x="859" y="17423"/>
                  </a:cubicBezTo>
                  <a:cubicBezTo>
                    <a:pt x="2031" y="19496"/>
                    <a:pt x="4375" y="21023"/>
                    <a:pt x="7975" y="20914"/>
                  </a:cubicBezTo>
                  <a:cubicBezTo>
                    <a:pt x="11575" y="20805"/>
                    <a:pt x="16431" y="19059"/>
                    <a:pt x="21287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735653" y="6923495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267"/>
                    <a:pt x="8400" y="8533"/>
                    <a:pt x="12000" y="12133"/>
                  </a:cubicBezTo>
                  <a:cubicBezTo>
                    <a:pt x="15600" y="15733"/>
                    <a:pt x="18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735653" y="6885395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580"/>
                    <a:pt x="16114" y="3161"/>
                    <a:pt x="12514" y="6761"/>
                  </a:cubicBezTo>
                  <a:cubicBezTo>
                    <a:pt x="8914" y="10361"/>
                    <a:pt x="4457" y="15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932503" y="6923495"/>
              <a:ext cx="9919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7935" y="0"/>
                  </a:moveTo>
                  <a:cubicBezTo>
                    <a:pt x="11902" y="1920"/>
                    <a:pt x="15869" y="3840"/>
                    <a:pt x="18294" y="6144"/>
                  </a:cubicBezTo>
                  <a:cubicBezTo>
                    <a:pt x="20718" y="8448"/>
                    <a:pt x="21600" y="11136"/>
                    <a:pt x="19396" y="13680"/>
                  </a:cubicBezTo>
                  <a:cubicBezTo>
                    <a:pt x="17192" y="16224"/>
                    <a:pt x="11902" y="18624"/>
                    <a:pt x="8155" y="19920"/>
                  </a:cubicBezTo>
                  <a:cubicBezTo>
                    <a:pt x="4408" y="21216"/>
                    <a:pt x="2204" y="214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085266" y="3182065"/>
              <a:ext cx="163319" cy="135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8" fill="norm" stroke="1" extrusionOk="0">
                  <a:moveTo>
                    <a:pt x="1248" y="828"/>
                  </a:moveTo>
                  <a:cubicBezTo>
                    <a:pt x="708" y="559"/>
                    <a:pt x="168" y="289"/>
                    <a:pt x="573" y="138"/>
                  </a:cubicBezTo>
                  <a:cubicBezTo>
                    <a:pt x="978" y="-13"/>
                    <a:pt x="2328" y="-47"/>
                    <a:pt x="4893" y="71"/>
                  </a:cubicBezTo>
                  <a:cubicBezTo>
                    <a:pt x="7458" y="189"/>
                    <a:pt x="11238" y="458"/>
                    <a:pt x="12723" y="1147"/>
                  </a:cubicBezTo>
                  <a:cubicBezTo>
                    <a:pt x="14208" y="1837"/>
                    <a:pt x="13398" y="2947"/>
                    <a:pt x="11238" y="4041"/>
                  </a:cubicBezTo>
                  <a:cubicBezTo>
                    <a:pt x="9078" y="5134"/>
                    <a:pt x="5568" y="6211"/>
                    <a:pt x="3138" y="7271"/>
                  </a:cubicBezTo>
                  <a:cubicBezTo>
                    <a:pt x="708" y="8331"/>
                    <a:pt x="-642" y="9374"/>
                    <a:pt x="303" y="10232"/>
                  </a:cubicBezTo>
                  <a:cubicBezTo>
                    <a:pt x="1248" y="11089"/>
                    <a:pt x="4488" y="11762"/>
                    <a:pt x="7863" y="12603"/>
                  </a:cubicBezTo>
                  <a:cubicBezTo>
                    <a:pt x="11238" y="13445"/>
                    <a:pt x="14748" y="14454"/>
                    <a:pt x="17178" y="15497"/>
                  </a:cubicBezTo>
                  <a:cubicBezTo>
                    <a:pt x="19608" y="16540"/>
                    <a:pt x="20958" y="17617"/>
                    <a:pt x="20823" y="18508"/>
                  </a:cubicBezTo>
                  <a:cubicBezTo>
                    <a:pt x="20688" y="19400"/>
                    <a:pt x="19068" y="20106"/>
                    <a:pt x="17178" y="20594"/>
                  </a:cubicBezTo>
                  <a:cubicBezTo>
                    <a:pt x="15288" y="21082"/>
                    <a:pt x="13128" y="21351"/>
                    <a:pt x="10563" y="21452"/>
                  </a:cubicBezTo>
                  <a:cubicBezTo>
                    <a:pt x="7998" y="21553"/>
                    <a:pt x="5028" y="21486"/>
                    <a:pt x="3408" y="21267"/>
                  </a:cubicBezTo>
                  <a:cubicBezTo>
                    <a:pt x="1788" y="21048"/>
                    <a:pt x="1518" y="20678"/>
                    <a:pt x="1248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660203" y="3342095"/>
              <a:ext cx="2413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6" y="5838"/>
                    <a:pt x="2653" y="11676"/>
                    <a:pt x="3316" y="15032"/>
                  </a:cubicBezTo>
                  <a:cubicBezTo>
                    <a:pt x="3979" y="18389"/>
                    <a:pt x="3979" y="19265"/>
                    <a:pt x="3979" y="20068"/>
                  </a:cubicBezTo>
                  <a:cubicBezTo>
                    <a:pt x="3979" y="20870"/>
                    <a:pt x="3979" y="21600"/>
                    <a:pt x="3600" y="21600"/>
                  </a:cubicBezTo>
                  <a:cubicBezTo>
                    <a:pt x="3221" y="21600"/>
                    <a:pt x="2463" y="20870"/>
                    <a:pt x="1989" y="20068"/>
                  </a:cubicBezTo>
                  <a:cubicBezTo>
                    <a:pt x="1516" y="19265"/>
                    <a:pt x="1326" y="18389"/>
                    <a:pt x="1232" y="17441"/>
                  </a:cubicBezTo>
                  <a:cubicBezTo>
                    <a:pt x="1137" y="16492"/>
                    <a:pt x="1137" y="15470"/>
                    <a:pt x="1895" y="14814"/>
                  </a:cubicBezTo>
                  <a:cubicBezTo>
                    <a:pt x="2653" y="14157"/>
                    <a:pt x="4168" y="13865"/>
                    <a:pt x="5779" y="12478"/>
                  </a:cubicBezTo>
                  <a:cubicBezTo>
                    <a:pt x="7389" y="11092"/>
                    <a:pt x="9095" y="8611"/>
                    <a:pt x="10042" y="7370"/>
                  </a:cubicBezTo>
                  <a:cubicBezTo>
                    <a:pt x="10989" y="6130"/>
                    <a:pt x="11179" y="6130"/>
                    <a:pt x="11463" y="7151"/>
                  </a:cubicBezTo>
                  <a:cubicBezTo>
                    <a:pt x="11747" y="8173"/>
                    <a:pt x="12126" y="10216"/>
                    <a:pt x="12505" y="11603"/>
                  </a:cubicBezTo>
                  <a:cubicBezTo>
                    <a:pt x="12884" y="12989"/>
                    <a:pt x="13263" y="13719"/>
                    <a:pt x="13926" y="14011"/>
                  </a:cubicBezTo>
                  <a:cubicBezTo>
                    <a:pt x="14589" y="14303"/>
                    <a:pt x="15537" y="14157"/>
                    <a:pt x="16105" y="13646"/>
                  </a:cubicBezTo>
                  <a:cubicBezTo>
                    <a:pt x="16674" y="13135"/>
                    <a:pt x="16863" y="12259"/>
                    <a:pt x="17147" y="12186"/>
                  </a:cubicBezTo>
                  <a:cubicBezTo>
                    <a:pt x="17432" y="12114"/>
                    <a:pt x="17811" y="12843"/>
                    <a:pt x="18189" y="13573"/>
                  </a:cubicBezTo>
                  <a:cubicBezTo>
                    <a:pt x="18568" y="14303"/>
                    <a:pt x="18947" y="15032"/>
                    <a:pt x="19232" y="14959"/>
                  </a:cubicBezTo>
                  <a:cubicBezTo>
                    <a:pt x="19516" y="14886"/>
                    <a:pt x="19705" y="14011"/>
                    <a:pt x="19705" y="12405"/>
                  </a:cubicBezTo>
                  <a:cubicBezTo>
                    <a:pt x="19705" y="10800"/>
                    <a:pt x="19516" y="8465"/>
                    <a:pt x="19137" y="6641"/>
                  </a:cubicBezTo>
                  <a:cubicBezTo>
                    <a:pt x="18758" y="4816"/>
                    <a:pt x="18189" y="3503"/>
                    <a:pt x="18189" y="3138"/>
                  </a:cubicBezTo>
                  <a:cubicBezTo>
                    <a:pt x="18189" y="2773"/>
                    <a:pt x="18758" y="3357"/>
                    <a:pt x="19421" y="4014"/>
                  </a:cubicBezTo>
                  <a:cubicBezTo>
                    <a:pt x="20084" y="4670"/>
                    <a:pt x="20842" y="5400"/>
                    <a:pt x="21600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898068" y="3432174"/>
              <a:ext cx="103666" cy="30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18" fill="norm" stroke="1" extrusionOk="0">
                  <a:moveTo>
                    <a:pt x="20141" y="1681"/>
                  </a:moveTo>
                  <a:cubicBezTo>
                    <a:pt x="18845" y="1094"/>
                    <a:pt x="17549" y="506"/>
                    <a:pt x="14525" y="212"/>
                  </a:cubicBezTo>
                  <a:cubicBezTo>
                    <a:pt x="11501" y="-82"/>
                    <a:pt x="6749" y="-82"/>
                    <a:pt x="3941" y="285"/>
                  </a:cubicBezTo>
                  <a:cubicBezTo>
                    <a:pt x="1133" y="653"/>
                    <a:pt x="269" y="1387"/>
                    <a:pt x="53" y="2196"/>
                  </a:cubicBezTo>
                  <a:cubicBezTo>
                    <a:pt x="-163" y="3004"/>
                    <a:pt x="269" y="3885"/>
                    <a:pt x="1565" y="4400"/>
                  </a:cubicBezTo>
                  <a:cubicBezTo>
                    <a:pt x="2861" y="4914"/>
                    <a:pt x="5021" y="5061"/>
                    <a:pt x="7829" y="4914"/>
                  </a:cubicBezTo>
                  <a:cubicBezTo>
                    <a:pt x="10637" y="4767"/>
                    <a:pt x="14093" y="4326"/>
                    <a:pt x="15821" y="4473"/>
                  </a:cubicBezTo>
                  <a:cubicBezTo>
                    <a:pt x="17549" y="4620"/>
                    <a:pt x="17549" y="5355"/>
                    <a:pt x="18197" y="7632"/>
                  </a:cubicBezTo>
                  <a:cubicBezTo>
                    <a:pt x="18845" y="9910"/>
                    <a:pt x="20141" y="13730"/>
                    <a:pt x="20789" y="16008"/>
                  </a:cubicBezTo>
                  <a:cubicBezTo>
                    <a:pt x="21437" y="18285"/>
                    <a:pt x="21437" y="19020"/>
                    <a:pt x="19061" y="19828"/>
                  </a:cubicBezTo>
                  <a:cubicBezTo>
                    <a:pt x="16685" y="20636"/>
                    <a:pt x="11933" y="21518"/>
                    <a:pt x="8909" y="21518"/>
                  </a:cubicBezTo>
                  <a:cubicBezTo>
                    <a:pt x="5885" y="21518"/>
                    <a:pt x="4589" y="20636"/>
                    <a:pt x="3941" y="19240"/>
                  </a:cubicBezTo>
                  <a:cubicBezTo>
                    <a:pt x="3293" y="17845"/>
                    <a:pt x="3293" y="15934"/>
                    <a:pt x="3293" y="1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776205" y="3348445"/>
              <a:ext cx="5544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4157" y="0"/>
                  </a:moveTo>
                  <a:cubicBezTo>
                    <a:pt x="1757" y="4371"/>
                    <a:pt x="-643" y="8743"/>
                    <a:pt x="157" y="12086"/>
                  </a:cubicBezTo>
                  <a:cubicBezTo>
                    <a:pt x="957" y="15429"/>
                    <a:pt x="4957" y="17743"/>
                    <a:pt x="8957" y="19157"/>
                  </a:cubicBezTo>
                  <a:cubicBezTo>
                    <a:pt x="12957" y="20571"/>
                    <a:pt x="16957" y="21086"/>
                    <a:pt x="20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085653" y="3342095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225" y="13100"/>
                  </a:cubicBezTo>
                  <a:cubicBezTo>
                    <a:pt x="450" y="15400"/>
                    <a:pt x="900" y="14600"/>
                    <a:pt x="1575" y="13500"/>
                  </a:cubicBezTo>
                  <a:cubicBezTo>
                    <a:pt x="2250" y="12400"/>
                    <a:pt x="3150" y="11000"/>
                    <a:pt x="4725" y="10100"/>
                  </a:cubicBezTo>
                  <a:cubicBezTo>
                    <a:pt x="6300" y="9200"/>
                    <a:pt x="8550" y="8800"/>
                    <a:pt x="10125" y="9100"/>
                  </a:cubicBezTo>
                  <a:cubicBezTo>
                    <a:pt x="11700" y="9400"/>
                    <a:pt x="12600" y="10400"/>
                    <a:pt x="13500" y="12300"/>
                  </a:cubicBezTo>
                  <a:cubicBezTo>
                    <a:pt x="14400" y="14200"/>
                    <a:pt x="15300" y="17000"/>
                    <a:pt x="16650" y="18700"/>
                  </a:cubicBezTo>
                  <a:cubicBezTo>
                    <a:pt x="18000" y="20400"/>
                    <a:pt x="198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231703" y="3443695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355438" y="3278595"/>
              <a:ext cx="2231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130"/>
                    <a:pt x="-898" y="6261"/>
                    <a:pt x="84" y="9861"/>
                  </a:cubicBezTo>
                  <a:cubicBezTo>
                    <a:pt x="1066" y="13461"/>
                    <a:pt x="10884" y="1753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417564" y="3398161"/>
              <a:ext cx="112590" cy="13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733" fill="norm" stroke="1" extrusionOk="0">
                  <a:moveTo>
                    <a:pt x="3277" y="9692"/>
                  </a:moveTo>
                  <a:cubicBezTo>
                    <a:pt x="4477" y="8421"/>
                    <a:pt x="5677" y="7151"/>
                    <a:pt x="6877" y="5245"/>
                  </a:cubicBezTo>
                  <a:cubicBezTo>
                    <a:pt x="8077" y="3339"/>
                    <a:pt x="9277" y="798"/>
                    <a:pt x="8477" y="162"/>
                  </a:cubicBezTo>
                  <a:cubicBezTo>
                    <a:pt x="7677" y="-473"/>
                    <a:pt x="4877" y="798"/>
                    <a:pt x="2877" y="3180"/>
                  </a:cubicBezTo>
                  <a:cubicBezTo>
                    <a:pt x="877" y="5562"/>
                    <a:pt x="-323" y="9056"/>
                    <a:pt x="77" y="12233"/>
                  </a:cubicBezTo>
                  <a:cubicBezTo>
                    <a:pt x="477" y="15409"/>
                    <a:pt x="2477" y="18268"/>
                    <a:pt x="4877" y="19698"/>
                  </a:cubicBezTo>
                  <a:cubicBezTo>
                    <a:pt x="7277" y="21127"/>
                    <a:pt x="10077" y="21127"/>
                    <a:pt x="12877" y="19380"/>
                  </a:cubicBezTo>
                  <a:cubicBezTo>
                    <a:pt x="15677" y="17633"/>
                    <a:pt x="18477" y="14139"/>
                    <a:pt x="21277" y="1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542290" y="3399245"/>
              <a:ext cx="83114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0" fill="norm" stroke="1" extrusionOk="0">
                  <a:moveTo>
                    <a:pt x="1764" y="3135"/>
                  </a:moveTo>
                  <a:cubicBezTo>
                    <a:pt x="684" y="8361"/>
                    <a:pt x="-396" y="13587"/>
                    <a:pt x="144" y="16897"/>
                  </a:cubicBezTo>
                  <a:cubicBezTo>
                    <a:pt x="684" y="20206"/>
                    <a:pt x="2844" y="21600"/>
                    <a:pt x="5004" y="21426"/>
                  </a:cubicBezTo>
                  <a:cubicBezTo>
                    <a:pt x="7164" y="21252"/>
                    <a:pt x="9324" y="19510"/>
                    <a:pt x="12024" y="15677"/>
                  </a:cubicBezTo>
                  <a:cubicBezTo>
                    <a:pt x="14724" y="11845"/>
                    <a:pt x="17964" y="5923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619053" y="3192785"/>
              <a:ext cx="171451" cy="31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6314"/>
                  </a:moveTo>
                  <a:cubicBezTo>
                    <a:pt x="800" y="16894"/>
                    <a:pt x="1600" y="17474"/>
                    <a:pt x="2667" y="17546"/>
                  </a:cubicBezTo>
                  <a:cubicBezTo>
                    <a:pt x="3733" y="17619"/>
                    <a:pt x="5067" y="17184"/>
                    <a:pt x="6267" y="16677"/>
                  </a:cubicBezTo>
                  <a:cubicBezTo>
                    <a:pt x="7467" y="16169"/>
                    <a:pt x="8533" y="15589"/>
                    <a:pt x="9200" y="14865"/>
                  </a:cubicBezTo>
                  <a:cubicBezTo>
                    <a:pt x="9867" y="14140"/>
                    <a:pt x="10133" y="13270"/>
                    <a:pt x="9467" y="13052"/>
                  </a:cubicBezTo>
                  <a:cubicBezTo>
                    <a:pt x="8800" y="12835"/>
                    <a:pt x="7200" y="13270"/>
                    <a:pt x="5733" y="14212"/>
                  </a:cubicBezTo>
                  <a:cubicBezTo>
                    <a:pt x="4267" y="15154"/>
                    <a:pt x="2933" y="16604"/>
                    <a:pt x="2267" y="17764"/>
                  </a:cubicBezTo>
                  <a:cubicBezTo>
                    <a:pt x="1600" y="18924"/>
                    <a:pt x="1600" y="19793"/>
                    <a:pt x="2267" y="20373"/>
                  </a:cubicBezTo>
                  <a:cubicBezTo>
                    <a:pt x="2933" y="20953"/>
                    <a:pt x="4267" y="21243"/>
                    <a:pt x="5600" y="21316"/>
                  </a:cubicBezTo>
                  <a:cubicBezTo>
                    <a:pt x="6933" y="21388"/>
                    <a:pt x="8267" y="21243"/>
                    <a:pt x="10533" y="19721"/>
                  </a:cubicBezTo>
                  <a:cubicBezTo>
                    <a:pt x="12800" y="18199"/>
                    <a:pt x="16000" y="15299"/>
                    <a:pt x="18000" y="12038"/>
                  </a:cubicBezTo>
                  <a:cubicBezTo>
                    <a:pt x="20000" y="8776"/>
                    <a:pt x="20800" y="5152"/>
                    <a:pt x="21200" y="2977"/>
                  </a:cubicBezTo>
                  <a:cubicBezTo>
                    <a:pt x="21600" y="803"/>
                    <a:pt x="21600" y="78"/>
                    <a:pt x="21200" y="5"/>
                  </a:cubicBezTo>
                  <a:cubicBezTo>
                    <a:pt x="20800" y="-67"/>
                    <a:pt x="20000" y="513"/>
                    <a:pt x="19200" y="3122"/>
                  </a:cubicBezTo>
                  <a:cubicBezTo>
                    <a:pt x="18400" y="5732"/>
                    <a:pt x="17600" y="10371"/>
                    <a:pt x="17333" y="13487"/>
                  </a:cubicBezTo>
                  <a:cubicBezTo>
                    <a:pt x="17067" y="16604"/>
                    <a:pt x="17333" y="18199"/>
                    <a:pt x="18133" y="19286"/>
                  </a:cubicBezTo>
                  <a:cubicBezTo>
                    <a:pt x="18933" y="20373"/>
                    <a:pt x="20267" y="20953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031803" y="3399245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055984" y="3330548"/>
              <a:ext cx="39320" cy="4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083" fill="norm" stroke="1" extrusionOk="0">
                  <a:moveTo>
                    <a:pt x="7476" y="20083"/>
                  </a:moveTo>
                  <a:cubicBezTo>
                    <a:pt x="4065" y="11247"/>
                    <a:pt x="655" y="2410"/>
                    <a:pt x="86" y="447"/>
                  </a:cubicBezTo>
                  <a:cubicBezTo>
                    <a:pt x="-482" y="-1517"/>
                    <a:pt x="1792" y="3392"/>
                    <a:pt x="5771" y="7319"/>
                  </a:cubicBezTo>
                  <a:cubicBezTo>
                    <a:pt x="9750" y="11247"/>
                    <a:pt x="15434" y="14192"/>
                    <a:pt x="21118" y="17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133403" y="3152281"/>
              <a:ext cx="419101" cy="33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4909" y="15064"/>
                  </a:moveTo>
                  <a:cubicBezTo>
                    <a:pt x="4800" y="14137"/>
                    <a:pt x="4691" y="13209"/>
                    <a:pt x="4473" y="12480"/>
                  </a:cubicBezTo>
                  <a:cubicBezTo>
                    <a:pt x="4255" y="11751"/>
                    <a:pt x="3927" y="11221"/>
                    <a:pt x="3273" y="11288"/>
                  </a:cubicBezTo>
                  <a:cubicBezTo>
                    <a:pt x="2618" y="11354"/>
                    <a:pt x="1636" y="12016"/>
                    <a:pt x="982" y="13077"/>
                  </a:cubicBezTo>
                  <a:cubicBezTo>
                    <a:pt x="327" y="14137"/>
                    <a:pt x="0" y="15594"/>
                    <a:pt x="0" y="17052"/>
                  </a:cubicBezTo>
                  <a:cubicBezTo>
                    <a:pt x="0" y="18510"/>
                    <a:pt x="327" y="19967"/>
                    <a:pt x="818" y="20696"/>
                  </a:cubicBezTo>
                  <a:cubicBezTo>
                    <a:pt x="1309" y="21425"/>
                    <a:pt x="1964" y="21425"/>
                    <a:pt x="2618" y="20762"/>
                  </a:cubicBezTo>
                  <a:cubicBezTo>
                    <a:pt x="3273" y="20100"/>
                    <a:pt x="3927" y="18775"/>
                    <a:pt x="4527" y="16257"/>
                  </a:cubicBezTo>
                  <a:cubicBezTo>
                    <a:pt x="5127" y="13739"/>
                    <a:pt x="5673" y="10029"/>
                    <a:pt x="6000" y="7445"/>
                  </a:cubicBezTo>
                  <a:cubicBezTo>
                    <a:pt x="6327" y="4861"/>
                    <a:pt x="6436" y="3403"/>
                    <a:pt x="6491" y="2277"/>
                  </a:cubicBezTo>
                  <a:cubicBezTo>
                    <a:pt x="6545" y="1150"/>
                    <a:pt x="6545" y="355"/>
                    <a:pt x="6273" y="90"/>
                  </a:cubicBezTo>
                  <a:cubicBezTo>
                    <a:pt x="6000" y="-175"/>
                    <a:pt x="5455" y="90"/>
                    <a:pt x="4855" y="1680"/>
                  </a:cubicBezTo>
                  <a:cubicBezTo>
                    <a:pt x="4255" y="3270"/>
                    <a:pt x="3600" y="6186"/>
                    <a:pt x="3436" y="9035"/>
                  </a:cubicBezTo>
                  <a:cubicBezTo>
                    <a:pt x="3273" y="11884"/>
                    <a:pt x="3600" y="14667"/>
                    <a:pt x="4200" y="16522"/>
                  </a:cubicBezTo>
                  <a:cubicBezTo>
                    <a:pt x="4800" y="18377"/>
                    <a:pt x="5673" y="19305"/>
                    <a:pt x="6382" y="19702"/>
                  </a:cubicBezTo>
                  <a:cubicBezTo>
                    <a:pt x="7091" y="20100"/>
                    <a:pt x="7636" y="19967"/>
                    <a:pt x="8345" y="19238"/>
                  </a:cubicBezTo>
                  <a:cubicBezTo>
                    <a:pt x="9055" y="18510"/>
                    <a:pt x="9927" y="17185"/>
                    <a:pt x="10473" y="15992"/>
                  </a:cubicBezTo>
                  <a:cubicBezTo>
                    <a:pt x="11018" y="14799"/>
                    <a:pt x="11236" y="13739"/>
                    <a:pt x="11073" y="13275"/>
                  </a:cubicBezTo>
                  <a:cubicBezTo>
                    <a:pt x="10909" y="12812"/>
                    <a:pt x="10364" y="12944"/>
                    <a:pt x="9818" y="13607"/>
                  </a:cubicBezTo>
                  <a:cubicBezTo>
                    <a:pt x="9273" y="14269"/>
                    <a:pt x="8727" y="15462"/>
                    <a:pt x="8400" y="16456"/>
                  </a:cubicBezTo>
                  <a:cubicBezTo>
                    <a:pt x="8073" y="17450"/>
                    <a:pt x="7964" y="18245"/>
                    <a:pt x="8127" y="18973"/>
                  </a:cubicBezTo>
                  <a:cubicBezTo>
                    <a:pt x="8291" y="19702"/>
                    <a:pt x="8727" y="20365"/>
                    <a:pt x="9273" y="20696"/>
                  </a:cubicBezTo>
                  <a:cubicBezTo>
                    <a:pt x="9818" y="21027"/>
                    <a:pt x="10473" y="21027"/>
                    <a:pt x="11509" y="20431"/>
                  </a:cubicBezTo>
                  <a:cubicBezTo>
                    <a:pt x="12545" y="19835"/>
                    <a:pt x="13964" y="18642"/>
                    <a:pt x="14891" y="17648"/>
                  </a:cubicBezTo>
                  <a:cubicBezTo>
                    <a:pt x="15818" y="16654"/>
                    <a:pt x="16255" y="15859"/>
                    <a:pt x="16582" y="15131"/>
                  </a:cubicBezTo>
                  <a:cubicBezTo>
                    <a:pt x="16909" y="14402"/>
                    <a:pt x="17127" y="13739"/>
                    <a:pt x="17018" y="13143"/>
                  </a:cubicBezTo>
                  <a:cubicBezTo>
                    <a:pt x="16909" y="12546"/>
                    <a:pt x="16473" y="12016"/>
                    <a:pt x="15982" y="11950"/>
                  </a:cubicBezTo>
                  <a:cubicBezTo>
                    <a:pt x="15491" y="11884"/>
                    <a:pt x="14945" y="12281"/>
                    <a:pt x="14618" y="12812"/>
                  </a:cubicBezTo>
                  <a:cubicBezTo>
                    <a:pt x="14291" y="13342"/>
                    <a:pt x="14182" y="14004"/>
                    <a:pt x="14182" y="14998"/>
                  </a:cubicBezTo>
                  <a:cubicBezTo>
                    <a:pt x="14182" y="15992"/>
                    <a:pt x="14291" y="17317"/>
                    <a:pt x="14564" y="18178"/>
                  </a:cubicBezTo>
                  <a:cubicBezTo>
                    <a:pt x="14836" y="19040"/>
                    <a:pt x="15273" y="19437"/>
                    <a:pt x="15655" y="19305"/>
                  </a:cubicBezTo>
                  <a:cubicBezTo>
                    <a:pt x="16036" y="19172"/>
                    <a:pt x="16364" y="18510"/>
                    <a:pt x="16582" y="17847"/>
                  </a:cubicBezTo>
                  <a:cubicBezTo>
                    <a:pt x="16800" y="17185"/>
                    <a:pt x="16909" y="16522"/>
                    <a:pt x="16964" y="15793"/>
                  </a:cubicBezTo>
                  <a:cubicBezTo>
                    <a:pt x="17018" y="15064"/>
                    <a:pt x="17018" y="14269"/>
                    <a:pt x="16909" y="14335"/>
                  </a:cubicBezTo>
                  <a:cubicBezTo>
                    <a:pt x="16800" y="14402"/>
                    <a:pt x="16582" y="15329"/>
                    <a:pt x="17073" y="16257"/>
                  </a:cubicBezTo>
                  <a:cubicBezTo>
                    <a:pt x="17564" y="17185"/>
                    <a:pt x="18764" y="18112"/>
                    <a:pt x="19636" y="18708"/>
                  </a:cubicBezTo>
                  <a:cubicBezTo>
                    <a:pt x="20509" y="19305"/>
                    <a:pt x="21055" y="19570"/>
                    <a:pt x="216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749103" y="397074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749103" y="3856445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73"/>
                    <a:pt x="0" y="6545"/>
                    <a:pt x="3600" y="10145"/>
                  </a:cubicBezTo>
                  <a:cubicBezTo>
                    <a:pt x="7200" y="13745"/>
                    <a:pt x="144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801273" y="3889253"/>
              <a:ext cx="92598" cy="1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26" fill="norm" stroke="1" extrusionOk="0">
                  <a:moveTo>
                    <a:pt x="16969" y="3226"/>
                  </a:moveTo>
                  <a:cubicBezTo>
                    <a:pt x="15529" y="2104"/>
                    <a:pt x="14089" y="982"/>
                    <a:pt x="11929" y="421"/>
                  </a:cubicBezTo>
                  <a:cubicBezTo>
                    <a:pt x="9769" y="-140"/>
                    <a:pt x="6889" y="-140"/>
                    <a:pt x="4729" y="421"/>
                  </a:cubicBezTo>
                  <a:cubicBezTo>
                    <a:pt x="2569" y="982"/>
                    <a:pt x="1129" y="2104"/>
                    <a:pt x="409" y="3366"/>
                  </a:cubicBezTo>
                  <a:cubicBezTo>
                    <a:pt x="-311" y="4629"/>
                    <a:pt x="-311" y="6031"/>
                    <a:pt x="2329" y="7574"/>
                  </a:cubicBezTo>
                  <a:cubicBezTo>
                    <a:pt x="4969" y="9117"/>
                    <a:pt x="10249" y="10800"/>
                    <a:pt x="13849" y="12343"/>
                  </a:cubicBezTo>
                  <a:cubicBezTo>
                    <a:pt x="17449" y="13886"/>
                    <a:pt x="19369" y="15289"/>
                    <a:pt x="20329" y="16691"/>
                  </a:cubicBezTo>
                  <a:cubicBezTo>
                    <a:pt x="21289" y="18094"/>
                    <a:pt x="21289" y="19496"/>
                    <a:pt x="19849" y="20338"/>
                  </a:cubicBezTo>
                  <a:cubicBezTo>
                    <a:pt x="18409" y="21179"/>
                    <a:pt x="15529" y="21460"/>
                    <a:pt x="14569" y="20618"/>
                  </a:cubicBezTo>
                  <a:cubicBezTo>
                    <a:pt x="13609" y="19777"/>
                    <a:pt x="14569" y="17813"/>
                    <a:pt x="15529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204187" y="3780245"/>
              <a:ext cx="78317" cy="32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2843" y="0"/>
                  </a:moveTo>
                  <a:cubicBezTo>
                    <a:pt x="9341" y="2648"/>
                    <a:pt x="5838" y="5295"/>
                    <a:pt x="3503" y="8501"/>
                  </a:cubicBezTo>
                  <a:cubicBezTo>
                    <a:pt x="1168" y="11706"/>
                    <a:pt x="0" y="15468"/>
                    <a:pt x="0" y="17698"/>
                  </a:cubicBezTo>
                  <a:cubicBezTo>
                    <a:pt x="0" y="19928"/>
                    <a:pt x="1168" y="20625"/>
                    <a:pt x="3211" y="21043"/>
                  </a:cubicBezTo>
                  <a:cubicBezTo>
                    <a:pt x="5254" y="21461"/>
                    <a:pt x="8173" y="21600"/>
                    <a:pt x="11384" y="20834"/>
                  </a:cubicBezTo>
                  <a:cubicBezTo>
                    <a:pt x="14595" y="20067"/>
                    <a:pt x="18097" y="18395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231703" y="394534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327931" y="3926295"/>
              <a:ext cx="92157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39" fill="norm" stroke="1" extrusionOk="0">
                  <a:moveTo>
                    <a:pt x="13028" y="0"/>
                  </a:moveTo>
                  <a:cubicBezTo>
                    <a:pt x="8609" y="2700"/>
                    <a:pt x="4191" y="5400"/>
                    <a:pt x="1982" y="8100"/>
                  </a:cubicBezTo>
                  <a:cubicBezTo>
                    <a:pt x="-227" y="10800"/>
                    <a:pt x="-227" y="13500"/>
                    <a:pt x="264" y="15814"/>
                  </a:cubicBezTo>
                  <a:cubicBezTo>
                    <a:pt x="755" y="18129"/>
                    <a:pt x="1737" y="20057"/>
                    <a:pt x="4682" y="20829"/>
                  </a:cubicBezTo>
                  <a:cubicBezTo>
                    <a:pt x="7628" y="21600"/>
                    <a:pt x="12537" y="21214"/>
                    <a:pt x="15973" y="20250"/>
                  </a:cubicBezTo>
                  <a:cubicBezTo>
                    <a:pt x="19409" y="19286"/>
                    <a:pt x="21373" y="17743"/>
                    <a:pt x="21373" y="15236"/>
                  </a:cubicBezTo>
                  <a:cubicBezTo>
                    <a:pt x="21373" y="12729"/>
                    <a:pt x="19409" y="9257"/>
                    <a:pt x="16464" y="7907"/>
                  </a:cubicBezTo>
                  <a:cubicBezTo>
                    <a:pt x="13518" y="6557"/>
                    <a:pt x="9591" y="7329"/>
                    <a:pt x="5664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773649" y="3887632"/>
              <a:ext cx="143855" cy="20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31" fill="norm" stroke="1" extrusionOk="0">
                  <a:moveTo>
                    <a:pt x="13762" y="728"/>
                  </a:moveTo>
                  <a:cubicBezTo>
                    <a:pt x="12197" y="282"/>
                    <a:pt x="10632" y="-163"/>
                    <a:pt x="9379" y="60"/>
                  </a:cubicBezTo>
                  <a:cubicBezTo>
                    <a:pt x="8127" y="282"/>
                    <a:pt x="7188" y="1173"/>
                    <a:pt x="5623" y="3845"/>
                  </a:cubicBezTo>
                  <a:cubicBezTo>
                    <a:pt x="4058" y="6517"/>
                    <a:pt x="1866" y="10971"/>
                    <a:pt x="771" y="13977"/>
                  </a:cubicBezTo>
                  <a:cubicBezTo>
                    <a:pt x="-325" y="16983"/>
                    <a:pt x="-325" y="18542"/>
                    <a:pt x="1240" y="19656"/>
                  </a:cubicBezTo>
                  <a:cubicBezTo>
                    <a:pt x="2805" y="20769"/>
                    <a:pt x="5936" y="21437"/>
                    <a:pt x="9536" y="20992"/>
                  </a:cubicBezTo>
                  <a:cubicBezTo>
                    <a:pt x="13136" y="20546"/>
                    <a:pt x="17205" y="18988"/>
                    <a:pt x="21275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882314" y="3959040"/>
              <a:ext cx="119819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516" fill="norm" stroke="1" extrusionOk="0">
                  <a:moveTo>
                    <a:pt x="17070" y="1115"/>
                  </a:moveTo>
                  <a:cubicBezTo>
                    <a:pt x="15239" y="234"/>
                    <a:pt x="13409" y="-648"/>
                    <a:pt x="10480" y="674"/>
                  </a:cubicBezTo>
                  <a:cubicBezTo>
                    <a:pt x="7551" y="1997"/>
                    <a:pt x="3524" y="5523"/>
                    <a:pt x="1511" y="9270"/>
                  </a:cubicBezTo>
                  <a:cubicBezTo>
                    <a:pt x="-503" y="13017"/>
                    <a:pt x="-503" y="16985"/>
                    <a:pt x="1511" y="18968"/>
                  </a:cubicBezTo>
                  <a:cubicBezTo>
                    <a:pt x="3524" y="20952"/>
                    <a:pt x="7551" y="20952"/>
                    <a:pt x="11029" y="19409"/>
                  </a:cubicBezTo>
                  <a:cubicBezTo>
                    <a:pt x="14507" y="17866"/>
                    <a:pt x="17436" y="14781"/>
                    <a:pt x="19083" y="11915"/>
                  </a:cubicBezTo>
                  <a:cubicBezTo>
                    <a:pt x="20731" y="9050"/>
                    <a:pt x="21097" y="6405"/>
                    <a:pt x="20365" y="4421"/>
                  </a:cubicBezTo>
                  <a:cubicBezTo>
                    <a:pt x="19633" y="2438"/>
                    <a:pt x="17802" y="1115"/>
                    <a:pt x="16155" y="1115"/>
                  </a:cubicBezTo>
                  <a:cubicBezTo>
                    <a:pt x="14507" y="1115"/>
                    <a:pt x="13043" y="2438"/>
                    <a:pt x="11578" y="3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025453" y="3911669"/>
              <a:ext cx="101601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735"/>
                  </a:moveTo>
                  <a:cubicBezTo>
                    <a:pt x="1800" y="2489"/>
                    <a:pt x="3600" y="3242"/>
                    <a:pt x="4500" y="5754"/>
                  </a:cubicBezTo>
                  <a:cubicBezTo>
                    <a:pt x="5400" y="8266"/>
                    <a:pt x="5400" y="12535"/>
                    <a:pt x="4950" y="15298"/>
                  </a:cubicBezTo>
                  <a:cubicBezTo>
                    <a:pt x="4500" y="18061"/>
                    <a:pt x="3600" y="19317"/>
                    <a:pt x="2925" y="19191"/>
                  </a:cubicBezTo>
                  <a:cubicBezTo>
                    <a:pt x="2250" y="19066"/>
                    <a:pt x="1800" y="17559"/>
                    <a:pt x="2025" y="14670"/>
                  </a:cubicBezTo>
                  <a:cubicBezTo>
                    <a:pt x="2250" y="11782"/>
                    <a:pt x="3150" y="7512"/>
                    <a:pt x="4275" y="4749"/>
                  </a:cubicBezTo>
                  <a:cubicBezTo>
                    <a:pt x="5400" y="1986"/>
                    <a:pt x="6750" y="731"/>
                    <a:pt x="8550" y="228"/>
                  </a:cubicBezTo>
                  <a:cubicBezTo>
                    <a:pt x="10350" y="-274"/>
                    <a:pt x="12600" y="-23"/>
                    <a:pt x="14850" y="1735"/>
                  </a:cubicBezTo>
                  <a:cubicBezTo>
                    <a:pt x="17100" y="3493"/>
                    <a:pt x="19350" y="6759"/>
                    <a:pt x="20475" y="10275"/>
                  </a:cubicBezTo>
                  <a:cubicBezTo>
                    <a:pt x="21600" y="13791"/>
                    <a:pt x="21600" y="17559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203253" y="3926295"/>
              <a:ext cx="762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6214"/>
                    <a:pt x="2400" y="12427"/>
                    <a:pt x="3600" y="16274"/>
                  </a:cubicBezTo>
                  <a:cubicBezTo>
                    <a:pt x="4800" y="20121"/>
                    <a:pt x="6000" y="21600"/>
                    <a:pt x="7200" y="21600"/>
                  </a:cubicBezTo>
                  <a:cubicBezTo>
                    <a:pt x="8400" y="21600"/>
                    <a:pt x="9600" y="20121"/>
                    <a:pt x="12000" y="16570"/>
                  </a:cubicBezTo>
                  <a:cubicBezTo>
                    <a:pt x="14400" y="13019"/>
                    <a:pt x="18000" y="7397"/>
                    <a:pt x="21600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294993" y="3915332"/>
              <a:ext cx="86061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381" fill="norm" stroke="1" extrusionOk="0">
                  <a:moveTo>
                    <a:pt x="3847" y="6981"/>
                  </a:moveTo>
                  <a:cubicBezTo>
                    <a:pt x="6359" y="6981"/>
                    <a:pt x="8871" y="6981"/>
                    <a:pt x="10880" y="6448"/>
                  </a:cubicBezTo>
                  <a:cubicBezTo>
                    <a:pt x="12889" y="5914"/>
                    <a:pt x="14396" y="4848"/>
                    <a:pt x="15652" y="3648"/>
                  </a:cubicBezTo>
                  <a:cubicBezTo>
                    <a:pt x="16908" y="2448"/>
                    <a:pt x="17912" y="1114"/>
                    <a:pt x="17159" y="448"/>
                  </a:cubicBezTo>
                  <a:cubicBezTo>
                    <a:pt x="16405" y="-219"/>
                    <a:pt x="13894" y="-219"/>
                    <a:pt x="10880" y="981"/>
                  </a:cubicBezTo>
                  <a:cubicBezTo>
                    <a:pt x="7866" y="2181"/>
                    <a:pt x="4350" y="4581"/>
                    <a:pt x="2089" y="7248"/>
                  </a:cubicBezTo>
                  <a:cubicBezTo>
                    <a:pt x="-171" y="9914"/>
                    <a:pt x="-1176" y="12848"/>
                    <a:pt x="2089" y="15248"/>
                  </a:cubicBezTo>
                  <a:cubicBezTo>
                    <a:pt x="5354" y="17648"/>
                    <a:pt x="12889" y="19514"/>
                    <a:pt x="20424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431853" y="3875495"/>
              <a:ext cx="88901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7855"/>
                  </a:moveTo>
                  <a:cubicBezTo>
                    <a:pt x="3086" y="11127"/>
                    <a:pt x="6171" y="14400"/>
                    <a:pt x="7714" y="16691"/>
                  </a:cubicBezTo>
                  <a:cubicBezTo>
                    <a:pt x="9257" y="18982"/>
                    <a:pt x="9257" y="20291"/>
                    <a:pt x="7971" y="20945"/>
                  </a:cubicBezTo>
                  <a:cubicBezTo>
                    <a:pt x="6686" y="21600"/>
                    <a:pt x="4114" y="21600"/>
                    <a:pt x="2571" y="21055"/>
                  </a:cubicBezTo>
                  <a:cubicBezTo>
                    <a:pt x="1029" y="20509"/>
                    <a:pt x="514" y="19418"/>
                    <a:pt x="2314" y="16473"/>
                  </a:cubicBezTo>
                  <a:cubicBezTo>
                    <a:pt x="4114" y="13527"/>
                    <a:pt x="8229" y="8727"/>
                    <a:pt x="11829" y="5673"/>
                  </a:cubicBezTo>
                  <a:cubicBezTo>
                    <a:pt x="15429" y="2618"/>
                    <a:pt x="1851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604626" y="3767545"/>
              <a:ext cx="62178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4" fill="norm" stroke="1" extrusionOk="0">
                  <a:moveTo>
                    <a:pt x="10350" y="0"/>
                  </a:moveTo>
                  <a:cubicBezTo>
                    <a:pt x="6750" y="5040"/>
                    <a:pt x="3150" y="10080"/>
                    <a:pt x="1350" y="13392"/>
                  </a:cubicBezTo>
                  <a:cubicBezTo>
                    <a:pt x="-450" y="16704"/>
                    <a:pt x="-450" y="18288"/>
                    <a:pt x="1350" y="19440"/>
                  </a:cubicBezTo>
                  <a:cubicBezTo>
                    <a:pt x="3150" y="20592"/>
                    <a:pt x="6750" y="21312"/>
                    <a:pt x="10350" y="21456"/>
                  </a:cubicBezTo>
                  <a:cubicBezTo>
                    <a:pt x="13950" y="21600"/>
                    <a:pt x="17550" y="21168"/>
                    <a:pt x="2115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558853" y="395804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751220" y="4339045"/>
              <a:ext cx="55034" cy="34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9138" y="0"/>
                  </a:moveTo>
                  <a:cubicBezTo>
                    <a:pt x="6646" y="2385"/>
                    <a:pt x="4154" y="4771"/>
                    <a:pt x="2492" y="8083"/>
                  </a:cubicBezTo>
                  <a:cubicBezTo>
                    <a:pt x="831" y="11396"/>
                    <a:pt x="0" y="15637"/>
                    <a:pt x="0" y="18088"/>
                  </a:cubicBezTo>
                  <a:cubicBezTo>
                    <a:pt x="0" y="20540"/>
                    <a:pt x="831" y="21202"/>
                    <a:pt x="3323" y="21401"/>
                  </a:cubicBezTo>
                  <a:cubicBezTo>
                    <a:pt x="5815" y="21600"/>
                    <a:pt x="9969" y="21335"/>
                    <a:pt x="13292" y="20275"/>
                  </a:cubicBezTo>
                  <a:cubicBezTo>
                    <a:pt x="16615" y="19215"/>
                    <a:pt x="19108" y="17360"/>
                    <a:pt x="21600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691953" y="4390343"/>
              <a:ext cx="311151" cy="25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4299"/>
                  </a:moveTo>
                  <a:cubicBezTo>
                    <a:pt x="2792" y="12174"/>
                    <a:pt x="5584" y="10050"/>
                    <a:pt x="7788" y="7925"/>
                  </a:cubicBezTo>
                  <a:cubicBezTo>
                    <a:pt x="9992" y="5801"/>
                    <a:pt x="11608" y="3676"/>
                    <a:pt x="12563" y="2171"/>
                  </a:cubicBezTo>
                  <a:cubicBezTo>
                    <a:pt x="13518" y="666"/>
                    <a:pt x="13812" y="-219"/>
                    <a:pt x="13959" y="47"/>
                  </a:cubicBezTo>
                  <a:cubicBezTo>
                    <a:pt x="14106" y="312"/>
                    <a:pt x="14106" y="1729"/>
                    <a:pt x="13959" y="5181"/>
                  </a:cubicBezTo>
                  <a:cubicBezTo>
                    <a:pt x="13812" y="8633"/>
                    <a:pt x="13518" y="14122"/>
                    <a:pt x="13298" y="17309"/>
                  </a:cubicBezTo>
                  <a:cubicBezTo>
                    <a:pt x="13078" y="20496"/>
                    <a:pt x="12931" y="21381"/>
                    <a:pt x="12857" y="21292"/>
                  </a:cubicBezTo>
                  <a:cubicBezTo>
                    <a:pt x="12784" y="21204"/>
                    <a:pt x="12784" y="20142"/>
                    <a:pt x="13151" y="18637"/>
                  </a:cubicBezTo>
                  <a:cubicBezTo>
                    <a:pt x="13518" y="17132"/>
                    <a:pt x="14253" y="15184"/>
                    <a:pt x="14914" y="13856"/>
                  </a:cubicBezTo>
                  <a:cubicBezTo>
                    <a:pt x="15576" y="12529"/>
                    <a:pt x="16163" y="11820"/>
                    <a:pt x="16678" y="11820"/>
                  </a:cubicBezTo>
                  <a:cubicBezTo>
                    <a:pt x="17192" y="11820"/>
                    <a:pt x="17633" y="12529"/>
                    <a:pt x="18000" y="13325"/>
                  </a:cubicBezTo>
                  <a:cubicBezTo>
                    <a:pt x="18367" y="14122"/>
                    <a:pt x="18661" y="15007"/>
                    <a:pt x="19249" y="16158"/>
                  </a:cubicBezTo>
                  <a:cubicBezTo>
                    <a:pt x="19837" y="17309"/>
                    <a:pt x="20718" y="18725"/>
                    <a:pt x="21600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028503" y="4504202"/>
              <a:ext cx="171451" cy="14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83" fill="norm" stroke="1" extrusionOk="0">
                  <a:moveTo>
                    <a:pt x="0" y="8323"/>
                  </a:moveTo>
                  <a:cubicBezTo>
                    <a:pt x="2863" y="6780"/>
                    <a:pt x="5726" y="5237"/>
                    <a:pt x="7287" y="3694"/>
                  </a:cubicBezTo>
                  <a:cubicBezTo>
                    <a:pt x="8849" y="2152"/>
                    <a:pt x="9109" y="609"/>
                    <a:pt x="8588" y="146"/>
                  </a:cubicBezTo>
                  <a:cubicBezTo>
                    <a:pt x="8068" y="-317"/>
                    <a:pt x="6767" y="300"/>
                    <a:pt x="5205" y="2306"/>
                  </a:cubicBezTo>
                  <a:cubicBezTo>
                    <a:pt x="3644" y="4312"/>
                    <a:pt x="1822" y="7706"/>
                    <a:pt x="781" y="10792"/>
                  </a:cubicBezTo>
                  <a:cubicBezTo>
                    <a:pt x="-260" y="13877"/>
                    <a:pt x="-520" y="16654"/>
                    <a:pt x="1952" y="18506"/>
                  </a:cubicBezTo>
                  <a:cubicBezTo>
                    <a:pt x="4425" y="20357"/>
                    <a:pt x="9629" y="21283"/>
                    <a:pt x="13273" y="21283"/>
                  </a:cubicBezTo>
                  <a:cubicBezTo>
                    <a:pt x="16916" y="21283"/>
                    <a:pt x="18998" y="20357"/>
                    <a:pt x="2108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587303" y="4504737"/>
              <a:ext cx="107951" cy="15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793"/>
                  </a:moveTo>
                  <a:cubicBezTo>
                    <a:pt x="0" y="9258"/>
                    <a:pt x="0" y="17723"/>
                    <a:pt x="635" y="18599"/>
                  </a:cubicBezTo>
                  <a:cubicBezTo>
                    <a:pt x="1271" y="19475"/>
                    <a:pt x="2541" y="12761"/>
                    <a:pt x="3812" y="8383"/>
                  </a:cubicBezTo>
                  <a:cubicBezTo>
                    <a:pt x="5082" y="4004"/>
                    <a:pt x="6353" y="1961"/>
                    <a:pt x="8047" y="793"/>
                  </a:cubicBezTo>
                  <a:cubicBezTo>
                    <a:pt x="9741" y="-374"/>
                    <a:pt x="11859" y="-666"/>
                    <a:pt x="14188" y="2837"/>
                  </a:cubicBezTo>
                  <a:cubicBezTo>
                    <a:pt x="16518" y="6339"/>
                    <a:pt x="19059" y="13637"/>
                    <a:pt x="21600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0775286" y="4535895"/>
              <a:ext cx="77345" cy="11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975" fill="norm" stroke="1" extrusionOk="0">
                  <a:moveTo>
                    <a:pt x="5792" y="0"/>
                  </a:moveTo>
                  <a:cubicBezTo>
                    <a:pt x="3518" y="3535"/>
                    <a:pt x="1244" y="7069"/>
                    <a:pt x="392" y="10407"/>
                  </a:cubicBezTo>
                  <a:cubicBezTo>
                    <a:pt x="-461" y="13745"/>
                    <a:pt x="107" y="16887"/>
                    <a:pt x="1813" y="18851"/>
                  </a:cubicBezTo>
                  <a:cubicBezTo>
                    <a:pt x="3518" y="20815"/>
                    <a:pt x="6360" y="21600"/>
                    <a:pt x="9771" y="20422"/>
                  </a:cubicBezTo>
                  <a:cubicBezTo>
                    <a:pt x="13181" y="19244"/>
                    <a:pt x="17160" y="16102"/>
                    <a:pt x="19150" y="12960"/>
                  </a:cubicBezTo>
                  <a:cubicBezTo>
                    <a:pt x="21139" y="9818"/>
                    <a:pt x="21139" y="6676"/>
                    <a:pt x="20002" y="4516"/>
                  </a:cubicBezTo>
                  <a:cubicBezTo>
                    <a:pt x="18865" y="2356"/>
                    <a:pt x="16592" y="1178"/>
                    <a:pt x="13750" y="785"/>
                  </a:cubicBezTo>
                  <a:cubicBezTo>
                    <a:pt x="10907" y="393"/>
                    <a:pt x="7497" y="785"/>
                    <a:pt x="5792" y="2160"/>
                  </a:cubicBezTo>
                  <a:cubicBezTo>
                    <a:pt x="4086" y="3535"/>
                    <a:pt x="4086" y="5891"/>
                    <a:pt x="4086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0873053" y="4511443"/>
              <a:ext cx="91345" cy="1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61" fill="norm" stroke="1" extrusionOk="0">
                  <a:moveTo>
                    <a:pt x="0" y="5495"/>
                  </a:moveTo>
                  <a:cubicBezTo>
                    <a:pt x="1964" y="8625"/>
                    <a:pt x="3927" y="11756"/>
                    <a:pt x="4418" y="14730"/>
                  </a:cubicBezTo>
                  <a:cubicBezTo>
                    <a:pt x="4909" y="17703"/>
                    <a:pt x="3927" y="20521"/>
                    <a:pt x="3191" y="20990"/>
                  </a:cubicBezTo>
                  <a:cubicBezTo>
                    <a:pt x="2455" y="21460"/>
                    <a:pt x="1964" y="19582"/>
                    <a:pt x="2700" y="16138"/>
                  </a:cubicBezTo>
                  <a:cubicBezTo>
                    <a:pt x="3436" y="12695"/>
                    <a:pt x="5400" y="7686"/>
                    <a:pt x="7609" y="4556"/>
                  </a:cubicBezTo>
                  <a:cubicBezTo>
                    <a:pt x="9818" y="1425"/>
                    <a:pt x="12273" y="173"/>
                    <a:pt x="14727" y="17"/>
                  </a:cubicBezTo>
                  <a:cubicBezTo>
                    <a:pt x="17182" y="-140"/>
                    <a:pt x="19636" y="799"/>
                    <a:pt x="20618" y="4399"/>
                  </a:cubicBezTo>
                  <a:cubicBezTo>
                    <a:pt x="21600" y="7999"/>
                    <a:pt x="21109" y="14260"/>
                    <a:pt x="20618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1019103" y="4572772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1209603" y="4377145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26"/>
                    <a:pt x="14400" y="9853"/>
                    <a:pt x="10800" y="13453"/>
                  </a:cubicBezTo>
                  <a:cubicBezTo>
                    <a:pt x="7200" y="17053"/>
                    <a:pt x="36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1260403" y="453589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1266753" y="447239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1330724" y="4505328"/>
              <a:ext cx="60137" cy="12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48" fill="norm" stroke="1" extrusionOk="0">
                  <a:moveTo>
                    <a:pt x="4303" y="864"/>
                  </a:moveTo>
                  <a:cubicBezTo>
                    <a:pt x="3558" y="4759"/>
                    <a:pt x="2813" y="8655"/>
                    <a:pt x="2068" y="12018"/>
                  </a:cubicBezTo>
                  <a:cubicBezTo>
                    <a:pt x="1324" y="15382"/>
                    <a:pt x="579" y="18215"/>
                    <a:pt x="206" y="18569"/>
                  </a:cubicBezTo>
                  <a:cubicBezTo>
                    <a:pt x="-166" y="18923"/>
                    <a:pt x="-166" y="16799"/>
                    <a:pt x="1324" y="13789"/>
                  </a:cubicBezTo>
                  <a:cubicBezTo>
                    <a:pt x="2813" y="10779"/>
                    <a:pt x="5793" y="6884"/>
                    <a:pt x="8772" y="4051"/>
                  </a:cubicBezTo>
                  <a:cubicBezTo>
                    <a:pt x="11751" y="1218"/>
                    <a:pt x="14731" y="-552"/>
                    <a:pt x="16965" y="156"/>
                  </a:cubicBezTo>
                  <a:cubicBezTo>
                    <a:pt x="19200" y="864"/>
                    <a:pt x="20689" y="4051"/>
                    <a:pt x="21062" y="7946"/>
                  </a:cubicBezTo>
                  <a:cubicBezTo>
                    <a:pt x="21434" y="11841"/>
                    <a:pt x="20689" y="16445"/>
                    <a:pt x="19944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473292" y="4499532"/>
              <a:ext cx="85562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43" fill="norm" stroke="1" extrusionOk="0">
                  <a:moveTo>
                    <a:pt x="5360" y="10073"/>
                  </a:moveTo>
                  <a:cubicBezTo>
                    <a:pt x="7932" y="9447"/>
                    <a:pt x="10503" y="8821"/>
                    <a:pt x="12303" y="7100"/>
                  </a:cubicBezTo>
                  <a:cubicBezTo>
                    <a:pt x="14103" y="5378"/>
                    <a:pt x="15132" y="2560"/>
                    <a:pt x="14360" y="1152"/>
                  </a:cubicBezTo>
                  <a:cubicBezTo>
                    <a:pt x="13589" y="-257"/>
                    <a:pt x="11018" y="-257"/>
                    <a:pt x="8703" y="526"/>
                  </a:cubicBezTo>
                  <a:cubicBezTo>
                    <a:pt x="6389" y="1308"/>
                    <a:pt x="4332" y="2873"/>
                    <a:pt x="2532" y="5534"/>
                  </a:cubicBezTo>
                  <a:cubicBezTo>
                    <a:pt x="732" y="8195"/>
                    <a:pt x="-811" y="11952"/>
                    <a:pt x="475" y="14769"/>
                  </a:cubicBezTo>
                  <a:cubicBezTo>
                    <a:pt x="1760" y="17586"/>
                    <a:pt x="5875" y="19465"/>
                    <a:pt x="9732" y="20404"/>
                  </a:cubicBezTo>
                  <a:cubicBezTo>
                    <a:pt x="13589" y="21343"/>
                    <a:pt x="17189" y="21343"/>
                    <a:pt x="20789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597748" y="4529000"/>
              <a:ext cx="107156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3" fill="norm" stroke="1" extrusionOk="0">
                  <a:moveTo>
                    <a:pt x="13817" y="4081"/>
                  </a:moveTo>
                  <a:cubicBezTo>
                    <a:pt x="12123" y="2318"/>
                    <a:pt x="10429" y="555"/>
                    <a:pt x="8523" y="114"/>
                  </a:cubicBezTo>
                  <a:cubicBezTo>
                    <a:pt x="6617" y="-327"/>
                    <a:pt x="4500" y="555"/>
                    <a:pt x="3017" y="2097"/>
                  </a:cubicBezTo>
                  <a:cubicBezTo>
                    <a:pt x="1535" y="3640"/>
                    <a:pt x="688" y="5844"/>
                    <a:pt x="265" y="8049"/>
                  </a:cubicBezTo>
                  <a:cubicBezTo>
                    <a:pt x="-159" y="10253"/>
                    <a:pt x="-159" y="12457"/>
                    <a:pt x="900" y="13338"/>
                  </a:cubicBezTo>
                  <a:cubicBezTo>
                    <a:pt x="1959" y="14220"/>
                    <a:pt x="4076" y="13779"/>
                    <a:pt x="5770" y="12677"/>
                  </a:cubicBezTo>
                  <a:cubicBezTo>
                    <a:pt x="7465" y="11575"/>
                    <a:pt x="8735" y="9812"/>
                    <a:pt x="10429" y="10473"/>
                  </a:cubicBezTo>
                  <a:cubicBezTo>
                    <a:pt x="12123" y="11134"/>
                    <a:pt x="14241" y="14220"/>
                    <a:pt x="16147" y="16424"/>
                  </a:cubicBezTo>
                  <a:cubicBezTo>
                    <a:pt x="18053" y="18628"/>
                    <a:pt x="19747" y="19951"/>
                    <a:pt x="21441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723953" y="4472395"/>
              <a:ext cx="158751" cy="20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86" fill="norm" stroke="1" extrusionOk="0">
                  <a:moveTo>
                    <a:pt x="0" y="4050"/>
                  </a:moveTo>
                  <a:cubicBezTo>
                    <a:pt x="1421" y="4275"/>
                    <a:pt x="2842" y="4500"/>
                    <a:pt x="4263" y="6300"/>
                  </a:cubicBezTo>
                  <a:cubicBezTo>
                    <a:pt x="5684" y="8100"/>
                    <a:pt x="7105" y="11475"/>
                    <a:pt x="7248" y="14287"/>
                  </a:cubicBezTo>
                  <a:cubicBezTo>
                    <a:pt x="7390" y="17100"/>
                    <a:pt x="6253" y="19350"/>
                    <a:pt x="4974" y="20475"/>
                  </a:cubicBezTo>
                  <a:cubicBezTo>
                    <a:pt x="3695" y="21600"/>
                    <a:pt x="2274" y="21600"/>
                    <a:pt x="1279" y="20925"/>
                  </a:cubicBezTo>
                  <a:cubicBezTo>
                    <a:pt x="284" y="20250"/>
                    <a:pt x="-284" y="18900"/>
                    <a:pt x="1705" y="15750"/>
                  </a:cubicBezTo>
                  <a:cubicBezTo>
                    <a:pt x="3695" y="12600"/>
                    <a:pt x="8242" y="7650"/>
                    <a:pt x="11937" y="4725"/>
                  </a:cubicBezTo>
                  <a:cubicBezTo>
                    <a:pt x="15632" y="1800"/>
                    <a:pt x="18474" y="900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749847" y="4934956"/>
              <a:ext cx="69107" cy="36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286" fill="norm" stroke="1" extrusionOk="0">
                  <a:moveTo>
                    <a:pt x="20742" y="3783"/>
                  </a:moveTo>
                  <a:cubicBezTo>
                    <a:pt x="16295" y="2169"/>
                    <a:pt x="11848" y="555"/>
                    <a:pt x="8671" y="120"/>
                  </a:cubicBezTo>
                  <a:cubicBezTo>
                    <a:pt x="5495" y="-314"/>
                    <a:pt x="3589" y="431"/>
                    <a:pt x="2001" y="2355"/>
                  </a:cubicBezTo>
                  <a:cubicBezTo>
                    <a:pt x="413" y="4279"/>
                    <a:pt x="-858" y="7383"/>
                    <a:pt x="730" y="10362"/>
                  </a:cubicBezTo>
                  <a:cubicBezTo>
                    <a:pt x="2318" y="13341"/>
                    <a:pt x="6766" y="16196"/>
                    <a:pt x="8989" y="17996"/>
                  </a:cubicBezTo>
                  <a:cubicBezTo>
                    <a:pt x="11213" y="19796"/>
                    <a:pt x="11213" y="20541"/>
                    <a:pt x="11213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704653" y="5151845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200"/>
                    <a:pt x="8743" y="8800"/>
                    <a:pt x="12343" y="5200"/>
                  </a:cubicBezTo>
                  <a:cubicBezTo>
                    <a:pt x="15943" y="1600"/>
                    <a:pt x="1877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886638" y="5119041"/>
              <a:ext cx="97416" cy="13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639" fill="norm" stroke="1" extrusionOk="0">
                  <a:moveTo>
                    <a:pt x="4606" y="3913"/>
                  </a:moveTo>
                  <a:cubicBezTo>
                    <a:pt x="4147" y="7356"/>
                    <a:pt x="3687" y="10800"/>
                    <a:pt x="2998" y="13930"/>
                  </a:cubicBezTo>
                  <a:cubicBezTo>
                    <a:pt x="2308" y="17060"/>
                    <a:pt x="1389" y="19878"/>
                    <a:pt x="700" y="20504"/>
                  </a:cubicBezTo>
                  <a:cubicBezTo>
                    <a:pt x="11" y="21130"/>
                    <a:pt x="-449" y="19565"/>
                    <a:pt x="700" y="16121"/>
                  </a:cubicBezTo>
                  <a:cubicBezTo>
                    <a:pt x="1849" y="12678"/>
                    <a:pt x="4606" y="7356"/>
                    <a:pt x="7364" y="4069"/>
                  </a:cubicBezTo>
                  <a:cubicBezTo>
                    <a:pt x="10121" y="782"/>
                    <a:pt x="12879" y="-470"/>
                    <a:pt x="14947" y="156"/>
                  </a:cubicBezTo>
                  <a:cubicBezTo>
                    <a:pt x="17015" y="782"/>
                    <a:pt x="18394" y="3287"/>
                    <a:pt x="19313" y="6887"/>
                  </a:cubicBezTo>
                  <a:cubicBezTo>
                    <a:pt x="20232" y="10487"/>
                    <a:pt x="20691" y="15182"/>
                    <a:pt x="21151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437818" y="4948645"/>
              <a:ext cx="60586" cy="33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2" fill="norm" stroke="1" extrusionOk="0">
                  <a:moveTo>
                    <a:pt x="12381" y="0"/>
                  </a:moveTo>
                  <a:cubicBezTo>
                    <a:pt x="8657" y="3990"/>
                    <a:pt x="4933" y="7980"/>
                    <a:pt x="2698" y="11282"/>
                  </a:cubicBezTo>
                  <a:cubicBezTo>
                    <a:pt x="464" y="14583"/>
                    <a:pt x="-281" y="17197"/>
                    <a:pt x="91" y="18848"/>
                  </a:cubicBezTo>
                  <a:cubicBezTo>
                    <a:pt x="464" y="20499"/>
                    <a:pt x="1953" y="21187"/>
                    <a:pt x="4560" y="21394"/>
                  </a:cubicBezTo>
                  <a:cubicBezTo>
                    <a:pt x="7167" y="21600"/>
                    <a:pt x="10891" y="21325"/>
                    <a:pt x="13871" y="20775"/>
                  </a:cubicBezTo>
                  <a:cubicBezTo>
                    <a:pt x="16850" y="20224"/>
                    <a:pt x="19085" y="19399"/>
                    <a:pt x="21319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415853" y="5113745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529629" y="5113745"/>
              <a:ext cx="101182" cy="12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63" fill="norm" stroke="1" extrusionOk="0">
                  <a:moveTo>
                    <a:pt x="13333" y="0"/>
                  </a:moveTo>
                  <a:cubicBezTo>
                    <a:pt x="9366" y="2197"/>
                    <a:pt x="5399" y="4393"/>
                    <a:pt x="2974" y="6773"/>
                  </a:cubicBezTo>
                  <a:cubicBezTo>
                    <a:pt x="550" y="9153"/>
                    <a:pt x="-332" y="11715"/>
                    <a:pt x="109" y="14461"/>
                  </a:cubicBezTo>
                  <a:cubicBezTo>
                    <a:pt x="550" y="17207"/>
                    <a:pt x="2313" y="20136"/>
                    <a:pt x="5399" y="20868"/>
                  </a:cubicBezTo>
                  <a:cubicBezTo>
                    <a:pt x="8484" y="21600"/>
                    <a:pt x="12892" y="20136"/>
                    <a:pt x="15978" y="18671"/>
                  </a:cubicBezTo>
                  <a:cubicBezTo>
                    <a:pt x="19064" y="17207"/>
                    <a:pt x="20827" y="15742"/>
                    <a:pt x="21048" y="13180"/>
                  </a:cubicBezTo>
                  <a:cubicBezTo>
                    <a:pt x="21268" y="10617"/>
                    <a:pt x="19946" y="6956"/>
                    <a:pt x="18182" y="4942"/>
                  </a:cubicBezTo>
                  <a:cubicBezTo>
                    <a:pt x="16419" y="2929"/>
                    <a:pt x="14215" y="2563"/>
                    <a:pt x="12231" y="2929"/>
                  </a:cubicBezTo>
                  <a:cubicBezTo>
                    <a:pt x="10248" y="3295"/>
                    <a:pt x="8484" y="4393"/>
                    <a:pt x="6721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014237" y="5110179"/>
              <a:ext cx="220767" cy="16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37" fill="norm" stroke="1" extrusionOk="0">
                  <a:moveTo>
                    <a:pt x="11582" y="5123"/>
                  </a:moveTo>
                  <a:cubicBezTo>
                    <a:pt x="11376" y="3821"/>
                    <a:pt x="11170" y="2520"/>
                    <a:pt x="10656" y="1349"/>
                  </a:cubicBezTo>
                  <a:cubicBezTo>
                    <a:pt x="10142" y="178"/>
                    <a:pt x="9319" y="-863"/>
                    <a:pt x="7467" y="1089"/>
                  </a:cubicBezTo>
                  <a:cubicBezTo>
                    <a:pt x="5616" y="3041"/>
                    <a:pt x="2736" y="7985"/>
                    <a:pt x="1296" y="11108"/>
                  </a:cubicBezTo>
                  <a:cubicBezTo>
                    <a:pt x="-144" y="14231"/>
                    <a:pt x="-144" y="15532"/>
                    <a:pt x="165" y="16703"/>
                  </a:cubicBezTo>
                  <a:cubicBezTo>
                    <a:pt x="473" y="17874"/>
                    <a:pt x="1090" y="18915"/>
                    <a:pt x="2839" y="18395"/>
                  </a:cubicBezTo>
                  <a:cubicBezTo>
                    <a:pt x="4587" y="17874"/>
                    <a:pt x="7467" y="15792"/>
                    <a:pt x="9113" y="13320"/>
                  </a:cubicBezTo>
                  <a:cubicBezTo>
                    <a:pt x="10759" y="10848"/>
                    <a:pt x="11170" y="7985"/>
                    <a:pt x="11376" y="7204"/>
                  </a:cubicBezTo>
                  <a:cubicBezTo>
                    <a:pt x="11582" y="6424"/>
                    <a:pt x="11582" y="7725"/>
                    <a:pt x="12405" y="9937"/>
                  </a:cubicBezTo>
                  <a:cubicBezTo>
                    <a:pt x="13227" y="12149"/>
                    <a:pt x="14873" y="15272"/>
                    <a:pt x="16519" y="17224"/>
                  </a:cubicBezTo>
                  <a:cubicBezTo>
                    <a:pt x="18165" y="19176"/>
                    <a:pt x="19810" y="19956"/>
                    <a:pt x="21456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556053" y="5673015"/>
              <a:ext cx="102445" cy="4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75" fill="norm" stroke="1" extrusionOk="0">
                  <a:moveTo>
                    <a:pt x="3112" y="5624"/>
                  </a:moveTo>
                  <a:cubicBezTo>
                    <a:pt x="3112" y="7729"/>
                    <a:pt x="3112" y="9833"/>
                    <a:pt x="3760" y="12270"/>
                  </a:cubicBezTo>
                  <a:cubicBezTo>
                    <a:pt x="4408" y="14707"/>
                    <a:pt x="5704" y="17477"/>
                    <a:pt x="6352" y="19193"/>
                  </a:cubicBezTo>
                  <a:cubicBezTo>
                    <a:pt x="7000" y="20910"/>
                    <a:pt x="7000" y="21575"/>
                    <a:pt x="6568" y="21575"/>
                  </a:cubicBezTo>
                  <a:cubicBezTo>
                    <a:pt x="6136" y="21575"/>
                    <a:pt x="5272" y="20910"/>
                    <a:pt x="3976" y="18750"/>
                  </a:cubicBezTo>
                  <a:cubicBezTo>
                    <a:pt x="2680" y="16590"/>
                    <a:pt x="952" y="12935"/>
                    <a:pt x="304" y="9778"/>
                  </a:cubicBezTo>
                  <a:cubicBezTo>
                    <a:pt x="-344" y="6621"/>
                    <a:pt x="88" y="3963"/>
                    <a:pt x="1168" y="2412"/>
                  </a:cubicBezTo>
                  <a:cubicBezTo>
                    <a:pt x="2248" y="861"/>
                    <a:pt x="3976" y="418"/>
                    <a:pt x="5920" y="197"/>
                  </a:cubicBezTo>
                  <a:cubicBezTo>
                    <a:pt x="7864" y="-25"/>
                    <a:pt x="10024" y="-25"/>
                    <a:pt x="12184" y="30"/>
                  </a:cubicBezTo>
                  <a:cubicBezTo>
                    <a:pt x="14344" y="86"/>
                    <a:pt x="16504" y="197"/>
                    <a:pt x="18232" y="640"/>
                  </a:cubicBezTo>
                  <a:cubicBezTo>
                    <a:pt x="19960" y="1083"/>
                    <a:pt x="21256" y="1858"/>
                    <a:pt x="20824" y="2910"/>
                  </a:cubicBezTo>
                  <a:cubicBezTo>
                    <a:pt x="20392" y="3963"/>
                    <a:pt x="18232" y="5292"/>
                    <a:pt x="16288" y="6123"/>
                  </a:cubicBezTo>
                  <a:cubicBezTo>
                    <a:pt x="14344" y="6953"/>
                    <a:pt x="12616" y="7286"/>
                    <a:pt x="10888" y="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729480" y="5640795"/>
              <a:ext cx="79291" cy="18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329" fill="norm" stroke="1" extrusionOk="0">
                  <a:moveTo>
                    <a:pt x="17966" y="5760"/>
                  </a:moveTo>
                  <a:cubicBezTo>
                    <a:pt x="15806" y="5040"/>
                    <a:pt x="13646" y="4320"/>
                    <a:pt x="11216" y="4080"/>
                  </a:cubicBezTo>
                  <a:cubicBezTo>
                    <a:pt x="8786" y="3840"/>
                    <a:pt x="6086" y="4080"/>
                    <a:pt x="3656" y="6480"/>
                  </a:cubicBezTo>
                  <a:cubicBezTo>
                    <a:pt x="1226" y="8880"/>
                    <a:pt x="-934" y="13440"/>
                    <a:pt x="416" y="16440"/>
                  </a:cubicBezTo>
                  <a:cubicBezTo>
                    <a:pt x="1766" y="19440"/>
                    <a:pt x="6626" y="20880"/>
                    <a:pt x="10406" y="21240"/>
                  </a:cubicBezTo>
                  <a:cubicBezTo>
                    <a:pt x="14186" y="21600"/>
                    <a:pt x="16886" y="20880"/>
                    <a:pt x="18506" y="18960"/>
                  </a:cubicBezTo>
                  <a:cubicBezTo>
                    <a:pt x="20126" y="17040"/>
                    <a:pt x="20666" y="13920"/>
                    <a:pt x="19856" y="11160"/>
                  </a:cubicBezTo>
                  <a:cubicBezTo>
                    <a:pt x="19046" y="8400"/>
                    <a:pt x="16886" y="6000"/>
                    <a:pt x="16346" y="4200"/>
                  </a:cubicBezTo>
                  <a:cubicBezTo>
                    <a:pt x="15806" y="2400"/>
                    <a:pt x="16886" y="1200"/>
                    <a:pt x="17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851174" y="5512303"/>
              <a:ext cx="31280" cy="33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26" fill="norm" stroke="1" extrusionOk="0">
                  <a:moveTo>
                    <a:pt x="4000" y="1704"/>
                  </a:moveTo>
                  <a:cubicBezTo>
                    <a:pt x="2560" y="765"/>
                    <a:pt x="1120" y="-174"/>
                    <a:pt x="400" y="27"/>
                  </a:cubicBezTo>
                  <a:cubicBezTo>
                    <a:pt x="-320" y="228"/>
                    <a:pt x="-320" y="1570"/>
                    <a:pt x="2560" y="4253"/>
                  </a:cubicBezTo>
                  <a:cubicBezTo>
                    <a:pt x="5440" y="6937"/>
                    <a:pt x="11200" y="10961"/>
                    <a:pt x="14800" y="14047"/>
                  </a:cubicBezTo>
                  <a:cubicBezTo>
                    <a:pt x="18400" y="17133"/>
                    <a:pt x="19840" y="19279"/>
                    <a:pt x="2128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939040" y="5672545"/>
              <a:ext cx="133121" cy="3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96" fill="norm" stroke="1" extrusionOk="0">
                  <a:moveTo>
                    <a:pt x="1102" y="0"/>
                  </a:moveTo>
                  <a:cubicBezTo>
                    <a:pt x="427" y="571"/>
                    <a:pt x="-248" y="1143"/>
                    <a:pt x="89" y="1886"/>
                  </a:cubicBezTo>
                  <a:cubicBezTo>
                    <a:pt x="427" y="2629"/>
                    <a:pt x="1777" y="3543"/>
                    <a:pt x="3296" y="3943"/>
                  </a:cubicBezTo>
                  <a:cubicBezTo>
                    <a:pt x="4814" y="4343"/>
                    <a:pt x="6502" y="4229"/>
                    <a:pt x="8358" y="3771"/>
                  </a:cubicBezTo>
                  <a:cubicBezTo>
                    <a:pt x="10215" y="3314"/>
                    <a:pt x="12240" y="2514"/>
                    <a:pt x="13590" y="1829"/>
                  </a:cubicBezTo>
                  <a:cubicBezTo>
                    <a:pt x="14940" y="1143"/>
                    <a:pt x="15615" y="571"/>
                    <a:pt x="15783" y="629"/>
                  </a:cubicBezTo>
                  <a:cubicBezTo>
                    <a:pt x="15952" y="686"/>
                    <a:pt x="15615" y="1371"/>
                    <a:pt x="15952" y="3314"/>
                  </a:cubicBezTo>
                  <a:cubicBezTo>
                    <a:pt x="16289" y="5257"/>
                    <a:pt x="17302" y="8457"/>
                    <a:pt x="18315" y="11200"/>
                  </a:cubicBezTo>
                  <a:cubicBezTo>
                    <a:pt x="19327" y="13943"/>
                    <a:pt x="20340" y="16229"/>
                    <a:pt x="20846" y="17657"/>
                  </a:cubicBezTo>
                  <a:cubicBezTo>
                    <a:pt x="21352" y="19086"/>
                    <a:pt x="21352" y="19657"/>
                    <a:pt x="20846" y="20171"/>
                  </a:cubicBezTo>
                  <a:cubicBezTo>
                    <a:pt x="20340" y="20686"/>
                    <a:pt x="19327" y="21143"/>
                    <a:pt x="17808" y="21371"/>
                  </a:cubicBezTo>
                  <a:cubicBezTo>
                    <a:pt x="16289" y="21600"/>
                    <a:pt x="14265" y="21600"/>
                    <a:pt x="12408" y="20629"/>
                  </a:cubicBezTo>
                  <a:cubicBezTo>
                    <a:pt x="10552" y="19657"/>
                    <a:pt x="8865" y="17714"/>
                    <a:pt x="8358" y="16000"/>
                  </a:cubicBezTo>
                  <a:cubicBezTo>
                    <a:pt x="7852" y="14286"/>
                    <a:pt x="8527" y="12800"/>
                    <a:pt x="9202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111053" y="5652460"/>
              <a:ext cx="88901" cy="15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770"/>
                  </a:moveTo>
                  <a:cubicBezTo>
                    <a:pt x="1029" y="7440"/>
                    <a:pt x="2057" y="12110"/>
                    <a:pt x="2829" y="15467"/>
                  </a:cubicBezTo>
                  <a:cubicBezTo>
                    <a:pt x="3600" y="18824"/>
                    <a:pt x="4114" y="20867"/>
                    <a:pt x="3857" y="21013"/>
                  </a:cubicBezTo>
                  <a:cubicBezTo>
                    <a:pt x="3600" y="21159"/>
                    <a:pt x="2571" y="19408"/>
                    <a:pt x="2057" y="16489"/>
                  </a:cubicBezTo>
                  <a:cubicBezTo>
                    <a:pt x="1543" y="13570"/>
                    <a:pt x="1543" y="9483"/>
                    <a:pt x="2571" y="6273"/>
                  </a:cubicBezTo>
                  <a:cubicBezTo>
                    <a:pt x="3600" y="3062"/>
                    <a:pt x="5657" y="727"/>
                    <a:pt x="7457" y="143"/>
                  </a:cubicBezTo>
                  <a:cubicBezTo>
                    <a:pt x="9257" y="-441"/>
                    <a:pt x="10800" y="727"/>
                    <a:pt x="13114" y="4375"/>
                  </a:cubicBezTo>
                  <a:cubicBezTo>
                    <a:pt x="15429" y="8024"/>
                    <a:pt x="18514" y="14154"/>
                    <a:pt x="21600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257103" y="5682982"/>
              <a:ext cx="51346" cy="1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708" fill="norm" stroke="1" extrusionOk="0">
                  <a:moveTo>
                    <a:pt x="12960" y="361"/>
                  </a:moveTo>
                  <a:cubicBezTo>
                    <a:pt x="8640" y="23"/>
                    <a:pt x="4320" y="-314"/>
                    <a:pt x="2160" y="530"/>
                  </a:cubicBezTo>
                  <a:cubicBezTo>
                    <a:pt x="0" y="1373"/>
                    <a:pt x="0" y="3398"/>
                    <a:pt x="0" y="6099"/>
                  </a:cubicBezTo>
                  <a:cubicBezTo>
                    <a:pt x="0" y="8799"/>
                    <a:pt x="0" y="12174"/>
                    <a:pt x="864" y="14705"/>
                  </a:cubicBezTo>
                  <a:cubicBezTo>
                    <a:pt x="1728" y="17236"/>
                    <a:pt x="3456" y="18924"/>
                    <a:pt x="6480" y="19936"/>
                  </a:cubicBezTo>
                  <a:cubicBezTo>
                    <a:pt x="9504" y="20949"/>
                    <a:pt x="13824" y="21286"/>
                    <a:pt x="16848" y="18924"/>
                  </a:cubicBezTo>
                  <a:cubicBezTo>
                    <a:pt x="19872" y="16561"/>
                    <a:pt x="21600" y="11499"/>
                    <a:pt x="20736" y="8124"/>
                  </a:cubicBezTo>
                  <a:cubicBezTo>
                    <a:pt x="19872" y="4748"/>
                    <a:pt x="16416" y="3061"/>
                    <a:pt x="12960" y="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346003" y="5653951"/>
              <a:ext cx="177801" cy="12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4106"/>
                  </a:moveTo>
                  <a:cubicBezTo>
                    <a:pt x="1286" y="4803"/>
                    <a:pt x="2571" y="5500"/>
                    <a:pt x="3343" y="7764"/>
                  </a:cubicBezTo>
                  <a:cubicBezTo>
                    <a:pt x="4114" y="10029"/>
                    <a:pt x="4371" y="13861"/>
                    <a:pt x="4371" y="16648"/>
                  </a:cubicBezTo>
                  <a:cubicBezTo>
                    <a:pt x="4371" y="19435"/>
                    <a:pt x="4114" y="21177"/>
                    <a:pt x="3857" y="21003"/>
                  </a:cubicBezTo>
                  <a:cubicBezTo>
                    <a:pt x="3600" y="20829"/>
                    <a:pt x="3343" y="18738"/>
                    <a:pt x="3600" y="15777"/>
                  </a:cubicBezTo>
                  <a:cubicBezTo>
                    <a:pt x="3857" y="12816"/>
                    <a:pt x="4629" y="8983"/>
                    <a:pt x="5529" y="6545"/>
                  </a:cubicBezTo>
                  <a:cubicBezTo>
                    <a:pt x="6429" y="4106"/>
                    <a:pt x="7457" y="3061"/>
                    <a:pt x="8100" y="3409"/>
                  </a:cubicBezTo>
                  <a:cubicBezTo>
                    <a:pt x="8743" y="3758"/>
                    <a:pt x="9000" y="5500"/>
                    <a:pt x="9643" y="7416"/>
                  </a:cubicBezTo>
                  <a:cubicBezTo>
                    <a:pt x="10286" y="9332"/>
                    <a:pt x="11314" y="11422"/>
                    <a:pt x="11957" y="11422"/>
                  </a:cubicBezTo>
                  <a:cubicBezTo>
                    <a:pt x="12600" y="11422"/>
                    <a:pt x="12857" y="9332"/>
                    <a:pt x="13243" y="7242"/>
                  </a:cubicBezTo>
                  <a:cubicBezTo>
                    <a:pt x="13629" y="5151"/>
                    <a:pt x="14143" y="3061"/>
                    <a:pt x="15043" y="1667"/>
                  </a:cubicBezTo>
                  <a:cubicBezTo>
                    <a:pt x="15943" y="274"/>
                    <a:pt x="17229" y="-423"/>
                    <a:pt x="18129" y="274"/>
                  </a:cubicBezTo>
                  <a:cubicBezTo>
                    <a:pt x="19029" y="971"/>
                    <a:pt x="19543" y="3061"/>
                    <a:pt x="20057" y="6719"/>
                  </a:cubicBezTo>
                  <a:cubicBezTo>
                    <a:pt x="20571" y="10377"/>
                    <a:pt x="21086" y="15603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574603" y="5685245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587303" y="562174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626411" y="5445694"/>
              <a:ext cx="170443" cy="29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7" fill="norm" stroke="1" extrusionOk="0">
                  <a:moveTo>
                    <a:pt x="11073" y="17923"/>
                  </a:moveTo>
                  <a:cubicBezTo>
                    <a:pt x="10806" y="17152"/>
                    <a:pt x="10540" y="16381"/>
                    <a:pt x="9740" y="15841"/>
                  </a:cubicBezTo>
                  <a:cubicBezTo>
                    <a:pt x="8940" y="15301"/>
                    <a:pt x="7606" y="14992"/>
                    <a:pt x="6273" y="15146"/>
                  </a:cubicBezTo>
                  <a:cubicBezTo>
                    <a:pt x="4940" y="15301"/>
                    <a:pt x="3606" y="15918"/>
                    <a:pt x="2540" y="16535"/>
                  </a:cubicBezTo>
                  <a:cubicBezTo>
                    <a:pt x="1473" y="17152"/>
                    <a:pt x="673" y="17769"/>
                    <a:pt x="273" y="18541"/>
                  </a:cubicBezTo>
                  <a:cubicBezTo>
                    <a:pt x="-127" y="19312"/>
                    <a:pt x="-127" y="20238"/>
                    <a:pt x="540" y="20623"/>
                  </a:cubicBezTo>
                  <a:cubicBezTo>
                    <a:pt x="1206" y="21009"/>
                    <a:pt x="2540" y="20855"/>
                    <a:pt x="3606" y="20469"/>
                  </a:cubicBezTo>
                  <a:cubicBezTo>
                    <a:pt x="4673" y="20083"/>
                    <a:pt x="5473" y="19466"/>
                    <a:pt x="6140" y="19543"/>
                  </a:cubicBezTo>
                  <a:cubicBezTo>
                    <a:pt x="6806" y="19621"/>
                    <a:pt x="7340" y="20392"/>
                    <a:pt x="8273" y="20855"/>
                  </a:cubicBezTo>
                  <a:cubicBezTo>
                    <a:pt x="9206" y="21318"/>
                    <a:pt x="10540" y="21472"/>
                    <a:pt x="11740" y="21241"/>
                  </a:cubicBezTo>
                  <a:cubicBezTo>
                    <a:pt x="12940" y="21009"/>
                    <a:pt x="14006" y="20392"/>
                    <a:pt x="15606" y="17923"/>
                  </a:cubicBezTo>
                  <a:cubicBezTo>
                    <a:pt x="17206" y="15455"/>
                    <a:pt x="19340" y="11135"/>
                    <a:pt x="20406" y="8126"/>
                  </a:cubicBezTo>
                  <a:cubicBezTo>
                    <a:pt x="21473" y="5118"/>
                    <a:pt x="21473" y="3421"/>
                    <a:pt x="21340" y="2186"/>
                  </a:cubicBezTo>
                  <a:cubicBezTo>
                    <a:pt x="21206" y="952"/>
                    <a:pt x="20940" y="181"/>
                    <a:pt x="20273" y="26"/>
                  </a:cubicBezTo>
                  <a:cubicBezTo>
                    <a:pt x="19606" y="-128"/>
                    <a:pt x="18540" y="335"/>
                    <a:pt x="17740" y="2726"/>
                  </a:cubicBezTo>
                  <a:cubicBezTo>
                    <a:pt x="16940" y="5118"/>
                    <a:pt x="16406" y="9438"/>
                    <a:pt x="16406" y="12446"/>
                  </a:cubicBezTo>
                  <a:cubicBezTo>
                    <a:pt x="16406" y="15455"/>
                    <a:pt x="16940" y="17152"/>
                    <a:pt x="17873" y="18309"/>
                  </a:cubicBezTo>
                  <a:cubicBezTo>
                    <a:pt x="18806" y="19466"/>
                    <a:pt x="20140" y="20083"/>
                    <a:pt x="21473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1215400" y="5550157"/>
              <a:ext cx="73398" cy="30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422" fill="norm" stroke="1" extrusionOk="0">
                  <a:moveTo>
                    <a:pt x="19417" y="3296"/>
                  </a:moveTo>
                  <a:cubicBezTo>
                    <a:pt x="20001" y="2541"/>
                    <a:pt x="20585" y="1786"/>
                    <a:pt x="20001" y="1106"/>
                  </a:cubicBezTo>
                  <a:cubicBezTo>
                    <a:pt x="19417" y="426"/>
                    <a:pt x="17666" y="-178"/>
                    <a:pt x="14747" y="49"/>
                  </a:cubicBezTo>
                  <a:cubicBezTo>
                    <a:pt x="11828" y="275"/>
                    <a:pt x="7742" y="1332"/>
                    <a:pt x="4531" y="3674"/>
                  </a:cubicBezTo>
                  <a:cubicBezTo>
                    <a:pt x="1320" y="6015"/>
                    <a:pt x="-1015" y="9640"/>
                    <a:pt x="444" y="12812"/>
                  </a:cubicBezTo>
                  <a:cubicBezTo>
                    <a:pt x="1904" y="15984"/>
                    <a:pt x="7158" y="18703"/>
                    <a:pt x="1241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1209047" y="5702178"/>
              <a:ext cx="222807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499" y="18955"/>
                  </a:moveTo>
                  <a:cubicBezTo>
                    <a:pt x="1888" y="17192"/>
                    <a:pt x="1276" y="15429"/>
                    <a:pt x="767" y="13445"/>
                  </a:cubicBezTo>
                  <a:cubicBezTo>
                    <a:pt x="258" y="11461"/>
                    <a:pt x="-150" y="9257"/>
                    <a:pt x="54" y="7494"/>
                  </a:cubicBezTo>
                  <a:cubicBezTo>
                    <a:pt x="258" y="5731"/>
                    <a:pt x="1073" y="4408"/>
                    <a:pt x="2499" y="3306"/>
                  </a:cubicBezTo>
                  <a:cubicBezTo>
                    <a:pt x="3925" y="2204"/>
                    <a:pt x="5963" y="1322"/>
                    <a:pt x="7492" y="1102"/>
                  </a:cubicBezTo>
                  <a:cubicBezTo>
                    <a:pt x="9020" y="882"/>
                    <a:pt x="10039" y="1322"/>
                    <a:pt x="10548" y="2645"/>
                  </a:cubicBezTo>
                  <a:cubicBezTo>
                    <a:pt x="11058" y="3967"/>
                    <a:pt x="11058" y="6171"/>
                    <a:pt x="11159" y="8596"/>
                  </a:cubicBezTo>
                  <a:cubicBezTo>
                    <a:pt x="11261" y="11020"/>
                    <a:pt x="11465" y="13665"/>
                    <a:pt x="11669" y="13886"/>
                  </a:cubicBezTo>
                  <a:cubicBezTo>
                    <a:pt x="11873" y="14106"/>
                    <a:pt x="12076" y="11902"/>
                    <a:pt x="12484" y="9918"/>
                  </a:cubicBezTo>
                  <a:cubicBezTo>
                    <a:pt x="12892" y="7935"/>
                    <a:pt x="13503" y="6171"/>
                    <a:pt x="14318" y="4188"/>
                  </a:cubicBezTo>
                  <a:cubicBezTo>
                    <a:pt x="15133" y="2204"/>
                    <a:pt x="16152" y="0"/>
                    <a:pt x="16967" y="0"/>
                  </a:cubicBezTo>
                  <a:cubicBezTo>
                    <a:pt x="17782" y="0"/>
                    <a:pt x="18393" y="2204"/>
                    <a:pt x="19107" y="6171"/>
                  </a:cubicBezTo>
                  <a:cubicBezTo>
                    <a:pt x="19820" y="10139"/>
                    <a:pt x="20635" y="15869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406203" y="6301195"/>
              <a:ext cx="146051" cy="14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0"/>
                  </a:moveTo>
                  <a:cubicBezTo>
                    <a:pt x="2191" y="4447"/>
                    <a:pt x="4383" y="8894"/>
                    <a:pt x="5791" y="12071"/>
                  </a:cubicBezTo>
                  <a:cubicBezTo>
                    <a:pt x="7200" y="15247"/>
                    <a:pt x="7826" y="17153"/>
                    <a:pt x="8609" y="18741"/>
                  </a:cubicBezTo>
                  <a:cubicBezTo>
                    <a:pt x="9391" y="20329"/>
                    <a:pt x="10330" y="21600"/>
                    <a:pt x="11270" y="21124"/>
                  </a:cubicBezTo>
                  <a:cubicBezTo>
                    <a:pt x="12209" y="20647"/>
                    <a:pt x="13148" y="18424"/>
                    <a:pt x="14087" y="14929"/>
                  </a:cubicBezTo>
                  <a:cubicBezTo>
                    <a:pt x="15026" y="11435"/>
                    <a:pt x="15965" y="6671"/>
                    <a:pt x="17217" y="3971"/>
                  </a:cubicBezTo>
                  <a:cubicBezTo>
                    <a:pt x="18470" y="1271"/>
                    <a:pt x="20035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600376" y="6288495"/>
              <a:ext cx="217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00"/>
                    <a:pt x="-1443" y="10400"/>
                    <a:pt x="1502" y="14000"/>
                  </a:cubicBezTo>
                  <a:cubicBezTo>
                    <a:pt x="4448" y="17600"/>
                    <a:pt x="12302" y="196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610130" y="6207644"/>
              <a:ext cx="43724" cy="16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78" fill="norm" stroke="1" extrusionOk="0">
                  <a:moveTo>
                    <a:pt x="5818" y="21378"/>
                  </a:moveTo>
                  <a:cubicBezTo>
                    <a:pt x="3761" y="15286"/>
                    <a:pt x="1704" y="9193"/>
                    <a:pt x="676" y="5455"/>
                  </a:cubicBezTo>
                  <a:cubicBezTo>
                    <a:pt x="-353" y="1716"/>
                    <a:pt x="-353" y="332"/>
                    <a:pt x="1704" y="55"/>
                  </a:cubicBezTo>
                  <a:cubicBezTo>
                    <a:pt x="3761" y="-222"/>
                    <a:pt x="7876" y="609"/>
                    <a:pt x="11476" y="1301"/>
                  </a:cubicBezTo>
                  <a:cubicBezTo>
                    <a:pt x="15076" y="1993"/>
                    <a:pt x="18161" y="2547"/>
                    <a:pt x="21247" y="3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682723" y="6264040"/>
              <a:ext cx="123531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1" fill="norm" stroke="1" extrusionOk="0">
                  <a:moveTo>
                    <a:pt x="11481" y="3242"/>
                  </a:moveTo>
                  <a:cubicBezTo>
                    <a:pt x="10383" y="1726"/>
                    <a:pt x="9285" y="210"/>
                    <a:pt x="7820" y="20"/>
                  </a:cubicBezTo>
                  <a:cubicBezTo>
                    <a:pt x="6356" y="-169"/>
                    <a:pt x="4525" y="968"/>
                    <a:pt x="3061" y="3810"/>
                  </a:cubicBezTo>
                  <a:cubicBezTo>
                    <a:pt x="1597" y="6652"/>
                    <a:pt x="498" y="11199"/>
                    <a:pt x="132" y="14610"/>
                  </a:cubicBezTo>
                  <a:cubicBezTo>
                    <a:pt x="-234" y="18020"/>
                    <a:pt x="132" y="20294"/>
                    <a:pt x="1597" y="20863"/>
                  </a:cubicBezTo>
                  <a:cubicBezTo>
                    <a:pt x="3061" y="21431"/>
                    <a:pt x="5624" y="20294"/>
                    <a:pt x="7637" y="17831"/>
                  </a:cubicBezTo>
                  <a:cubicBezTo>
                    <a:pt x="9651" y="15368"/>
                    <a:pt x="11115" y="11578"/>
                    <a:pt x="12213" y="8547"/>
                  </a:cubicBezTo>
                  <a:cubicBezTo>
                    <a:pt x="13312" y="5515"/>
                    <a:pt x="14044" y="3242"/>
                    <a:pt x="14776" y="3242"/>
                  </a:cubicBezTo>
                  <a:cubicBezTo>
                    <a:pt x="15508" y="3242"/>
                    <a:pt x="16241" y="5515"/>
                    <a:pt x="17339" y="8926"/>
                  </a:cubicBezTo>
                  <a:cubicBezTo>
                    <a:pt x="18437" y="12336"/>
                    <a:pt x="19902" y="16884"/>
                    <a:pt x="2136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326953" y="6224995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086"/>
                    <a:pt x="7855" y="6171"/>
                    <a:pt x="11455" y="9771"/>
                  </a:cubicBezTo>
                  <a:cubicBezTo>
                    <a:pt x="15055" y="13371"/>
                    <a:pt x="1832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217275" y="6174195"/>
              <a:ext cx="3065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21" y="21600"/>
                  </a:moveTo>
                  <a:cubicBezTo>
                    <a:pt x="-27" y="19886"/>
                    <a:pt x="-175" y="18171"/>
                    <a:pt x="565" y="16114"/>
                  </a:cubicBezTo>
                  <a:cubicBezTo>
                    <a:pt x="1304" y="14057"/>
                    <a:pt x="2932" y="11657"/>
                    <a:pt x="6557" y="8914"/>
                  </a:cubicBezTo>
                  <a:cubicBezTo>
                    <a:pt x="10181" y="6171"/>
                    <a:pt x="15803" y="3086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442165" y="6346592"/>
              <a:ext cx="100689" cy="15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39" fill="norm" stroke="1" extrusionOk="0">
                  <a:moveTo>
                    <a:pt x="13306" y="2463"/>
                  </a:moveTo>
                  <a:cubicBezTo>
                    <a:pt x="11956" y="1311"/>
                    <a:pt x="10606" y="159"/>
                    <a:pt x="9031" y="15"/>
                  </a:cubicBezTo>
                  <a:cubicBezTo>
                    <a:pt x="7456" y="-129"/>
                    <a:pt x="5656" y="735"/>
                    <a:pt x="4081" y="3471"/>
                  </a:cubicBezTo>
                  <a:cubicBezTo>
                    <a:pt x="2506" y="6207"/>
                    <a:pt x="1156" y="10815"/>
                    <a:pt x="481" y="13839"/>
                  </a:cubicBezTo>
                  <a:cubicBezTo>
                    <a:pt x="-194" y="16863"/>
                    <a:pt x="-194" y="18303"/>
                    <a:pt x="706" y="19455"/>
                  </a:cubicBezTo>
                  <a:cubicBezTo>
                    <a:pt x="1606" y="20607"/>
                    <a:pt x="3406" y="21471"/>
                    <a:pt x="4981" y="21183"/>
                  </a:cubicBezTo>
                  <a:cubicBezTo>
                    <a:pt x="6556" y="20895"/>
                    <a:pt x="7906" y="19455"/>
                    <a:pt x="9031" y="17871"/>
                  </a:cubicBezTo>
                  <a:cubicBezTo>
                    <a:pt x="10156" y="16287"/>
                    <a:pt x="11056" y="14559"/>
                    <a:pt x="11956" y="12543"/>
                  </a:cubicBezTo>
                  <a:cubicBezTo>
                    <a:pt x="12856" y="10527"/>
                    <a:pt x="13756" y="8223"/>
                    <a:pt x="14656" y="8511"/>
                  </a:cubicBezTo>
                  <a:cubicBezTo>
                    <a:pt x="15556" y="8799"/>
                    <a:pt x="16456" y="11679"/>
                    <a:pt x="17581" y="13839"/>
                  </a:cubicBezTo>
                  <a:cubicBezTo>
                    <a:pt x="18706" y="15999"/>
                    <a:pt x="20056" y="17439"/>
                    <a:pt x="21406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578837" y="6356228"/>
              <a:ext cx="121759" cy="27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5" fill="norm" stroke="1" extrusionOk="0">
                  <a:moveTo>
                    <a:pt x="1490" y="655"/>
                  </a:moveTo>
                  <a:cubicBezTo>
                    <a:pt x="745" y="1473"/>
                    <a:pt x="0" y="2291"/>
                    <a:pt x="0" y="3109"/>
                  </a:cubicBezTo>
                  <a:cubicBezTo>
                    <a:pt x="0" y="3927"/>
                    <a:pt x="745" y="4745"/>
                    <a:pt x="2979" y="5073"/>
                  </a:cubicBezTo>
                  <a:cubicBezTo>
                    <a:pt x="5214" y="5400"/>
                    <a:pt x="8938" y="5236"/>
                    <a:pt x="11172" y="4582"/>
                  </a:cubicBezTo>
                  <a:cubicBezTo>
                    <a:pt x="13407" y="3927"/>
                    <a:pt x="14152" y="2782"/>
                    <a:pt x="14524" y="1800"/>
                  </a:cubicBezTo>
                  <a:cubicBezTo>
                    <a:pt x="14897" y="818"/>
                    <a:pt x="14897" y="0"/>
                    <a:pt x="14524" y="0"/>
                  </a:cubicBezTo>
                  <a:cubicBezTo>
                    <a:pt x="14152" y="0"/>
                    <a:pt x="13407" y="818"/>
                    <a:pt x="13966" y="2864"/>
                  </a:cubicBezTo>
                  <a:cubicBezTo>
                    <a:pt x="14524" y="4909"/>
                    <a:pt x="16386" y="8182"/>
                    <a:pt x="17876" y="10964"/>
                  </a:cubicBezTo>
                  <a:cubicBezTo>
                    <a:pt x="19366" y="13745"/>
                    <a:pt x="20483" y="16036"/>
                    <a:pt x="21041" y="17673"/>
                  </a:cubicBezTo>
                  <a:cubicBezTo>
                    <a:pt x="21600" y="19309"/>
                    <a:pt x="21600" y="20291"/>
                    <a:pt x="20669" y="20864"/>
                  </a:cubicBezTo>
                  <a:cubicBezTo>
                    <a:pt x="19738" y="21436"/>
                    <a:pt x="17876" y="21600"/>
                    <a:pt x="16386" y="21355"/>
                  </a:cubicBezTo>
                  <a:cubicBezTo>
                    <a:pt x="14897" y="21109"/>
                    <a:pt x="13779" y="20455"/>
                    <a:pt x="12662" y="18982"/>
                  </a:cubicBezTo>
                  <a:cubicBezTo>
                    <a:pt x="11545" y="17509"/>
                    <a:pt x="10428" y="15218"/>
                    <a:pt x="9310" y="12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727003" y="6110695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11"/>
                    <a:pt x="0" y="5821"/>
                    <a:pt x="3600" y="9421"/>
                  </a:cubicBezTo>
                  <a:cubicBezTo>
                    <a:pt x="7200" y="13021"/>
                    <a:pt x="14400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799768" y="6282145"/>
              <a:ext cx="63030" cy="1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225" fill="norm" stroke="1" extrusionOk="0">
                  <a:moveTo>
                    <a:pt x="13672" y="2125"/>
                  </a:moveTo>
                  <a:cubicBezTo>
                    <a:pt x="10189" y="1416"/>
                    <a:pt x="6705" y="708"/>
                    <a:pt x="4266" y="1416"/>
                  </a:cubicBezTo>
                  <a:cubicBezTo>
                    <a:pt x="1827" y="2125"/>
                    <a:pt x="434" y="4249"/>
                    <a:pt x="85" y="7082"/>
                  </a:cubicBezTo>
                  <a:cubicBezTo>
                    <a:pt x="-263" y="9915"/>
                    <a:pt x="434" y="13456"/>
                    <a:pt x="2524" y="16111"/>
                  </a:cubicBezTo>
                  <a:cubicBezTo>
                    <a:pt x="4614" y="18767"/>
                    <a:pt x="8098" y="20538"/>
                    <a:pt x="11582" y="21069"/>
                  </a:cubicBezTo>
                  <a:cubicBezTo>
                    <a:pt x="15066" y="21600"/>
                    <a:pt x="18550" y="20892"/>
                    <a:pt x="19943" y="17174"/>
                  </a:cubicBezTo>
                  <a:cubicBezTo>
                    <a:pt x="21337" y="13456"/>
                    <a:pt x="20640" y="6728"/>
                    <a:pt x="19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885753" y="6218645"/>
              <a:ext cx="99951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9" fill="norm" stroke="1" extrusionOk="0">
                  <a:moveTo>
                    <a:pt x="0" y="4629"/>
                  </a:moveTo>
                  <a:cubicBezTo>
                    <a:pt x="1350" y="3600"/>
                    <a:pt x="2700" y="2571"/>
                    <a:pt x="4500" y="2314"/>
                  </a:cubicBezTo>
                  <a:cubicBezTo>
                    <a:pt x="6300" y="2057"/>
                    <a:pt x="8550" y="2571"/>
                    <a:pt x="11475" y="5271"/>
                  </a:cubicBezTo>
                  <a:cubicBezTo>
                    <a:pt x="14400" y="7971"/>
                    <a:pt x="18000" y="12857"/>
                    <a:pt x="19800" y="15943"/>
                  </a:cubicBezTo>
                  <a:cubicBezTo>
                    <a:pt x="21600" y="19029"/>
                    <a:pt x="21600" y="20314"/>
                    <a:pt x="20475" y="20957"/>
                  </a:cubicBezTo>
                  <a:cubicBezTo>
                    <a:pt x="19350" y="21600"/>
                    <a:pt x="17100" y="21600"/>
                    <a:pt x="15750" y="20957"/>
                  </a:cubicBezTo>
                  <a:cubicBezTo>
                    <a:pt x="14400" y="20314"/>
                    <a:pt x="13950" y="19029"/>
                    <a:pt x="13500" y="16200"/>
                  </a:cubicBezTo>
                  <a:cubicBezTo>
                    <a:pt x="13050" y="13371"/>
                    <a:pt x="12600" y="9000"/>
                    <a:pt x="13725" y="6043"/>
                  </a:cubicBezTo>
                  <a:cubicBezTo>
                    <a:pt x="14850" y="3086"/>
                    <a:pt x="17550" y="1543"/>
                    <a:pt x="20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019103" y="607894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049921" y="6218645"/>
              <a:ext cx="84700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343" fill="norm" stroke="1" extrusionOk="0">
                  <a:moveTo>
                    <a:pt x="14112" y="1580"/>
                  </a:moveTo>
                  <a:cubicBezTo>
                    <a:pt x="12055" y="790"/>
                    <a:pt x="9998" y="0"/>
                    <a:pt x="7684" y="0"/>
                  </a:cubicBezTo>
                  <a:cubicBezTo>
                    <a:pt x="5369" y="0"/>
                    <a:pt x="2798" y="790"/>
                    <a:pt x="1255" y="1976"/>
                  </a:cubicBezTo>
                  <a:cubicBezTo>
                    <a:pt x="-288" y="3161"/>
                    <a:pt x="-802" y="4741"/>
                    <a:pt x="2027" y="6980"/>
                  </a:cubicBezTo>
                  <a:cubicBezTo>
                    <a:pt x="4855" y="9220"/>
                    <a:pt x="11027" y="12117"/>
                    <a:pt x="14884" y="14093"/>
                  </a:cubicBezTo>
                  <a:cubicBezTo>
                    <a:pt x="18741" y="16068"/>
                    <a:pt x="20284" y="17122"/>
                    <a:pt x="20541" y="18307"/>
                  </a:cubicBezTo>
                  <a:cubicBezTo>
                    <a:pt x="20798" y="19493"/>
                    <a:pt x="19769" y="20810"/>
                    <a:pt x="17455" y="21205"/>
                  </a:cubicBezTo>
                  <a:cubicBezTo>
                    <a:pt x="15141" y="21600"/>
                    <a:pt x="11541" y="21073"/>
                    <a:pt x="794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406453" y="6188596"/>
              <a:ext cx="171451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626"/>
                  </a:moveTo>
                  <a:cubicBezTo>
                    <a:pt x="1067" y="687"/>
                    <a:pt x="2133" y="-252"/>
                    <a:pt x="4000" y="61"/>
                  </a:cubicBezTo>
                  <a:cubicBezTo>
                    <a:pt x="5867" y="374"/>
                    <a:pt x="8533" y="1939"/>
                    <a:pt x="11333" y="4757"/>
                  </a:cubicBezTo>
                  <a:cubicBezTo>
                    <a:pt x="14133" y="7574"/>
                    <a:pt x="17067" y="11644"/>
                    <a:pt x="18800" y="14618"/>
                  </a:cubicBezTo>
                  <a:cubicBezTo>
                    <a:pt x="20533" y="17591"/>
                    <a:pt x="21067" y="19470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467690" y="6191128"/>
              <a:ext cx="7846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2160"/>
                  </a:moveTo>
                  <a:cubicBezTo>
                    <a:pt x="18797" y="1080"/>
                    <a:pt x="16524" y="0"/>
                    <a:pt x="14534" y="0"/>
                  </a:cubicBezTo>
                  <a:cubicBezTo>
                    <a:pt x="12545" y="0"/>
                    <a:pt x="10839" y="1080"/>
                    <a:pt x="8282" y="4428"/>
                  </a:cubicBezTo>
                  <a:cubicBezTo>
                    <a:pt x="5724" y="7776"/>
                    <a:pt x="2313" y="13392"/>
                    <a:pt x="892" y="16632"/>
                  </a:cubicBezTo>
                  <a:cubicBezTo>
                    <a:pt x="-529" y="19872"/>
                    <a:pt x="39" y="20736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332380" y="6210608"/>
              <a:ext cx="93124" cy="17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87" fill="norm" stroke="1" extrusionOk="0">
                  <a:moveTo>
                    <a:pt x="2398" y="4111"/>
                  </a:moveTo>
                  <a:cubicBezTo>
                    <a:pt x="4798" y="4111"/>
                    <a:pt x="7198" y="4111"/>
                    <a:pt x="9118" y="3330"/>
                  </a:cubicBezTo>
                  <a:cubicBezTo>
                    <a:pt x="11038" y="2550"/>
                    <a:pt x="12478" y="988"/>
                    <a:pt x="11998" y="338"/>
                  </a:cubicBezTo>
                  <a:cubicBezTo>
                    <a:pt x="11518" y="-313"/>
                    <a:pt x="9118" y="-53"/>
                    <a:pt x="6718" y="1379"/>
                  </a:cubicBezTo>
                  <a:cubicBezTo>
                    <a:pt x="4318" y="2810"/>
                    <a:pt x="1918" y="5412"/>
                    <a:pt x="718" y="8405"/>
                  </a:cubicBezTo>
                  <a:cubicBezTo>
                    <a:pt x="-482" y="11398"/>
                    <a:pt x="-482" y="14781"/>
                    <a:pt x="3118" y="16993"/>
                  </a:cubicBezTo>
                  <a:cubicBezTo>
                    <a:pt x="6718" y="19205"/>
                    <a:pt x="13918" y="20246"/>
                    <a:pt x="21118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622353" y="6146397"/>
              <a:ext cx="73830" cy="37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89" fill="norm" stroke="1" extrusionOk="0">
                  <a:moveTo>
                    <a:pt x="0" y="3675"/>
                  </a:moveTo>
                  <a:cubicBezTo>
                    <a:pt x="1800" y="7334"/>
                    <a:pt x="3600" y="10993"/>
                    <a:pt x="4800" y="13708"/>
                  </a:cubicBezTo>
                  <a:cubicBezTo>
                    <a:pt x="6000" y="16423"/>
                    <a:pt x="6600" y="18193"/>
                    <a:pt x="6900" y="19432"/>
                  </a:cubicBezTo>
                  <a:cubicBezTo>
                    <a:pt x="7200" y="20672"/>
                    <a:pt x="7200" y="21380"/>
                    <a:pt x="7200" y="21144"/>
                  </a:cubicBezTo>
                  <a:cubicBezTo>
                    <a:pt x="7200" y="20908"/>
                    <a:pt x="7200" y="19728"/>
                    <a:pt x="6900" y="16836"/>
                  </a:cubicBezTo>
                  <a:cubicBezTo>
                    <a:pt x="6600" y="13944"/>
                    <a:pt x="6000" y="9341"/>
                    <a:pt x="5400" y="6685"/>
                  </a:cubicBezTo>
                  <a:cubicBezTo>
                    <a:pt x="4800" y="4029"/>
                    <a:pt x="4200" y="3321"/>
                    <a:pt x="4200" y="2436"/>
                  </a:cubicBezTo>
                  <a:cubicBezTo>
                    <a:pt x="4200" y="1550"/>
                    <a:pt x="4800" y="488"/>
                    <a:pt x="6300" y="134"/>
                  </a:cubicBezTo>
                  <a:cubicBezTo>
                    <a:pt x="7800" y="-220"/>
                    <a:pt x="10200" y="134"/>
                    <a:pt x="13200" y="1137"/>
                  </a:cubicBezTo>
                  <a:cubicBezTo>
                    <a:pt x="16200" y="2141"/>
                    <a:pt x="19800" y="3793"/>
                    <a:pt x="20700" y="5446"/>
                  </a:cubicBezTo>
                  <a:cubicBezTo>
                    <a:pt x="21600" y="7098"/>
                    <a:pt x="19800" y="8750"/>
                    <a:pt x="15900" y="9636"/>
                  </a:cubicBezTo>
                  <a:cubicBezTo>
                    <a:pt x="12000" y="10521"/>
                    <a:pt x="6000" y="10639"/>
                    <a:pt x="0" y="1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705292" y="6144151"/>
              <a:ext cx="107562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10" fill="norm" stroke="1" extrusionOk="0">
                  <a:moveTo>
                    <a:pt x="17370" y="7270"/>
                  </a:moveTo>
                  <a:cubicBezTo>
                    <a:pt x="17370" y="5470"/>
                    <a:pt x="17370" y="3670"/>
                    <a:pt x="16539" y="2230"/>
                  </a:cubicBezTo>
                  <a:cubicBezTo>
                    <a:pt x="15708" y="790"/>
                    <a:pt x="14046" y="-290"/>
                    <a:pt x="12177" y="70"/>
                  </a:cubicBezTo>
                  <a:cubicBezTo>
                    <a:pt x="10308" y="430"/>
                    <a:pt x="8231" y="2230"/>
                    <a:pt x="5946" y="4930"/>
                  </a:cubicBezTo>
                  <a:cubicBezTo>
                    <a:pt x="3662" y="7630"/>
                    <a:pt x="1170" y="11230"/>
                    <a:pt x="339" y="13930"/>
                  </a:cubicBezTo>
                  <a:cubicBezTo>
                    <a:pt x="-492" y="16630"/>
                    <a:pt x="339" y="18430"/>
                    <a:pt x="1377" y="18610"/>
                  </a:cubicBezTo>
                  <a:cubicBezTo>
                    <a:pt x="2416" y="18790"/>
                    <a:pt x="3662" y="17350"/>
                    <a:pt x="4908" y="15910"/>
                  </a:cubicBezTo>
                  <a:cubicBezTo>
                    <a:pt x="6154" y="14470"/>
                    <a:pt x="7400" y="13030"/>
                    <a:pt x="9062" y="11950"/>
                  </a:cubicBezTo>
                  <a:cubicBezTo>
                    <a:pt x="10723" y="10870"/>
                    <a:pt x="12800" y="10150"/>
                    <a:pt x="14254" y="10690"/>
                  </a:cubicBezTo>
                  <a:cubicBezTo>
                    <a:pt x="15708" y="11230"/>
                    <a:pt x="16539" y="13030"/>
                    <a:pt x="17577" y="15010"/>
                  </a:cubicBezTo>
                  <a:cubicBezTo>
                    <a:pt x="18616" y="16990"/>
                    <a:pt x="19862" y="19150"/>
                    <a:pt x="21108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819203" y="6146678"/>
              <a:ext cx="69851" cy="12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5574"/>
                  </a:moveTo>
                  <a:cubicBezTo>
                    <a:pt x="655" y="9058"/>
                    <a:pt x="1309" y="12542"/>
                    <a:pt x="1964" y="15503"/>
                  </a:cubicBezTo>
                  <a:cubicBezTo>
                    <a:pt x="2618" y="18465"/>
                    <a:pt x="3273" y="20903"/>
                    <a:pt x="3600" y="21252"/>
                  </a:cubicBezTo>
                  <a:cubicBezTo>
                    <a:pt x="3927" y="21600"/>
                    <a:pt x="3927" y="19858"/>
                    <a:pt x="4582" y="16548"/>
                  </a:cubicBezTo>
                  <a:cubicBezTo>
                    <a:pt x="5236" y="13239"/>
                    <a:pt x="6545" y="8361"/>
                    <a:pt x="8182" y="5052"/>
                  </a:cubicBezTo>
                  <a:cubicBezTo>
                    <a:pt x="9818" y="1742"/>
                    <a:pt x="11782" y="0"/>
                    <a:pt x="13418" y="0"/>
                  </a:cubicBezTo>
                  <a:cubicBezTo>
                    <a:pt x="15055" y="0"/>
                    <a:pt x="16364" y="1742"/>
                    <a:pt x="17673" y="5400"/>
                  </a:cubicBezTo>
                  <a:cubicBezTo>
                    <a:pt x="18982" y="9058"/>
                    <a:pt x="20291" y="14632"/>
                    <a:pt x="2160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899342" y="6143453"/>
              <a:ext cx="60773" cy="1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463" fill="norm" stroke="1" extrusionOk="0">
                  <a:moveTo>
                    <a:pt x="19606" y="4183"/>
                  </a:moveTo>
                  <a:cubicBezTo>
                    <a:pt x="18910" y="2743"/>
                    <a:pt x="18213" y="1303"/>
                    <a:pt x="16123" y="583"/>
                  </a:cubicBezTo>
                  <a:cubicBezTo>
                    <a:pt x="14032" y="-137"/>
                    <a:pt x="10548" y="-137"/>
                    <a:pt x="7413" y="295"/>
                  </a:cubicBezTo>
                  <a:cubicBezTo>
                    <a:pt x="4277" y="727"/>
                    <a:pt x="1490" y="1591"/>
                    <a:pt x="445" y="2887"/>
                  </a:cubicBezTo>
                  <a:cubicBezTo>
                    <a:pt x="-600" y="4183"/>
                    <a:pt x="97" y="5911"/>
                    <a:pt x="3581" y="8071"/>
                  </a:cubicBezTo>
                  <a:cubicBezTo>
                    <a:pt x="7065" y="10231"/>
                    <a:pt x="13335" y="12823"/>
                    <a:pt x="16819" y="14983"/>
                  </a:cubicBezTo>
                  <a:cubicBezTo>
                    <a:pt x="20303" y="17143"/>
                    <a:pt x="21000" y="18871"/>
                    <a:pt x="18561" y="19879"/>
                  </a:cubicBezTo>
                  <a:cubicBezTo>
                    <a:pt x="16123" y="20887"/>
                    <a:pt x="10548" y="21175"/>
                    <a:pt x="497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958903" y="6091645"/>
              <a:ext cx="25401" cy="1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3124"/>
                  </a:moveTo>
                  <a:cubicBezTo>
                    <a:pt x="5400" y="14218"/>
                    <a:pt x="10800" y="15311"/>
                    <a:pt x="14400" y="17089"/>
                  </a:cubicBezTo>
                  <a:cubicBezTo>
                    <a:pt x="18000" y="18866"/>
                    <a:pt x="19800" y="21327"/>
                    <a:pt x="20700" y="21463"/>
                  </a:cubicBezTo>
                  <a:cubicBezTo>
                    <a:pt x="21600" y="21600"/>
                    <a:pt x="21600" y="19413"/>
                    <a:pt x="21600" y="15448"/>
                  </a:cubicBezTo>
                  <a:cubicBezTo>
                    <a:pt x="21600" y="11484"/>
                    <a:pt x="21600" y="5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2003353" y="6142445"/>
              <a:ext cx="75407" cy="12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03" fill="norm" stroke="1" extrusionOk="0">
                  <a:moveTo>
                    <a:pt x="12600" y="0"/>
                  </a:moveTo>
                  <a:cubicBezTo>
                    <a:pt x="9600" y="0"/>
                    <a:pt x="6600" y="0"/>
                    <a:pt x="4200" y="1281"/>
                  </a:cubicBezTo>
                  <a:cubicBezTo>
                    <a:pt x="1800" y="2563"/>
                    <a:pt x="0" y="5125"/>
                    <a:pt x="0" y="8603"/>
                  </a:cubicBezTo>
                  <a:cubicBezTo>
                    <a:pt x="0" y="12081"/>
                    <a:pt x="1800" y="16475"/>
                    <a:pt x="4200" y="18854"/>
                  </a:cubicBezTo>
                  <a:cubicBezTo>
                    <a:pt x="6600" y="21234"/>
                    <a:pt x="9600" y="21600"/>
                    <a:pt x="12600" y="20136"/>
                  </a:cubicBezTo>
                  <a:cubicBezTo>
                    <a:pt x="15600" y="18671"/>
                    <a:pt x="18600" y="15376"/>
                    <a:pt x="20100" y="12814"/>
                  </a:cubicBezTo>
                  <a:cubicBezTo>
                    <a:pt x="21600" y="10251"/>
                    <a:pt x="21600" y="8420"/>
                    <a:pt x="21000" y="6590"/>
                  </a:cubicBezTo>
                  <a:cubicBezTo>
                    <a:pt x="20400" y="4759"/>
                    <a:pt x="19200" y="2929"/>
                    <a:pt x="17100" y="2014"/>
                  </a:cubicBezTo>
                  <a:cubicBezTo>
                    <a:pt x="15000" y="1098"/>
                    <a:pt x="12000" y="1098"/>
                    <a:pt x="9000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2066853" y="6117992"/>
              <a:ext cx="129679" cy="13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06" fill="norm" stroke="1" extrusionOk="0">
                  <a:moveTo>
                    <a:pt x="0" y="3725"/>
                  </a:moveTo>
                  <a:cubicBezTo>
                    <a:pt x="2090" y="8560"/>
                    <a:pt x="4181" y="13396"/>
                    <a:pt x="5400" y="16620"/>
                  </a:cubicBezTo>
                  <a:cubicBezTo>
                    <a:pt x="6619" y="19844"/>
                    <a:pt x="6968" y="21456"/>
                    <a:pt x="7142" y="21295"/>
                  </a:cubicBezTo>
                  <a:cubicBezTo>
                    <a:pt x="7316" y="21134"/>
                    <a:pt x="7316" y="19199"/>
                    <a:pt x="7665" y="15653"/>
                  </a:cubicBezTo>
                  <a:cubicBezTo>
                    <a:pt x="8013" y="12107"/>
                    <a:pt x="8710" y="6949"/>
                    <a:pt x="9755" y="3886"/>
                  </a:cubicBezTo>
                  <a:cubicBezTo>
                    <a:pt x="10800" y="823"/>
                    <a:pt x="12194" y="-144"/>
                    <a:pt x="13587" y="17"/>
                  </a:cubicBezTo>
                  <a:cubicBezTo>
                    <a:pt x="14981" y="178"/>
                    <a:pt x="16374" y="1468"/>
                    <a:pt x="17768" y="3886"/>
                  </a:cubicBezTo>
                  <a:cubicBezTo>
                    <a:pt x="19161" y="6304"/>
                    <a:pt x="20555" y="9850"/>
                    <a:pt x="21077" y="12429"/>
                  </a:cubicBezTo>
                  <a:cubicBezTo>
                    <a:pt x="21600" y="15008"/>
                    <a:pt x="21252" y="16620"/>
                    <a:pt x="20903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2270053" y="625674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583427" y="0"/>
              <a:ext cx="5057845" cy="162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70" fill="norm" stroke="1" extrusionOk="0">
                  <a:moveTo>
                    <a:pt x="9283" y="1878"/>
                  </a:moveTo>
                  <a:cubicBezTo>
                    <a:pt x="9184" y="1429"/>
                    <a:pt x="9085" y="980"/>
                    <a:pt x="8891" y="657"/>
                  </a:cubicBezTo>
                  <a:cubicBezTo>
                    <a:pt x="8697" y="335"/>
                    <a:pt x="8408" y="138"/>
                    <a:pt x="8097" y="54"/>
                  </a:cubicBezTo>
                  <a:cubicBezTo>
                    <a:pt x="7786" y="-30"/>
                    <a:pt x="7452" y="-2"/>
                    <a:pt x="7104" y="40"/>
                  </a:cubicBezTo>
                  <a:cubicBezTo>
                    <a:pt x="6757" y="82"/>
                    <a:pt x="6396" y="138"/>
                    <a:pt x="6062" y="194"/>
                  </a:cubicBezTo>
                  <a:cubicBezTo>
                    <a:pt x="5728" y="251"/>
                    <a:pt x="5422" y="307"/>
                    <a:pt x="5110" y="363"/>
                  </a:cubicBezTo>
                  <a:cubicBezTo>
                    <a:pt x="4799" y="419"/>
                    <a:pt x="4483" y="475"/>
                    <a:pt x="4145" y="601"/>
                  </a:cubicBezTo>
                  <a:cubicBezTo>
                    <a:pt x="3807" y="727"/>
                    <a:pt x="3446" y="924"/>
                    <a:pt x="3094" y="1176"/>
                  </a:cubicBezTo>
                  <a:cubicBezTo>
                    <a:pt x="2742" y="1429"/>
                    <a:pt x="2399" y="1737"/>
                    <a:pt x="2065" y="2130"/>
                  </a:cubicBezTo>
                  <a:cubicBezTo>
                    <a:pt x="1731" y="2523"/>
                    <a:pt x="1407" y="3000"/>
                    <a:pt x="1136" y="3519"/>
                  </a:cubicBezTo>
                  <a:cubicBezTo>
                    <a:pt x="865" y="4038"/>
                    <a:pt x="649" y="4599"/>
                    <a:pt x="468" y="5356"/>
                  </a:cubicBezTo>
                  <a:cubicBezTo>
                    <a:pt x="288" y="6113"/>
                    <a:pt x="143" y="7067"/>
                    <a:pt x="67" y="8063"/>
                  </a:cubicBezTo>
                  <a:cubicBezTo>
                    <a:pt x="-10" y="9059"/>
                    <a:pt x="-19" y="10097"/>
                    <a:pt x="31" y="11051"/>
                  </a:cubicBezTo>
                  <a:cubicBezTo>
                    <a:pt x="80" y="12004"/>
                    <a:pt x="189" y="12874"/>
                    <a:pt x="360" y="13659"/>
                  </a:cubicBezTo>
                  <a:cubicBezTo>
                    <a:pt x="531" y="14445"/>
                    <a:pt x="766" y="15146"/>
                    <a:pt x="1037" y="15791"/>
                  </a:cubicBezTo>
                  <a:cubicBezTo>
                    <a:pt x="1307" y="16436"/>
                    <a:pt x="1614" y="17026"/>
                    <a:pt x="1934" y="17531"/>
                  </a:cubicBezTo>
                  <a:cubicBezTo>
                    <a:pt x="2255" y="18035"/>
                    <a:pt x="2589" y="18456"/>
                    <a:pt x="2913" y="18835"/>
                  </a:cubicBezTo>
                  <a:cubicBezTo>
                    <a:pt x="3238" y="19214"/>
                    <a:pt x="3554" y="19550"/>
                    <a:pt x="3888" y="19845"/>
                  </a:cubicBezTo>
                  <a:cubicBezTo>
                    <a:pt x="4222" y="20139"/>
                    <a:pt x="4573" y="20392"/>
                    <a:pt x="4903" y="20616"/>
                  </a:cubicBezTo>
                  <a:cubicBezTo>
                    <a:pt x="5232" y="20841"/>
                    <a:pt x="5539" y="21037"/>
                    <a:pt x="5859" y="21177"/>
                  </a:cubicBezTo>
                  <a:cubicBezTo>
                    <a:pt x="6179" y="21318"/>
                    <a:pt x="6513" y="21402"/>
                    <a:pt x="6870" y="21458"/>
                  </a:cubicBezTo>
                  <a:cubicBezTo>
                    <a:pt x="7226" y="21514"/>
                    <a:pt x="7605" y="21542"/>
                    <a:pt x="7989" y="21556"/>
                  </a:cubicBezTo>
                  <a:cubicBezTo>
                    <a:pt x="8372" y="21570"/>
                    <a:pt x="8760" y="21570"/>
                    <a:pt x="9107" y="21570"/>
                  </a:cubicBezTo>
                  <a:cubicBezTo>
                    <a:pt x="9455" y="21570"/>
                    <a:pt x="9761" y="21570"/>
                    <a:pt x="10064" y="21542"/>
                  </a:cubicBezTo>
                  <a:cubicBezTo>
                    <a:pt x="10366" y="21514"/>
                    <a:pt x="10664" y="21458"/>
                    <a:pt x="10975" y="21388"/>
                  </a:cubicBezTo>
                  <a:cubicBezTo>
                    <a:pt x="11286" y="21318"/>
                    <a:pt x="11611" y="21233"/>
                    <a:pt x="11918" y="21121"/>
                  </a:cubicBezTo>
                  <a:cubicBezTo>
                    <a:pt x="12225" y="21009"/>
                    <a:pt x="12513" y="20869"/>
                    <a:pt x="12816" y="20714"/>
                  </a:cubicBezTo>
                  <a:cubicBezTo>
                    <a:pt x="13118" y="20560"/>
                    <a:pt x="13434" y="20392"/>
                    <a:pt x="13754" y="20195"/>
                  </a:cubicBezTo>
                  <a:cubicBezTo>
                    <a:pt x="14074" y="19999"/>
                    <a:pt x="14399" y="19775"/>
                    <a:pt x="14724" y="19550"/>
                  </a:cubicBezTo>
                  <a:cubicBezTo>
                    <a:pt x="15049" y="19326"/>
                    <a:pt x="15373" y="19101"/>
                    <a:pt x="15712" y="18849"/>
                  </a:cubicBezTo>
                  <a:cubicBezTo>
                    <a:pt x="16050" y="18596"/>
                    <a:pt x="16402" y="18316"/>
                    <a:pt x="16740" y="18021"/>
                  </a:cubicBezTo>
                  <a:cubicBezTo>
                    <a:pt x="17079" y="17727"/>
                    <a:pt x="17404" y="17418"/>
                    <a:pt x="17742" y="17082"/>
                  </a:cubicBezTo>
                  <a:cubicBezTo>
                    <a:pt x="18080" y="16745"/>
                    <a:pt x="18432" y="16380"/>
                    <a:pt x="18761" y="15988"/>
                  </a:cubicBezTo>
                  <a:cubicBezTo>
                    <a:pt x="19091" y="15595"/>
                    <a:pt x="19398" y="15174"/>
                    <a:pt x="19709" y="14683"/>
                  </a:cubicBezTo>
                  <a:cubicBezTo>
                    <a:pt x="20020" y="14192"/>
                    <a:pt x="20336" y="13631"/>
                    <a:pt x="20625" y="13014"/>
                  </a:cubicBezTo>
                  <a:cubicBezTo>
                    <a:pt x="20913" y="12397"/>
                    <a:pt x="21175" y="11724"/>
                    <a:pt x="21342" y="10994"/>
                  </a:cubicBezTo>
                  <a:cubicBezTo>
                    <a:pt x="21509" y="10265"/>
                    <a:pt x="21581" y="9480"/>
                    <a:pt x="21554" y="8596"/>
                  </a:cubicBezTo>
                  <a:cubicBezTo>
                    <a:pt x="21527" y="7712"/>
                    <a:pt x="21401" y="6731"/>
                    <a:pt x="21207" y="5903"/>
                  </a:cubicBezTo>
                  <a:cubicBezTo>
                    <a:pt x="21013" y="5075"/>
                    <a:pt x="20751" y="4402"/>
                    <a:pt x="20476" y="3883"/>
                  </a:cubicBezTo>
                  <a:cubicBezTo>
                    <a:pt x="20201" y="3364"/>
                    <a:pt x="19912" y="3000"/>
                    <a:pt x="19601" y="2677"/>
                  </a:cubicBezTo>
                  <a:cubicBezTo>
                    <a:pt x="19289" y="2354"/>
                    <a:pt x="18955" y="2074"/>
                    <a:pt x="18649" y="1849"/>
                  </a:cubicBezTo>
                  <a:cubicBezTo>
                    <a:pt x="18342" y="1625"/>
                    <a:pt x="18062" y="1457"/>
                    <a:pt x="17769" y="1288"/>
                  </a:cubicBezTo>
                  <a:cubicBezTo>
                    <a:pt x="17476" y="1120"/>
                    <a:pt x="17169" y="952"/>
                    <a:pt x="16867" y="812"/>
                  </a:cubicBezTo>
                  <a:cubicBezTo>
                    <a:pt x="16564" y="671"/>
                    <a:pt x="16267" y="559"/>
                    <a:pt x="15946" y="461"/>
                  </a:cubicBezTo>
                  <a:cubicBezTo>
                    <a:pt x="15626" y="363"/>
                    <a:pt x="15283" y="279"/>
                    <a:pt x="14936" y="236"/>
                  </a:cubicBezTo>
                  <a:cubicBezTo>
                    <a:pt x="14589" y="194"/>
                    <a:pt x="14237" y="194"/>
                    <a:pt x="13867" y="194"/>
                  </a:cubicBezTo>
                  <a:cubicBezTo>
                    <a:pt x="13497" y="194"/>
                    <a:pt x="13109" y="194"/>
                    <a:pt x="12766" y="236"/>
                  </a:cubicBezTo>
                  <a:cubicBezTo>
                    <a:pt x="12423" y="279"/>
                    <a:pt x="12125" y="363"/>
                    <a:pt x="11755" y="503"/>
                  </a:cubicBezTo>
                  <a:cubicBezTo>
                    <a:pt x="11386" y="643"/>
                    <a:pt x="10943" y="840"/>
                    <a:pt x="10573" y="1036"/>
                  </a:cubicBezTo>
                  <a:cubicBezTo>
                    <a:pt x="10204" y="1232"/>
                    <a:pt x="9906" y="1429"/>
                    <a:pt x="9513" y="1695"/>
                  </a:cubicBezTo>
                  <a:cubicBezTo>
                    <a:pt x="9121" y="1962"/>
                    <a:pt x="8634" y="2298"/>
                    <a:pt x="8187" y="2635"/>
                  </a:cubicBezTo>
                  <a:cubicBezTo>
                    <a:pt x="7740" y="2972"/>
                    <a:pt x="7334" y="3308"/>
                    <a:pt x="6928" y="3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Drawing"/>
          <p:cNvGrpSpPr/>
          <p:nvPr/>
        </p:nvGrpSpPr>
        <p:grpSpPr>
          <a:xfrm>
            <a:off x="511483" y="1521883"/>
            <a:ext cx="11845617" cy="6028267"/>
            <a:chOff x="0" y="0"/>
            <a:chExt cx="11845616" cy="6028266"/>
          </a:xfrm>
        </p:grpSpPr>
        <p:sp>
          <p:nvSpPr>
            <p:cNvPr id="701" name="Line"/>
            <p:cNvSpPr/>
            <p:nvPr/>
          </p:nvSpPr>
          <p:spPr>
            <a:xfrm>
              <a:off x="4788650" y="0"/>
              <a:ext cx="160867" cy="54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842" y="2335"/>
                  </a:moveTo>
                  <a:cubicBezTo>
                    <a:pt x="2842" y="1835"/>
                    <a:pt x="2842" y="1334"/>
                    <a:pt x="3411" y="876"/>
                  </a:cubicBezTo>
                  <a:cubicBezTo>
                    <a:pt x="3979" y="417"/>
                    <a:pt x="5116" y="0"/>
                    <a:pt x="5826" y="0"/>
                  </a:cubicBezTo>
                  <a:cubicBezTo>
                    <a:pt x="6537" y="0"/>
                    <a:pt x="6821" y="417"/>
                    <a:pt x="6679" y="1668"/>
                  </a:cubicBezTo>
                  <a:cubicBezTo>
                    <a:pt x="6537" y="2919"/>
                    <a:pt x="5968" y="5004"/>
                    <a:pt x="4974" y="7172"/>
                  </a:cubicBezTo>
                  <a:cubicBezTo>
                    <a:pt x="3979" y="9341"/>
                    <a:pt x="2558" y="11592"/>
                    <a:pt x="1563" y="13719"/>
                  </a:cubicBezTo>
                  <a:cubicBezTo>
                    <a:pt x="568" y="15846"/>
                    <a:pt x="0" y="17847"/>
                    <a:pt x="0" y="19181"/>
                  </a:cubicBezTo>
                  <a:cubicBezTo>
                    <a:pt x="0" y="20516"/>
                    <a:pt x="568" y="21183"/>
                    <a:pt x="1705" y="21392"/>
                  </a:cubicBezTo>
                  <a:cubicBezTo>
                    <a:pt x="2842" y="21600"/>
                    <a:pt x="4547" y="21350"/>
                    <a:pt x="7958" y="20891"/>
                  </a:cubicBezTo>
                  <a:cubicBezTo>
                    <a:pt x="11368" y="20432"/>
                    <a:pt x="16484" y="19765"/>
                    <a:pt x="21600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063816" y="33231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057466" y="25611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162394" y="258643"/>
              <a:ext cx="155423" cy="20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4" fill="norm" stroke="1" extrusionOk="0">
                  <a:moveTo>
                    <a:pt x="1292" y="402"/>
                  </a:moveTo>
                  <a:cubicBezTo>
                    <a:pt x="1001" y="6637"/>
                    <a:pt x="709" y="12872"/>
                    <a:pt x="563" y="16546"/>
                  </a:cubicBezTo>
                  <a:cubicBezTo>
                    <a:pt x="417" y="20221"/>
                    <a:pt x="417" y="21334"/>
                    <a:pt x="271" y="21334"/>
                  </a:cubicBezTo>
                  <a:cubicBezTo>
                    <a:pt x="125" y="21334"/>
                    <a:pt x="-167" y="20221"/>
                    <a:pt x="125" y="16992"/>
                  </a:cubicBezTo>
                  <a:cubicBezTo>
                    <a:pt x="417" y="13763"/>
                    <a:pt x="1292" y="8419"/>
                    <a:pt x="2314" y="5190"/>
                  </a:cubicBezTo>
                  <a:cubicBezTo>
                    <a:pt x="3336" y="1961"/>
                    <a:pt x="4503" y="847"/>
                    <a:pt x="5817" y="291"/>
                  </a:cubicBezTo>
                  <a:cubicBezTo>
                    <a:pt x="7130" y="-266"/>
                    <a:pt x="8590" y="-266"/>
                    <a:pt x="11217" y="2518"/>
                  </a:cubicBezTo>
                  <a:cubicBezTo>
                    <a:pt x="13844" y="5301"/>
                    <a:pt x="17638" y="10868"/>
                    <a:pt x="21433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374172" y="280040"/>
              <a:ext cx="127795" cy="16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08" fill="norm" stroke="1" extrusionOk="0">
                  <a:moveTo>
                    <a:pt x="3266" y="8393"/>
                  </a:moveTo>
                  <a:cubicBezTo>
                    <a:pt x="6750" y="7026"/>
                    <a:pt x="10234" y="5659"/>
                    <a:pt x="12499" y="4155"/>
                  </a:cubicBezTo>
                  <a:cubicBezTo>
                    <a:pt x="14763" y="2652"/>
                    <a:pt x="15808" y="1011"/>
                    <a:pt x="15460" y="328"/>
                  </a:cubicBezTo>
                  <a:cubicBezTo>
                    <a:pt x="15111" y="-356"/>
                    <a:pt x="13369" y="-83"/>
                    <a:pt x="10408" y="2241"/>
                  </a:cubicBezTo>
                  <a:cubicBezTo>
                    <a:pt x="7447" y="4566"/>
                    <a:pt x="3266" y="8940"/>
                    <a:pt x="1350" y="12358"/>
                  </a:cubicBezTo>
                  <a:cubicBezTo>
                    <a:pt x="-566" y="15776"/>
                    <a:pt x="-218" y="18236"/>
                    <a:pt x="1002" y="19603"/>
                  </a:cubicBezTo>
                  <a:cubicBezTo>
                    <a:pt x="2221" y="20971"/>
                    <a:pt x="4311" y="21244"/>
                    <a:pt x="7795" y="20834"/>
                  </a:cubicBezTo>
                  <a:cubicBezTo>
                    <a:pt x="11279" y="20424"/>
                    <a:pt x="16157" y="19330"/>
                    <a:pt x="21034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527924" y="293237"/>
              <a:ext cx="139143" cy="14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07" fill="norm" stroke="1" extrusionOk="0">
                  <a:moveTo>
                    <a:pt x="14641" y="3846"/>
                  </a:moveTo>
                  <a:cubicBezTo>
                    <a:pt x="13659" y="2612"/>
                    <a:pt x="12678" y="1377"/>
                    <a:pt x="11369" y="606"/>
                  </a:cubicBezTo>
                  <a:cubicBezTo>
                    <a:pt x="10059" y="-165"/>
                    <a:pt x="8423" y="-474"/>
                    <a:pt x="6459" y="1377"/>
                  </a:cubicBezTo>
                  <a:cubicBezTo>
                    <a:pt x="4496" y="3229"/>
                    <a:pt x="2205" y="7240"/>
                    <a:pt x="1059" y="10172"/>
                  </a:cubicBezTo>
                  <a:cubicBezTo>
                    <a:pt x="-86" y="13103"/>
                    <a:pt x="-86" y="14955"/>
                    <a:pt x="78" y="16652"/>
                  </a:cubicBezTo>
                  <a:cubicBezTo>
                    <a:pt x="241" y="18349"/>
                    <a:pt x="569" y="19892"/>
                    <a:pt x="1550" y="20509"/>
                  </a:cubicBezTo>
                  <a:cubicBezTo>
                    <a:pt x="2532" y="21126"/>
                    <a:pt x="4169" y="20817"/>
                    <a:pt x="5969" y="19275"/>
                  </a:cubicBezTo>
                  <a:cubicBezTo>
                    <a:pt x="7769" y="17732"/>
                    <a:pt x="9732" y="14955"/>
                    <a:pt x="10878" y="12332"/>
                  </a:cubicBezTo>
                  <a:cubicBezTo>
                    <a:pt x="12023" y="9709"/>
                    <a:pt x="12350" y="7240"/>
                    <a:pt x="12514" y="6932"/>
                  </a:cubicBezTo>
                  <a:cubicBezTo>
                    <a:pt x="12678" y="6623"/>
                    <a:pt x="12678" y="8475"/>
                    <a:pt x="12841" y="10172"/>
                  </a:cubicBezTo>
                  <a:cubicBezTo>
                    <a:pt x="13005" y="11869"/>
                    <a:pt x="13332" y="13412"/>
                    <a:pt x="14805" y="14955"/>
                  </a:cubicBezTo>
                  <a:cubicBezTo>
                    <a:pt x="16278" y="16497"/>
                    <a:pt x="18896" y="18040"/>
                    <a:pt x="21514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705166" y="218016"/>
              <a:ext cx="127001" cy="24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5492"/>
                  </a:moveTo>
                  <a:cubicBezTo>
                    <a:pt x="3960" y="9336"/>
                    <a:pt x="7920" y="13180"/>
                    <a:pt x="10080" y="16017"/>
                  </a:cubicBezTo>
                  <a:cubicBezTo>
                    <a:pt x="12240" y="18854"/>
                    <a:pt x="12600" y="20685"/>
                    <a:pt x="12240" y="21142"/>
                  </a:cubicBezTo>
                  <a:cubicBezTo>
                    <a:pt x="11880" y="21600"/>
                    <a:pt x="10800" y="20685"/>
                    <a:pt x="10080" y="18122"/>
                  </a:cubicBezTo>
                  <a:cubicBezTo>
                    <a:pt x="9360" y="15559"/>
                    <a:pt x="9000" y="11349"/>
                    <a:pt x="10980" y="8054"/>
                  </a:cubicBezTo>
                  <a:cubicBezTo>
                    <a:pt x="12960" y="4759"/>
                    <a:pt x="17280" y="23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569408" y="1877"/>
              <a:ext cx="193034" cy="53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3" fill="norm" stroke="1" extrusionOk="0">
                  <a:moveTo>
                    <a:pt x="6201" y="6643"/>
                  </a:moveTo>
                  <a:cubicBezTo>
                    <a:pt x="5736" y="8514"/>
                    <a:pt x="5272" y="10385"/>
                    <a:pt x="4575" y="12681"/>
                  </a:cubicBezTo>
                  <a:cubicBezTo>
                    <a:pt x="3878" y="14977"/>
                    <a:pt x="2949" y="17698"/>
                    <a:pt x="2136" y="19314"/>
                  </a:cubicBezTo>
                  <a:cubicBezTo>
                    <a:pt x="1324" y="20930"/>
                    <a:pt x="627" y="21440"/>
                    <a:pt x="278" y="21355"/>
                  </a:cubicBezTo>
                  <a:cubicBezTo>
                    <a:pt x="-70" y="21270"/>
                    <a:pt x="-70" y="20590"/>
                    <a:pt x="162" y="18719"/>
                  </a:cubicBezTo>
                  <a:cubicBezTo>
                    <a:pt x="395" y="16848"/>
                    <a:pt x="859" y="13786"/>
                    <a:pt x="1788" y="10938"/>
                  </a:cubicBezTo>
                  <a:cubicBezTo>
                    <a:pt x="2717" y="8089"/>
                    <a:pt x="4111" y="5453"/>
                    <a:pt x="5504" y="3667"/>
                  </a:cubicBezTo>
                  <a:cubicBezTo>
                    <a:pt x="6898" y="1881"/>
                    <a:pt x="8291" y="946"/>
                    <a:pt x="9569" y="435"/>
                  </a:cubicBezTo>
                  <a:cubicBezTo>
                    <a:pt x="10846" y="-75"/>
                    <a:pt x="12007" y="-160"/>
                    <a:pt x="13982" y="308"/>
                  </a:cubicBezTo>
                  <a:cubicBezTo>
                    <a:pt x="15956" y="775"/>
                    <a:pt x="18743" y="1796"/>
                    <a:pt x="20136" y="3327"/>
                  </a:cubicBezTo>
                  <a:cubicBezTo>
                    <a:pt x="21530" y="4857"/>
                    <a:pt x="21530" y="6898"/>
                    <a:pt x="20136" y="8386"/>
                  </a:cubicBezTo>
                  <a:cubicBezTo>
                    <a:pt x="18743" y="9875"/>
                    <a:pt x="15956" y="10810"/>
                    <a:pt x="13865" y="11278"/>
                  </a:cubicBezTo>
                  <a:cubicBezTo>
                    <a:pt x="11775" y="11746"/>
                    <a:pt x="10382" y="11746"/>
                    <a:pt x="9104" y="11746"/>
                  </a:cubicBezTo>
                  <a:cubicBezTo>
                    <a:pt x="7827" y="11746"/>
                    <a:pt x="6665" y="11746"/>
                    <a:pt x="6317" y="11958"/>
                  </a:cubicBezTo>
                  <a:cubicBezTo>
                    <a:pt x="5969" y="12171"/>
                    <a:pt x="6433" y="12596"/>
                    <a:pt x="8524" y="13616"/>
                  </a:cubicBezTo>
                  <a:cubicBezTo>
                    <a:pt x="10614" y="14637"/>
                    <a:pt x="14330" y="16253"/>
                    <a:pt x="18046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745420" y="302583"/>
              <a:ext cx="191647" cy="14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53" fill="norm" stroke="1" extrusionOk="0">
                  <a:moveTo>
                    <a:pt x="1536" y="9482"/>
                  </a:moveTo>
                  <a:cubicBezTo>
                    <a:pt x="2710" y="9482"/>
                    <a:pt x="3884" y="9482"/>
                    <a:pt x="5293" y="8743"/>
                  </a:cubicBezTo>
                  <a:cubicBezTo>
                    <a:pt x="6701" y="8003"/>
                    <a:pt x="8345" y="6523"/>
                    <a:pt x="9284" y="4896"/>
                  </a:cubicBezTo>
                  <a:cubicBezTo>
                    <a:pt x="10223" y="3269"/>
                    <a:pt x="10458" y="1493"/>
                    <a:pt x="9988" y="606"/>
                  </a:cubicBezTo>
                  <a:cubicBezTo>
                    <a:pt x="9519" y="-282"/>
                    <a:pt x="8345" y="-282"/>
                    <a:pt x="6584" y="1197"/>
                  </a:cubicBezTo>
                  <a:cubicBezTo>
                    <a:pt x="4823" y="2677"/>
                    <a:pt x="2475" y="5636"/>
                    <a:pt x="1184" y="8743"/>
                  </a:cubicBezTo>
                  <a:cubicBezTo>
                    <a:pt x="-107" y="11850"/>
                    <a:pt x="-342" y="15104"/>
                    <a:pt x="480" y="17471"/>
                  </a:cubicBezTo>
                  <a:cubicBezTo>
                    <a:pt x="1301" y="19839"/>
                    <a:pt x="3180" y="21318"/>
                    <a:pt x="6819" y="20874"/>
                  </a:cubicBezTo>
                  <a:cubicBezTo>
                    <a:pt x="10458" y="20430"/>
                    <a:pt x="15858" y="18063"/>
                    <a:pt x="21258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886266" y="310662"/>
              <a:ext cx="129679" cy="4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109" fill="norm" stroke="1" extrusionOk="0">
                  <a:moveTo>
                    <a:pt x="20903" y="3258"/>
                  </a:moveTo>
                  <a:cubicBezTo>
                    <a:pt x="21252" y="2737"/>
                    <a:pt x="21600" y="2215"/>
                    <a:pt x="21077" y="1745"/>
                  </a:cubicBezTo>
                  <a:cubicBezTo>
                    <a:pt x="20555" y="1276"/>
                    <a:pt x="19161" y="858"/>
                    <a:pt x="16548" y="493"/>
                  </a:cubicBezTo>
                  <a:cubicBezTo>
                    <a:pt x="13935" y="128"/>
                    <a:pt x="10103" y="-185"/>
                    <a:pt x="7142" y="128"/>
                  </a:cubicBezTo>
                  <a:cubicBezTo>
                    <a:pt x="4181" y="441"/>
                    <a:pt x="2090" y="1380"/>
                    <a:pt x="1394" y="2111"/>
                  </a:cubicBezTo>
                  <a:cubicBezTo>
                    <a:pt x="697" y="2841"/>
                    <a:pt x="1394" y="3363"/>
                    <a:pt x="2613" y="3624"/>
                  </a:cubicBezTo>
                  <a:cubicBezTo>
                    <a:pt x="3832" y="3885"/>
                    <a:pt x="5574" y="3885"/>
                    <a:pt x="7490" y="3780"/>
                  </a:cubicBezTo>
                  <a:cubicBezTo>
                    <a:pt x="9406" y="3676"/>
                    <a:pt x="11497" y="3467"/>
                    <a:pt x="13587" y="3154"/>
                  </a:cubicBezTo>
                  <a:cubicBezTo>
                    <a:pt x="15677" y="2841"/>
                    <a:pt x="17768" y="2424"/>
                    <a:pt x="18813" y="2476"/>
                  </a:cubicBezTo>
                  <a:cubicBezTo>
                    <a:pt x="19858" y="2528"/>
                    <a:pt x="19858" y="3050"/>
                    <a:pt x="19858" y="5137"/>
                  </a:cubicBezTo>
                  <a:cubicBezTo>
                    <a:pt x="19858" y="7224"/>
                    <a:pt x="19858" y="10876"/>
                    <a:pt x="20032" y="13432"/>
                  </a:cubicBezTo>
                  <a:cubicBezTo>
                    <a:pt x="20206" y="15989"/>
                    <a:pt x="20555" y="17450"/>
                    <a:pt x="20555" y="18493"/>
                  </a:cubicBezTo>
                  <a:cubicBezTo>
                    <a:pt x="20555" y="19537"/>
                    <a:pt x="20206" y="20163"/>
                    <a:pt x="19335" y="20632"/>
                  </a:cubicBezTo>
                  <a:cubicBezTo>
                    <a:pt x="18465" y="21102"/>
                    <a:pt x="17071" y="21415"/>
                    <a:pt x="13761" y="20632"/>
                  </a:cubicBezTo>
                  <a:cubicBezTo>
                    <a:pt x="10452" y="19850"/>
                    <a:pt x="5226" y="17972"/>
                    <a:pt x="0" y="16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019616" y="274621"/>
              <a:ext cx="436705" cy="20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5" fill="norm" stroke="1" extrusionOk="0">
                  <a:moveTo>
                    <a:pt x="0" y="5402"/>
                  </a:moveTo>
                  <a:cubicBezTo>
                    <a:pt x="522" y="5179"/>
                    <a:pt x="1043" y="4957"/>
                    <a:pt x="1878" y="6181"/>
                  </a:cubicBezTo>
                  <a:cubicBezTo>
                    <a:pt x="2713" y="7406"/>
                    <a:pt x="3861" y="10078"/>
                    <a:pt x="4435" y="11971"/>
                  </a:cubicBezTo>
                  <a:cubicBezTo>
                    <a:pt x="5009" y="13864"/>
                    <a:pt x="5009" y="14977"/>
                    <a:pt x="4957" y="16202"/>
                  </a:cubicBezTo>
                  <a:cubicBezTo>
                    <a:pt x="4904" y="17427"/>
                    <a:pt x="4800" y="18763"/>
                    <a:pt x="4487" y="19542"/>
                  </a:cubicBezTo>
                  <a:cubicBezTo>
                    <a:pt x="4174" y="20322"/>
                    <a:pt x="3652" y="20544"/>
                    <a:pt x="3235" y="18763"/>
                  </a:cubicBezTo>
                  <a:cubicBezTo>
                    <a:pt x="2817" y="16981"/>
                    <a:pt x="2504" y="13196"/>
                    <a:pt x="2870" y="10301"/>
                  </a:cubicBezTo>
                  <a:cubicBezTo>
                    <a:pt x="3235" y="7406"/>
                    <a:pt x="4278" y="5402"/>
                    <a:pt x="5061" y="4400"/>
                  </a:cubicBezTo>
                  <a:cubicBezTo>
                    <a:pt x="5843" y="3398"/>
                    <a:pt x="6365" y="3398"/>
                    <a:pt x="6887" y="4289"/>
                  </a:cubicBezTo>
                  <a:cubicBezTo>
                    <a:pt x="7409" y="5179"/>
                    <a:pt x="7930" y="6961"/>
                    <a:pt x="8348" y="8297"/>
                  </a:cubicBezTo>
                  <a:cubicBezTo>
                    <a:pt x="8765" y="9633"/>
                    <a:pt x="9078" y="10524"/>
                    <a:pt x="9443" y="10524"/>
                  </a:cubicBezTo>
                  <a:cubicBezTo>
                    <a:pt x="9809" y="10524"/>
                    <a:pt x="10226" y="9633"/>
                    <a:pt x="10487" y="8297"/>
                  </a:cubicBezTo>
                  <a:cubicBezTo>
                    <a:pt x="10748" y="6961"/>
                    <a:pt x="10852" y="5179"/>
                    <a:pt x="10643" y="4400"/>
                  </a:cubicBezTo>
                  <a:cubicBezTo>
                    <a:pt x="10435" y="3621"/>
                    <a:pt x="9913" y="3843"/>
                    <a:pt x="9339" y="4845"/>
                  </a:cubicBezTo>
                  <a:cubicBezTo>
                    <a:pt x="8765" y="5847"/>
                    <a:pt x="8139" y="7629"/>
                    <a:pt x="7722" y="9744"/>
                  </a:cubicBezTo>
                  <a:cubicBezTo>
                    <a:pt x="7304" y="11860"/>
                    <a:pt x="7096" y="14309"/>
                    <a:pt x="7043" y="16091"/>
                  </a:cubicBezTo>
                  <a:cubicBezTo>
                    <a:pt x="6991" y="17872"/>
                    <a:pt x="7096" y="18986"/>
                    <a:pt x="7357" y="19876"/>
                  </a:cubicBezTo>
                  <a:cubicBezTo>
                    <a:pt x="7617" y="20767"/>
                    <a:pt x="8035" y="21435"/>
                    <a:pt x="8765" y="21435"/>
                  </a:cubicBezTo>
                  <a:cubicBezTo>
                    <a:pt x="9496" y="21435"/>
                    <a:pt x="10539" y="20767"/>
                    <a:pt x="11843" y="18540"/>
                  </a:cubicBezTo>
                  <a:cubicBezTo>
                    <a:pt x="13148" y="16313"/>
                    <a:pt x="14713" y="12528"/>
                    <a:pt x="15548" y="9856"/>
                  </a:cubicBezTo>
                  <a:cubicBezTo>
                    <a:pt x="16383" y="7183"/>
                    <a:pt x="16487" y="5625"/>
                    <a:pt x="16487" y="4289"/>
                  </a:cubicBezTo>
                  <a:cubicBezTo>
                    <a:pt x="16487" y="2953"/>
                    <a:pt x="16383" y="1839"/>
                    <a:pt x="16017" y="1060"/>
                  </a:cubicBezTo>
                  <a:cubicBezTo>
                    <a:pt x="15652" y="280"/>
                    <a:pt x="15026" y="-165"/>
                    <a:pt x="14557" y="58"/>
                  </a:cubicBezTo>
                  <a:cubicBezTo>
                    <a:pt x="14087" y="280"/>
                    <a:pt x="13774" y="1171"/>
                    <a:pt x="13670" y="2173"/>
                  </a:cubicBezTo>
                  <a:cubicBezTo>
                    <a:pt x="13565" y="3175"/>
                    <a:pt x="13670" y="4289"/>
                    <a:pt x="14191" y="6181"/>
                  </a:cubicBezTo>
                  <a:cubicBezTo>
                    <a:pt x="14713" y="8074"/>
                    <a:pt x="15652" y="10746"/>
                    <a:pt x="16122" y="12639"/>
                  </a:cubicBezTo>
                  <a:cubicBezTo>
                    <a:pt x="16591" y="14532"/>
                    <a:pt x="16591" y="15645"/>
                    <a:pt x="16435" y="16647"/>
                  </a:cubicBezTo>
                  <a:cubicBezTo>
                    <a:pt x="16278" y="17649"/>
                    <a:pt x="15965" y="18540"/>
                    <a:pt x="15600" y="18651"/>
                  </a:cubicBezTo>
                  <a:cubicBezTo>
                    <a:pt x="15235" y="18763"/>
                    <a:pt x="14817" y="18095"/>
                    <a:pt x="14817" y="17315"/>
                  </a:cubicBezTo>
                  <a:cubicBezTo>
                    <a:pt x="14817" y="16536"/>
                    <a:pt x="15235" y="15645"/>
                    <a:pt x="16070" y="13975"/>
                  </a:cubicBezTo>
                  <a:cubicBezTo>
                    <a:pt x="16904" y="12305"/>
                    <a:pt x="18157" y="9856"/>
                    <a:pt x="19043" y="8074"/>
                  </a:cubicBezTo>
                  <a:cubicBezTo>
                    <a:pt x="19930" y="6293"/>
                    <a:pt x="20452" y="5179"/>
                    <a:pt x="20765" y="4066"/>
                  </a:cubicBezTo>
                  <a:cubicBezTo>
                    <a:pt x="21078" y="2953"/>
                    <a:pt x="21183" y="1839"/>
                    <a:pt x="20974" y="1394"/>
                  </a:cubicBezTo>
                  <a:cubicBezTo>
                    <a:pt x="20765" y="948"/>
                    <a:pt x="20243" y="1171"/>
                    <a:pt x="19983" y="1839"/>
                  </a:cubicBezTo>
                  <a:cubicBezTo>
                    <a:pt x="19722" y="2507"/>
                    <a:pt x="19722" y="3621"/>
                    <a:pt x="20035" y="5959"/>
                  </a:cubicBezTo>
                  <a:cubicBezTo>
                    <a:pt x="20348" y="8297"/>
                    <a:pt x="20974" y="11860"/>
                    <a:pt x="21287" y="14309"/>
                  </a:cubicBezTo>
                  <a:cubicBezTo>
                    <a:pt x="21600" y="16759"/>
                    <a:pt x="21600" y="18095"/>
                    <a:pt x="21339" y="18763"/>
                  </a:cubicBezTo>
                  <a:cubicBezTo>
                    <a:pt x="21078" y="19431"/>
                    <a:pt x="20557" y="19431"/>
                    <a:pt x="20139" y="18986"/>
                  </a:cubicBezTo>
                  <a:cubicBezTo>
                    <a:pt x="19722" y="18540"/>
                    <a:pt x="19409" y="17649"/>
                    <a:pt x="19304" y="16981"/>
                  </a:cubicBezTo>
                  <a:cubicBezTo>
                    <a:pt x="19200" y="16313"/>
                    <a:pt x="19304" y="15868"/>
                    <a:pt x="19409" y="15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514916" y="35136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521266" y="247844"/>
              <a:ext cx="63501" cy="10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20714"/>
                  </a:moveTo>
                  <a:cubicBezTo>
                    <a:pt x="0" y="17749"/>
                    <a:pt x="0" y="14785"/>
                    <a:pt x="360" y="10973"/>
                  </a:cubicBezTo>
                  <a:cubicBezTo>
                    <a:pt x="720" y="7161"/>
                    <a:pt x="1440" y="2502"/>
                    <a:pt x="3600" y="808"/>
                  </a:cubicBezTo>
                  <a:cubicBezTo>
                    <a:pt x="5760" y="-886"/>
                    <a:pt x="9360" y="385"/>
                    <a:pt x="12600" y="1867"/>
                  </a:cubicBezTo>
                  <a:cubicBezTo>
                    <a:pt x="15840" y="3349"/>
                    <a:pt x="18720" y="5043"/>
                    <a:pt x="21600" y="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554189" y="313266"/>
              <a:ext cx="94086" cy="11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100" fill="norm" stroke="1" extrusionOk="0">
                  <a:moveTo>
                    <a:pt x="16290" y="2400"/>
                  </a:moveTo>
                  <a:cubicBezTo>
                    <a:pt x="13992" y="2000"/>
                    <a:pt x="11695" y="1600"/>
                    <a:pt x="8477" y="2800"/>
                  </a:cubicBezTo>
                  <a:cubicBezTo>
                    <a:pt x="5260" y="4000"/>
                    <a:pt x="1124" y="6800"/>
                    <a:pt x="205" y="10200"/>
                  </a:cubicBezTo>
                  <a:cubicBezTo>
                    <a:pt x="-714" y="13600"/>
                    <a:pt x="1584" y="17600"/>
                    <a:pt x="4571" y="19600"/>
                  </a:cubicBezTo>
                  <a:cubicBezTo>
                    <a:pt x="7558" y="21600"/>
                    <a:pt x="11235" y="21600"/>
                    <a:pt x="14222" y="19600"/>
                  </a:cubicBezTo>
                  <a:cubicBezTo>
                    <a:pt x="17209" y="17600"/>
                    <a:pt x="19507" y="13600"/>
                    <a:pt x="20197" y="10400"/>
                  </a:cubicBezTo>
                  <a:cubicBezTo>
                    <a:pt x="20886" y="7200"/>
                    <a:pt x="19967" y="4800"/>
                    <a:pt x="18358" y="3200"/>
                  </a:cubicBezTo>
                  <a:cubicBezTo>
                    <a:pt x="16750" y="1600"/>
                    <a:pt x="14452" y="800"/>
                    <a:pt x="12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648266" y="263415"/>
              <a:ext cx="132130" cy="16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6" fill="norm" stroke="1" extrusionOk="0">
                  <a:moveTo>
                    <a:pt x="0" y="4861"/>
                  </a:moveTo>
                  <a:cubicBezTo>
                    <a:pt x="1714" y="5414"/>
                    <a:pt x="3429" y="5968"/>
                    <a:pt x="4457" y="7076"/>
                  </a:cubicBezTo>
                  <a:cubicBezTo>
                    <a:pt x="5486" y="8184"/>
                    <a:pt x="5829" y="9845"/>
                    <a:pt x="6171" y="11922"/>
                  </a:cubicBezTo>
                  <a:cubicBezTo>
                    <a:pt x="6514" y="13999"/>
                    <a:pt x="6857" y="16491"/>
                    <a:pt x="6514" y="18291"/>
                  </a:cubicBezTo>
                  <a:cubicBezTo>
                    <a:pt x="6171" y="20091"/>
                    <a:pt x="5143" y="21199"/>
                    <a:pt x="4457" y="21061"/>
                  </a:cubicBezTo>
                  <a:cubicBezTo>
                    <a:pt x="3771" y="20922"/>
                    <a:pt x="3429" y="19538"/>
                    <a:pt x="4286" y="16076"/>
                  </a:cubicBezTo>
                  <a:cubicBezTo>
                    <a:pt x="5143" y="12614"/>
                    <a:pt x="7200" y="7076"/>
                    <a:pt x="8914" y="3891"/>
                  </a:cubicBezTo>
                  <a:cubicBezTo>
                    <a:pt x="10629" y="707"/>
                    <a:pt x="12000" y="-124"/>
                    <a:pt x="14057" y="14"/>
                  </a:cubicBezTo>
                  <a:cubicBezTo>
                    <a:pt x="16114" y="153"/>
                    <a:pt x="18857" y="1261"/>
                    <a:pt x="20229" y="4307"/>
                  </a:cubicBezTo>
                  <a:cubicBezTo>
                    <a:pt x="21600" y="7353"/>
                    <a:pt x="21600" y="12338"/>
                    <a:pt x="21086" y="15522"/>
                  </a:cubicBezTo>
                  <a:cubicBezTo>
                    <a:pt x="20571" y="18707"/>
                    <a:pt x="19543" y="20091"/>
                    <a:pt x="1851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638366" y="602373"/>
              <a:ext cx="2616201" cy="11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92" y="20138"/>
                    <a:pt x="384" y="18916"/>
                    <a:pt x="778" y="18101"/>
                  </a:cubicBezTo>
                  <a:cubicBezTo>
                    <a:pt x="1171" y="17286"/>
                    <a:pt x="1765" y="16878"/>
                    <a:pt x="2377" y="16267"/>
                  </a:cubicBezTo>
                  <a:cubicBezTo>
                    <a:pt x="2988" y="15655"/>
                    <a:pt x="3617" y="14840"/>
                    <a:pt x="4212" y="13821"/>
                  </a:cubicBezTo>
                  <a:cubicBezTo>
                    <a:pt x="4806" y="12803"/>
                    <a:pt x="5365" y="11580"/>
                    <a:pt x="6108" y="10357"/>
                  </a:cubicBezTo>
                  <a:cubicBezTo>
                    <a:pt x="6850" y="9135"/>
                    <a:pt x="7777" y="7912"/>
                    <a:pt x="8607" y="7097"/>
                  </a:cubicBezTo>
                  <a:cubicBezTo>
                    <a:pt x="9437" y="6282"/>
                    <a:pt x="10171" y="5874"/>
                    <a:pt x="10905" y="5263"/>
                  </a:cubicBezTo>
                  <a:cubicBezTo>
                    <a:pt x="11639" y="4652"/>
                    <a:pt x="12373" y="3836"/>
                    <a:pt x="13089" y="3429"/>
                  </a:cubicBezTo>
                  <a:cubicBezTo>
                    <a:pt x="13806" y="3021"/>
                    <a:pt x="14505" y="3021"/>
                    <a:pt x="15169" y="2818"/>
                  </a:cubicBezTo>
                  <a:cubicBezTo>
                    <a:pt x="15833" y="2614"/>
                    <a:pt x="16462" y="2206"/>
                    <a:pt x="17135" y="1799"/>
                  </a:cubicBezTo>
                  <a:cubicBezTo>
                    <a:pt x="17808" y="1391"/>
                    <a:pt x="18524" y="984"/>
                    <a:pt x="19180" y="576"/>
                  </a:cubicBezTo>
                  <a:cubicBezTo>
                    <a:pt x="19835" y="169"/>
                    <a:pt x="20429" y="-239"/>
                    <a:pt x="20822" y="169"/>
                  </a:cubicBezTo>
                  <a:cubicBezTo>
                    <a:pt x="21216" y="576"/>
                    <a:pt x="21408" y="1799"/>
                    <a:pt x="21600" y="3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634816" y="700616"/>
              <a:ext cx="3752851" cy="172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78" y="186"/>
                    <a:pt x="21356" y="372"/>
                    <a:pt x="21149" y="717"/>
                  </a:cubicBezTo>
                  <a:cubicBezTo>
                    <a:pt x="20942" y="1063"/>
                    <a:pt x="20650" y="1568"/>
                    <a:pt x="20266" y="2072"/>
                  </a:cubicBezTo>
                  <a:cubicBezTo>
                    <a:pt x="19882" y="2577"/>
                    <a:pt x="19407" y="3082"/>
                    <a:pt x="18956" y="3547"/>
                  </a:cubicBezTo>
                  <a:cubicBezTo>
                    <a:pt x="18506" y="4012"/>
                    <a:pt x="18079" y="4437"/>
                    <a:pt x="17622" y="4889"/>
                  </a:cubicBezTo>
                  <a:cubicBezTo>
                    <a:pt x="17165" y="5340"/>
                    <a:pt x="16678" y="5818"/>
                    <a:pt x="16234" y="6244"/>
                  </a:cubicBezTo>
                  <a:cubicBezTo>
                    <a:pt x="15789" y="6669"/>
                    <a:pt x="15387" y="7041"/>
                    <a:pt x="14960" y="7452"/>
                  </a:cubicBezTo>
                  <a:cubicBezTo>
                    <a:pt x="14534" y="7864"/>
                    <a:pt x="14083" y="8316"/>
                    <a:pt x="13614" y="8768"/>
                  </a:cubicBezTo>
                  <a:cubicBezTo>
                    <a:pt x="13145" y="9219"/>
                    <a:pt x="12658" y="9671"/>
                    <a:pt x="12164" y="10136"/>
                  </a:cubicBezTo>
                  <a:cubicBezTo>
                    <a:pt x="11671" y="10601"/>
                    <a:pt x="11172" y="11079"/>
                    <a:pt x="10678" y="11544"/>
                  </a:cubicBezTo>
                  <a:cubicBezTo>
                    <a:pt x="10185" y="12009"/>
                    <a:pt x="9697" y="12461"/>
                    <a:pt x="9228" y="12912"/>
                  </a:cubicBezTo>
                  <a:cubicBezTo>
                    <a:pt x="8759" y="13364"/>
                    <a:pt x="8309" y="13815"/>
                    <a:pt x="7864" y="14254"/>
                  </a:cubicBezTo>
                  <a:cubicBezTo>
                    <a:pt x="7419" y="14692"/>
                    <a:pt x="6981" y="15117"/>
                    <a:pt x="6566" y="15529"/>
                  </a:cubicBezTo>
                  <a:cubicBezTo>
                    <a:pt x="6152" y="15941"/>
                    <a:pt x="5762" y="16339"/>
                    <a:pt x="5385" y="16725"/>
                  </a:cubicBezTo>
                  <a:cubicBezTo>
                    <a:pt x="5007" y="17110"/>
                    <a:pt x="4642" y="17482"/>
                    <a:pt x="4221" y="17894"/>
                  </a:cubicBezTo>
                  <a:cubicBezTo>
                    <a:pt x="3801" y="18306"/>
                    <a:pt x="3326" y="18757"/>
                    <a:pt x="2851" y="19196"/>
                  </a:cubicBezTo>
                  <a:cubicBezTo>
                    <a:pt x="2376" y="19634"/>
                    <a:pt x="1901" y="20059"/>
                    <a:pt x="1462" y="20444"/>
                  </a:cubicBezTo>
                  <a:cubicBezTo>
                    <a:pt x="1023" y="20830"/>
                    <a:pt x="621" y="21175"/>
                    <a:pt x="384" y="21361"/>
                  </a:cubicBezTo>
                  <a:cubicBezTo>
                    <a:pt x="146" y="21547"/>
                    <a:pt x="73" y="215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591812" y="2294466"/>
              <a:ext cx="182705" cy="14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0" fill="norm" stroke="1" extrusionOk="0">
                  <a:moveTo>
                    <a:pt x="10258" y="1825"/>
                  </a:moveTo>
                  <a:cubicBezTo>
                    <a:pt x="9264" y="913"/>
                    <a:pt x="8271" y="0"/>
                    <a:pt x="7154" y="0"/>
                  </a:cubicBezTo>
                  <a:cubicBezTo>
                    <a:pt x="6037" y="0"/>
                    <a:pt x="4796" y="913"/>
                    <a:pt x="3554" y="3803"/>
                  </a:cubicBezTo>
                  <a:cubicBezTo>
                    <a:pt x="2313" y="6693"/>
                    <a:pt x="1071" y="11561"/>
                    <a:pt x="451" y="14755"/>
                  </a:cubicBezTo>
                  <a:cubicBezTo>
                    <a:pt x="-170" y="17949"/>
                    <a:pt x="-170" y="19470"/>
                    <a:pt x="575" y="20383"/>
                  </a:cubicBezTo>
                  <a:cubicBezTo>
                    <a:pt x="1320" y="21296"/>
                    <a:pt x="2809" y="21600"/>
                    <a:pt x="6409" y="21296"/>
                  </a:cubicBezTo>
                  <a:cubicBezTo>
                    <a:pt x="10009" y="20992"/>
                    <a:pt x="15720" y="20079"/>
                    <a:pt x="2143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41409" y="2748404"/>
              <a:ext cx="203362" cy="37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93" fill="norm" stroke="1" extrusionOk="0">
                  <a:moveTo>
                    <a:pt x="9938" y="5617"/>
                  </a:moveTo>
                  <a:cubicBezTo>
                    <a:pt x="9938" y="4168"/>
                    <a:pt x="9938" y="2720"/>
                    <a:pt x="9283" y="1695"/>
                  </a:cubicBezTo>
                  <a:cubicBezTo>
                    <a:pt x="8629" y="669"/>
                    <a:pt x="7320" y="66"/>
                    <a:pt x="5792" y="5"/>
                  </a:cubicBezTo>
                  <a:cubicBezTo>
                    <a:pt x="4265" y="-55"/>
                    <a:pt x="2520" y="428"/>
                    <a:pt x="1320" y="1876"/>
                  </a:cubicBezTo>
                  <a:cubicBezTo>
                    <a:pt x="120" y="3324"/>
                    <a:pt x="-535" y="5737"/>
                    <a:pt x="556" y="7728"/>
                  </a:cubicBezTo>
                  <a:cubicBezTo>
                    <a:pt x="1647" y="9719"/>
                    <a:pt x="4483" y="11288"/>
                    <a:pt x="7647" y="12495"/>
                  </a:cubicBezTo>
                  <a:cubicBezTo>
                    <a:pt x="10810" y="13701"/>
                    <a:pt x="14301" y="14546"/>
                    <a:pt x="16810" y="15511"/>
                  </a:cubicBezTo>
                  <a:cubicBezTo>
                    <a:pt x="19320" y="16477"/>
                    <a:pt x="20847" y="17563"/>
                    <a:pt x="20956" y="18408"/>
                  </a:cubicBezTo>
                  <a:cubicBezTo>
                    <a:pt x="21065" y="19252"/>
                    <a:pt x="19756" y="19856"/>
                    <a:pt x="18556" y="20338"/>
                  </a:cubicBezTo>
                  <a:cubicBezTo>
                    <a:pt x="17356" y="20821"/>
                    <a:pt x="16265" y="21183"/>
                    <a:pt x="15174" y="21364"/>
                  </a:cubicBezTo>
                  <a:cubicBezTo>
                    <a:pt x="14083" y="21545"/>
                    <a:pt x="12992" y="21545"/>
                    <a:pt x="12120" y="21304"/>
                  </a:cubicBezTo>
                  <a:cubicBezTo>
                    <a:pt x="11247" y="21062"/>
                    <a:pt x="10592" y="20580"/>
                    <a:pt x="10483" y="20097"/>
                  </a:cubicBezTo>
                  <a:cubicBezTo>
                    <a:pt x="10374" y="19614"/>
                    <a:pt x="10810" y="19132"/>
                    <a:pt x="11247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09266" y="300566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71166" y="289771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10866" y="2935816"/>
              <a:ext cx="190501" cy="17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5465"/>
                  </a:moveTo>
                  <a:cubicBezTo>
                    <a:pt x="480" y="9629"/>
                    <a:pt x="960" y="13793"/>
                    <a:pt x="1200" y="16786"/>
                  </a:cubicBezTo>
                  <a:cubicBezTo>
                    <a:pt x="1440" y="19778"/>
                    <a:pt x="1440" y="21600"/>
                    <a:pt x="1320" y="21340"/>
                  </a:cubicBezTo>
                  <a:cubicBezTo>
                    <a:pt x="1200" y="21080"/>
                    <a:pt x="960" y="18737"/>
                    <a:pt x="840" y="15745"/>
                  </a:cubicBezTo>
                  <a:cubicBezTo>
                    <a:pt x="720" y="12752"/>
                    <a:pt x="720" y="9108"/>
                    <a:pt x="720" y="6636"/>
                  </a:cubicBezTo>
                  <a:cubicBezTo>
                    <a:pt x="720" y="4164"/>
                    <a:pt x="720" y="2863"/>
                    <a:pt x="1320" y="2082"/>
                  </a:cubicBezTo>
                  <a:cubicBezTo>
                    <a:pt x="1920" y="1301"/>
                    <a:pt x="3120" y="1041"/>
                    <a:pt x="4560" y="2212"/>
                  </a:cubicBezTo>
                  <a:cubicBezTo>
                    <a:pt x="6000" y="3383"/>
                    <a:pt x="7680" y="5986"/>
                    <a:pt x="8760" y="8067"/>
                  </a:cubicBezTo>
                  <a:cubicBezTo>
                    <a:pt x="9840" y="10149"/>
                    <a:pt x="10320" y="11711"/>
                    <a:pt x="10680" y="11451"/>
                  </a:cubicBezTo>
                  <a:cubicBezTo>
                    <a:pt x="11040" y="11190"/>
                    <a:pt x="11280" y="9108"/>
                    <a:pt x="11520" y="7417"/>
                  </a:cubicBezTo>
                  <a:cubicBezTo>
                    <a:pt x="11760" y="5725"/>
                    <a:pt x="12000" y="4424"/>
                    <a:pt x="12720" y="2993"/>
                  </a:cubicBezTo>
                  <a:cubicBezTo>
                    <a:pt x="13440" y="1561"/>
                    <a:pt x="14640" y="0"/>
                    <a:pt x="15720" y="0"/>
                  </a:cubicBezTo>
                  <a:cubicBezTo>
                    <a:pt x="16800" y="0"/>
                    <a:pt x="17760" y="1561"/>
                    <a:pt x="18720" y="4554"/>
                  </a:cubicBezTo>
                  <a:cubicBezTo>
                    <a:pt x="19680" y="7547"/>
                    <a:pt x="20640" y="11971"/>
                    <a:pt x="2160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39466" y="2820311"/>
              <a:ext cx="131014" cy="4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53" fill="norm" stroke="1" extrusionOk="0">
                  <a:moveTo>
                    <a:pt x="4114" y="4486"/>
                  </a:moveTo>
                  <a:cubicBezTo>
                    <a:pt x="5486" y="7963"/>
                    <a:pt x="6857" y="11440"/>
                    <a:pt x="8229" y="14601"/>
                  </a:cubicBezTo>
                  <a:cubicBezTo>
                    <a:pt x="9600" y="17762"/>
                    <a:pt x="10971" y="20607"/>
                    <a:pt x="11314" y="21081"/>
                  </a:cubicBezTo>
                  <a:cubicBezTo>
                    <a:pt x="11657" y="21555"/>
                    <a:pt x="10971" y="19658"/>
                    <a:pt x="10114" y="16866"/>
                  </a:cubicBezTo>
                  <a:cubicBezTo>
                    <a:pt x="9257" y="14074"/>
                    <a:pt x="8229" y="10386"/>
                    <a:pt x="8229" y="7489"/>
                  </a:cubicBezTo>
                  <a:cubicBezTo>
                    <a:pt x="8229" y="4591"/>
                    <a:pt x="9257" y="2484"/>
                    <a:pt x="10629" y="1325"/>
                  </a:cubicBezTo>
                  <a:cubicBezTo>
                    <a:pt x="12000" y="166"/>
                    <a:pt x="13714" y="-45"/>
                    <a:pt x="15257" y="8"/>
                  </a:cubicBezTo>
                  <a:cubicBezTo>
                    <a:pt x="16800" y="60"/>
                    <a:pt x="18171" y="376"/>
                    <a:pt x="19371" y="1430"/>
                  </a:cubicBezTo>
                  <a:cubicBezTo>
                    <a:pt x="20571" y="2484"/>
                    <a:pt x="21600" y="4275"/>
                    <a:pt x="21086" y="5908"/>
                  </a:cubicBezTo>
                  <a:cubicBezTo>
                    <a:pt x="20571" y="7541"/>
                    <a:pt x="18514" y="9016"/>
                    <a:pt x="15600" y="10017"/>
                  </a:cubicBezTo>
                  <a:cubicBezTo>
                    <a:pt x="12686" y="11018"/>
                    <a:pt x="8914" y="11545"/>
                    <a:pt x="6171" y="11387"/>
                  </a:cubicBezTo>
                  <a:cubicBezTo>
                    <a:pt x="3429" y="11229"/>
                    <a:pt x="1714" y="10386"/>
                    <a:pt x="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85516" y="2650066"/>
              <a:ext cx="698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090"/>
                    <a:pt x="3927" y="4181"/>
                    <a:pt x="6545" y="7026"/>
                  </a:cubicBezTo>
                  <a:cubicBezTo>
                    <a:pt x="9164" y="9871"/>
                    <a:pt x="12436" y="13471"/>
                    <a:pt x="15055" y="16026"/>
                  </a:cubicBezTo>
                  <a:cubicBezTo>
                    <a:pt x="17673" y="18581"/>
                    <a:pt x="19636" y="200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87116" y="2815233"/>
              <a:ext cx="158751" cy="16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15192"/>
                  </a:moveTo>
                  <a:cubicBezTo>
                    <a:pt x="2880" y="14125"/>
                    <a:pt x="5760" y="13058"/>
                    <a:pt x="8064" y="11058"/>
                  </a:cubicBezTo>
                  <a:cubicBezTo>
                    <a:pt x="10368" y="9058"/>
                    <a:pt x="12096" y="6125"/>
                    <a:pt x="12960" y="3992"/>
                  </a:cubicBezTo>
                  <a:cubicBezTo>
                    <a:pt x="13824" y="1858"/>
                    <a:pt x="13824" y="525"/>
                    <a:pt x="12960" y="125"/>
                  </a:cubicBezTo>
                  <a:cubicBezTo>
                    <a:pt x="12096" y="-275"/>
                    <a:pt x="10368" y="258"/>
                    <a:pt x="8640" y="2125"/>
                  </a:cubicBezTo>
                  <a:cubicBezTo>
                    <a:pt x="6912" y="3992"/>
                    <a:pt x="5184" y="7192"/>
                    <a:pt x="4896" y="10658"/>
                  </a:cubicBezTo>
                  <a:cubicBezTo>
                    <a:pt x="4608" y="14125"/>
                    <a:pt x="5760" y="17858"/>
                    <a:pt x="8784" y="19592"/>
                  </a:cubicBezTo>
                  <a:cubicBezTo>
                    <a:pt x="11808" y="21325"/>
                    <a:pt x="16704" y="21058"/>
                    <a:pt x="21600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628466" y="2713566"/>
              <a:ext cx="146051" cy="29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313" y="6060"/>
                    <a:pt x="626" y="12121"/>
                    <a:pt x="783" y="15773"/>
                  </a:cubicBezTo>
                  <a:cubicBezTo>
                    <a:pt x="939" y="19424"/>
                    <a:pt x="939" y="20668"/>
                    <a:pt x="1722" y="21134"/>
                  </a:cubicBezTo>
                  <a:cubicBezTo>
                    <a:pt x="2504" y="21600"/>
                    <a:pt x="4070" y="21289"/>
                    <a:pt x="7513" y="20201"/>
                  </a:cubicBezTo>
                  <a:cubicBezTo>
                    <a:pt x="10957" y="19114"/>
                    <a:pt x="16278" y="17249"/>
                    <a:pt x="21600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825316" y="2665770"/>
              <a:ext cx="165101" cy="28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063"/>
                  </a:moveTo>
                  <a:cubicBezTo>
                    <a:pt x="0" y="7081"/>
                    <a:pt x="0" y="10099"/>
                    <a:pt x="415" y="12640"/>
                  </a:cubicBezTo>
                  <a:cubicBezTo>
                    <a:pt x="831" y="15181"/>
                    <a:pt x="1662" y="17246"/>
                    <a:pt x="2077" y="18754"/>
                  </a:cubicBezTo>
                  <a:cubicBezTo>
                    <a:pt x="2492" y="20263"/>
                    <a:pt x="2492" y="21216"/>
                    <a:pt x="2354" y="21296"/>
                  </a:cubicBezTo>
                  <a:cubicBezTo>
                    <a:pt x="2215" y="21375"/>
                    <a:pt x="1938" y="20581"/>
                    <a:pt x="1800" y="17643"/>
                  </a:cubicBezTo>
                  <a:cubicBezTo>
                    <a:pt x="1662" y="14704"/>
                    <a:pt x="1662" y="9622"/>
                    <a:pt x="2215" y="6287"/>
                  </a:cubicBezTo>
                  <a:cubicBezTo>
                    <a:pt x="2769" y="2951"/>
                    <a:pt x="3877" y="1363"/>
                    <a:pt x="5123" y="569"/>
                  </a:cubicBezTo>
                  <a:cubicBezTo>
                    <a:pt x="6369" y="-225"/>
                    <a:pt x="7754" y="-225"/>
                    <a:pt x="9554" y="807"/>
                  </a:cubicBezTo>
                  <a:cubicBezTo>
                    <a:pt x="11354" y="1840"/>
                    <a:pt x="13569" y="3904"/>
                    <a:pt x="14262" y="5810"/>
                  </a:cubicBezTo>
                  <a:cubicBezTo>
                    <a:pt x="14954" y="7716"/>
                    <a:pt x="14123" y="9463"/>
                    <a:pt x="13154" y="10575"/>
                  </a:cubicBezTo>
                  <a:cubicBezTo>
                    <a:pt x="12185" y="11687"/>
                    <a:pt x="11077" y="12163"/>
                    <a:pt x="9277" y="12322"/>
                  </a:cubicBezTo>
                  <a:cubicBezTo>
                    <a:pt x="7477" y="12481"/>
                    <a:pt x="4985" y="12322"/>
                    <a:pt x="4431" y="12481"/>
                  </a:cubicBezTo>
                  <a:cubicBezTo>
                    <a:pt x="3877" y="12640"/>
                    <a:pt x="5262" y="13116"/>
                    <a:pt x="8446" y="14307"/>
                  </a:cubicBezTo>
                  <a:cubicBezTo>
                    <a:pt x="11631" y="15499"/>
                    <a:pt x="16615" y="17404"/>
                    <a:pt x="21600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-1" y="3610968"/>
              <a:ext cx="206067" cy="46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57" fill="norm" stroke="1" extrusionOk="0">
                  <a:moveTo>
                    <a:pt x="4829" y="6414"/>
                  </a:moveTo>
                  <a:cubicBezTo>
                    <a:pt x="4613" y="8879"/>
                    <a:pt x="4397" y="11345"/>
                    <a:pt x="4505" y="13367"/>
                  </a:cubicBezTo>
                  <a:cubicBezTo>
                    <a:pt x="4613" y="15389"/>
                    <a:pt x="5045" y="16967"/>
                    <a:pt x="5369" y="18151"/>
                  </a:cubicBezTo>
                  <a:cubicBezTo>
                    <a:pt x="5693" y="19334"/>
                    <a:pt x="5909" y="20123"/>
                    <a:pt x="5909" y="20074"/>
                  </a:cubicBezTo>
                  <a:cubicBezTo>
                    <a:pt x="5909" y="20025"/>
                    <a:pt x="5693" y="19137"/>
                    <a:pt x="4721" y="17016"/>
                  </a:cubicBezTo>
                  <a:cubicBezTo>
                    <a:pt x="3749" y="14896"/>
                    <a:pt x="2021" y="11542"/>
                    <a:pt x="1049" y="8682"/>
                  </a:cubicBezTo>
                  <a:cubicBezTo>
                    <a:pt x="77" y="5822"/>
                    <a:pt x="-139" y="3455"/>
                    <a:pt x="77" y="2074"/>
                  </a:cubicBezTo>
                  <a:cubicBezTo>
                    <a:pt x="293" y="693"/>
                    <a:pt x="941" y="299"/>
                    <a:pt x="1805" y="101"/>
                  </a:cubicBezTo>
                  <a:cubicBezTo>
                    <a:pt x="2669" y="-96"/>
                    <a:pt x="3749" y="-96"/>
                    <a:pt x="6557" y="940"/>
                  </a:cubicBezTo>
                  <a:cubicBezTo>
                    <a:pt x="9365" y="1975"/>
                    <a:pt x="13901" y="4046"/>
                    <a:pt x="16925" y="6562"/>
                  </a:cubicBezTo>
                  <a:cubicBezTo>
                    <a:pt x="19949" y="9077"/>
                    <a:pt x="21461" y="12036"/>
                    <a:pt x="20921" y="14452"/>
                  </a:cubicBezTo>
                  <a:cubicBezTo>
                    <a:pt x="20381" y="16868"/>
                    <a:pt x="17789" y="18742"/>
                    <a:pt x="15197" y="19827"/>
                  </a:cubicBezTo>
                  <a:cubicBezTo>
                    <a:pt x="12605" y="20912"/>
                    <a:pt x="10013" y="21208"/>
                    <a:pt x="8069" y="21356"/>
                  </a:cubicBezTo>
                  <a:cubicBezTo>
                    <a:pt x="6125" y="21504"/>
                    <a:pt x="4829" y="21504"/>
                    <a:pt x="4073" y="21257"/>
                  </a:cubicBezTo>
                  <a:cubicBezTo>
                    <a:pt x="3317" y="21011"/>
                    <a:pt x="3101" y="20518"/>
                    <a:pt x="3641" y="20025"/>
                  </a:cubicBezTo>
                  <a:cubicBezTo>
                    <a:pt x="4181" y="19531"/>
                    <a:pt x="5477" y="19038"/>
                    <a:pt x="6773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94966" y="38121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0366" y="388831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45002" y="3554233"/>
              <a:ext cx="143665" cy="53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0" fill="norm" stroke="1" extrusionOk="0">
                  <a:moveTo>
                    <a:pt x="16551" y="1942"/>
                  </a:moveTo>
                  <a:cubicBezTo>
                    <a:pt x="14047" y="1262"/>
                    <a:pt x="11543" y="581"/>
                    <a:pt x="9508" y="241"/>
                  </a:cubicBezTo>
                  <a:cubicBezTo>
                    <a:pt x="7473" y="-99"/>
                    <a:pt x="5908" y="-99"/>
                    <a:pt x="4186" y="369"/>
                  </a:cubicBezTo>
                  <a:cubicBezTo>
                    <a:pt x="2464" y="836"/>
                    <a:pt x="586" y="1772"/>
                    <a:pt x="117" y="2665"/>
                  </a:cubicBezTo>
                  <a:cubicBezTo>
                    <a:pt x="-353" y="3558"/>
                    <a:pt x="586" y="4408"/>
                    <a:pt x="3090" y="5684"/>
                  </a:cubicBezTo>
                  <a:cubicBezTo>
                    <a:pt x="5595" y="6959"/>
                    <a:pt x="9664" y="8660"/>
                    <a:pt x="11699" y="9766"/>
                  </a:cubicBezTo>
                  <a:cubicBezTo>
                    <a:pt x="13734" y="10871"/>
                    <a:pt x="13734" y="11381"/>
                    <a:pt x="13577" y="11849"/>
                  </a:cubicBezTo>
                  <a:cubicBezTo>
                    <a:pt x="13421" y="12317"/>
                    <a:pt x="13108" y="12742"/>
                    <a:pt x="12169" y="13040"/>
                  </a:cubicBezTo>
                  <a:cubicBezTo>
                    <a:pt x="11230" y="13337"/>
                    <a:pt x="9664" y="13507"/>
                    <a:pt x="8099" y="13507"/>
                  </a:cubicBezTo>
                  <a:cubicBezTo>
                    <a:pt x="6534" y="13507"/>
                    <a:pt x="4969" y="13337"/>
                    <a:pt x="4812" y="13125"/>
                  </a:cubicBezTo>
                  <a:cubicBezTo>
                    <a:pt x="4656" y="12912"/>
                    <a:pt x="5908" y="12657"/>
                    <a:pt x="7317" y="12699"/>
                  </a:cubicBezTo>
                  <a:cubicBezTo>
                    <a:pt x="8725" y="12742"/>
                    <a:pt x="10290" y="13082"/>
                    <a:pt x="11073" y="13465"/>
                  </a:cubicBezTo>
                  <a:cubicBezTo>
                    <a:pt x="11856" y="13847"/>
                    <a:pt x="11856" y="14273"/>
                    <a:pt x="10760" y="15378"/>
                  </a:cubicBezTo>
                  <a:cubicBezTo>
                    <a:pt x="9664" y="16484"/>
                    <a:pt x="7473" y="18270"/>
                    <a:pt x="6221" y="19375"/>
                  </a:cubicBezTo>
                  <a:cubicBezTo>
                    <a:pt x="4969" y="20481"/>
                    <a:pt x="4656" y="20906"/>
                    <a:pt x="5282" y="21161"/>
                  </a:cubicBezTo>
                  <a:cubicBezTo>
                    <a:pt x="5908" y="21416"/>
                    <a:pt x="7473" y="21501"/>
                    <a:pt x="10290" y="21246"/>
                  </a:cubicBezTo>
                  <a:cubicBezTo>
                    <a:pt x="13108" y="20991"/>
                    <a:pt x="17177" y="20395"/>
                    <a:pt x="21247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38250" y="3632199"/>
              <a:ext cx="147267" cy="42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0" fill="norm" stroke="1" extrusionOk="0">
                  <a:moveTo>
                    <a:pt x="14989" y="1075"/>
                  </a:moveTo>
                  <a:cubicBezTo>
                    <a:pt x="13446" y="537"/>
                    <a:pt x="11903" y="0"/>
                    <a:pt x="10823" y="0"/>
                  </a:cubicBezTo>
                  <a:cubicBezTo>
                    <a:pt x="9743" y="0"/>
                    <a:pt x="9126" y="537"/>
                    <a:pt x="7583" y="2633"/>
                  </a:cubicBezTo>
                  <a:cubicBezTo>
                    <a:pt x="6040" y="4728"/>
                    <a:pt x="3572" y="8382"/>
                    <a:pt x="2029" y="11552"/>
                  </a:cubicBezTo>
                  <a:cubicBezTo>
                    <a:pt x="486" y="14722"/>
                    <a:pt x="-131" y="17409"/>
                    <a:pt x="23" y="19128"/>
                  </a:cubicBezTo>
                  <a:cubicBezTo>
                    <a:pt x="178" y="20848"/>
                    <a:pt x="1103" y="21600"/>
                    <a:pt x="4806" y="21439"/>
                  </a:cubicBezTo>
                  <a:cubicBezTo>
                    <a:pt x="8509" y="21278"/>
                    <a:pt x="14989" y="20203"/>
                    <a:pt x="21469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55366" y="3653366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73339" y="3636647"/>
              <a:ext cx="59828" cy="35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58" fill="norm" stroke="1" extrusionOk="0">
                  <a:moveTo>
                    <a:pt x="21052" y="629"/>
                  </a:moveTo>
                  <a:cubicBezTo>
                    <a:pt x="18073" y="244"/>
                    <a:pt x="15093" y="-142"/>
                    <a:pt x="12859" y="51"/>
                  </a:cubicBezTo>
                  <a:cubicBezTo>
                    <a:pt x="10624" y="244"/>
                    <a:pt x="9135" y="1015"/>
                    <a:pt x="6900" y="3715"/>
                  </a:cubicBezTo>
                  <a:cubicBezTo>
                    <a:pt x="4666" y="6415"/>
                    <a:pt x="1686" y="11044"/>
                    <a:pt x="569" y="14322"/>
                  </a:cubicBezTo>
                  <a:cubicBezTo>
                    <a:pt x="-548" y="17601"/>
                    <a:pt x="197" y="19529"/>
                    <a:pt x="94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222066" y="38756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298266" y="3951816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488766" y="3623733"/>
              <a:ext cx="209551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5"/>
                  </a:moveTo>
                  <a:cubicBezTo>
                    <a:pt x="655" y="557"/>
                    <a:pt x="1309" y="0"/>
                    <a:pt x="1964" y="0"/>
                  </a:cubicBezTo>
                  <a:cubicBezTo>
                    <a:pt x="2618" y="0"/>
                    <a:pt x="3273" y="557"/>
                    <a:pt x="5345" y="2578"/>
                  </a:cubicBezTo>
                  <a:cubicBezTo>
                    <a:pt x="7418" y="4599"/>
                    <a:pt x="10909" y="8083"/>
                    <a:pt x="13855" y="11497"/>
                  </a:cubicBezTo>
                  <a:cubicBezTo>
                    <a:pt x="16800" y="14911"/>
                    <a:pt x="19200" y="182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577666" y="3577166"/>
              <a:ext cx="139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16"/>
                    <a:pt x="17673" y="232"/>
                    <a:pt x="15545" y="987"/>
                  </a:cubicBezTo>
                  <a:cubicBezTo>
                    <a:pt x="13418" y="1742"/>
                    <a:pt x="11127" y="3135"/>
                    <a:pt x="9164" y="5400"/>
                  </a:cubicBezTo>
                  <a:cubicBezTo>
                    <a:pt x="7200" y="7665"/>
                    <a:pt x="5564" y="10800"/>
                    <a:pt x="4091" y="13645"/>
                  </a:cubicBezTo>
                  <a:cubicBezTo>
                    <a:pt x="2618" y="16490"/>
                    <a:pt x="1309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786653" y="3850216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05"/>
                    <a:pt x="-1585" y="10611"/>
                    <a:pt x="575" y="14211"/>
                  </a:cubicBezTo>
                  <a:cubicBezTo>
                    <a:pt x="2735" y="17811"/>
                    <a:pt x="11375" y="1970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850716" y="3558116"/>
              <a:ext cx="8295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1569"/>
                    <a:pt x="12343" y="3138"/>
                    <a:pt x="16200" y="5400"/>
                  </a:cubicBezTo>
                  <a:cubicBezTo>
                    <a:pt x="20057" y="7662"/>
                    <a:pt x="21600" y="10615"/>
                    <a:pt x="18514" y="13431"/>
                  </a:cubicBezTo>
                  <a:cubicBezTo>
                    <a:pt x="15429" y="16246"/>
                    <a:pt x="7714" y="18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098366" y="374226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028516" y="3926416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282516" y="3919503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701616" y="385021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885766" y="382481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152466" y="37041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076266" y="3805766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364"/>
                    <a:pt x="18720" y="8727"/>
                    <a:pt x="15120" y="12327"/>
                  </a:cubicBezTo>
                  <a:cubicBezTo>
                    <a:pt x="11520" y="15927"/>
                    <a:pt x="576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25245" y="3405716"/>
              <a:ext cx="120922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6" fill="norm" stroke="1" extrusionOk="0">
                  <a:moveTo>
                    <a:pt x="16806" y="0"/>
                  </a:moveTo>
                  <a:cubicBezTo>
                    <a:pt x="14944" y="97"/>
                    <a:pt x="13082" y="194"/>
                    <a:pt x="10847" y="1356"/>
                  </a:cubicBezTo>
                  <a:cubicBezTo>
                    <a:pt x="8613" y="2518"/>
                    <a:pt x="6006" y="4746"/>
                    <a:pt x="3772" y="7652"/>
                  </a:cubicBezTo>
                  <a:cubicBezTo>
                    <a:pt x="1537" y="10558"/>
                    <a:pt x="-325" y="14142"/>
                    <a:pt x="47" y="16612"/>
                  </a:cubicBezTo>
                  <a:cubicBezTo>
                    <a:pt x="420" y="19082"/>
                    <a:pt x="3027" y="20438"/>
                    <a:pt x="6937" y="21019"/>
                  </a:cubicBezTo>
                  <a:cubicBezTo>
                    <a:pt x="10847" y="21600"/>
                    <a:pt x="16061" y="21406"/>
                    <a:pt x="21275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628716" y="345651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704353" y="3424766"/>
              <a:ext cx="10216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7749" y="655"/>
                    <a:pt x="14223" y="1309"/>
                    <a:pt x="11358" y="3273"/>
                  </a:cubicBezTo>
                  <a:cubicBezTo>
                    <a:pt x="8492" y="5236"/>
                    <a:pt x="6288" y="8509"/>
                    <a:pt x="4305" y="11509"/>
                  </a:cubicBezTo>
                  <a:cubicBezTo>
                    <a:pt x="2321" y="14509"/>
                    <a:pt x="558" y="17236"/>
                    <a:pt x="117" y="18873"/>
                  </a:cubicBezTo>
                  <a:cubicBezTo>
                    <a:pt x="-324" y="20509"/>
                    <a:pt x="558" y="21055"/>
                    <a:pt x="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794179" y="3664140"/>
              <a:ext cx="97332" cy="16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6" fill="norm" stroke="1" extrusionOk="0">
                  <a:moveTo>
                    <a:pt x="2678" y="9156"/>
                  </a:moveTo>
                  <a:cubicBezTo>
                    <a:pt x="1759" y="10506"/>
                    <a:pt x="840" y="11856"/>
                    <a:pt x="381" y="13611"/>
                  </a:cubicBezTo>
                  <a:cubicBezTo>
                    <a:pt x="-79" y="15366"/>
                    <a:pt x="-79" y="17526"/>
                    <a:pt x="151" y="17526"/>
                  </a:cubicBezTo>
                  <a:cubicBezTo>
                    <a:pt x="381" y="17526"/>
                    <a:pt x="840" y="15366"/>
                    <a:pt x="1759" y="12666"/>
                  </a:cubicBezTo>
                  <a:cubicBezTo>
                    <a:pt x="2678" y="9966"/>
                    <a:pt x="4057" y="6726"/>
                    <a:pt x="5206" y="4431"/>
                  </a:cubicBezTo>
                  <a:cubicBezTo>
                    <a:pt x="6355" y="2136"/>
                    <a:pt x="7274" y="786"/>
                    <a:pt x="8883" y="246"/>
                  </a:cubicBezTo>
                  <a:cubicBezTo>
                    <a:pt x="10491" y="-294"/>
                    <a:pt x="12789" y="-24"/>
                    <a:pt x="15087" y="1866"/>
                  </a:cubicBezTo>
                  <a:cubicBezTo>
                    <a:pt x="17385" y="3756"/>
                    <a:pt x="19683" y="7266"/>
                    <a:pt x="20602" y="10776"/>
                  </a:cubicBezTo>
                  <a:cubicBezTo>
                    <a:pt x="21521" y="14286"/>
                    <a:pt x="21061" y="17796"/>
                    <a:pt x="20602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977966" y="3805766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155766" y="3405716"/>
              <a:ext cx="139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090"/>
                    <a:pt x="6545" y="4181"/>
                    <a:pt x="9818" y="6735"/>
                  </a:cubicBezTo>
                  <a:cubicBezTo>
                    <a:pt x="13091" y="9290"/>
                    <a:pt x="16364" y="12310"/>
                    <a:pt x="18327" y="14865"/>
                  </a:cubicBezTo>
                  <a:cubicBezTo>
                    <a:pt x="20291" y="17419"/>
                    <a:pt x="20945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187516" y="3399852"/>
              <a:ext cx="155395" cy="4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9" fill="norm" stroke="1" extrusionOk="0">
                  <a:moveTo>
                    <a:pt x="21016" y="861"/>
                  </a:moveTo>
                  <a:cubicBezTo>
                    <a:pt x="21308" y="370"/>
                    <a:pt x="21600" y="-121"/>
                    <a:pt x="21308" y="26"/>
                  </a:cubicBezTo>
                  <a:cubicBezTo>
                    <a:pt x="21016" y="174"/>
                    <a:pt x="20141" y="959"/>
                    <a:pt x="18243" y="2775"/>
                  </a:cubicBezTo>
                  <a:cubicBezTo>
                    <a:pt x="16346" y="4592"/>
                    <a:pt x="13427" y="7439"/>
                    <a:pt x="10216" y="10483"/>
                  </a:cubicBezTo>
                  <a:cubicBezTo>
                    <a:pt x="7005" y="13526"/>
                    <a:pt x="3503" y="16766"/>
                    <a:pt x="1751" y="18632"/>
                  </a:cubicBezTo>
                  <a:cubicBezTo>
                    <a:pt x="0" y="20497"/>
                    <a:pt x="0" y="20988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346629" y="3694553"/>
              <a:ext cx="88538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8" fill="norm" stroke="1" extrusionOk="0">
                  <a:moveTo>
                    <a:pt x="2998" y="5497"/>
                  </a:moveTo>
                  <a:cubicBezTo>
                    <a:pt x="1969" y="8820"/>
                    <a:pt x="941" y="12143"/>
                    <a:pt x="426" y="14636"/>
                  </a:cubicBezTo>
                  <a:cubicBezTo>
                    <a:pt x="-88" y="17128"/>
                    <a:pt x="-88" y="18790"/>
                    <a:pt x="169" y="18790"/>
                  </a:cubicBezTo>
                  <a:cubicBezTo>
                    <a:pt x="426" y="18790"/>
                    <a:pt x="941" y="17128"/>
                    <a:pt x="2483" y="14137"/>
                  </a:cubicBezTo>
                  <a:cubicBezTo>
                    <a:pt x="4026" y="11146"/>
                    <a:pt x="6598" y="6826"/>
                    <a:pt x="9169" y="4002"/>
                  </a:cubicBezTo>
                  <a:cubicBezTo>
                    <a:pt x="11741" y="1177"/>
                    <a:pt x="14312" y="-152"/>
                    <a:pt x="16112" y="14"/>
                  </a:cubicBezTo>
                  <a:cubicBezTo>
                    <a:pt x="17912" y="180"/>
                    <a:pt x="18941" y="1842"/>
                    <a:pt x="19712" y="5663"/>
                  </a:cubicBezTo>
                  <a:cubicBezTo>
                    <a:pt x="20483" y="9485"/>
                    <a:pt x="20998" y="15466"/>
                    <a:pt x="2151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524066" y="3335866"/>
              <a:ext cx="9425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5280" y="2195"/>
                    <a:pt x="10560" y="4390"/>
                    <a:pt x="14640" y="7024"/>
                  </a:cubicBezTo>
                  <a:cubicBezTo>
                    <a:pt x="18720" y="9659"/>
                    <a:pt x="21600" y="12732"/>
                    <a:pt x="21360" y="15102"/>
                  </a:cubicBezTo>
                  <a:cubicBezTo>
                    <a:pt x="21120" y="17473"/>
                    <a:pt x="17760" y="19141"/>
                    <a:pt x="14880" y="20107"/>
                  </a:cubicBezTo>
                  <a:cubicBezTo>
                    <a:pt x="12000" y="21073"/>
                    <a:pt x="9600" y="2133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682816" y="3291416"/>
              <a:ext cx="93306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0" y="428"/>
                  </a:moveTo>
                  <a:cubicBezTo>
                    <a:pt x="1878" y="214"/>
                    <a:pt x="3757" y="0"/>
                    <a:pt x="7043" y="0"/>
                  </a:cubicBezTo>
                  <a:cubicBezTo>
                    <a:pt x="10330" y="0"/>
                    <a:pt x="15026" y="214"/>
                    <a:pt x="17843" y="998"/>
                  </a:cubicBezTo>
                  <a:cubicBezTo>
                    <a:pt x="20661" y="1782"/>
                    <a:pt x="21600" y="3137"/>
                    <a:pt x="19722" y="4705"/>
                  </a:cubicBezTo>
                  <a:cubicBezTo>
                    <a:pt x="17843" y="6273"/>
                    <a:pt x="13148" y="8055"/>
                    <a:pt x="9861" y="9552"/>
                  </a:cubicBezTo>
                  <a:cubicBezTo>
                    <a:pt x="6574" y="11050"/>
                    <a:pt x="4696" y="12261"/>
                    <a:pt x="5400" y="13616"/>
                  </a:cubicBezTo>
                  <a:cubicBezTo>
                    <a:pt x="6104" y="14970"/>
                    <a:pt x="9391" y="16467"/>
                    <a:pt x="11270" y="17608"/>
                  </a:cubicBezTo>
                  <a:cubicBezTo>
                    <a:pt x="13148" y="18749"/>
                    <a:pt x="13617" y="19533"/>
                    <a:pt x="13617" y="20103"/>
                  </a:cubicBezTo>
                  <a:cubicBezTo>
                    <a:pt x="13617" y="20673"/>
                    <a:pt x="13148" y="21030"/>
                    <a:pt x="10800" y="21244"/>
                  </a:cubicBezTo>
                  <a:cubicBezTo>
                    <a:pt x="8452" y="21457"/>
                    <a:pt x="4226" y="21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94966" y="4904316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818"/>
                    <a:pt x="4320" y="1636"/>
                    <a:pt x="7440" y="4255"/>
                  </a:cubicBezTo>
                  <a:cubicBezTo>
                    <a:pt x="10560" y="6873"/>
                    <a:pt x="14640" y="11291"/>
                    <a:pt x="17160" y="14482"/>
                  </a:cubicBezTo>
                  <a:cubicBezTo>
                    <a:pt x="19680" y="17673"/>
                    <a:pt x="2064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66416" y="4904316"/>
              <a:ext cx="5080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301"/>
                    <a:pt x="16200" y="2602"/>
                    <a:pt x="14400" y="4728"/>
                  </a:cubicBezTo>
                  <a:cubicBezTo>
                    <a:pt x="12600" y="6853"/>
                    <a:pt x="11700" y="9802"/>
                    <a:pt x="9450" y="12752"/>
                  </a:cubicBezTo>
                  <a:cubicBezTo>
                    <a:pt x="7200" y="15701"/>
                    <a:pt x="3600" y="186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92383" y="5037666"/>
              <a:ext cx="232834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3338" y="20785"/>
                  </a:moveTo>
                  <a:cubicBezTo>
                    <a:pt x="2356" y="21192"/>
                    <a:pt x="1375" y="21600"/>
                    <a:pt x="785" y="20785"/>
                  </a:cubicBezTo>
                  <a:cubicBezTo>
                    <a:pt x="196" y="19970"/>
                    <a:pt x="0" y="17932"/>
                    <a:pt x="0" y="15894"/>
                  </a:cubicBezTo>
                  <a:cubicBezTo>
                    <a:pt x="0" y="13857"/>
                    <a:pt x="196" y="11819"/>
                    <a:pt x="1178" y="9985"/>
                  </a:cubicBezTo>
                  <a:cubicBezTo>
                    <a:pt x="2160" y="8151"/>
                    <a:pt x="3927" y="6521"/>
                    <a:pt x="6382" y="7947"/>
                  </a:cubicBezTo>
                  <a:cubicBezTo>
                    <a:pt x="8836" y="9374"/>
                    <a:pt x="11978" y="13857"/>
                    <a:pt x="14531" y="15487"/>
                  </a:cubicBezTo>
                  <a:cubicBezTo>
                    <a:pt x="17084" y="17117"/>
                    <a:pt x="19047" y="15894"/>
                    <a:pt x="20127" y="12838"/>
                  </a:cubicBezTo>
                  <a:cubicBezTo>
                    <a:pt x="21207" y="9781"/>
                    <a:pt x="21404" y="4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55049" y="5221816"/>
              <a:ext cx="2209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344" y="21600"/>
                  </a:moveTo>
                  <a:cubicBezTo>
                    <a:pt x="1521" y="20700"/>
                    <a:pt x="698" y="19800"/>
                    <a:pt x="286" y="18600"/>
                  </a:cubicBezTo>
                  <a:cubicBezTo>
                    <a:pt x="-125" y="17400"/>
                    <a:pt x="-125" y="15900"/>
                    <a:pt x="492" y="13500"/>
                  </a:cubicBezTo>
                  <a:cubicBezTo>
                    <a:pt x="1109" y="11100"/>
                    <a:pt x="2344" y="7800"/>
                    <a:pt x="3475" y="6300"/>
                  </a:cubicBezTo>
                  <a:cubicBezTo>
                    <a:pt x="4606" y="4800"/>
                    <a:pt x="5635" y="5100"/>
                    <a:pt x="7178" y="6600"/>
                  </a:cubicBezTo>
                  <a:cubicBezTo>
                    <a:pt x="8721" y="8100"/>
                    <a:pt x="10778" y="10800"/>
                    <a:pt x="12732" y="11700"/>
                  </a:cubicBezTo>
                  <a:cubicBezTo>
                    <a:pt x="14686" y="12600"/>
                    <a:pt x="16538" y="11700"/>
                    <a:pt x="17978" y="9450"/>
                  </a:cubicBezTo>
                  <a:cubicBezTo>
                    <a:pt x="19418" y="7200"/>
                    <a:pt x="20446" y="360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501937" y="4832655"/>
              <a:ext cx="177330" cy="60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4" fill="norm" stroke="1" extrusionOk="0">
                  <a:moveTo>
                    <a:pt x="3029" y="8659"/>
                  </a:moveTo>
                  <a:cubicBezTo>
                    <a:pt x="4314" y="11377"/>
                    <a:pt x="5600" y="14096"/>
                    <a:pt x="6372" y="15932"/>
                  </a:cubicBezTo>
                  <a:cubicBezTo>
                    <a:pt x="7143" y="17769"/>
                    <a:pt x="7400" y="18724"/>
                    <a:pt x="7657" y="19385"/>
                  </a:cubicBezTo>
                  <a:cubicBezTo>
                    <a:pt x="7914" y="20047"/>
                    <a:pt x="8172" y="20414"/>
                    <a:pt x="8300" y="20781"/>
                  </a:cubicBezTo>
                  <a:cubicBezTo>
                    <a:pt x="8429" y="21149"/>
                    <a:pt x="8429" y="21516"/>
                    <a:pt x="7529" y="20194"/>
                  </a:cubicBezTo>
                  <a:cubicBezTo>
                    <a:pt x="6629" y="18871"/>
                    <a:pt x="4829" y="15859"/>
                    <a:pt x="3414" y="13067"/>
                  </a:cubicBezTo>
                  <a:cubicBezTo>
                    <a:pt x="2000" y="10275"/>
                    <a:pt x="972" y="7704"/>
                    <a:pt x="457" y="5720"/>
                  </a:cubicBezTo>
                  <a:cubicBezTo>
                    <a:pt x="-57" y="3736"/>
                    <a:pt x="-57" y="2340"/>
                    <a:pt x="72" y="1459"/>
                  </a:cubicBezTo>
                  <a:cubicBezTo>
                    <a:pt x="200" y="577"/>
                    <a:pt x="457" y="210"/>
                    <a:pt x="1229" y="63"/>
                  </a:cubicBezTo>
                  <a:cubicBezTo>
                    <a:pt x="2000" y="-84"/>
                    <a:pt x="3286" y="-11"/>
                    <a:pt x="6114" y="687"/>
                  </a:cubicBezTo>
                  <a:cubicBezTo>
                    <a:pt x="8943" y="1385"/>
                    <a:pt x="13314" y="2708"/>
                    <a:pt x="15629" y="3920"/>
                  </a:cubicBezTo>
                  <a:cubicBezTo>
                    <a:pt x="17943" y="5132"/>
                    <a:pt x="18200" y="6234"/>
                    <a:pt x="17943" y="6932"/>
                  </a:cubicBezTo>
                  <a:cubicBezTo>
                    <a:pt x="17686" y="7630"/>
                    <a:pt x="16914" y="7924"/>
                    <a:pt x="15886" y="8108"/>
                  </a:cubicBezTo>
                  <a:cubicBezTo>
                    <a:pt x="14857" y="8292"/>
                    <a:pt x="13572" y="8365"/>
                    <a:pt x="13572" y="8402"/>
                  </a:cubicBezTo>
                  <a:cubicBezTo>
                    <a:pt x="13572" y="8438"/>
                    <a:pt x="14857" y="8438"/>
                    <a:pt x="16143" y="8512"/>
                  </a:cubicBezTo>
                  <a:cubicBezTo>
                    <a:pt x="17429" y="8585"/>
                    <a:pt x="18714" y="8732"/>
                    <a:pt x="19743" y="8953"/>
                  </a:cubicBezTo>
                  <a:cubicBezTo>
                    <a:pt x="20772" y="9173"/>
                    <a:pt x="21543" y="9467"/>
                    <a:pt x="21543" y="10092"/>
                  </a:cubicBezTo>
                  <a:cubicBezTo>
                    <a:pt x="21543" y="10716"/>
                    <a:pt x="20772" y="11671"/>
                    <a:pt x="19614" y="12222"/>
                  </a:cubicBezTo>
                  <a:cubicBezTo>
                    <a:pt x="18457" y="12773"/>
                    <a:pt x="16914" y="12920"/>
                    <a:pt x="15372" y="13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741695" y="5069416"/>
              <a:ext cx="10055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10587" y="3086"/>
                  </a:moveTo>
                  <a:cubicBezTo>
                    <a:pt x="7131" y="6171"/>
                    <a:pt x="3675" y="9257"/>
                    <a:pt x="1731" y="11657"/>
                  </a:cubicBezTo>
                  <a:cubicBezTo>
                    <a:pt x="-213" y="14057"/>
                    <a:pt x="-645" y="15771"/>
                    <a:pt x="1083" y="17657"/>
                  </a:cubicBezTo>
                  <a:cubicBezTo>
                    <a:pt x="2811" y="19543"/>
                    <a:pt x="6699" y="21600"/>
                    <a:pt x="10371" y="21600"/>
                  </a:cubicBezTo>
                  <a:cubicBezTo>
                    <a:pt x="14043" y="21600"/>
                    <a:pt x="17499" y="19543"/>
                    <a:pt x="19227" y="16800"/>
                  </a:cubicBezTo>
                  <a:cubicBezTo>
                    <a:pt x="20955" y="14057"/>
                    <a:pt x="20955" y="10629"/>
                    <a:pt x="19227" y="7714"/>
                  </a:cubicBezTo>
                  <a:cubicBezTo>
                    <a:pt x="17499" y="4800"/>
                    <a:pt x="14043" y="2400"/>
                    <a:pt x="10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971366" y="501226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015816" y="4961466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39"/>
                    <a:pt x="0" y="9078"/>
                    <a:pt x="3600" y="12678"/>
                  </a:cubicBezTo>
                  <a:cubicBezTo>
                    <a:pt x="7200" y="16278"/>
                    <a:pt x="144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282905" y="4822714"/>
              <a:ext cx="165931" cy="5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64" fill="norm" stroke="1" extrusionOk="0">
                  <a:moveTo>
                    <a:pt x="4000" y="21564"/>
                  </a:moveTo>
                  <a:cubicBezTo>
                    <a:pt x="2380" y="19056"/>
                    <a:pt x="760" y="16548"/>
                    <a:pt x="220" y="13717"/>
                  </a:cubicBezTo>
                  <a:cubicBezTo>
                    <a:pt x="-320" y="10885"/>
                    <a:pt x="220" y="7730"/>
                    <a:pt x="895" y="5465"/>
                  </a:cubicBezTo>
                  <a:cubicBezTo>
                    <a:pt x="1570" y="3200"/>
                    <a:pt x="2380" y="1825"/>
                    <a:pt x="3325" y="1016"/>
                  </a:cubicBezTo>
                  <a:cubicBezTo>
                    <a:pt x="4270" y="207"/>
                    <a:pt x="5350" y="-36"/>
                    <a:pt x="6295" y="4"/>
                  </a:cubicBezTo>
                  <a:cubicBezTo>
                    <a:pt x="7240" y="45"/>
                    <a:pt x="8050" y="368"/>
                    <a:pt x="9265" y="1258"/>
                  </a:cubicBezTo>
                  <a:cubicBezTo>
                    <a:pt x="10480" y="2148"/>
                    <a:pt x="12100" y="3604"/>
                    <a:pt x="12775" y="4535"/>
                  </a:cubicBezTo>
                  <a:cubicBezTo>
                    <a:pt x="13450" y="5465"/>
                    <a:pt x="13180" y="5870"/>
                    <a:pt x="12640" y="6234"/>
                  </a:cubicBezTo>
                  <a:cubicBezTo>
                    <a:pt x="12100" y="6598"/>
                    <a:pt x="11290" y="6921"/>
                    <a:pt x="11560" y="7164"/>
                  </a:cubicBezTo>
                  <a:cubicBezTo>
                    <a:pt x="11830" y="7407"/>
                    <a:pt x="13180" y="7568"/>
                    <a:pt x="14665" y="7771"/>
                  </a:cubicBezTo>
                  <a:cubicBezTo>
                    <a:pt x="16150" y="7973"/>
                    <a:pt x="17770" y="8216"/>
                    <a:pt x="18985" y="8499"/>
                  </a:cubicBezTo>
                  <a:cubicBezTo>
                    <a:pt x="20200" y="8782"/>
                    <a:pt x="21010" y="9106"/>
                    <a:pt x="21145" y="9470"/>
                  </a:cubicBezTo>
                  <a:cubicBezTo>
                    <a:pt x="21280" y="9834"/>
                    <a:pt x="20740" y="10238"/>
                    <a:pt x="19795" y="10562"/>
                  </a:cubicBezTo>
                  <a:cubicBezTo>
                    <a:pt x="18850" y="10885"/>
                    <a:pt x="17500" y="11128"/>
                    <a:pt x="15610" y="11209"/>
                  </a:cubicBezTo>
                  <a:cubicBezTo>
                    <a:pt x="13720" y="11290"/>
                    <a:pt x="11290" y="11209"/>
                    <a:pt x="10075" y="10966"/>
                  </a:cubicBezTo>
                  <a:cubicBezTo>
                    <a:pt x="8860" y="10724"/>
                    <a:pt x="8860" y="10319"/>
                    <a:pt x="8860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549216" y="502496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676216" y="4833860"/>
              <a:ext cx="203201" cy="34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22"/>
                  </a:moveTo>
                  <a:cubicBezTo>
                    <a:pt x="900" y="37"/>
                    <a:pt x="1800" y="-349"/>
                    <a:pt x="4050" y="551"/>
                  </a:cubicBezTo>
                  <a:cubicBezTo>
                    <a:pt x="6300" y="1451"/>
                    <a:pt x="9900" y="3637"/>
                    <a:pt x="12937" y="6530"/>
                  </a:cubicBezTo>
                  <a:cubicBezTo>
                    <a:pt x="15975" y="9422"/>
                    <a:pt x="18450" y="13022"/>
                    <a:pt x="19800" y="15594"/>
                  </a:cubicBezTo>
                  <a:cubicBezTo>
                    <a:pt x="21150" y="18165"/>
                    <a:pt x="21375" y="19708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701616" y="4802716"/>
              <a:ext cx="1968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800"/>
                    <a:pt x="18813" y="3600"/>
                    <a:pt x="16142" y="6300"/>
                  </a:cubicBezTo>
                  <a:cubicBezTo>
                    <a:pt x="13471" y="9000"/>
                    <a:pt x="9523" y="12600"/>
                    <a:pt x="6619" y="15300"/>
                  </a:cubicBezTo>
                  <a:cubicBezTo>
                    <a:pt x="3716" y="18000"/>
                    <a:pt x="185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355916" y="675216"/>
              <a:ext cx="2269397" cy="174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1" fill="norm" stroke="1" extrusionOk="0">
                  <a:moveTo>
                    <a:pt x="0" y="0"/>
                  </a:moveTo>
                  <a:cubicBezTo>
                    <a:pt x="463" y="524"/>
                    <a:pt x="926" y="1047"/>
                    <a:pt x="1449" y="1610"/>
                  </a:cubicBezTo>
                  <a:cubicBezTo>
                    <a:pt x="1973" y="2173"/>
                    <a:pt x="2557" y="2775"/>
                    <a:pt x="3130" y="3312"/>
                  </a:cubicBezTo>
                  <a:cubicBezTo>
                    <a:pt x="3704" y="3849"/>
                    <a:pt x="4268" y="4320"/>
                    <a:pt x="4872" y="4804"/>
                  </a:cubicBezTo>
                  <a:cubicBezTo>
                    <a:pt x="5475" y="5289"/>
                    <a:pt x="6120" y="5786"/>
                    <a:pt x="6724" y="6284"/>
                  </a:cubicBezTo>
                  <a:cubicBezTo>
                    <a:pt x="7327" y="6781"/>
                    <a:pt x="7891" y="7279"/>
                    <a:pt x="8445" y="7802"/>
                  </a:cubicBezTo>
                  <a:cubicBezTo>
                    <a:pt x="8998" y="8326"/>
                    <a:pt x="9542" y="8876"/>
                    <a:pt x="10095" y="9425"/>
                  </a:cubicBezTo>
                  <a:cubicBezTo>
                    <a:pt x="10649" y="9975"/>
                    <a:pt x="11213" y="10525"/>
                    <a:pt x="11766" y="11088"/>
                  </a:cubicBezTo>
                  <a:cubicBezTo>
                    <a:pt x="12320" y="11651"/>
                    <a:pt x="12863" y="12227"/>
                    <a:pt x="13467" y="12881"/>
                  </a:cubicBezTo>
                  <a:cubicBezTo>
                    <a:pt x="14071" y="13536"/>
                    <a:pt x="14736" y="14269"/>
                    <a:pt x="15339" y="14937"/>
                  </a:cubicBezTo>
                  <a:cubicBezTo>
                    <a:pt x="15943" y="15604"/>
                    <a:pt x="16487" y="16207"/>
                    <a:pt x="17040" y="16809"/>
                  </a:cubicBezTo>
                  <a:cubicBezTo>
                    <a:pt x="17594" y="17411"/>
                    <a:pt x="18158" y="18013"/>
                    <a:pt x="18721" y="18602"/>
                  </a:cubicBezTo>
                  <a:cubicBezTo>
                    <a:pt x="19285" y="19191"/>
                    <a:pt x="19849" y="19767"/>
                    <a:pt x="20281" y="20199"/>
                  </a:cubicBezTo>
                  <a:cubicBezTo>
                    <a:pt x="20714" y="20631"/>
                    <a:pt x="21016" y="20919"/>
                    <a:pt x="21228" y="21142"/>
                  </a:cubicBezTo>
                  <a:cubicBezTo>
                    <a:pt x="21439" y="21364"/>
                    <a:pt x="21560" y="21521"/>
                    <a:pt x="21580" y="21561"/>
                  </a:cubicBezTo>
                  <a:cubicBezTo>
                    <a:pt x="21600" y="21600"/>
                    <a:pt x="21519" y="21521"/>
                    <a:pt x="21439" y="21404"/>
                  </a:cubicBezTo>
                  <a:cubicBezTo>
                    <a:pt x="21358" y="21286"/>
                    <a:pt x="21278" y="21129"/>
                    <a:pt x="21197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417243" y="2262716"/>
              <a:ext cx="244850" cy="16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94" fill="norm" stroke="1" extrusionOk="0">
                  <a:moveTo>
                    <a:pt x="2406" y="5891"/>
                  </a:moveTo>
                  <a:cubicBezTo>
                    <a:pt x="1307" y="5891"/>
                    <a:pt x="209" y="5891"/>
                    <a:pt x="26" y="6592"/>
                  </a:cubicBezTo>
                  <a:cubicBezTo>
                    <a:pt x="-157" y="7294"/>
                    <a:pt x="575" y="8696"/>
                    <a:pt x="3229" y="11221"/>
                  </a:cubicBezTo>
                  <a:cubicBezTo>
                    <a:pt x="5884" y="13745"/>
                    <a:pt x="10460" y="17392"/>
                    <a:pt x="13206" y="19356"/>
                  </a:cubicBezTo>
                  <a:cubicBezTo>
                    <a:pt x="15951" y="21319"/>
                    <a:pt x="16867" y="21600"/>
                    <a:pt x="18057" y="21039"/>
                  </a:cubicBezTo>
                  <a:cubicBezTo>
                    <a:pt x="19246" y="20478"/>
                    <a:pt x="20711" y="19075"/>
                    <a:pt x="21077" y="16691"/>
                  </a:cubicBezTo>
                  <a:cubicBezTo>
                    <a:pt x="21443" y="14306"/>
                    <a:pt x="20711" y="10940"/>
                    <a:pt x="19979" y="8696"/>
                  </a:cubicBezTo>
                  <a:cubicBezTo>
                    <a:pt x="19246" y="6452"/>
                    <a:pt x="18514" y="5330"/>
                    <a:pt x="17874" y="4208"/>
                  </a:cubicBezTo>
                  <a:cubicBezTo>
                    <a:pt x="17233" y="3086"/>
                    <a:pt x="16684" y="1964"/>
                    <a:pt x="16684" y="1262"/>
                  </a:cubicBezTo>
                  <a:cubicBezTo>
                    <a:pt x="16684" y="561"/>
                    <a:pt x="17233" y="281"/>
                    <a:pt x="17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965766" y="2210438"/>
              <a:ext cx="273051" cy="50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0011"/>
                  </a:moveTo>
                  <a:cubicBezTo>
                    <a:pt x="335" y="12789"/>
                    <a:pt x="670" y="15568"/>
                    <a:pt x="921" y="17181"/>
                  </a:cubicBezTo>
                  <a:cubicBezTo>
                    <a:pt x="1172" y="18794"/>
                    <a:pt x="1340" y="19242"/>
                    <a:pt x="1507" y="19870"/>
                  </a:cubicBezTo>
                  <a:cubicBezTo>
                    <a:pt x="1674" y="20497"/>
                    <a:pt x="1842" y="21304"/>
                    <a:pt x="1926" y="21393"/>
                  </a:cubicBezTo>
                  <a:cubicBezTo>
                    <a:pt x="2009" y="21483"/>
                    <a:pt x="2009" y="20856"/>
                    <a:pt x="1926" y="19018"/>
                  </a:cubicBezTo>
                  <a:cubicBezTo>
                    <a:pt x="1842" y="17181"/>
                    <a:pt x="1674" y="14134"/>
                    <a:pt x="1507" y="11086"/>
                  </a:cubicBezTo>
                  <a:cubicBezTo>
                    <a:pt x="1340" y="8039"/>
                    <a:pt x="1172" y="4992"/>
                    <a:pt x="1172" y="3020"/>
                  </a:cubicBezTo>
                  <a:cubicBezTo>
                    <a:pt x="1172" y="1048"/>
                    <a:pt x="1340" y="152"/>
                    <a:pt x="1591" y="17"/>
                  </a:cubicBezTo>
                  <a:cubicBezTo>
                    <a:pt x="1842" y="-117"/>
                    <a:pt x="2177" y="510"/>
                    <a:pt x="2930" y="1944"/>
                  </a:cubicBezTo>
                  <a:cubicBezTo>
                    <a:pt x="3684" y="3378"/>
                    <a:pt x="4856" y="5619"/>
                    <a:pt x="5693" y="6963"/>
                  </a:cubicBezTo>
                  <a:cubicBezTo>
                    <a:pt x="6530" y="8308"/>
                    <a:pt x="7033" y="8756"/>
                    <a:pt x="7702" y="9025"/>
                  </a:cubicBezTo>
                  <a:cubicBezTo>
                    <a:pt x="8372" y="9294"/>
                    <a:pt x="9209" y="9383"/>
                    <a:pt x="10047" y="9294"/>
                  </a:cubicBezTo>
                  <a:cubicBezTo>
                    <a:pt x="10884" y="9204"/>
                    <a:pt x="11721" y="8935"/>
                    <a:pt x="12809" y="7905"/>
                  </a:cubicBezTo>
                  <a:cubicBezTo>
                    <a:pt x="13898" y="6874"/>
                    <a:pt x="15237" y="5081"/>
                    <a:pt x="16074" y="3916"/>
                  </a:cubicBezTo>
                  <a:cubicBezTo>
                    <a:pt x="16912" y="2751"/>
                    <a:pt x="17247" y="2213"/>
                    <a:pt x="17665" y="1765"/>
                  </a:cubicBezTo>
                  <a:cubicBezTo>
                    <a:pt x="18084" y="1317"/>
                    <a:pt x="18586" y="959"/>
                    <a:pt x="19005" y="1093"/>
                  </a:cubicBezTo>
                  <a:cubicBezTo>
                    <a:pt x="19423" y="1227"/>
                    <a:pt x="19758" y="1855"/>
                    <a:pt x="20177" y="3871"/>
                  </a:cubicBezTo>
                  <a:cubicBezTo>
                    <a:pt x="20595" y="5888"/>
                    <a:pt x="21098" y="9294"/>
                    <a:pt x="21349" y="12072"/>
                  </a:cubicBezTo>
                  <a:cubicBezTo>
                    <a:pt x="21600" y="14851"/>
                    <a:pt x="21600" y="17002"/>
                    <a:pt x="2160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331119" y="2244201"/>
              <a:ext cx="224773" cy="38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5" fill="norm" stroke="1" extrusionOk="0">
                  <a:moveTo>
                    <a:pt x="1492" y="13780"/>
                  </a:moveTo>
                  <a:cubicBezTo>
                    <a:pt x="886" y="15196"/>
                    <a:pt x="281" y="16613"/>
                    <a:pt x="79" y="17616"/>
                  </a:cubicBezTo>
                  <a:cubicBezTo>
                    <a:pt x="-123" y="18619"/>
                    <a:pt x="79" y="19209"/>
                    <a:pt x="483" y="19800"/>
                  </a:cubicBezTo>
                  <a:cubicBezTo>
                    <a:pt x="886" y="20390"/>
                    <a:pt x="1492" y="20980"/>
                    <a:pt x="2299" y="21157"/>
                  </a:cubicBezTo>
                  <a:cubicBezTo>
                    <a:pt x="3107" y="21334"/>
                    <a:pt x="4116" y="21098"/>
                    <a:pt x="5025" y="20331"/>
                  </a:cubicBezTo>
                  <a:cubicBezTo>
                    <a:pt x="5933" y="19563"/>
                    <a:pt x="6741" y="18265"/>
                    <a:pt x="7346" y="17026"/>
                  </a:cubicBezTo>
                  <a:cubicBezTo>
                    <a:pt x="7952" y="15786"/>
                    <a:pt x="8356" y="14606"/>
                    <a:pt x="8557" y="14370"/>
                  </a:cubicBezTo>
                  <a:cubicBezTo>
                    <a:pt x="8759" y="14134"/>
                    <a:pt x="8759" y="14842"/>
                    <a:pt x="8759" y="15786"/>
                  </a:cubicBezTo>
                  <a:cubicBezTo>
                    <a:pt x="8759" y="16731"/>
                    <a:pt x="8759" y="17911"/>
                    <a:pt x="8961" y="18855"/>
                  </a:cubicBezTo>
                  <a:cubicBezTo>
                    <a:pt x="9163" y="19800"/>
                    <a:pt x="9567" y="20508"/>
                    <a:pt x="10273" y="20921"/>
                  </a:cubicBezTo>
                  <a:cubicBezTo>
                    <a:pt x="10980" y="21334"/>
                    <a:pt x="11989" y="21452"/>
                    <a:pt x="12797" y="21275"/>
                  </a:cubicBezTo>
                  <a:cubicBezTo>
                    <a:pt x="13604" y="21098"/>
                    <a:pt x="14210" y="20626"/>
                    <a:pt x="15320" y="18914"/>
                  </a:cubicBezTo>
                  <a:cubicBezTo>
                    <a:pt x="16430" y="17203"/>
                    <a:pt x="18045" y="14252"/>
                    <a:pt x="19156" y="11242"/>
                  </a:cubicBezTo>
                  <a:cubicBezTo>
                    <a:pt x="20266" y="8232"/>
                    <a:pt x="20871" y="5163"/>
                    <a:pt x="21174" y="3157"/>
                  </a:cubicBezTo>
                  <a:cubicBezTo>
                    <a:pt x="21477" y="1150"/>
                    <a:pt x="21477" y="206"/>
                    <a:pt x="21376" y="29"/>
                  </a:cubicBezTo>
                  <a:cubicBezTo>
                    <a:pt x="21275" y="-148"/>
                    <a:pt x="21073" y="442"/>
                    <a:pt x="20670" y="2862"/>
                  </a:cubicBezTo>
                  <a:cubicBezTo>
                    <a:pt x="20266" y="5282"/>
                    <a:pt x="19660" y="9531"/>
                    <a:pt x="19660" y="12422"/>
                  </a:cubicBezTo>
                  <a:cubicBezTo>
                    <a:pt x="19660" y="15314"/>
                    <a:pt x="20266" y="16849"/>
                    <a:pt x="20871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605985" y="2224616"/>
              <a:ext cx="178932" cy="38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7" fill="norm" stroke="1" extrusionOk="0">
                  <a:moveTo>
                    <a:pt x="10809" y="0"/>
                  </a:moveTo>
                  <a:cubicBezTo>
                    <a:pt x="9030" y="1899"/>
                    <a:pt x="7251" y="3798"/>
                    <a:pt x="6235" y="6468"/>
                  </a:cubicBezTo>
                  <a:cubicBezTo>
                    <a:pt x="5218" y="9138"/>
                    <a:pt x="4964" y="12580"/>
                    <a:pt x="4964" y="15191"/>
                  </a:cubicBezTo>
                  <a:cubicBezTo>
                    <a:pt x="4964" y="17802"/>
                    <a:pt x="5218" y="19582"/>
                    <a:pt x="5981" y="20532"/>
                  </a:cubicBezTo>
                  <a:cubicBezTo>
                    <a:pt x="6743" y="21481"/>
                    <a:pt x="8014" y="21600"/>
                    <a:pt x="9030" y="21303"/>
                  </a:cubicBezTo>
                  <a:cubicBezTo>
                    <a:pt x="10047" y="21007"/>
                    <a:pt x="10809" y="20295"/>
                    <a:pt x="10809" y="19048"/>
                  </a:cubicBezTo>
                  <a:cubicBezTo>
                    <a:pt x="10809" y="17802"/>
                    <a:pt x="10047" y="16022"/>
                    <a:pt x="9157" y="14954"/>
                  </a:cubicBezTo>
                  <a:cubicBezTo>
                    <a:pt x="8268" y="13886"/>
                    <a:pt x="7251" y="13530"/>
                    <a:pt x="6108" y="13292"/>
                  </a:cubicBezTo>
                  <a:cubicBezTo>
                    <a:pt x="4964" y="13055"/>
                    <a:pt x="3694" y="12936"/>
                    <a:pt x="2423" y="12877"/>
                  </a:cubicBezTo>
                  <a:cubicBezTo>
                    <a:pt x="1153" y="12818"/>
                    <a:pt x="-118" y="12818"/>
                    <a:pt x="9" y="12640"/>
                  </a:cubicBezTo>
                  <a:cubicBezTo>
                    <a:pt x="136" y="12462"/>
                    <a:pt x="1661" y="12105"/>
                    <a:pt x="3821" y="11927"/>
                  </a:cubicBezTo>
                  <a:cubicBezTo>
                    <a:pt x="5981" y="11749"/>
                    <a:pt x="8776" y="11749"/>
                    <a:pt x="10809" y="11749"/>
                  </a:cubicBezTo>
                  <a:cubicBezTo>
                    <a:pt x="12842" y="11749"/>
                    <a:pt x="14113" y="11749"/>
                    <a:pt x="15256" y="12046"/>
                  </a:cubicBezTo>
                  <a:cubicBezTo>
                    <a:pt x="16400" y="12343"/>
                    <a:pt x="17416" y="12936"/>
                    <a:pt x="18051" y="13470"/>
                  </a:cubicBezTo>
                  <a:cubicBezTo>
                    <a:pt x="18687" y="14004"/>
                    <a:pt x="18941" y="14479"/>
                    <a:pt x="19195" y="14064"/>
                  </a:cubicBezTo>
                  <a:cubicBezTo>
                    <a:pt x="19449" y="13648"/>
                    <a:pt x="19703" y="12343"/>
                    <a:pt x="19957" y="11275"/>
                  </a:cubicBezTo>
                  <a:cubicBezTo>
                    <a:pt x="20211" y="10207"/>
                    <a:pt x="20466" y="9376"/>
                    <a:pt x="20720" y="8960"/>
                  </a:cubicBezTo>
                  <a:cubicBezTo>
                    <a:pt x="20974" y="8545"/>
                    <a:pt x="21228" y="8545"/>
                    <a:pt x="21482" y="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810316" y="2370733"/>
              <a:ext cx="106234" cy="46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3" fill="norm" stroke="1" extrusionOk="0">
                  <a:moveTo>
                    <a:pt x="2541" y="3237"/>
                  </a:moveTo>
                  <a:cubicBezTo>
                    <a:pt x="2541" y="7361"/>
                    <a:pt x="2541" y="11484"/>
                    <a:pt x="2329" y="14184"/>
                  </a:cubicBezTo>
                  <a:cubicBezTo>
                    <a:pt x="2118" y="16884"/>
                    <a:pt x="1694" y="18161"/>
                    <a:pt x="1271" y="19241"/>
                  </a:cubicBezTo>
                  <a:cubicBezTo>
                    <a:pt x="847" y="20321"/>
                    <a:pt x="424" y="21204"/>
                    <a:pt x="212" y="21352"/>
                  </a:cubicBezTo>
                  <a:cubicBezTo>
                    <a:pt x="0" y="21499"/>
                    <a:pt x="0" y="20910"/>
                    <a:pt x="424" y="19192"/>
                  </a:cubicBezTo>
                  <a:cubicBezTo>
                    <a:pt x="847" y="17474"/>
                    <a:pt x="1694" y="14626"/>
                    <a:pt x="2753" y="11435"/>
                  </a:cubicBezTo>
                  <a:cubicBezTo>
                    <a:pt x="3812" y="8244"/>
                    <a:pt x="5082" y="4710"/>
                    <a:pt x="6353" y="2697"/>
                  </a:cubicBezTo>
                  <a:cubicBezTo>
                    <a:pt x="7624" y="684"/>
                    <a:pt x="8894" y="194"/>
                    <a:pt x="10588" y="46"/>
                  </a:cubicBezTo>
                  <a:cubicBezTo>
                    <a:pt x="12282" y="-101"/>
                    <a:pt x="14400" y="95"/>
                    <a:pt x="16518" y="783"/>
                  </a:cubicBezTo>
                  <a:cubicBezTo>
                    <a:pt x="18635" y="1470"/>
                    <a:pt x="20753" y="2648"/>
                    <a:pt x="21176" y="3826"/>
                  </a:cubicBezTo>
                  <a:cubicBezTo>
                    <a:pt x="21600" y="5004"/>
                    <a:pt x="20329" y="6183"/>
                    <a:pt x="17576" y="6968"/>
                  </a:cubicBezTo>
                  <a:cubicBezTo>
                    <a:pt x="14824" y="7754"/>
                    <a:pt x="10588" y="8146"/>
                    <a:pt x="7412" y="8146"/>
                  </a:cubicBezTo>
                  <a:cubicBezTo>
                    <a:pt x="4235" y="8146"/>
                    <a:pt x="2118" y="7754"/>
                    <a:pt x="0" y="7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951196" y="2205566"/>
              <a:ext cx="189321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3" fill="norm" stroke="1" extrusionOk="0">
                  <a:moveTo>
                    <a:pt x="4906" y="0"/>
                  </a:moveTo>
                  <a:cubicBezTo>
                    <a:pt x="4186" y="3857"/>
                    <a:pt x="3466" y="7714"/>
                    <a:pt x="2626" y="10736"/>
                  </a:cubicBezTo>
                  <a:cubicBezTo>
                    <a:pt x="1786" y="13757"/>
                    <a:pt x="826" y="15943"/>
                    <a:pt x="346" y="17421"/>
                  </a:cubicBezTo>
                  <a:cubicBezTo>
                    <a:pt x="-134" y="18900"/>
                    <a:pt x="-134" y="19671"/>
                    <a:pt x="466" y="20121"/>
                  </a:cubicBezTo>
                  <a:cubicBezTo>
                    <a:pt x="1066" y="20571"/>
                    <a:pt x="2266" y="20700"/>
                    <a:pt x="4186" y="20057"/>
                  </a:cubicBezTo>
                  <a:cubicBezTo>
                    <a:pt x="6106" y="19414"/>
                    <a:pt x="8746" y="18000"/>
                    <a:pt x="10306" y="16971"/>
                  </a:cubicBezTo>
                  <a:cubicBezTo>
                    <a:pt x="11866" y="15943"/>
                    <a:pt x="12346" y="15300"/>
                    <a:pt x="12826" y="14593"/>
                  </a:cubicBezTo>
                  <a:cubicBezTo>
                    <a:pt x="13306" y="13886"/>
                    <a:pt x="13786" y="13114"/>
                    <a:pt x="13426" y="12664"/>
                  </a:cubicBezTo>
                  <a:cubicBezTo>
                    <a:pt x="13066" y="12214"/>
                    <a:pt x="11866" y="12086"/>
                    <a:pt x="10666" y="12793"/>
                  </a:cubicBezTo>
                  <a:cubicBezTo>
                    <a:pt x="9466" y="13500"/>
                    <a:pt x="8266" y="15043"/>
                    <a:pt x="7426" y="16200"/>
                  </a:cubicBezTo>
                  <a:cubicBezTo>
                    <a:pt x="6586" y="17357"/>
                    <a:pt x="6106" y="18129"/>
                    <a:pt x="5866" y="18836"/>
                  </a:cubicBezTo>
                  <a:cubicBezTo>
                    <a:pt x="5626" y="19543"/>
                    <a:pt x="5626" y="20186"/>
                    <a:pt x="6226" y="20700"/>
                  </a:cubicBezTo>
                  <a:cubicBezTo>
                    <a:pt x="6826" y="21214"/>
                    <a:pt x="8026" y="21600"/>
                    <a:pt x="10666" y="21536"/>
                  </a:cubicBezTo>
                  <a:cubicBezTo>
                    <a:pt x="13306" y="21471"/>
                    <a:pt x="17386" y="20957"/>
                    <a:pt x="21466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586715" y="2230966"/>
              <a:ext cx="157052" cy="36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83" fill="norm" stroke="1" extrusionOk="0">
                  <a:moveTo>
                    <a:pt x="4953" y="0"/>
                  </a:moveTo>
                  <a:cubicBezTo>
                    <a:pt x="4377" y="3621"/>
                    <a:pt x="3801" y="7242"/>
                    <a:pt x="3225" y="10113"/>
                  </a:cubicBezTo>
                  <a:cubicBezTo>
                    <a:pt x="2649" y="12985"/>
                    <a:pt x="2073" y="15108"/>
                    <a:pt x="1353" y="16918"/>
                  </a:cubicBezTo>
                  <a:cubicBezTo>
                    <a:pt x="633" y="18728"/>
                    <a:pt x="-231" y="20227"/>
                    <a:pt x="57" y="20913"/>
                  </a:cubicBezTo>
                  <a:cubicBezTo>
                    <a:pt x="345" y="21600"/>
                    <a:pt x="1785" y="21475"/>
                    <a:pt x="5529" y="20913"/>
                  </a:cubicBezTo>
                  <a:cubicBezTo>
                    <a:pt x="9273" y="20351"/>
                    <a:pt x="15321" y="19353"/>
                    <a:pt x="21369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826958" y="2194983"/>
              <a:ext cx="145409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5461" y="6730"/>
                  </a:moveTo>
                  <a:cubicBezTo>
                    <a:pt x="3918" y="9443"/>
                    <a:pt x="2375" y="12157"/>
                    <a:pt x="1604" y="14382"/>
                  </a:cubicBezTo>
                  <a:cubicBezTo>
                    <a:pt x="832" y="16607"/>
                    <a:pt x="832" y="18344"/>
                    <a:pt x="832" y="19592"/>
                  </a:cubicBezTo>
                  <a:cubicBezTo>
                    <a:pt x="832" y="20840"/>
                    <a:pt x="832" y="21600"/>
                    <a:pt x="832" y="21600"/>
                  </a:cubicBezTo>
                  <a:cubicBezTo>
                    <a:pt x="832" y="21600"/>
                    <a:pt x="832" y="20840"/>
                    <a:pt x="1758" y="18886"/>
                  </a:cubicBezTo>
                  <a:cubicBezTo>
                    <a:pt x="2684" y="16933"/>
                    <a:pt x="4535" y="13785"/>
                    <a:pt x="7004" y="10583"/>
                  </a:cubicBezTo>
                  <a:cubicBezTo>
                    <a:pt x="9472" y="7381"/>
                    <a:pt x="12558" y="4125"/>
                    <a:pt x="14564" y="2279"/>
                  </a:cubicBezTo>
                  <a:cubicBezTo>
                    <a:pt x="16569" y="434"/>
                    <a:pt x="17495" y="0"/>
                    <a:pt x="18421" y="0"/>
                  </a:cubicBezTo>
                  <a:cubicBezTo>
                    <a:pt x="19347" y="0"/>
                    <a:pt x="20272" y="434"/>
                    <a:pt x="20427" y="1737"/>
                  </a:cubicBezTo>
                  <a:cubicBezTo>
                    <a:pt x="20581" y="3039"/>
                    <a:pt x="19964" y="5210"/>
                    <a:pt x="17187" y="6947"/>
                  </a:cubicBezTo>
                  <a:cubicBezTo>
                    <a:pt x="14409" y="8683"/>
                    <a:pt x="9472" y="9986"/>
                    <a:pt x="6078" y="10854"/>
                  </a:cubicBezTo>
                  <a:cubicBezTo>
                    <a:pt x="2684" y="11723"/>
                    <a:pt x="832" y="12157"/>
                    <a:pt x="215" y="12645"/>
                  </a:cubicBezTo>
                  <a:cubicBezTo>
                    <a:pt x="-402" y="13134"/>
                    <a:pt x="215" y="13676"/>
                    <a:pt x="3301" y="14708"/>
                  </a:cubicBezTo>
                  <a:cubicBezTo>
                    <a:pt x="6387" y="15739"/>
                    <a:pt x="11941" y="17258"/>
                    <a:pt x="15335" y="18235"/>
                  </a:cubicBezTo>
                  <a:cubicBezTo>
                    <a:pt x="18729" y="19212"/>
                    <a:pt x="19964" y="19646"/>
                    <a:pt x="21198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749866" y="3314561"/>
              <a:ext cx="153558" cy="43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39" fill="norm" stroke="1" extrusionOk="0">
                  <a:moveTo>
                    <a:pt x="0" y="5381"/>
                  </a:moveTo>
                  <a:cubicBezTo>
                    <a:pt x="0" y="8998"/>
                    <a:pt x="0" y="12615"/>
                    <a:pt x="0" y="14734"/>
                  </a:cubicBezTo>
                  <a:cubicBezTo>
                    <a:pt x="0" y="16852"/>
                    <a:pt x="0" y="17472"/>
                    <a:pt x="144" y="18454"/>
                  </a:cubicBezTo>
                  <a:cubicBezTo>
                    <a:pt x="288" y="19436"/>
                    <a:pt x="576" y="20780"/>
                    <a:pt x="1008" y="21141"/>
                  </a:cubicBezTo>
                  <a:cubicBezTo>
                    <a:pt x="1440" y="21503"/>
                    <a:pt x="2016" y="20883"/>
                    <a:pt x="2448" y="18816"/>
                  </a:cubicBezTo>
                  <a:cubicBezTo>
                    <a:pt x="2880" y="16749"/>
                    <a:pt x="3168" y="13235"/>
                    <a:pt x="3744" y="10031"/>
                  </a:cubicBezTo>
                  <a:cubicBezTo>
                    <a:pt x="4320" y="6827"/>
                    <a:pt x="5184" y="3934"/>
                    <a:pt x="6048" y="2280"/>
                  </a:cubicBezTo>
                  <a:cubicBezTo>
                    <a:pt x="6912" y="626"/>
                    <a:pt x="7776" y="213"/>
                    <a:pt x="8928" y="58"/>
                  </a:cubicBezTo>
                  <a:cubicBezTo>
                    <a:pt x="10080" y="-97"/>
                    <a:pt x="11520" y="6"/>
                    <a:pt x="13392" y="988"/>
                  </a:cubicBezTo>
                  <a:cubicBezTo>
                    <a:pt x="15264" y="1970"/>
                    <a:pt x="17568" y="3830"/>
                    <a:pt x="19152" y="6414"/>
                  </a:cubicBezTo>
                  <a:cubicBezTo>
                    <a:pt x="20736" y="8998"/>
                    <a:pt x="21600" y="12305"/>
                    <a:pt x="20160" y="14837"/>
                  </a:cubicBezTo>
                  <a:cubicBezTo>
                    <a:pt x="18720" y="17369"/>
                    <a:pt x="14976" y="19126"/>
                    <a:pt x="12096" y="20056"/>
                  </a:cubicBezTo>
                  <a:cubicBezTo>
                    <a:pt x="9216" y="20986"/>
                    <a:pt x="7200" y="21090"/>
                    <a:pt x="5472" y="21038"/>
                  </a:cubicBezTo>
                  <a:cubicBezTo>
                    <a:pt x="3744" y="20986"/>
                    <a:pt x="2304" y="20780"/>
                    <a:pt x="1584" y="20418"/>
                  </a:cubicBezTo>
                  <a:cubicBezTo>
                    <a:pt x="864" y="20056"/>
                    <a:pt x="864" y="19539"/>
                    <a:pt x="864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97516" y="3539066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991166" y="365971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255559" y="3269787"/>
              <a:ext cx="122958" cy="47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5" fill="norm" stroke="1" extrusionOk="0">
                  <a:moveTo>
                    <a:pt x="21267" y="1845"/>
                  </a:moveTo>
                  <a:cubicBezTo>
                    <a:pt x="20901" y="1365"/>
                    <a:pt x="20535" y="885"/>
                    <a:pt x="18338" y="501"/>
                  </a:cubicBezTo>
                  <a:cubicBezTo>
                    <a:pt x="16142" y="117"/>
                    <a:pt x="12114" y="-171"/>
                    <a:pt x="8820" y="117"/>
                  </a:cubicBezTo>
                  <a:cubicBezTo>
                    <a:pt x="5525" y="405"/>
                    <a:pt x="2962" y="1269"/>
                    <a:pt x="2230" y="2421"/>
                  </a:cubicBezTo>
                  <a:cubicBezTo>
                    <a:pt x="1498" y="3573"/>
                    <a:pt x="2596" y="5013"/>
                    <a:pt x="4243" y="6309"/>
                  </a:cubicBezTo>
                  <a:cubicBezTo>
                    <a:pt x="5891" y="7605"/>
                    <a:pt x="8087" y="8757"/>
                    <a:pt x="9369" y="9621"/>
                  </a:cubicBezTo>
                  <a:cubicBezTo>
                    <a:pt x="10650" y="10485"/>
                    <a:pt x="11016" y="11061"/>
                    <a:pt x="10467" y="11493"/>
                  </a:cubicBezTo>
                  <a:cubicBezTo>
                    <a:pt x="9918" y="11925"/>
                    <a:pt x="8453" y="12213"/>
                    <a:pt x="6806" y="12309"/>
                  </a:cubicBezTo>
                  <a:cubicBezTo>
                    <a:pt x="5159" y="12405"/>
                    <a:pt x="3328" y="12309"/>
                    <a:pt x="2230" y="12021"/>
                  </a:cubicBezTo>
                  <a:cubicBezTo>
                    <a:pt x="1131" y="11733"/>
                    <a:pt x="765" y="11253"/>
                    <a:pt x="2230" y="10965"/>
                  </a:cubicBezTo>
                  <a:cubicBezTo>
                    <a:pt x="3694" y="10677"/>
                    <a:pt x="6989" y="10581"/>
                    <a:pt x="9369" y="10677"/>
                  </a:cubicBezTo>
                  <a:cubicBezTo>
                    <a:pt x="11748" y="10773"/>
                    <a:pt x="13213" y="11061"/>
                    <a:pt x="14128" y="11541"/>
                  </a:cubicBezTo>
                  <a:cubicBezTo>
                    <a:pt x="15043" y="12021"/>
                    <a:pt x="15409" y="12693"/>
                    <a:pt x="13579" y="13845"/>
                  </a:cubicBezTo>
                  <a:cubicBezTo>
                    <a:pt x="11748" y="14997"/>
                    <a:pt x="7721" y="16629"/>
                    <a:pt x="5159" y="17685"/>
                  </a:cubicBezTo>
                  <a:cubicBezTo>
                    <a:pt x="2596" y="18741"/>
                    <a:pt x="1498" y="19221"/>
                    <a:pt x="765" y="19749"/>
                  </a:cubicBezTo>
                  <a:cubicBezTo>
                    <a:pt x="33" y="20277"/>
                    <a:pt x="-333" y="20853"/>
                    <a:pt x="399" y="21141"/>
                  </a:cubicBezTo>
                  <a:cubicBezTo>
                    <a:pt x="1131" y="21429"/>
                    <a:pt x="2962" y="21429"/>
                    <a:pt x="5708" y="21381"/>
                  </a:cubicBezTo>
                  <a:cubicBezTo>
                    <a:pt x="8453" y="21333"/>
                    <a:pt x="12114" y="21237"/>
                    <a:pt x="15775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498098" y="3323166"/>
              <a:ext cx="153469" cy="4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02" fill="norm" stroke="1" extrusionOk="0">
                  <a:moveTo>
                    <a:pt x="21164" y="672"/>
                  </a:moveTo>
                  <a:cubicBezTo>
                    <a:pt x="19996" y="336"/>
                    <a:pt x="18829" y="0"/>
                    <a:pt x="17661" y="0"/>
                  </a:cubicBezTo>
                  <a:cubicBezTo>
                    <a:pt x="16494" y="0"/>
                    <a:pt x="15326" y="336"/>
                    <a:pt x="12699" y="2070"/>
                  </a:cubicBezTo>
                  <a:cubicBezTo>
                    <a:pt x="10072" y="3805"/>
                    <a:pt x="5986" y="6939"/>
                    <a:pt x="3359" y="10128"/>
                  </a:cubicBezTo>
                  <a:cubicBezTo>
                    <a:pt x="732" y="13318"/>
                    <a:pt x="-436" y="16564"/>
                    <a:pt x="148" y="18578"/>
                  </a:cubicBezTo>
                  <a:cubicBezTo>
                    <a:pt x="732" y="20593"/>
                    <a:pt x="3067" y="21376"/>
                    <a:pt x="6715" y="21488"/>
                  </a:cubicBezTo>
                  <a:cubicBezTo>
                    <a:pt x="10364" y="21600"/>
                    <a:pt x="15326" y="21040"/>
                    <a:pt x="20288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715066" y="3373966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184"/>
                    <a:pt x="8229" y="10368"/>
                    <a:pt x="11829" y="13968"/>
                  </a:cubicBezTo>
                  <a:cubicBezTo>
                    <a:pt x="15429" y="17568"/>
                    <a:pt x="18514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772216" y="3367616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57"/>
                    <a:pt x="15840" y="2314"/>
                    <a:pt x="12600" y="4821"/>
                  </a:cubicBezTo>
                  <a:cubicBezTo>
                    <a:pt x="9360" y="7329"/>
                    <a:pt x="5760" y="11186"/>
                    <a:pt x="3420" y="13886"/>
                  </a:cubicBezTo>
                  <a:cubicBezTo>
                    <a:pt x="1080" y="16586"/>
                    <a:pt x="0" y="18129"/>
                    <a:pt x="0" y="19221"/>
                  </a:cubicBezTo>
                  <a:cubicBezTo>
                    <a:pt x="0" y="20314"/>
                    <a:pt x="1080" y="20957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911916" y="363431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038916" y="3723216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211523" y="3329532"/>
              <a:ext cx="94094" cy="37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99" fill="norm" stroke="1" extrusionOk="0">
                  <a:moveTo>
                    <a:pt x="20874" y="1456"/>
                  </a:moveTo>
                  <a:cubicBezTo>
                    <a:pt x="19935" y="849"/>
                    <a:pt x="18996" y="242"/>
                    <a:pt x="17352" y="60"/>
                  </a:cubicBezTo>
                  <a:cubicBezTo>
                    <a:pt x="15709" y="-122"/>
                    <a:pt x="13361" y="121"/>
                    <a:pt x="10544" y="667"/>
                  </a:cubicBezTo>
                  <a:cubicBezTo>
                    <a:pt x="7726" y="1213"/>
                    <a:pt x="4439" y="2062"/>
                    <a:pt x="3500" y="3336"/>
                  </a:cubicBezTo>
                  <a:cubicBezTo>
                    <a:pt x="2561" y="4611"/>
                    <a:pt x="3970" y="6309"/>
                    <a:pt x="5144" y="7462"/>
                  </a:cubicBezTo>
                  <a:cubicBezTo>
                    <a:pt x="6317" y="8615"/>
                    <a:pt x="7257" y="9222"/>
                    <a:pt x="7961" y="9829"/>
                  </a:cubicBezTo>
                  <a:cubicBezTo>
                    <a:pt x="8665" y="10435"/>
                    <a:pt x="9135" y="11042"/>
                    <a:pt x="7257" y="11406"/>
                  </a:cubicBezTo>
                  <a:cubicBezTo>
                    <a:pt x="5378" y="11770"/>
                    <a:pt x="1152" y="11891"/>
                    <a:pt x="213" y="11891"/>
                  </a:cubicBezTo>
                  <a:cubicBezTo>
                    <a:pt x="-726" y="11891"/>
                    <a:pt x="1622" y="11770"/>
                    <a:pt x="3735" y="11952"/>
                  </a:cubicBezTo>
                  <a:cubicBezTo>
                    <a:pt x="5848" y="12134"/>
                    <a:pt x="7726" y="12620"/>
                    <a:pt x="8665" y="13226"/>
                  </a:cubicBezTo>
                  <a:cubicBezTo>
                    <a:pt x="9604" y="13833"/>
                    <a:pt x="9604" y="14561"/>
                    <a:pt x="8431" y="15532"/>
                  </a:cubicBezTo>
                  <a:cubicBezTo>
                    <a:pt x="7257" y="16503"/>
                    <a:pt x="4909" y="17716"/>
                    <a:pt x="3031" y="18748"/>
                  </a:cubicBezTo>
                  <a:cubicBezTo>
                    <a:pt x="1152" y="19779"/>
                    <a:pt x="-256" y="20629"/>
                    <a:pt x="448" y="21053"/>
                  </a:cubicBezTo>
                  <a:cubicBezTo>
                    <a:pt x="1152" y="21478"/>
                    <a:pt x="3970" y="21478"/>
                    <a:pt x="6787" y="21235"/>
                  </a:cubicBezTo>
                  <a:cubicBezTo>
                    <a:pt x="9604" y="20993"/>
                    <a:pt x="12422" y="20507"/>
                    <a:pt x="15239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369116" y="3399366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60"/>
                    <a:pt x="8229" y="9720"/>
                    <a:pt x="10800" y="12780"/>
                  </a:cubicBezTo>
                  <a:cubicBezTo>
                    <a:pt x="13371" y="15840"/>
                    <a:pt x="14400" y="17100"/>
                    <a:pt x="15771" y="18270"/>
                  </a:cubicBezTo>
                  <a:cubicBezTo>
                    <a:pt x="17143" y="19440"/>
                    <a:pt x="18857" y="20520"/>
                    <a:pt x="19886" y="21060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388166" y="3373966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469"/>
                    <a:pt x="15120" y="2939"/>
                    <a:pt x="12060" y="5510"/>
                  </a:cubicBezTo>
                  <a:cubicBezTo>
                    <a:pt x="9000" y="8082"/>
                    <a:pt x="6120" y="11755"/>
                    <a:pt x="4140" y="14620"/>
                  </a:cubicBezTo>
                  <a:cubicBezTo>
                    <a:pt x="2160" y="17486"/>
                    <a:pt x="108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521516" y="361526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559616" y="329776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629466" y="3691466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737416" y="3697816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915216" y="365971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997766" y="3685116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150166" y="3418416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960"/>
                    <a:pt x="6821" y="7920"/>
                    <a:pt x="10421" y="11520"/>
                  </a:cubicBezTo>
                  <a:cubicBezTo>
                    <a:pt x="14021" y="15120"/>
                    <a:pt x="17811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169216" y="3399366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000"/>
                    <a:pt x="11520" y="8000"/>
                    <a:pt x="7920" y="11600"/>
                  </a:cubicBezTo>
                  <a:cubicBezTo>
                    <a:pt x="4320" y="15200"/>
                    <a:pt x="21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321616" y="364066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347016" y="323426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346482" y="3272366"/>
              <a:ext cx="703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21125" y="0"/>
                  </a:moveTo>
                  <a:cubicBezTo>
                    <a:pt x="16043" y="2160"/>
                    <a:pt x="10960" y="4320"/>
                    <a:pt x="7149" y="5940"/>
                  </a:cubicBezTo>
                  <a:cubicBezTo>
                    <a:pt x="3337" y="7560"/>
                    <a:pt x="796" y="8640"/>
                    <a:pt x="160" y="10080"/>
                  </a:cubicBezTo>
                  <a:cubicBezTo>
                    <a:pt x="-475" y="11520"/>
                    <a:pt x="796" y="13320"/>
                    <a:pt x="3654" y="15300"/>
                  </a:cubicBezTo>
                  <a:cubicBezTo>
                    <a:pt x="6513" y="17280"/>
                    <a:pt x="10960" y="19440"/>
                    <a:pt x="15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448032" y="3342216"/>
              <a:ext cx="84067" cy="38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526" fill="norm" stroke="1" extrusionOk="0">
                  <a:moveTo>
                    <a:pt x="10942" y="0"/>
                  </a:moveTo>
                  <a:cubicBezTo>
                    <a:pt x="14028" y="1062"/>
                    <a:pt x="17114" y="2125"/>
                    <a:pt x="18914" y="3246"/>
                  </a:cubicBezTo>
                  <a:cubicBezTo>
                    <a:pt x="20714" y="4367"/>
                    <a:pt x="21228" y="5548"/>
                    <a:pt x="18657" y="6492"/>
                  </a:cubicBezTo>
                  <a:cubicBezTo>
                    <a:pt x="16085" y="7436"/>
                    <a:pt x="10428" y="8144"/>
                    <a:pt x="6828" y="8734"/>
                  </a:cubicBezTo>
                  <a:cubicBezTo>
                    <a:pt x="3228" y="9325"/>
                    <a:pt x="1685" y="9797"/>
                    <a:pt x="1171" y="10623"/>
                  </a:cubicBezTo>
                  <a:cubicBezTo>
                    <a:pt x="657" y="11449"/>
                    <a:pt x="1171" y="12630"/>
                    <a:pt x="914" y="13633"/>
                  </a:cubicBezTo>
                  <a:cubicBezTo>
                    <a:pt x="657" y="14636"/>
                    <a:pt x="-372" y="15462"/>
                    <a:pt x="142" y="16052"/>
                  </a:cubicBezTo>
                  <a:cubicBezTo>
                    <a:pt x="657" y="16643"/>
                    <a:pt x="2714" y="16997"/>
                    <a:pt x="4771" y="17351"/>
                  </a:cubicBezTo>
                  <a:cubicBezTo>
                    <a:pt x="6828" y="17705"/>
                    <a:pt x="8885" y="18059"/>
                    <a:pt x="10685" y="18472"/>
                  </a:cubicBezTo>
                  <a:cubicBezTo>
                    <a:pt x="12485" y="18885"/>
                    <a:pt x="14028" y="19357"/>
                    <a:pt x="14542" y="19889"/>
                  </a:cubicBezTo>
                  <a:cubicBezTo>
                    <a:pt x="15057" y="20420"/>
                    <a:pt x="14542" y="21010"/>
                    <a:pt x="12228" y="21305"/>
                  </a:cubicBezTo>
                  <a:cubicBezTo>
                    <a:pt x="9914" y="21600"/>
                    <a:pt x="5799" y="21600"/>
                    <a:pt x="3999" y="21305"/>
                  </a:cubicBezTo>
                  <a:cubicBezTo>
                    <a:pt x="2199" y="21010"/>
                    <a:pt x="2714" y="20420"/>
                    <a:pt x="3228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620066" y="3316816"/>
              <a:ext cx="9181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4320" y="0"/>
                  </a:moveTo>
                  <a:cubicBezTo>
                    <a:pt x="9120" y="2663"/>
                    <a:pt x="13920" y="5326"/>
                    <a:pt x="17040" y="8038"/>
                  </a:cubicBezTo>
                  <a:cubicBezTo>
                    <a:pt x="20160" y="10751"/>
                    <a:pt x="21600" y="13512"/>
                    <a:pt x="20400" y="15682"/>
                  </a:cubicBezTo>
                  <a:cubicBezTo>
                    <a:pt x="19200" y="17852"/>
                    <a:pt x="15360" y="19430"/>
                    <a:pt x="12480" y="20367"/>
                  </a:cubicBezTo>
                  <a:cubicBezTo>
                    <a:pt x="9600" y="21304"/>
                    <a:pt x="7680" y="21600"/>
                    <a:pt x="5760" y="21600"/>
                  </a:cubicBezTo>
                  <a:cubicBezTo>
                    <a:pt x="3840" y="21600"/>
                    <a:pt x="1920" y="21304"/>
                    <a:pt x="0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861366" y="3462866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747066" y="3672416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5829"/>
                    <a:pt x="13129" y="11657"/>
                    <a:pt x="9529" y="15257"/>
                  </a:cubicBezTo>
                  <a:cubicBezTo>
                    <a:pt x="5929" y="18857"/>
                    <a:pt x="2965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064566" y="36978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382066" y="368511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788466" y="368511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608063" y="4207518"/>
              <a:ext cx="138754" cy="40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5" fill="norm" stroke="1" extrusionOk="0">
                  <a:moveTo>
                    <a:pt x="18232" y="582"/>
                  </a:moveTo>
                  <a:cubicBezTo>
                    <a:pt x="16942" y="246"/>
                    <a:pt x="15652" y="-90"/>
                    <a:pt x="14363" y="22"/>
                  </a:cubicBezTo>
                  <a:cubicBezTo>
                    <a:pt x="13073" y="134"/>
                    <a:pt x="11784" y="693"/>
                    <a:pt x="9527" y="2316"/>
                  </a:cubicBezTo>
                  <a:cubicBezTo>
                    <a:pt x="7270" y="3939"/>
                    <a:pt x="4046" y="6625"/>
                    <a:pt x="2112" y="9535"/>
                  </a:cubicBezTo>
                  <a:cubicBezTo>
                    <a:pt x="178" y="12445"/>
                    <a:pt x="-467" y="15578"/>
                    <a:pt x="339" y="17705"/>
                  </a:cubicBezTo>
                  <a:cubicBezTo>
                    <a:pt x="1145" y="19831"/>
                    <a:pt x="3402" y="20950"/>
                    <a:pt x="7109" y="21230"/>
                  </a:cubicBezTo>
                  <a:cubicBezTo>
                    <a:pt x="10817" y="21510"/>
                    <a:pt x="15975" y="20950"/>
                    <a:pt x="21133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827706" y="4186766"/>
              <a:ext cx="11596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302" y="0"/>
                  </a:moveTo>
                  <a:cubicBezTo>
                    <a:pt x="-83" y="1000"/>
                    <a:pt x="-469" y="2000"/>
                    <a:pt x="1652" y="4000"/>
                  </a:cubicBezTo>
                  <a:cubicBezTo>
                    <a:pt x="3774" y="6000"/>
                    <a:pt x="8402" y="9000"/>
                    <a:pt x="12067" y="12100"/>
                  </a:cubicBezTo>
                  <a:cubicBezTo>
                    <a:pt x="15731" y="15200"/>
                    <a:pt x="18431" y="18400"/>
                    <a:pt x="21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903836" y="4199466"/>
              <a:ext cx="103331" cy="36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95" fill="norm" stroke="1" extrusionOk="0">
                  <a:moveTo>
                    <a:pt x="21089" y="0"/>
                  </a:moveTo>
                  <a:cubicBezTo>
                    <a:pt x="18065" y="3121"/>
                    <a:pt x="15041" y="6243"/>
                    <a:pt x="11585" y="9551"/>
                  </a:cubicBezTo>
                  <a:cubicBezTo>
                    <a:pt x="8129" y="12860"/>
                    <a:pt x="4241" y="16356"/>
                    <a:pt x="2081" y="18479"/>
                  </a:cubicBezTo>
                  <a:cubicBezTo>
                    <a:pt x="-79" y="20601"/>
                    <a:pt x="-511" y="21350"/>
                    <a:pt x="569" y="21475"/>
                  </a:cubicBezTo>
                  <a:cubicBezTo>
                    <a:pt x="1649" y="21600"/>
                    <a:pt x="4241" y="21101"/>
                    <a:pt x="6833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001322" y="4433348"/>
              <a:ext cx="109250" cy="14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819" fill="norm" stroke="1" extrusionOk="0">
                  <a:moveTo>
                    <a:pt x="1126" y="7671"/>
                  </a:moveTo>
                  <a:cubicBezTo>
                    <a:pt x="1126" y="11115"/>
                    <a:pt x="1126" y="14558"/>
                    <a:pt x="922" y="17062"/>
                  </a:cubicBezTo>
                  <a:cubicBezTo>
                    <a:pt x="718" y="19567"/>
                    <a:pt x="311" y="21132"/>
                    <a:pt x="107" y="20662"/>
                  </a:cubicBezTo>
                  <a:cubicBezTo>
                    <a:pt x="-97" y="20193"/>
                    <a:pt x="-97" y="17689"/>
                    <a:pt x="922" y="14245"/>
                  </a:cubicBezTo>
                  <a:cubicBezTo>
                    <a:pt x="1941" y="10802"/>
                    <a:pt x="3978" y="6419"/>
                    <a:pt x="5609" y="3602"/>
                  </a:cubicBezTo>
                  <a:cubicBezTo>
                    <a:pt x="7239" y="784"/>
                    <a:pt x="8461" y="-468"/>
                    <a:pt x="11111" y="158"/>
                  </a:cubicBezTo>
                  <a:cubicBezTo>
                    <a:pt x="13760" y="784"/>
                    <a:pt x="17835" y="3289"/>
                    <a:pt x="19669" y="7045"/>
                  </a:cubicBezTo>
                  <a:cubicBezTo>
                    <a:pt x="21503" y="10802"/>
                    <a:pt x="21095" y="15810"/>
                    <a:pt x="20688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172266" y="4561416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426282" y="4212166"/>
              <a:ext cx="133335" cy="3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03" fill="norm" stroke="1" extrusionOk="0">
                  <a:moveTo>
                    <a:pt x="21260" y="0"/>
                  </a:moveTo>
                  <a:cubicBezTo>
                    <a:pt x="16872" y="118"/>
                    <a:pt x="12485" y="236"/>
                    <a:pt x="8941" y="1298"/>
                  </a:cubicBezTo>
                  <a:cubicBezTo>
                    <a:pt x="5398" y="2361"/>
                    <a:pt x="2698" y="4367"/>
                    <a:pt x="2022" y="5902"/>
                  </a:cubicBezTo>
                  <a:cubicBezTo>
                    <a:pt x="1348" y="7436"/>
                    <a:pt x="2698" y="8498"/>
                    <a:pt x="3879" y="9266"/>
                  </a:cubicBezTo>
                  <a:cubicBezTo>
                    <a:pt x="5060" y="10033"/>
                    <a:pt x="6072" y="10505"/>
                    <a:pt x="6747" y="11036"/>
                  </a:cubicBezTo>
                  <a:cubicBezTo>
                    <a:pt x="7423" y="11567"/>
                    <a:pt x="7760" y="12157"/>
                    <a:pt x="6410" y="12630"/>
                  </a:cubicBezTo>
                  <a:cubicBezTo>
                    <a:pt x="5060" y="13102"/>
                    <a:pt x="2022" y="13456"/>
                    <a:pt x="1348" y="13633"/>
                  </a:cubicBezTo>
                  <a:cubicBezTo>
                    <a:pt x="673" y="13810"/>
                    <a:pt x="2360" y="13810"/>
                    <a:pt x="3879" y="13987"/>
                  </a:cubicBezTo>
                  <a:cubicBezTo>
                    <a:pt x="5398" y="14164"/>
                    <a:pt x="6747" y="14518"/>
                    <a:pt x="7423" y="14990"/>
                  </a:cubicBezTo>
                  <a:cubicBezTo>
                    <a:pt x="8097" y="15462"/>
                    <a:pt x="8097" y="16052"/>
                    <a:pt x="6916" y="16879"/>
                  </a:cubicBezTo>
                  <a:cubicBezTo>
                    <a:pt x="5735" y="17705"/>
                    <a:pt x="3372" y="18767"/>
                    <a:pt x="1854" y="19593"/>
                  </a:cubicBezTo>
                  <a:cubicBezTo>
                    <a:pt x="335" y="20420"/>
                    <a:pt x="-340" y="21010"/>
                    <a:pt x="166" y="21305"/>
                  </a:cubicBezTo>
                  <a:cubicBezTo>
                    <a:pt x="673" y="21600"/>
                    <a:pt x="2360" y="21600"/>
                    <a:pt x="5904" y="21069"/>
                  </a:cubicBezTo>
                  <a:cubicBezTo>
                    <a:pt x="9447" y="20538"/>
                    <a:pt x="14848" y="19475"/>
                    <a:pt x="17716" y="18826"/>
                  </a:cubicBezTo>
                  <a:cubicBezTo>
                    <a:pt x="20585" y="18177"/>
                    <a:pt x="20922" y="17941"/>
                    <a:pt x="2126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610416" y="4256616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83"/>
                    <a:pt x="9600" y="7966"/>
                    <a:pt x="13200" y="11566"/>
                  </a:cubicBezTo>
                  <a:cubicBezTo>
                    <a:pt x="16800" y="15166"/>
                    <a:pt x="1920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642166" y="4262966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560" y="393"/>
                  </a:cubicBezTo>
                  <a:cubicBezTo>
                    <a:pt x="15120" y="785"/>
                    <a:pt x="14040" y="1571"/>
                    <a:pt x="12600" y="3469"/>
                  </a:cubicBezTo>
                  <a:cubicBezTo>
                    <a:pt x="11160" y="5367"/>
                    <a:pt x="9360" y="8378"/>
                    <a:pt x="7200" y="11585"/>
                  </a:cubicBezTo>
                  <a:cubicBezTo>
                    <a:pt x="5040" y="14793"/>
                    <a:pt x="252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781866" y="4478866"/>
              <a:ext cx="57151" cy="9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2400" y="0"/>
                  </a:moveTo>
                  <a:cubicBezTo>
                    <a:pt x="2400" y="4696"/>
                    <a:pt x="2400" y="9391"/>
                    <a:pt x="2000" y="13383"/>
                  </a:cubicBezTo>
                  <a:cubicBezTo>
                    <a:pt x="1600" y="17374"/>
                    <a:pt x="800" y="20661"/>
                    <a:pt x="400" y="21130"/>
                  </a:cubicBezTo>
                  <a:cubicBezTo>
                    <a:pt x="0" y="21600"/>
                    <a:pt x="0" y="19252"/>
                    <a:pt x="0" y="16904"/>
                  </a:cubicBezTo>
                  <a:cubicBezTo>
                    <a:pt x="0" y="14557"/>
                    <a:pt x="0" y="12209"/>
                    <a:pt x="1200" y="9626"/>
                  </a:cubicBezTo>
                  <a:cubicBezTo>
                    <a:pt x="2400" y="7043"/>
                    <a:pt x="4800" y="4226"/>
                    <a:pt x="8000" y="2817"/>
                  </a:cubicBezTo>
                  <a:cubicBezTo>
                    <a:pt x="11200" y="1409"/>
                    <a:pt x="15200" y="1409"/>
                    <a:pt x="17600" y="4461"/>
                  </a:cubicBezTo>
                  <a:cubicBezTo>
                    <a:pt x="20000" y="7513"/>
                    <a:pt x="20800" y="13617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889816" y="4135966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010466" y="4567766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061266" y="45804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77166" y="45550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327966" y="4561416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493066" y="4275666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1271"/>
                    <a:pt x="2979" y="2541"/>
                    <a:pt x="4717" y="4871"/>
                  </a:cubicBezTo>
                  <a:cubicBezTo>
                    <a:pt x="6455" y="7200"/>
                    <a:pt x="8441" y="10588"/>
                    <a:pt x="10676" y="13553"/>
                  </a:cubicBezTo>
                  <a:cubicBezTo>
                    <a:pt x="12910" y="16518"/>
                    <a:pt x="15393" y="19059"/>
                    <a:pt x="17255" y="20329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522925" y="4243916"/>
              <a:ext cx="14794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21263" y="0"/>
                  </a:moveTo>
                  <a:cubicBezTo>
                    <a:pt x="18221" y="2807"/>
                    <a:pt x="15178" y="5614"/>
                    <a:pt x="12136" y="8481"/>
                  </a:cubicBezTo>
                  <a:cubicBezTo>
                    <a:pt x="9094" y="11349"/>
                    <a:pt x="6052" y="14278"/>
                    <a:pt x="4074" y="16169"/>
                  </a:cubicBezTo>
                  <a:cubicBezTo>
                    <a:pt x="2097" y="18061"/>
                    <a:pt x="1184" y="18915"/>
                    <a:pt x="576" y="19647"/>
                  </a:cubicBezTo>
                  <a:cubicBezTo>
                    <a:pt x="-33" y="20380"/>
                    <a:pt x="-337" y="20990"/>
                    <a:pt x="576" y="21295"/>
                  </a:cubicBezTo>
                  <a:cubicBezTo>
                    <a:pt x="1488" y="21600"/>
                    <a:pt x="3618" y="21600"/>
                    <a:pt x="5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692033" y="4493952"/>
              <a:ext cx="93134" cy="1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6873" y="4540"/>
                  </a:moveTo>
                  <a:cubicBezTo>
                    <a:pt x="4909" y="5522"/>
                    <a:pt x="2945" y="6504"/>
                    <a:pt x="1964" y="7813"/>
                  </a:cubicBezTo>
                  <a:cubicBezTo>
                    <a:pt x="982" y="9122"/>
                    <a:pt x="982" y="10758"/>
                    <a:pt x="736" y="12886"/>
                  </a:cubicBezTo>
                  <a:cubicBezTo>
                    <a:pt x="491" y="15013"/>
                    <a:pt x="0" y="17631"/>
                    <a:pt x="0" y="17958"/>
                  </a:cubicBezTo>
                  <a:cubicBezTo>
                    <a:pt x="0" y="18286"/>
                    <a:pt x="491" y="16322"/>
                    <a:pt x="2209" y="13213"/>
                  </a:cubicBezTo>
                  <a:cubicBezTo>
                    <a:pt x="3927" y="10104"/>
                    <a:pt x="6873" y="5849"/>
                    <a:pt x="9573" y="3231"/>
                  </a:cubicBezTo>
                  <a:cubicBezTo>
                    <a:pt x="12273" y="613"/>
                    <a:pt x="14727" y="-369"/>
                    <a:pt x="16200" y="122"/>
                  </a:cubicBezTo>
                  <a:cubicBezTo>
                    <a:pt x="17673" y="613"/>
                    <a:pt x="18164" y="2576"/>
                    <a:pt x="18900" y="6340"/>
                  </a:cubicBezTo>
                  <a:cubicBezTo>
                    <a:pt x="19636" y="10104"/>
                    <a:pt x="20618" y="15667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785166" y="416771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73"/>
                    <a:pt x="21600" y="11345"/>
                    <a:pt x="18000" y="14945"/>
                  </a:cubicBezTo>
                  <a:cubicBezTo>
                    <a:pt x="14400" y="18545"/>
                    <a:pt x="72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798444" y="4212166"/>
              <a:ext cx="502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054" y="2520"/>
                    <a:pt x="8754" y="5040"/>
                    <a:pt x="5154" y="7200"/>
                  </a:cubicBezTo>
                  <a:cubicBezTo>
                    <a:pt x="1554" y="9360"/>
                    <a:pt x="654" y="11160"/>
                    <a:pt x="204" y="13320"/>
                  </a:cubicBezTo>
                  <a:cubicBezTo>
                    <a:pt x="-246" y="15480"/>
                    <a:pt x="-246" y="18000"/>
                    <a:pt x="3354" y="19440"/>
                  </a:cubicBezTo>
                  <a:cubicBezTo>
                    <a:pt x="6954" y="20880"/>
                    <a:pt x="14154" y="21240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893116" y="4218516"/>
              <a:ext cx="93144" cy="40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505" fill="norm" stroke="1" extrusionOk="0">
                  <a:moveTo>
                    <a:pt x="12678" y="0"/>
                  </a:moveTo>
                  <a:cubicBezTo>
                    <a:pt x="15026" y="111"/>
                    <a:pt x="17374" y="223"/>
                    <a:pt x="19017" y="1113"/>
                  </a:cubicBezTo>
                  <a:cubicBezTo>
                    <a:pt x="20661" y="2004"/>
                    <a:pt x="21600" y="3674"/>
                    <a:pt x="19252" y="5233"/>
                  </a:cubicBezTo>
                  <a:cubicBezTo>
                    <a:pt x="16904" y="6792"/>
                    <a:pt x="11270" y="8239"/>
                    <a:pt x="7748" y="9186"/>
                  </a:cubicBezTo>
                  <a:cubicBezTo>
                    <a:pt x="4226" y="10132"/>
                    <a:pt x="2817" y="10577"/>
                    <a:pt x="2817" y="11023"/>
                  </a:cubicBezTo>
                  <a:cubicBezTo>
                    <a:pt x="2817" y="11468"/>
                    <a:pt x="4226" y="11913"/>
                    <a:pt x="6104" y="13194"/>
                  </a:cubicBezTo>
                  <a:cubicBezTo>
                    <a:pt x="7983" y="14474"/>
                    <a:pt x="10330" y="16590"/>
                    <a:pt x="12209" y="18093"/>
                  </a:cubicBezTo>
                  <a:cubicBezTo>
                    <a:pt x="14087" y="19596"/>
                    <a:pt x="15496" y="20487"/>
                    <a:pt x="15026" y="20988"/>
                  </a:cubicBezTo>
                  <a:cubicBezTo>
                    <a:pt x="14557" y="21489"/>
                    <a:pt x="12209" y="21600"/>
                    <a:pt x="9391" y="21433"/>
                  </a:cubicBezTo>
                  <a:cubicBezTo>
                    <a:pt x="6574" y="21266"/>
                    <a:pt x="3287" y="20821"/>
                    <a:pt x="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988366" y="4167716"/>
              <a:ext cx="114638" cy="50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03" fill="norm" stroke="1" extrusionOk="0">
                  <a:moveTo>
                    <a:pt x="8100" y="0"/>
                  </a:moveTo>
                  <a:cubicBezTo>
                    <a:pt x="12729" y="3124"/>
                    <a:pt x="17357" y="6248"/>
                    <a:pt x="19479" y="9238"/>
                  </a:cubicBezTo>
                  <a:cubicBezTo>
                    <a:pt x="21600" y="12228"/>
                    <a:pt x="21214" y="15084"/>
                    <a:pt x="19093" y="17093"/>
                  </a:cubicBezTo>
                  <a:cubicBezTo>
                    <a:pt x="16971" y="19101"/>
                    <a:pt x="13114" y="20261"/>
                    <a:pt x="9836" y="20886"/>
                  </a:cubicBezTo>
                  <a:cubicBezTo>
                    <a:pt x="6557" y="21511"/>
                    <a:pt x="3857" y="21600"/>
                    <a:pt x="2314" y="21421"/>
                  </a:cubicBezTo>
                  <a:cubicBezTo>
                    <a:pt x="771" y="21243"/>
                    <a:pt x="386" y="20797"/>
                    <a:pt x="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197916" y="4145989"/>
              <a:ext cx="75720" cy="58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43" fill="norm" stroke="1" extrusionOk="0">
                  <a:moveTo>
                    <a:pt x="1751" y="98"/>
                  </a:moveTo>
                  <a:cubicBezTo>
                    <a:pt x="4670" y="21"/>
                    <a:pt x="7589" y="-57"/>
                    <a:pt x="9924" y="60"/>
                  </a:cubicBezTo>
                  <a:cubicBezTo>
                    <a:pt x="12259" y="176"/>
                    <a:pt x="14011" y="487"/>
                    <a:pt x="16346" y="1497"/>
                  </a:cubicBezTo>
                  <a:cubicBezTo>
                    <a:pt x="18681" y="2507"/>
                    <a:pt x="21600" y="4216"/>
                    <a:pt x="20724" y="5848"/>
                  </a:cubicBezTo>
                  <a:cubicBezTo>
                    <a:pt x="19849" y="7480"/>
                    <a:pt x="15178" y="9034"/>
                    <a:pt x="11676" y="9966"/>
                  </a:cubicBezTo>
                  <a:cubicBezTo>
                    <a:pt x="8173" y="10898"/>
                    <a:pt x="5838" y="11209"/>
                    <a:pt x="4962" y="11559"/>
                  </a:cubicBezTo>
                  <a:cubicBezTo>
                    <a:pt x="4086" y="11908"/>
                    <a:pt x="4670" y="12297"/>
                    <a:pt x="7005" y="12841"/>
                  </a:cubicBezTo>
                  <a:cubicBezTo>
                    <a:pt x="9341" y="13385"/>
                    <a:pt x="13427" y="14084"/>
                    <a:pt x="15762" y="15055"/>
                  </a:cubicBezTo>
                  <a:cubicBezTo>
                    <a:pt x="18097" y="16026"/>
                    <a:pt x="18681" y="17270"/>
                    <a:pt x="15762" y="18396"/>
                  </a:cubicBezTo>
                  <a:cubicBezTo>
                    <a:pt x="12843" y="19523"/>
                    <a:pt x="6422" y="2053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540816" y="463761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267266" y="5190066"/>
              <a:ext cx="190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52"/>
                    <a:pt x="4800" y="6703"/>
                    <a:pt x="7200" y="9745"/>
                  </a:cubicBezTo>
                  <a:cubicBezTo>
                    <a:pt x="9600" y="12786"/>
                    <a:pt x="12000" y="15517"/>
                    <a:pt x="13800" y="17441"/>
                  </a:cubicBezTo>
                  <a:cubicBezTo>
                    <a:pt x="15600" y="19366"/>
                    <a:pt x="16800" y="20483"/>
                    <a:pt x="18000" y="21041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368816" y="5244772"/>
              <a:ext cx="190551" cy="61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7" fill="norm" stroke="1" extrusionOk="0">
                  <a:moveTo>
                    <a:pt x="21368" y="86"/>
                  </a:moveTo>
                  <a:cubicBezTo>
                    <a:pt x="20181" y="11"/>
                    <a:pt x="18994" y="-63"/>
                    <a:pt x="18282" y="86"/>
                  </a:cubicBezTo>
                  <a:cubicBezTo>
                    <a:pt x="17570" y="235"/>
                    <a:pt x="17333" y="607"/>
                    <a:pt x="16027" y="1985"/>
                  </a:cubicBezTo>
                  <a:cubicBezTo>
                    <a:pt x="14722" y="3363"/>
                    <a:pt x="12348" y="5747"/>
                    <a:pt x="9975" y="8242"/>
                  </a:cubicBezTo>
                  <a:cubicBezTo>
                    <a:pt x="7601" y="10737"/>
                    <a:pt x="5227" y="13344"/>
                    <a:pt x="3447" y="15355"/>
                  </a:cubicBezTo>
                  <a:cubicBezTo>
                    <a:pt x="1667" y="17366"/>
                    <a:pt x="480" y="18781"/>
                    <a:pt x="124" y="19712"/>
                  </a:cubicBezTo>
                  <a:cubicBezTo>
                    <a:pt x="-232" y="20643"/>
                    <a:pt x="243" y="21090"/>
                    <a:pt x="71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637154" y="5494317"/>
              <a:ext cx="268107" cy="8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19874" fill="norm" stroke="1" extrusionOk="0">
                  <a:moveTo>
                    <a:pt x="4935" y="11644"/>
                  </a:moveTo>
                  <a:cubicBezTo>
                    <a:pt x="4260" y="13084"/>
                    <a:pt x="3585" y="14524"/>
                    <a:pt x="2742" y="15724"/>
                  </a:cubicBezTo>
                  <a:cubicBezTo>
                    <a:pt x="1898" y="16924"/>
                    <a:pt x="885" y="17884"/>
                    <a:pt x="379" y="17164"/>
                  </a:cubicBezTo>
                  <a:cubicBezTo>
                    <a:pt x="-127" y="16444"/>
                    <a:pt x="-127" y="14044"/>
                    <a:pt x="379" y="10924"/>
                  </a:cubicBezTo>
                  <a:cubicBezTo>
                    <a:pt x="885" y="7804"/>
                    <a:pt x="1898" y="3964"/>
                    <a:pt x="2910" y="1804"/>
                  </a:cubicBezTo>
                  <a:cubicBezTo>
                    <a:pt x="3923" y="-356"/>
                    <a:pt x="4935" y="-836"/>
                    <a:pt x="6117" y="1804"/>
                  </a:cubicBezTo>
                  <a:cubicBezTo>
                    <a:pt x="7298" y="4444"/>
                    <a:pt x="8648" y="10204"/>
                    <a:pt x="9745" y="14284"/>
                  </a:cubicBezTo>
                  <a:cubicBezTo>
                    <a:pt x="10842" y="18364"/>
                    <a:pt x="11685" y="20764"/>
                    <a:pt x="13373" y="19564"/>
                  </a:cubicBezTo>
                  <a:cubicBezTo>
                    <a:pt x="15060" y="18364"/>
                    <a:pt x="17592" y="13564"/>
                    <a:pt x="19110" y="9724"/>
                  </a:cubicBezTo>
                  <a:cubicBezTo>
                    <a:pt x="20629" y="5884"/>
                    <a:pt x="21135" y="3004"/>
                    <a:pt x="21304" y="1564"/>
                  </a:cubicBezTo>
                  <a:cubicBezTo>
                    <a:pt x="21473" y="124"/>
                    <a:pt x="21304" y="124"/>
                    <a:pt x="21135" y="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692695" y="5691716"/>
              <a:ext cx="24132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256" y="21600"/>
                  </a:moveTo>
                  <a:cubicBezTo>
                    <a:pt x="1317" y="21600"/>
                    <a:pt x="377" y="21600"/>
                    <a:pt x="96" y="19920"/>
                  </a:cubicBezTo>
                  <a:cubicBezTo>
                    <a:pt x="-186" y="18240"/>
                    <a:pt x="190" y="14880"/>
                    <a:pt x="753" y="12240"/>
                  </a:cubicBezTo>
                  <a:cubicBezTo>
                    <a:pt x="1317" y="9600"/>
                    <a:pt x="2068" y="7680"/>
                    <a:pt x="2913" y="6480"/>
                  </a:cubicBezTo>
                  <a:cubicBezTo>
                    <a:pt x="3758" y="5280"/>
                    <a:pt x="4697" y="4800"/>
                    <a:pt x="5731" y="6720"/>
                  </a:cubicBezTo>
                  <a:cubicBezTo>
                    <a:pt x="6764" y="8640"/>
                    <a:pt x="7891" y="12960"/>
                    <a:pt x="9581" y="15840"/>
                  </a:cubicBezTo>
                  <a:cubicBezTo>
                    <a:pt x="11271" y="18720"/>
                    <a:pt x="13525" y="20160"/>
                    <a:pt x="15591" y="17280"/>
                  </a:cubicBezTo>
                  <a:cubicBezTo>
                    <a:pt x="17657" y="14400"/>
                    <a:pt x="19536" y="720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396347" y="5280541"/>
              <a:ext cx="189477" cy="66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49" fill="norm" stroke="1" extrusionOk="0">
                  <a:moveTo>
                    <a:pt x="2273" y="6716"/>
                  </a:moveTo>
                  <a:cubicBezTo>
                    <a:pt x="2985" y="8767"/>
                    <a:pt x="3697" y="10817"/>
                    <a:pt x="4290" y="13176"/>
                  </a:cubicBezTo>
                  <a:cubicBezTo>
                    <a:pt x="4884" y="15534"/>
                    <a:pt x="5358" y="18200"/>
                    <a:pt x="5477" y="19703"/>
                  </a:cubicBezTo>
                  <a:cubicBezTo>
                    <a:pt x="5596" y="21207"/>
                    <a:pt x="5358" y="21549"/>
                    <a:pt x="5121" y="21549"/>
                  </a:cubicBezTo>
                  <a:cubicBezTo>
                    <a:pt x="4884" y="21549"/>
                    <a:pt x="4646" y="21207"/>
                    <a:pt x="3934" y="19874"/>
                  </a:cubicBezTo>
                  <a:cubicBezTo>
                    <a:pt x="3222" y="18541"/>
                    <a:pt x="2035" y="16217"/>
                    <a:pt x="1204" y="13791"/>
                  </a:cubicBezTo>
                  <a:cubicBezTo>
                    <a:pt x="374" y="11364"/>
                    <a:pt x="-101" y="8835"/>
                    <a:pt x="18" y="6614"/>
                  </a:cubicBezTo>
                  <a:cubicBezTo>
                    <a:pt x="136" y="4392"/>
                    <a:pt x="848" y="2478"/>
                    <a:pt x="1679" y="1419"/>
                  </a:cubicBezTo>
                  <a:cubicBezTo>
                    <a:pt x="2510" y="359"/>
                    <a:pt x="3459" y="154"/>
                    <a:pt x="4528" y="52"/>
                  </a:cubicBezTo>
                  <a:cubicBezTo>
                    <a:pt x="5596" y="-51"/>
                    <a:pt x="6783" y="-51"/>
                    <a:pt x="8919" y="530"/>
                  </a:cubicBezTo>
                  <a:cubicBezTo>
                    <a:pt x="11055" y="1111"/>
                    <a:pt x="14141" y="2273"/>
                    <a:pt x="15209" y="3606"/>
                  </a:cubicBezTo>
                  <a:cubicBezTo>
                    <a:pt x="16277" y="4939"/>
                    <a:pt x="15328" y="6443"/>
                    <a:pt x="14378" y="7365"/>
                  </a:cubicBezTo>
                  <a:cubicBezTo>
                    <a:pt x="13429" y="8288"/>
                    <a:pt x="12479" y="8630"/>
                    <a:pt x="12598" y="8767"/>
                  </a:cubicBezTo>
                  <a:cubicBezTo>
                    <a:pt x="12717" y="8903"/>
                    <a:pt x="13903" y="8835"/>
                    <a:pt x="15565" y="9040"/>
                  </a:cubicBezTo>
                  <a:cubicBezTo>
                    <a:pt x="17226" y="9245"/>
                    <a:pt x="19363" y="9724"/>
                    <a:pt x="20431" y="10339"/>
                  </a:cubicBezTo>
                  <a:cubicBezTo>
                    <a:pt x="21499" y="10954"/>
                    <a:pt x="21499" y="11706"/>
                    <a:pt x="20550" y="12355"/>
                  </a:cubicBezTo>
                  <a:cubicBezTo>
                    <a:pt x="19600" y="13005"/>
                    <a:pt x="17701" y="13552"/>
                    <a:pt x="16158" y="13859"/>
                  </a:cubicBezTo>
                  <a:cubicBezTo>
                    <a:pt x="14615" y="14167"/>
                    <a:pt x="13429" y="14235"/>
                    <a:pt x="12954" y="14030"/>
                  </a:cubicBezTo>
                  <a:cubicBezTo>
                    <a:pt x="12479" y="13825"/>
                    <a:pt x="12717" y="13346"/>
                    <a:pt x="12954" y="12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642847" y="5564716"/>
              <a:ext cx="80064" cy="12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356" fill="norm" stroke="1" extrusionOk="0">
                  <a:moveTo>
                    <a:pt x="18424" y="0"/>
                  </a:moveTo>
                  <a:cubicBezTo>
                    <a:pt x="12484" y="4393"/>
                    <a:pt x="6544" y="8786"/>
                    <a:pt x="3304" y="11898"/>
                  </a:cubicBezTo>
                  <a:cubicBezTo>
                    <a:pt x="64" y="15010"/>
                    <a:pt x="-476" y="16841"/>
                    <a:pt x="334" y="18305"/>
                  </a:cubicBezTo>
                  <a:cubicBezTo>
                    <a:pt x="1144" y="19769"/>
                    <a:pt x="3304" y="20868"/>
                    <a:pt x="5734" y="21234"/>
                  </a:cubicBezTo>
                  <a:cubicBezTo>
                    <a:pt x="8164" y="21600"/>
                    <a:pt x="10864" y="21234"/>
                    <a:pt x="14104" y="18854"/>
                  </a:cubicBezTo>
                  <a:cubicBezTo>
                    <a:pt x="17344" y="16475"/>
                    <a:pt x="21124" y="12081"/>
                    <a:pt x="20314" y="8786"/>
                  </a:cubicBezTo>
                  <a:cubicBezTo>
                    <a:pt x="19504" y="5492"/>
                    <a:pt x="14104" y="3295"/>
                    <a:pt x="8704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867466" y="553296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963658" y="5425016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383"/>
                    <a:pt x="-1068" y="8765"/>
                    <a:pt x="132" y="12365"/>
                  </a:cubicBezTo>
                  <a:cubicBezTo>
                    <a:pt x="1332" y="15965"/>
                    <a:pt x="10932" y="1878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9251510" y="5304366"/>
              <a:ext cx="346207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2" fill="norm" stroke="1" extrusionOk="0">
                  <a:moveTo>
                    <a:pt x="20627" y="0"/>
                  </a:moveTo>
                  <a:cubicBezTo>
                    <a:pt x="17223" y="2100"/>
                    <a:pt x="13819" y="4200"/>
                    <a:pt x="11528" y="5550"/>
                  </a:cubicBezTo>
                  <a:cubicBezTo>
                    <a:pt x="9237" y="6900"/>
                    <a:pt x="8059" y="7500"/>
                    <a:pt x="7143" y="7950"/>
                  </a:cubicBezTo>
                  <a:cubicBezTo>
                    <a:pt x="6227" y="8400"/>
                    <a:pt x="5572" y="8700"/>
                    <a:pt x="5441" y="9050"/>
                  </a:cubicBezTo>
                  <a:cubicBezTo>
                    <a:pt x="5310" y="9400"/>
                    <a:pt x="5703" y="9800"/>
                    <a:pt x="7077" y="10150"/>
                  </a:cubicBezTo>
                  <a:cubicBezTo>
                    <a:pt x="8452" y="10500"/>
                    <a:pt x="10808" y="10800"/>
                    <a:pt x="12314" y="11050"/>
                  </a:cubicBezTo>
                  <a:cubicBezTo>
                    <a:pt x="13819" y="11300"/>
                    <a:pt x="14474" y="11500"/>
                    <a:pt x="14867" y="11900"/>
                  </a:cubicBezTo>
                  <a:cubicBezTo>
                    <a:pt x="15259" y="12300"/>
                    <a:pt x="15390" y="12900"/>
                    <a:pt x="14539" y="13650"/>
                  </a:cubicBezTo>
                  <a:cubicBezTo>
                    <a:pt x="13688" y="14400"/>
                    <a:pt x="11856" y="15300"/>
                    <a:pt x="9368" y="16350"/>
                  </a:cubicBezTo>
                  <a:cubicBezTo>
                    <a:pt x="6881" y="17400"/>
                    <a:pt x="3739" y="18600"/>
                    <a:pt x="1972" y="19500"/>
                  </a:cubicBezTo>
                  <a:cubicBezTo>
                    <a:pt x="205" y="20400"/>
                    <a:pt x="-188" y="21000"/>
                    <a:pt x="74" y="21300"/>
                  </a:cubicBezTo>
                  <a:cubicBezTo>
                    <a:pt x="336" y="21600"/>
                    <a:pt x="1252" y="21600"/>
                    <a:pt x="4001" y="21350"/>
                  </a:cubicBezTo>
                  <a:cubicBezTo>
                    <a:pt x="6750" y="21100"/>
                    <a:pt x="11332" y="20600"/>
                    <a:pt x="14539" y="20250"/>
                  </a:cubicBezTo>
                  <a:cubicBezTo>
                    <a:pt x="17747" y="19900"/>
                    <a:pt x="19579" y="19700"/>
                    <a:pt x="21412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299266" y="59457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293279" y="5828971"/>
              <a:ext cx="3138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375466" y="5910973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143" y="1118"/>
                    <a:pt x="10286" y="-1582"/>
                    <a:pt x="13886" y="1118"/>
                  </a:cubicBezTo>
                  <a:cubicBezTo>
                    <a:pt x="17486" y="3818"/>
                    <a:pt x="1954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375466" y="5977466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559616" y="590126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375466" y="5113866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373929" y="5132916"/>
              <a:ext cx="1094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20690" y="0"/>
                  </a:moveTo>
                  <a:cubicBezTo>
                    <a:pt x="17490" y="1938"/>
                    <a:pt x="14290" y="3877"/>
                    <a:pt x="10490" y="6231"/>
                  </a:cubicBezTo>
                  <a:cubicBezTo>
                    <a:pt x="6690" y="8585"/>
                    <a:pt x="2290" y="11354"/>
                    <a:pt x="690" y="13292"/>
                  </a:cubicBezTo>
                  <a:cubicBezTo>
                    <a:pt x="-910" y="15231"/>
                    <a:pt x="290" y="16338"/>
                    <a:pt x="4090" y="17585"/>
                  </a:cubicBezTo>
                  <a:cubicBezTo>
                    <a:pt x="7890" y="18831"/>
                    <a:pt x="14290" y="20215"/>
                    <a:pt x="20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788722" y="5306344"/>
              <a:ext cx="142460" cy="52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9" fill="norm" stroke="1" extrusionOk="0">
                  <a:moveTo>
                    <a:pt x="2783" y="8991"/>
                  </a:moveTo>
                  <a:cubicBezTo>
                    <a:pt x="3100" y="11842"/>
                    <a:pt x="3418" y="14693"/>
                    <a:pt x="3895" y="16637"/>
                  </a:cubicBezTo>
                  <a:cubicBezTo>
                    <a:pt x="4371" y="18581"/>
                    <a:pt x="5006" y="19618"/>
                    <a:pt x="5642" y="20353"/>
                  </a:cubicBezTo>
                  <a:cubicBezTo>
                    <a:pt x="6277" y="21087"/>
                    <a:pt x="6912" y="21519"/>
                    <a:pt x="6912" y="21519"/>
                  </a:cubicBezTo>
                  <a:cubicBezTo>
                    <a:pt x="6912" y="21519"/>
                    <a:pt x="6277" y="21087"/>
                    <a:pt x="5642" y="19748"/>
                  </a:cubicBezTo>
                  <a:cubicBezTo>
                    <a:pt x="5006" y="18409"/>
                    <a:pt x="4371" y="16162"/>
                    <a:pt x="3577" y="13397"/>
                  </a:cubicBezTo>
                  <a:cubicBezTo>
                    <a:pt x="2783" y="10633"/>
                    <a:pt x="1830" y="7349"/>
                    <a:pt x="1195" y="5319"/>
                  </a:cubicBezTo>
                  <a:cubicBezTo>
                    <a:pt x="559" y="3289"/>
                    <a:pt x="242" y="2511"/>
                    <a:pt x="83" y="1820"/>
                  </a:cubicBezTo>
                  <a:cubicBezTo>
                    <a:pt x="-76" y="1129"/>
                    <a:pt x="-76" y="524"/>
                    <a:pt x="718" y="221"/>
                  </a:cubicBezTo>
                  <a:cubicBezTo>
                    <a:pt x="1512" y="-81"/>
                    <a:pt x="3100" y="-81"/>
                    <a:pt x="5165" y="265"/>
                  </a:cubicBezTo>
                  <a:cubicBezTo>
                    <a:pt x="7230" y="610"/>
                    <a:pt x="9771" y="1301"/>
                    <a:pt x="11518" y="2338"/>
                  </a:cubicBezTo>
                  <a:cubicBezTo>
                    <a:pt x="13265" y="3375"/>
                    <a:pt x="14218" y="4757"/>
                    <a:pt x="14218" y="5665"/>
                  </a:cubicBezTo>
                  <a:cubicBezTo>
                    <a:pt x="14218" y="6572"/>
                    <a:pt x="13265" y="7004"/>
                    <a:pt x="11995" y="7393"/>
                  </a:cubicBezTo>
                  <a:cubicBezTo>
                    <a:pt x="10724" y="7781"/>
                    <a:pt x="9136" y="8127"/>
                    <a:pt x="8977" y="8170"/>
                  </a:cubicBezTo>
                  <a:cubicBezTo>
                    <a:pt x="8818" y="8213"/>
                    <a:pt x="10089" y="7954"/>
                    <a:pt x="11836" y="7825"/>
                  </a:cubicBezTo>
                  <a:cubicBezTo>
                    <a:pt x="13583" y="7695"/>
                    <a:pt x="15806" y="7695"/>
                    <a:pt x="17712" y="7825"/>
                  </a:cubicBezTo>
                  <a:cubicBezTo>
                    <a:pt x="19618" y="7954"/>
                    <a:pt x="21206" y="8213"/>
                    <a:pt x="21365" y="9121"/>
                  </a:cubicBezTo>
                  <a:cubicBezTo>
                    <a:pt x="21524" y="10028"/>
                    <a:pt x="20253" y="11583"/>
                    <a:pt x="18824" y="12490"/>
                  </a:cubicBezTo>
                  <a:cubicBezTo>
                    <a:pt x="17395" y="13397"/>
                    <a:pt x="15806" y="13657"/>
                    <a:pt x="14059" y="13700"/>
                  </a:cubicBezTo>
                  <a:cubicBezTo>
                    <a:pt x="12312" y="13743"/>
                    <a:pt x="10406" y="13570"/>
                    <a:pt x="8500" y="13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035866" y="560281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024108" y="5442846"/>
              <a:ext cx="36216" cy="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0849" fill="norm" stroke="1" extrusionOk="0">
                  <a:moveTo>
                    <a:pt x="6666" y="5682"/>
                  </a:moveTo>
                  <a:cubicBezTo>
                    <a:pt x="3066" y="9138"/>
                    <a:pt x="-534" y="12594"/>
                    <a:pt x="66" y="15618"/>
                  </a:cubicBezTo>
                  <a:cubicBezTo>
                    <a:pt x="666" y="18642"/>
                    <a:pt x="5466" y="21234"/>
                    <a:pt x="10266" y="20802"/>
                  </a:cubicBezTo>
                  <a:cubicBezTo>
                    <a:pt x="15066" y="20370"/>
                    <a:pt x="19866" y="16914"/>
                    <a:pt x="20466" y="13458"/>
                  </a:cubicBezTo>
                  <a:cubicBezTo>
                    <a:pt x="21066" y="10002"/>
                    <a:pt x="17466" y="6546"/>
                    <a:pt x="12666" y="3954"/>
                  </a:cubicBezTo>
                  <a:cubicBezTo>
                    <a:pt x="7866" y="1362"/>
                    <a:pt x="1866" y="-366"/>
                    <a:pt x="1266" y="66"/>
                  </a:cubicBezTo>
                  <a:cubicBezTo>
                    <a:pt x="666" y="498"/>
                    <a:pt x="5466" y="3090"/>
                    <a:pt x="10266" y="5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239066" y="5304366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804"/>
                    <a:pt x="7650" y="7608"/>
                    <a:pt x="10800" y="11004"/>
                  </a:cubicBezTo>
                  <a:cubicBezTo>
                    <a:pt x="13950" y="14400"/>
                    <a:pt x="16425" y="17389"/>
                    <a:pt x="18113" y="19087"/>
                  </a:cubicBezTo>
                  <a:cubicBezTo>
                    <a:pt x="19800" y="20785"/>
                    <a:pt x="20700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270816" y="5253566"/>
              <a:ext cx="146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2743"/>
                    <a:pt x="16591" y="5486"/>
                    <a:pt x="13304" y="8286"/>
                  </a:cubicBezTo>
                  <a:cubicBezTo>
                    <a:pt x="10017" y="11086"/>
                    <a:pt x="5948" y="13943"/>
                    <a:pt x="3443" y="15714"/>
                  </a:cubicBezTo>
                  <a:cubicBezTo>
                    <a:pt x="939" y="17486"/>
                    <a:pt x="0" y="18171"/>
                    <a:pt x="0" y="18971"/>
                  </a:cubicBezTo>
                  <a:cubicBezTo>
                    <a:pt x="0" y="19771"/>
                    <a:pt x="939" y="20686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0556566" y="515831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543303" y="5037666"/>
              <a:ext cx="29977" cy="4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19" h="20198" fill="norm" stroke="1" extrusionOk="0">
                  <a:moveTo>
                    <a:pt x="4409" y="0"/>
                  </a:moveTo>
                  <a:cubicBezTo>
                    <a:pt x="1709" y="5143"/>
                    <a:pt x="-991" y="10286"/>
                    <a:pt x="359" y="14400"/>
                  </a:cubicBezTo>
                  <a:cubicBezTo>
                    <a:pt x="1709" y="18514"/>
                    <a:pt x="7109" y="21600"/>
                    <a:pt x="11834" y="19543"/>
                  </a:cubicBezTo>
                  <a:cubicBezTo>
                    <a:pt x="16559" y="17486"/>
                    <a:pt x="20609" y="10286"/>
                    <a:pt x="18584" y="6686"/>
                  </a:cubicBezTo>
                  <a:cubicBezTo>
                    <a:pt x="16559" y="3086"/>
                    <a:pt x="8459" y="3086"/>
                    <a:pt x="35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9" name="Drawing"/>
          <p:cNvGrpSpPr/>
          <p:nvPr/>
        </p:nvGrpSpPr>
        <p:grpSpPr>
          <a:xfrm>
            <a:off x="670983" y="1682749"/>
            <a:ext cx="12289368" cy="6637758"/>
            <a:chOff x="0" y="0"/>
            <a:chExt cx="12289366" cy="6637756"/>
          </a:xfrm>
        </p:grpSpPr>
        <p:sp>
          <p:nvSpPr>
            <p:cNvPr id="857" name="Line"/>
            <p:cNvSpPr/>
            <p:nvPr/>
          </p:nvSpPr>
          <p:spPr>
            <a:xfrm>
              <a:off x="1422082" y="6865"/>
              <a:ext cx="192935" cy="43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16" fill="norm" stroke="1" extrusionOk="0">
                  <a:moveTo>
                    <a:pt x="21170" y="3695"/>
                  </a:moveTo>
                  <a:cubicBezTo>
                    <a:pt x="19544" y="2455"/>
                    <a:pt x="17918" y="1215"/>
                    <a:pt x="15828" y="543"/>
                  </a:cubicBezTo>
                  <a:cubicBezTo>
                    <a:pt x="13738" y="-129"/>
                    <a:pt x="11183" y="-232"/>
                    <a:pt x="8396" y="543"/>
                  </a:cubicBezTo>
                  <a:cubicBezTo>
                    <a:pt x="5609" y="1318"/>
                    <a:pt x="2589" y="2972"/>
                    <a:pt x="1080" y="4470"/>
                  </a:cubicBezTo>
                  <a:cubicBezTo>
                    <a:pt x="-430" y="5969"/>
                    <a:pt x="-430" y="7312"/>
                    <a:pt x="1544" y="8501"/>
                  </a:cubicBezTo>
                  <a:cubicBezTo>
                    <a:pt x="3518" y="9690"/>
                    <a:pt x="7467" y="10723"/>
                    <a:pt x="11183" y="11963"/>
                  </a:cubicBezTo>
                  <a:cubicBezTo>
                    <a:pt x="14899" y="13203"/>
                    <a:pt x="18383" y="14650"/>
                    <a:pt x="19776" y="16046"/>
                  </a:cubicBezTo>
                  <a:cubicBezTo>
                    <a:pt x="21170" y="17441"/>
                    <a:pt x="20473" y="18784"/>
                    <a:pt x="19080" y="19663"/>
                  </a:cubicBezTo>
                  <a:cubicBezTo>
                    <a:pt x="17686" y="20541"/>
                    <a:pt x="15596" y="20955"/>
                    <a:pt x="13738" y="21161"/>
                  </a:cubicBezTo>
                  <a:cubicBezTo>
                    <a:pt x="11880" y="21368"/>
                    <a:pt x="10254" y="21368"/>
                    <a:pt x="9905" y="21161"/>
                  </a:cubicBezTo>
                  <a:cubicBezTo>
                    <a:pt x="9557" y="20955"/>
                    <a:pt x="10486" y="20541"/>
                    <a:pt x="11415" y="20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18318" y="279400"/>
              <a:ext cx="2369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371"/>
                    <a:pt x="-1447" y="2743"/>
                    <a:pt x="353" y="6343"/>
                  </a:cubicBezTo>
                  <a:cubicBezTo>
                    <a:pt x="2153" y="9943"/>
                    <a:pt x="11153" y="15771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701546" y="197555"/>
              <a:ext cx="27771" cy="7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0822" fill="norm" stroke="1" extrusionOk="0">
                  <a:moveTo>
                    <a:pt x="10985" y="20822"/>
                  </a:moveTo>
                  <a:cubicBezTo>
                    <a:pt x="7899" y="17319"/>
                    <a:pt x="4813" y="13817"/>
                    <a:pt x="2499" y="10022"/>
                  </a:cubicBezTo>
                  <a:cubicBezTo>
                    <a:pt x="185" y="6227"/>
                    <a:pt x="-1358" y="2141"/>
                    <a:pt x="1728" y="681"/>
                  </a:cubicBezTo>
                  <a:cubicBezTo>
                    <a:pt x="4813" y="-778"/>
                    <a:pt x="12528" y="390"/>
                    <a:pt x="20242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792816" y="211371"/>
              <a:ext cx="190501" cy="20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481"/>
                  </a:moveTo>
                  <a:cubicBezTo>
                    <a:pt x="960" y="7157"/>
                    <a:pt x="1920" y="11833"/>
                    <a:pt x="2400" y="15062"/>
                  </a:cubicBezTo>
                  <a:cubicBezTo>
                    <a:pt x="2880" y="18291"/>
                    <a:pt x="2880" y="20073"/>
                    <a:pt x="2760" y="20184"/>
                  </a:cubicBezTo>
                  <a:cubicBezTo>
                    <a:pt x="2640" y="20295"/>
                    <a:pt x="2400" y="18737"/>
                    <a:pt x="2280" y="15953"/>
                  </a:cubicBezTo>
                  <a:cubicBezTo>
                    <a:pt x="2160" y="13170"/>
                    <a:pt x="2160" y="9161"/>
                    <a:pt x="2520" y="6155"/>
                  </a:cubicBezTo>
                  <a:cubicBezTo>
                    <a:pt x="2880" y="3149"/>
                    <a:pt x="3600" y="1145"/>
                    <a:pt x="4560" y="365"/>
                  </a:cubicBezTo>
                  <a:cubicBezTo>
                    <a:pt x="5520" y="-414"/>
                    <a:pt x="6720" y="31"/>
                    <a:pt x="7800" y="1924"/>
                  </a:cubicBezTo>
                  <a:cubicBezTo>
                    <a:pt x="8880" y="3817"/>
                    <a:pt x="9840" y="7157"/>
                    <a:pt x="10320" y="9384"/>
                  </a:cubicBezTo>
                  <a:cubicBezTo>
                    <a:pt x="10800" y="11611"/>
                    <a:pt x="10800" y="12724"/>
                    <a:pt x="10800" y="12724"/>
                  </a:cubicBezTo>
                  <a:cubicBezTo>
                    <a:pt x="10800" y="12724"/>
                    <a:pt x="10800" y="11611"/>
                    <a:pt x="10920" y="10497"/>
                  </a:cubicBezTo>
                  <a:cubicBezTo>
                    <a:pt x="11040" y="9384"/>
                    <a:pt x="11280" y="8271"/>
                    <a:pt x="12000" y="7268"/>
                  </a:cubicBezTo>
                  <a:cubicBezTo>
                    <a:pt x="12720" y="6266"/>
                    <a:pt x="13920" y="5376"/>
                    <a:pt x="14880" y="5487"/>
                  </a:cubicBezTo>
                  <a:cubicBezTo>
                    <a:pt x="15840" y="5598"/>
                    <a:pt x="16560" y="6712"/>
                    <a:pt x="17640" y="9495"/>
                  </a:cubicBezTo>
                  <a:cubicBezTo>
                    <a:pt x="18720" y="12279"/>
                    <a:pt x="20160" y="16732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003160" y="160397"/>
              <a:ext cx="106260" cy="45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33" fill="norm" stroke="1" extrusionOk="0">
                  <a:moveTo>
                    <a:pt x="3582" y="5273"/>
                  </a:moveTo>
                  <a:cubicBezTo>
                    <a:pt x="3582" y="7552"/>
                    <a:pt x="3582" y="9831"/>
                    <a:pt x="4206" y="12308"/>
                  </a:cubicBezTo>
                  <a:cubicBezTo>
                    <a:pt x="4829" y="14785"/>
                    <a:pt x="6075" y="17461"/>
                    <a:pt x="6490" y="19145"/>
                  </a:cubicBezTo>
                  <a:cubicBezTo>
                    <a:pt x="6906" y="20829"/>
                    <a:pt x="6490" y="21523"/>
                    <a:pt x="5867" y="21424"/>
                  </a:cubicBezTo>
                  <a:cubicBezTo>
                    <a:pt x="5244" y="21325"/>
                    <a:pt x="4413" y="20433"/>
                    <a:pt x="3375" y="18253"/>
                  </a:cubicBezTo>
                  <a:cubicBezTo>
                    <a:pt x="2336" y="16073"/>
                    <a:pt x="1090" y="12606"/>
                    <a:pt x="467" y="9534"/>
                  </a:cubicBezTo>
                  <a:cubicBezTo>
                    <a:pt x="-156" y="6462"/>
                    <a:pt x="-156" y="3787"/>
                    <a:pt x="467" y="2251"/>
                  </a:cubicBezTo>
                  <a:cubicBezTo>
                    <a:pt x="1090" y="716"/>
                    <a:pt x="2336" y="319"/>
                    <a:pt x="3998" y="121"/>
                  </a:cubicBezTo>
                  <a:cubicBezTo>
                    <a:pt x="5659" y="-77"/>
                    <a:pt x="7736" y="-77"/>
                    <a:pt x="10436" y="468"/>
                  </a:cubicBezTo>
                  <a:cubicBezTo>
                    <a:pt x="13136" y="1013"/>
                    <a:pt x="16459" y="2103"/>
                    <a:pt x="18536" y="3391"/>
                  </a:cubicBezTo>
                  <a:cubicBezTo>
                    <a:pt x="20613" y="4679"/>
                    <a:pt x="21444" y="6165"/>
                    <a:pt x="20406" y="7255"/>
                  </a:cubicBezTo>
                  <a:cubicBezTo>
                    <a:pt x="19367" y="8345"/>
                    <a:pt x="16459" y="9039"/>
                    <a:pt x="13967" y="9385"/>
                  </a:cubicBezTo>
                  <a:cubicBezTo>
                    <a:pt x="11475" y="9732"/>
                    <a:pt x="9398" y="9732"/>
                    <a:pt x="7529" y="9385"/>
                  </a:cubicBezTo>
                  <a:cubicBezTo>
                    <a:pt x="5659" y="9039"/>
                    <a:pt x="3998" y="8345"/>
                    <a:pt x="2336" y="7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167466" y="0"/>
              <a:ext cx="171451" cy="36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267" y="2839"/>
                    <a:pt x="533" y="5678"/>
                    <a:pt x="667" y="9072"/>
                  </a:cubicBezTo>
                  <a:cubicBezTo>
                    <a:pt x="800" y="12466"/>
                    <a:pt x="800" y="16416"/>
                    <a:pt x="933" y="18699"/>
                  </a:cubicBezTo>
                  <a:cubicBezTo>
                    <a:pt x="1067" y="20983"/>
                    <a:pt x="1333" y="21600"/>
                    <a:pt x="2133" y="21538"/>
                  </a:cubicBezTo>
                  <a:cubicBezTo>
                    <a:pt x="2933" y="21477"/>
                    <a:pt x="4267" y="20736"/>
                    <a:pt x="6000" y="19440"/>
                  </a:cubicBezTo>
                  <a:cubicBezTo>
                    <a:pt x="7733" y="18144"/>
                    <a:pt x="9867" y="16293"/>
                    <a:pt x="11200" y="15058"/>
                  </a:cubicBezTo>
                  <a:cubicBezTo>
                    <a:pt x="12533" y="13824"/>
                    <a:pt x="13067" y="13207"/>
                    <a:pt x="13333" y="12590"/>
                  </a:cubicBezTo>
                  <a:cubicBezTo>
                    <a:pt x="13600" y="11973"/>
                    <a:pt x="13600" y="11355"/>
                    <a:pt x="12800" y="11170"/>
                  </a:cubicBezTo>
                  <a:cubicBezTo>
                    <a:pt x="12000" y="10985"/>
                    <a:pt x="10400" y="11232"/>
                    <a:pt x="8933" y="12096"/>
                  </a:cubicBezTo>
                  <a:cubicBezTo>
                    <a:pt x="7467" y="12960"/>
                    <a:pt x="6133" y="14441"/>
                    <a:pt x="5467" y="15490"/>
                  </a:cubicBezTo>
                  <a:cubicBezTo>
                    <a:pt x="4800" y="16539"/>
                    <a:pt x="4800" y="17157"/>
                    <a:pt x="5867" y="17897"/>
                  </a:cubicBezTo>
                  <a:cubicBezTo>
                    <a:pt x="6933" y="18638"/>
                    <a:pt x="9067" y="19502"/>
                    <a:pt x="11867" y="19810"/>
                  </a:cubicBezTo>
                  <a:cubicBezTo>
                    <a:pt x="14667" y="20119"/>
                    <a:pt x="18133" y="19872"/>
                    <a:pt x="21600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869267" y="69850"/>
              <a:ext cx="155450" cy="31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63" fill="norm" stroke="1" extrusionOk="0">
                  <a:moveTo>
                    <a:pt x="415" y="0"/>
                  </a:moveTo>
                  <a:cubicBezTo>
                    <a:pt x="1279" y="2880"/>
                    <a:pt x="2143" y="5760"/>
                    <a:pt x="2287" y="8424"/>
                  </a:cubicBezTo>
                  <a:cubicBezTo>
                    <a:pt x="2431" y="11088"/>
                    <a:pt x="1855" y="13536"/>
                    <a:pt x="1135" y="15696"/>
                  </a:cubicBezTo>
                  <a:cubicBezTo>
                    <a:pt x="415" y="17856"/>
                    <a:pt x="-449" y="19728"/>
                    <a:pt x="271" y="20664"/>
                  </a:cubicBezTo>
                  <a:cubicBezTo>
                    <a:pt x="991" y="21600"/>
                    <a:pt x="3295" y="21600"/>
                    <a:pt x="7039" y="21240"/>
                  </a:cubicBezTo>
                  <a:cubicBezTo>
                    <a:pt x="10783" y="20880"/>
                    <a:pt x="15967" y="20160"/>
                    <a:pt x="2115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059360" y="39472"/>
              <a:ext cx="117757" cy="35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7" fill="norm" stroke="1" extrusionOk="0">
                  <a:moveTo>
                    <a:pt x="5258" y="6819"/>
                  </a:moveTo>
                  <a:cubicBezTo>
                    <a:pt x="4487" y="10397"/>
                    <a:pt x="3715" y="13976"/>
                    <a:pt x="3329" y="16149"/>
                  </a:cubicBezTo>
                  <a:cubicBezTo>
                    <a:pt x="2944" y="18322"/>
                    <a:pt x="2944" y="19089"/>
                    <a:pt x="2751" y="19855"/>
                  </a:cubicBezTo>
                  <a:cubicBezTo>
                    <a:pt x="2558" y="20622"/>
                    <a:pt x="2172" y="21389"/>
                    <a:pt x="1787" y="21453"/>
                  </a:cubicBezTo>
                  <a:cubicBezTo>
                    <a:pt x="1401" y="21517"/>
                    <a:pt x="1015" y="20878"/>
                    <a:pt x="629" y="18386"/>
                  </a:cubicBezTo>
                  <a:cubicBezTo>
                    <a:pt x="244" y="15893"/>
                    <a:pt x="-142" y="11548"/>
                    <a:pt x="51" y="8416"/>
                  </a:cubicBezTo>
                  <a:cubicBezTo>
                    <a:pt x="244" y="5285"/>
                    <a:pt x="1015" y="3368"/>
                    <a:pt x="1979" y="2154"/>
                  </a:cubicBezTo>
                  <a:cubicBezTo>
                    <a:pt x="2944" y="939"/>
                    <a:pt x="4101" y="428"/>
                    <a:pt x="5837" y="173"/>
                  </a:cubicBezTo>
                  <a:cubicBezTo>
                    <a:pt x="7572" y="-83"/>
                    <a:pt x="9887" y="-83"/>
                    <a:pt x="11622" y="364"/>
                  </a:cubicBezTo>
                  <a:cubicBezTo>
                    <a:pt x="13358" y="812"/>
                    <a:pt x="14515" y="1706"/>
                    <a:pt x="15479" y="2921"/>
                  </a:cubicBezTo>
                  <a:cubicBezTo>
                    <a:pt x="16444" y="4135"/>
                    <a:pt x="17215" y="5668"/>
                    <a:pt x="16058" y="6947"/>
                  </a:cubicBezTo>
                  <a:cubicBezTo>
                    <a:pt x="14901" y="8225"/>
                    <a:pt x="11815" y="9247"/>
                    <a:pt x="8729" y="9822"/>
                  </a:cubicBezTo>
                  <a:cubicBezTo>
                    <a:pt x="5644" y="10397"/>
                    <a:pt x="2558" y="10525"/>
                    <a:pt x="1787" y="10845"/>
                  </a:cubicBezTo>
                  <a:cubicBezTo>
                    <a:pt x="1015" y="11164"/>
                    <a:pt x="2558" y="11676"/>
                    <a:pt x="6222" y="13273"/>
                  </a:cubicBezTo>
                  <a:cubicBezTo>
                    <a:pt x="9887" y="14871"/>
                    <a:pt x="15672" y="17555"/>
                    <a:pt x="21458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507066" y="501650"/>
              <a:ext cx="1549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4" y="20291"/>
                    <a:pt x="1889" y="18982"/>
                    <a:pt x="2892" y="16691"/>
                  </a:cubicBezTo>
                  <a:cubicBezTo>
                    <a:pt x="3895" y="14400"/>
                    <a:pt x="4957" y="11127"/>
                    <a:pt x="5990" y="8836"/>
                  </a:cubicBezTo>
                  <a:cubicBezTo>
                    <a:pt x="7023" y="6545"/>
                    <a:pt x="8026" y="5236"/>
                    <a:pt x="9103" y="4255"/>
                  </a:cubicBezTo>
                  <a:cubicBezTo>
                    <a:pt x="10180" y="3273"/>
                    <a:pt x="11331" y="2618"/>
                    <a:pt x="12600" y="2291"/>
                  </a:cubicBezTo>
                  <a:cubicBezTo>
                    <a:pt x="13869" y="1964"/>
                    <a:pt x="15256" y="1964"/>
                    <a:pt x="16598" y="1964"/>
                  </a:cubicBezTo>
                  <a:cubicBezTo>
                    <a:pt x="17941" y="1964"/>
                    <a:pt x="19239" y="1964"/>
                    <a:pt x="20066" y="1636"/>
                  </a:cubicBezTo>
                  <a:cubicBezTo>
                    <a:pt x="20892" y="1309"/>
                    <a:pt x="2124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837266" y="552450"/>
              <a:ext cx="139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3" y="18327"/>
                    <a:pt x="1907" y="15055"/>
                    <a:pt x="3025" y="12436"/>
                  </a:cubicBezTo>
                  <a:cubicBezTo>
                    <a:pt x="4142" y="9818"/>
                    <a:pt x="5425" y="7855"/>
                    <a:pt x="6658" y="6382"/>
                  </a:cubicBezTo>
                  <a:cubicBezTo>
                    <a:pt x="7890" y="4909"/>
                    <a:pt x="9074" y="3927"/>
                    <a:pt x="10225" y="2945"/>
                  </a:cubicBezTo>
                  <a:cubicBezTo>
                    <a:pt x="11375" y="1964"/>
                    <a:pt x="12493" y="982"/>
                    <a:pt x="13923" y="491"/>
                  </a:cubicBezTo>
                  <a:cubicBezTo>
                    <a:pt x="15353" y="0"/>
                    <a:pt x="17096" y="0"/>
                    <a:pt x="18427" y="0"/>
                  </a:cubicBezTo>
                  <a:cubicBezTo>
                    <a:pt x="19759" y="0"/>
                    <a:pt x="206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81516" y="1518013"/>
              <a:ext cx="247651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389"/>
                  </a:moveTo>
                  <a:cubicBezTo>
                    <a:pt x="923" y="114"/>
                    <a:pt x="1846" y="-161"/>
                    <a:pt x="3138" y="114"/>
                  </a:cubicBezTo>
                  <a:cubicBezTo>
                    <a:pt x="4431" y="389"/>
                    <a:pt x="6092" y="1215"/>
                    <a:pt x="8031" y="2728"/>
                  </a:cubicBezTo>
                  <a:cubicBezTo>
                    <a:pt x="9969" y="4242"/>
                    <a:pt x="12185" y="6443"/>
                    <a:pt x="14492" y="9676"/>
                  </a:cubicBezTo>
                  <a:cubicBezTo>
                    <a:pt x="16800" y="12909"/>
                    <a:pt x="19200" y="17174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66610" y="1485900"/>
              <a:ext cx="151457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9666" y="570"/>
                    <a:pt x="17866" y="1141"/>
                    <a:pt x="16516" y="2566"/>
                  </a:cubicBezTo>
                  <a:cubicBezTo>
                    <a:pt x="15166" y="3992"/>
                    <a:pt x="14266" y="6273"/>
                    <a:pt x="12916" y="8697"/>
                  </a:cubicBezTo>
                  <a:cubicBezTo>
                    <a:pt x="11566" y="11121"/>
                    <a:pt x="9766" y="13687"/>
                    <a:pt x="7816" y="15719"/>
                  </a:cubicBezTo>
                  <a:cubicBezTo>
                    <a:pt x="5866" y="17750"/>
                    <a:pt x="3766" y="19248"/>
                    <a:pt x="2266" y="20210"/>
                  </a:cubicBezTo>
                  <a:cubicBezTo>
                    <a:pt x="766" y="21172"/>
                    <a:pt x="-134" y="21600"/>
                    <a:pt x="16" y="21600"/>
                  </a:cubicBezTo>
                  <a:cubicBezTo>
                    <a:pt x="166" y="21600"/>
                    <a:pt x="1366" y="21172"/>
                    <a:pt x="2566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12664" y="1758950"/>
              <a:ext cx="211803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20" fill="norm" stroke="1" extrusionOk="0">
                  <a:moveTo>
                    <a:pt x="2794" y="14954"/>
                  </a:moveTo>
                  <a:cubicBezTo>
                    <a:pt x="1939" y="18277"/>
                    <a:pt x="1083" y="21600"/>
                    <a:pt x="549" y="21185"/>
                  </a:cubicBezTo>
                  <a:cubicBezTo>
                    <a:pt x="14" y="20769"/>
                    <a:pt x="-200" y="16615"/>
                    <a:pt x="228" y="12462"/>
                  </a:cubicBezTo>
                  <a:cubicBezTo>
                    <a:pt x="655" y="8308"/>
                    <a:pt x="1725" y="4154"/>
                    <a:pt x="2901" y="2077"/>
                  </a:cubicBezTo>
                  <a:cubicBezTo>
                    <a:pt x="4077" y="0"/>
                    <a:pt x="5360" y="0"/>
                    <a:pt x="7071" y="2908"/>
                  </a:cubicBezTo>
                  <a:cubicBezTo>
                    <a:pt x="8782" y="5815"/>
                    <a:pt x="10921" y="11631"/>
                    <a:pt x="13380" y="11631"/>
                  </a:cubicBezTo>
                  <a:cubicBezTo>
                    <a:pt x="15840" y="11631"/>
                    <a:pt x="18620" y="5815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03539" y="1936750"/>
              <a:ext cx="22092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957" y="21600"/>
                  </a:moveTo>
                  <a:cubicBezTo>
                    <a:pt x="1928" y="21086"/>
                    <a:pt x="900" y="20571"/>
                    <a:pt x="385" y="19029"/>
                  </a:cubicBezTo>
                  <a:cubicBezTo>
                    <a:pt x="-129" y="17486"/>
                    <a:pt x="-129" y="14914"/>
                    <a:pt x="385" y="12857"/>
                  </a:cubicBezTo>
                  <a:cubicBezTo>
                    <a:pt x="900" y="10800"/>
                    <a:pt x="1928" y="9257"/>
                    <a:pt x="3368" y="9514"/>
                  </a:cubicBezTo>
                  <a:cubicBezTo>
                    <a:pt x="4808" y="9771"/>
                    <a:pt x="6660" y="11829"/>
                    <a:pt x="7997" y="13629"/>
                  </a:cubicBezTo>
                  <a:cubicBezTo>
                    <a:pt x="9334" y="15429"/>
                    <a:pt x="10157" y="16971"/>
                    <a:pt x="12317" y="14657"/>
                  </a:cubicBezTo>
                  <a:cubicBezTo>
                    <a:pt x="14477" y="12343"/>
                    <a:pt x="17974" y="6171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519766" y="1590451"/>
              <a:ext cx="182335" cy="66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6" fill="norm" stroke="1" extrusionOk="0">
                  <a:moveTo>
                    <a:pt x="0" y="6921"/>
                  </a:moveTo>
                  <a:cubicBezTo>
                    <a:pt x="497" y="8847"/>
                    <a:pt x="993" y="10773"/>
                    <a:pt x="1614" y="12871"/>
                  </a:cubicBezTo>
                  <a:cubicBezTo>
                    <a:pt x="2234" y="14969"/>
                    <a:pt x="2979" y="17239"/>
                    <a:pt x="3352" y="18581"/>
                  </a:cubicBezTo>
                  <a:cubicBezTo>
                    <a:pt x="3724" y="19922"/>
                    <a:pt x="3724" y="20335"/>
                    <a:pt x="3600" y="20748"/>
                  </a:cubicBezTo>
                  <a:cubicBezTo>
                    <a:pt x="3476" y="21160"/>
                    <a:pt x="3228" y="21573"/>
                    <a:pt x="2855" y="21470"/>
                  </a:cubicBezTo>
                  <a:cubicBezTo>
                    <a:pt x="2483" y="21367"/>
                    <a:pt x="1986" y="20748"/>
                    <a:pt x="1490" y="19303"/>
                  </a:cubicBezTo>
                  <a:cubicBezTo>
                    <a:pt x="993" y="17858"/>
                    <a:pt x="497" y="15588"/>
                    <a:pt x="372" y="13077"/>
                  </a:cubicBezTo>
                  <a:cubicBezTo>
                    <a:pt x="248" y="10567"/>
                    <a:pt x="497" y="7815"/>
                    <a:pt x="993" y="5855"/>
                  </a:cubicBezTo>
                  <a:cubicBezTo>
                    <a:pt x="1490" y="3894"/>
                    <a:pt x="2234" y="2725"/>
                    <a:pt x="2979" y="1934"/>
                  </a:cubicBezTo>
                  <a:cubicBezTo>
                    <a:pt x="3724" y="1142"/>
                    <a:pt x="4469" y="730"/>
                    <a:pt x="5462" y="455"/>
                  </a:cubicBezTo>
                  <a:cubicBezTo>
                    <a:pt x="6455" y="179"/>
                    <a:pt x="7697" y="42"/>
                    <a:pt x="8938" y="7"/>
                  </a:cubicBezTo>
                  <a:cubicBezTo>
                    <a:pt x="10179" y="-27"/>
                    <a:pt x="11421" y="42"/>
                    <a:pt x="12910" y="627"/>
                  </a:cubicBezTo>
                  <a:cubicBezTo>
                    <a:pt x="14400" y="1211"/>
                    <a:pt x="16138" y="2312"/>
                    <a:pt x="16262" y="3412"/>
                  </a:cubicBezTo>
                  <a:cubicBezTo>
                    <a:pt x="16386" y="4513"/>
                    <a:pt x="14897" y="5614"/>
                    <a:pt x="13531" y="6267"/>
                  </a:cubicBezTo>
                  <a:cubicBezTo>
                    <a:pt x="12166" y="6921"/>
                    <a:pt x="10924" y="7127"/>
                    <a:pt x="11048" y="7299"/>
                  </a:cubicBezTo>
                  <a:cubicBezTo>
                    <a:pt x="11172" y="7471"/>
                    <a:pt x="12662" y="7609"/>
                    <a:pt x="14648" y="8056"/>
                  </a:cubicBezTo>
                  <a:cubicBezTo>
                    <a:pt x="16634" y="8503"/>
                    <a:pt x="19117" y="9260"/>
                    <a:pt x="20359" y="9810"/>
                  </a:cubicBezTo>
                  <a:cubicBezTo>
                    <a:pt x="21600" y="10360"/>
                    <a:pt x="21600" y="10704"/>
                    <a:pt x="20979" y="11014"/>
                  </a:cubicBezTo>
                  <a:cubicBezTo>
                    <a:pt x="20359" y="11323"/>
                    <a:pt x="19117" y="11598"/>
                    <a:pt x="17752" y="11770"/>
                  </a:cubicBezTo>
                  <a:cubicBezTo>
                    <a:pt x="16386" y="11942"/>
                    <a:pt x="14897" y="12011"/>
                    <a:pt x="13531" y="12011"/>
                  </a:cubicBezTo>
                  <a:cubicBezTo>
                    <a:pt x="12166" y="12011"/>
                    <a:pt x="10924" y="11942"/>
                    <a:pt x="10552" y="11770"/>
                  </a:cubicBezTo>
                  <a:cubicBezTo>
                    <a:pt x="10179" y="11598"/>
                    <a:pt x="10676" y="11323"/>
                    <a:pt x="11172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755142" y="1873250"/>
              <a:ext cx="76766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386" fill="norm" stroke="1" extrusionOk="0">
                  <a:moveTo>
                    <a:pt x="10118" y="1440"/>
                  </a:moveTo>
                  <a:cubicBezTo>
                    <a:pt x="7275" y="960"/>
                    <a:pt x="4433" y="480"/>
                    <a:pt x="2728" y="1440"/>
                  </a:cubicBezTo>
                  <a:cubicBezTo>
                    <a:pt x="1023" y="2400"/>
                    <a:pt x="454" y="4800"/>
                    <a:pt x="170" y="7680"/>
                  </a:cubicBezTo>
                  <a:cubicBezTo>
                    <a:pt x="-114" y="10560"/>
                    <a:pt x="-114" y="13920"/>
                    <a:pt x="739" y="16560"/>
                  </a:cubicBezTo>
                  <a:cubicBezTo>
                    <a:pt x="1591" y="19200"/>
                    <a:pt x="3297" y="21120"/>
                    <a:pt x="6707" y="21360"/>
                  </a:cubicBezTo>
                  <a:cubicBezTo>
                    <a:pt x="10118" y="21600"/>
                    <a:pt x="15233" y="20160"/>
                    <a:pt x="18075" y="17520"/>
                  </a:cubicBezTo>
                  <a:cubicBezTo>
                    <a:pt x="20918" y="14880"/>
                    <a:pt x="21486" y="11040"/>
                    <a:pt x="19212" y="7920"/>
                  </a:cubicBezTo>
                  <a:cubicBezTo>
                    <a:pt x="16939" y="4800"/>
                    <a:pt x="11823" y="2400"/>
                    <a:pt x="6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983316" y="18097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078566" y="1739900"/>
              <a:ext cx="44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36"/>
                    <a:pt x="8229" y="8272"/>
                    <a:pt x="11829" y="11872"/>
                  </a:cubicBezTo>
                  <a:cubicBezTo>
                    <a:pt x="15429" y="15472"/>
                    <a:pt x="18514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447292" y="1582475"/>
              <a:ext cx="176476" cy="5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9" fill="norm" stroke="1" extrusionOk="0">
                  <a:moveTo>
                    <a:pt x="719" y="21549"/>
                  </a:moveTo>
                  <a:cubicBezTo>
                    <a:pt x="462" y="18718"/>
                    <a:pt x="205" y="15886"/>
                    <a:pt x="77" y="13014"/>
                  </a:cubicBezTo>
                  <a:cubicBezTo>
                    <a:pt x="-52" y="10142"/>
                    <a:pt x="-52" y="7230"/>
                    <a:pt x="334" y="5167"/>
                  </a:cubicBezTo>
                  <a:cubicBezTo>
                    <a:pt x="719" y="3104"/>
                    <a:pt x="1491" y="1891"/>
                    <a:pt x="2519" y="1162"/>
                  </a:cubicBezTo>
                  <a:cubicBezTo>
                    <a:pt x="3548" y="434"/>
                    <a:pt x="4834" y="192"/>
                    <a:pt x="6248" y="70"/>
                  </a:cubicBezTo>
                  <a:cubicBezTo>
                    <a:pt x="7662" y="-51"/>
                    <a:pt x="9205" y="-51"/>
                    <a:pt x="10619" y="353"/>
                  </a:cubicBezTo>
                  <a:cubicBezTo>
                    <a:pt x="12034" y="758"/>
                    <a:pt x="13319" y="1567"/>
                    <a:pt x="13577" y="2902"/>
                  </a:cubicBezTo>
                  <a:cubicBezTo>
                    <a:pt x="13834" y="4237"/>
                    <a:pt x="13062" y="6097"/>
                    <a:pt x="12162" y="7189"/>
                  </a:cubicBezTo>
                  <a:cubicBezTo>
                    <a:pt x="11262" y="8282"/>
                    <a:pt x="10234" y="8605"/>
                    <a:pt x="10877" y="8767"/>
                  </a:cubicBezTo>
                  <a:cubicBezTo>
                    <a:pt x="11519" y="8929"/>
                    <a:pt x="13834" y="8929"/>
                    <a:pt x="15891" y="9212"/>
                  </a:cubicBezTo>
                  <a:cubicBezTo>
                    <a:pt x="17948" y="9495"/>
                    <a:pt x="19748" y="10061"/>
                    <a:pt x="20648" y="10547"/>
                  </a:cubicBezTo>
                  <a:cubicBezTo>
                    <a:pt x="21548" y="11032"/>
                    <a:pt x="21548" y="11437"/>
                    <a:pt x="21291" y="11882"/>
                  </a:cubicBezTo>
                  <a:cubicBezTo>
                    <a:pt x="21034" y="12327"/>
                    <a:pt x="20519" y="12812"/>
                    <a:pt x="19619" y="13176"/>
                  </a:cubicBezTo>
                  <a:cubicBezTo>
                    <a:pt x="18719" y="13540"/>
                    <a:pt x="17434" y="13783"/>
                    <a:pt x="15762" y="13904"/>
                  </a:cubicBezTo>
                  <a:cubicBezTo>
                    <a:pt x="14091" y="14025"/>
                    <a:pt x="12034" y="14025"/>
                    <a:pt x="10877" y="13823"/>
                  </a:cubicBezTo>
                  <a:cubicBezTo>
                    <a:pt x="9719" y="13621"/>
                    <a:pt x="9462" y="13216"/>
                    <a:pt x="9205" y="12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789766" y="18224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929466" y="1631950"/>
              <a:ext cx="1905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439"/>
                    <a:pt x="7680" y="4877"/>
                    <a:pt x="10680" y="7897"/>
                  </a:cubicBezTo>
                  <a:cubicBezTo>
                    <a:pt x="13680" y="10916"/>
                    <a:pt x="15840" y="14516"/>
                    <a:pt x="17520" y="16897"/>
                  </a:cubicBezTo>
                  <a:cubicBezTo>
                    <a:pt x="19200" y="19277"/>
                    <a:pt x="20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897716" y="1631950"/>
              <a:ext cx="2603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5" y="710"/>
                    <a:pt x="18790" y="1420"/>
                    <a:pt x="16595" y="3397"/>
                  </a:cubicBezTo>
                  <a:cubicBezTo>
                    <a:pt x="14400" y="5375"/>
                    <a:pt x="11415" y="8620"/>
                    <a:pt x="8517" y="11865"/>
                  </a:cubicBezTo>
                  <a:cubicBezTo>
                    <a:pt x="5620" y="15110"/>
                    <a:pt x="2810" y="183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494366" y="2362200"/>
              <a:ext cx="260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863" y="21600"/>
                    <a:pt x="7727" y="21600"/>
                    <a:pt x="11327" y="0"/>
                  </a:cubicBezTo>
                  <a:cubicBezTo>
                    <a:pt x="14927" y="21600"/>
                    <a:pt x="18263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499588" y="2419349"/>
              <a:ext cx="255129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7" fill="norm" stroke="1" extrusionOk="0">
                  <a:moveTo>
                    <a:pt x="2238" y="18000"/>
                  </a:moveTo>
                  <a:cubicBezTo>
                    <a:pt x="1167" y="19200"/>
                    <a:pt x="96" y="20400"/>
                    <a:pt x="6" y="21000"/>
                  </a:cubicBezTo>
                  <a:cubicBezTo>
                    <a:pt x="-83" y="21600"/>
                    <a:pt x="810" y="21600"/>
                    <a:pt x="4558" y="18000"/>
                  </a:cubicBezTo>
                  <a:cubicBezTo>
                    <a:pt x="8307" y="14400"/>
                    <a:pt x="14912" y="72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389716" y="2343149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4400"/>
                    <a:pt x="8716" y="7200"/>
                    <a:pt x="12316" y="3600"/>
                  </a:cubicBezTo>
                  <a:cubicBezTo>
                    <a:pt x="15916" y="0"/>
                    <a:pt x="18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446866" y="240030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281446" y="2654300"/>
              <a:ext cx="44787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812" y="0"/>
                  </a:moveTo>
                  <a:cubicBezTo>
                    <a:pt x="3711" y="3314"/>
                    <a:pt x="3609" y="6629"/>
                    <a:pt x="3508" y="9771"/>
                  </a:cubicBezTo>
                  <a:cubicBezTo>
                    <a:pt x="3406" y="12914"/>
                    <a:pt x="3305" y="15886"/>
                    <a:pt x="3254" y="17714"/>
                  </a:cubicBezTo>
                  <a:cubicBezTo>
                    <a:pt x="3203" y="19543"/>
                    <a:pt x="3203" y="20229"/>
                    <a:pt x="3406" y="20743"/>
                  </a:cubicBezTo>
                  <a:cubicBezTo>
                    <a:pt x="3609" y="21257"/>
                    <a:pt x="4015" y="21600"/>
                    <a:pt x="4420" y="21600"/>
                  </a:cubicBezTo>
                  <a:cubicBezTo>
                    <a:pt x="4826" y="21600"/>
                    <a:pt x="5232" y="21257"/>
                    <a:pt x="5739" y="20400"/>
                  </a:cubicBezTo>
                  <a:cubicBezTo>
                    <a:pt x="6246" y="19543"/>
                    <a:pt x="6854" y="18171"/>
                    <a:pt x="6905" y="16971"/>
                  </a:cubicBezTo>
                  <a:cubicBezTo>
                    <a:pt x="6956" y="15771"/>
                    <a:pt x="6449" y="14743"/>
                    <a:pt x="5485" y="14114"/>
                  </a:cubicBezTo>
                  <a:cubicBezTo>
                    <a:pt x="4522" y="13486"/>
                    <a:pt x="3102" y="13257"/>
                    <a:pt x="2037" y="13143"/>
                  </a:cubicBezTo>
                  <a:cubicBezTo>
                    <a:pt x="972" y="13029"/>
                    <a:pt x="263" y="13029"/>
                    <a:pt x="60" y="12743"/>
                  </a:cubicBezTo>
                  <a:cubicBezTo>
                    <a:pt x="-143" y="12457"/>
                    <a:pt x="161" y="11886"/>
                    <a:pt x="1074" y="11371"/>
                  </a:cubicBezTo>
                  <a:cubicBezTo>
                    <a:pt x="1987" y="10857"/>
                    <a:pt x="3508" y="10400"/>
                    <a:pt x="4978" y="10514"/>
                  </a:cubicBezTo>
                  <a:cubicBezTo>
                    <a:pt x="6449" y="10629"/>
                    <a:pt x="7868" y="11314"/>
                    <a:pt x="8680" y="12286"/>
                  </a:cubicBezTo>
                  <a:cubicBezTo>
                    <a:pt x="9491" y="13257"/>
                    <a:pt x="9694" y="14514"/>
                    <a:pt x="9744" y="15429"/>
                  </a:cubicBezTo>
                  <a:cubicBezTo>
                    <a:pt x="9795" y="16343"/>
                    <a:pt x="9694" y="16914"/>
                    <a:pt x="9339" y="17429"/>
                  </a:cubicBezTo>
                  <a:cubicBezTo>
                    <a:pt x="8984" y="17943"/>
                    <a:pt x="8375" y="18400"/>
                    <a:pt x="8071" y="18229"/>
                  </a:cubicBezTo>
                  <a:cubicBezTo>
                    <a:pt x="7767" y="18057"/>
                    <a:pt x="7767" y="17257"/>
                    <a:pt x="7970" y="16171"/>
                  </a:cubicBezTo>
                  <a:cubicBezTo>
                    <a:pt x="8172" y="15086"/>
                    <a:pt x="8578" y="13714"/>
                    <a:pt x="8933" y="12800"/>
                  </a:cubicBezTo>
                  <a:cubicBezTo>
                    <a:pt x="9288" y="11886"/>
                    <a:pt x="9592" y="11429"/>
                    <a:pt x="9998" y="11029"/>
                  </a:cubicBezTo>
                  <a:cubicBezTo>
                    <a:pt x="10403" y="10629"/>
                    <a:pt x="10911" y="10286"/>
                    <a:pt x="11316" y="10400"/>
                  </a:cubicBezTo>
                  <a:cubicBezTo>
                    <a:pt x="11722" y="10514"/>
                    <a:pt x="12026" y="11086"/>
                    <a:pt x="12127" y="12000"/>
                  </a:cubicBezTo>
                  <a:cubicBezTo>
                    <a:pt x="12229" y="12914"/>
                    <a:pt x="12127" y="14171"/>
                    <a:pt x="12229" y="15029"/>
                  </a:cubicBezTo>
                  <a:cubicBezTo>
                    <a:pt x="12330" y="15886"/>
                    <a:pt x="12634" y="16343"/>
                    <a:pt x="12939" y="16286"/>
                  </a:cubicBezTo>
                  <a:cubicBezTo>
                    <a:pt x="13243" y="16229"/>
                    <a:pt x="13547" y="15657"/>
                    <a:pt x="13851" y="15029"/>
                  </a:cubicBezTo>
                  <a:cubicBezTo>
                    <a:pt x="14156" y="14400"/>
                    <a:pt x="14460" y="13714"/>
                    <a:pt x="14663" y="13029"/>
                  </a:cubicBezTo>
                  <a:cubicBezTo>
                    <a:pt x="14865" y="12343"/>
                    <a:pt x="14967" y="11657"/>
                    <a:pt x="15018" y="11600"/>
                  </a:cubicBezTo>
                  <a:cubicBezTo>
                    <a:pt x="15068" y="11543"/>
                    <a:pt x="15068" y="12114"/>
                    <a:pt x="15068" y="12686"/>
                  </a:cubicBezTo>
                  <a:cubicBezTo>
                    <a:pt x="15068" y="13257"/>
                    <a:pt x="15068" y="13829"/>
                    <a:pt x="15271" y="14400"/>
                  </a:cubicBezTo>
                  <a:cubicBezTo>
                    <a:pt x="15474" y="14971"/>
                    <a:pt x="15880" y="15543"/>
                    <a:pt x="16387" y="15771"/>
                  </a:cubicBezTo>
                  <a:cubicBezTo>
                    <a:pt x="16894" y="16000"/>
                    <a:pt x="17502" y="15886"/>
                    <a:pt x="18060" y="15257"/>
                  </a:cubicBezTo>
                  <a:cubicBezTo>
                    <a:pt x="18618" y="14629"/>
                    <a:pt x="19125" y="13486"/>
                    <a:pt x="19429" y="12514"/>
                  </a:cubicBezTo>
                  <a:cubicBezTo>
                    <a:pt x="19733" y="11543"/>
                    <a:pt x="19834" y="10743"/>
                    <a:pt x="19632" y="10571"/>
                  </a:cubicBezTo>
                  <a:cubicBezTo>
                    <a:pt x="19429" y="10400"/>
                    <a:pt x="18922" y="10857"/>
                    <a:pt x="18618" y="11371"/>
                  </a:cubicBezTo>
                  <a:cubicBezTo>
                    <a:pt x="18313" y="11886"/>
                    <a:pt x="18212" y="12457"/>
                    <a:pt x="18415" y="13371"/>
                  </a:cubicBezTo>
                  <a:cubicBezTo>
                    <a:pt x="18618" y="14286"/>
                    <a:pt x="19125" y="15543"/>
                    <a:pt x="19682" y="16171"/>
                  </a:cubicBezTo>
                  <a:cubicBezTo>
                    <a:pt x="20240" y="16800"/>
                    <a:pt x="20849" y="16800"/>
                    <a:pt x="21457" y="16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934070" y="2740947"/>
              <a:ext cx="131797" cy="26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38" fill="norm" stroke="1" extrusionOk="0">
                  <a:moveTo>
                    <a:pt x="21348" y="13662"/>
                  </a:moveTo>
                  <a:cubicBezTo>
                    <a:pt x="17919" y="12625"/>
                    <a:pt x="14491" y="11588"/>
                    <a:pt x="12434" y="9688"/>
                  </a:cubicBezTo>
                  <a:cubicBezTo>
                    <a:pt x="10377" y="7787"/>
                    <a:pt x="9691" y="5022"/>
                    <a:pt x="9691" y="3208"/>
                  </a:cubicBezTo>
                  <a:cubicBezTo>
                    <a:pt x="9691" y="1393"/>
                    <a:pt x="10377" y="529"/>
                    <a:pt x="11577" y="184"/>
                  </a:cubicBezTo>
                  <a:cubicBezTo>
                    <a:pt x="12777" y="-162"/>
                    <a:pt x="14491" y="11"/>
                    <a:pt x="15862" y="443"/>
                  </a:cubicBezTo>
                  <a:cubicBezTo>
                    <a:pt x="17234" y="875"/>
                    <a:pt x="18262" y="1566"/>
                    <a:pt x="16719" y="3812"/>
                  </a:cubicBezTo>
                  <a:cubicBezTo>
                    <a:pt x="15177" y="6059"/>
                    <a:pt x="11062" y="9860"/>
                    <a:pt x="7805" y="12539"/>
                  </a:cubicBezTo>
                  <a:cubicBezTo>
                    <a:pt x="4548" y="15217"/>
                    <a:pt x="2148" y="16772"/>
                    <a:pt x="948" y="17982"/>
                  </a:cubicBezTo>
                  <a:cubicBezTo>
                    <a:pt x="-252" y="19192"/>
                    <a:pt x="-252" y="20056"/>
                    <a:pt x="605" y="20574"/>
                  </a:cubicBezTo>
                  <a:cubicBezTo>
                    <a:pt x="1462" y="21092"/>
                    <a:pt x="3177" y="21265"/>
                    <a:pt x="6262" y="21352"/>
                  </a:cubicBezTo>
                  <a:cubicBezTo>
                    <a:pt x="9348" y="21438"/>
                    <a:pt x="13805" y="21438"/>
                    <a:pt x="18262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345692" y="2784620"/>
              <a:ext cx="158325" cy="16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714" fill="norm" stroke="1" extrusionOk="0">
                  <a:moveTo>
                    <a:pt x="4262" y="1196"/>
                  </a:moveTo>
                  <a:cubicBezTo>
                    <a:pt x="3110" y="386"/>
                    <a:pt x="1958" y="-424"/>
                    <a:pt x="1238" y="251"/>
                  </a:cubicBezTo>
                  <a:cubicBezTo>
                    <a:pt x="518" y="926"/>
                    <a:pt x="230" y="3086"/>
                    <a:pt x="86" y="5516"/>
                  </a:cubicBezTo>
                  <a:cubicBezTo>
                    <a:pt x="-58" y="7946"/>
                    <a:pt x="-58" y="10646"/>
                    <a:pt x="374" y="13211"/>
                  </a:cubicBezTo>
                  <a:cubicBezTo>
                    <a:pt x="806" y="15776"/>
                    <a:pt x="1670" y="18206"/>
                    <a:pt x="2822" y="19556"/>
                  </a:cubicBezTo>
                  <a:cubicBezTo>
                    <a:pt x="3974" y="20906"/>
                    <a:pt x="5414" y="21176"/>
                    <a:pt x="6854" y="19826"/>
                  </a:cubicBezTo>
                  <a:cubicBezTo>
                    <a:pt x="8294" y="18476"/>
                    <a:pt x="9734" y="15506"/>
                    <a:pt x="10886" y="12806"/>
                  </a:cubicBezTo>
                  <a:cubicBezTo>
                    <a:pt x="12038" y="10106"/>
                    <a:pt x="12902" y="7676"/>
                    <a:pt x="13478" y="7136"/>
                  </a:cubicBezTo>
                  <a:cubicBezTo>
                    <a:pt x="14054" y="6596"/>
                    <a:pt x="14342" y="7946"/>
                    <a:pt x="14774" y="9971"/>
                  </a:cubicBezTo>
                  <a:cubicBezTo>
                    <a:pt x="15206" y="11996"/>
                    <a:pt x="15782" y="14696"/>
                    <a:pt x="16790" y="16451"/>
                  </a:cubicBezTo>
                  <a:cubicBezTo>
                    <a:pt x="17798" y="18206"/>
                    <a:pt x="19238" y="19016"/>
                    <a:pt x="20102" y="19421"/>
                  </a:cubicBezTo>
                  <a:cubicBezTo>
                    <a:pt x="20966" y="19826"/>
                    <a:pt x="21254" y="19826"/>
                    <a:pt x="21542" y="19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523792" y="2803436"/>
              <a:ext cx="88175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0" fill="norm" stroke="1" extrusionOk="0">
                  <a:moveTo>
                    <a:pt x="5995" y="6808"/>
                  </a:moveTo>
                  <a:cubicBezTo>
                    <a:pt x="5995" y="5066"/>
                    <a:pt x="5995" y="3324"/>
                    <a:pt x="4967" y="2975"/>
                  </a:cubicBezTo>
                  <a:cubicBezTo>
                    <a:pt x="3938" y="2627"/>
                    <a:pt x="1881" y="3672"/>
                    <a:pt x="853" y="6111"/>
                  </a:cubicBezTo>
                  <a:cubicBezTo>
                    <a:pt x="-176" y="8550"/>
                    <a:pt x="-176" y="12382"/>
                    <a:pt x="338" y="12034"/>
                  </a:cubicBezTo>
                  <a:cubicBezTo>
                    <a:pt x="853" y="11685"/>
                    <a:pt x="1881" y="7156"/>
                    <a:pt x="3424" y="4195"/>
                  </a:cubicBezTo>
                  <a:cubicBezTo>
                    <a:pt x="4967" y="1234"/>
                    <a:pt x="7024" y="-160"/>
                    <a:pt x="10110" y="14"/>
                  </a:cubicBezTo>
                  <a:cubicBezTo>
                    <a:pt x="13195" y="188"/>
                    <a:pt x="17310" y="1930"/>
                    <a:pt x="19367" y="5763"/>
                  </a:cubicBezTo>
                  <a:cubicBezTo>
                    <a:pt x="21424" y="9595"/>
                    <a:pt x="21424" y="15517"/>
                    <a:pt x="21424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685489" y="2622550"/>
              <a:ext cx="85228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247" y="0"/>
                  </a:moveTo>
                  <a:cubicBezTo>
                    <a:pt x="2247" y="5878"/>
                    <a:pt x="2247" y="11757"/>
                    <a:pt x="2247" y="15038"/>
                  </a:cubicBezTo>
                  <a:cubicBezTo>
                    <a:pt x="2247" y="18319"/>
                    <a:pt x="2247" y="19003"/>
                    <a:pt x="1984" y="19823"/>
                  </a:cubicBezTo>
                  <a:cubicBezTo>
                    <a:pt x="1720" y="20643"/>
                    <a:pt x="1193" y="21600"/>
                    <a:pt x="667" y="21600"/>
                  </a:cubicBezTo>
                  <a:cubicBezTo>
                    <a:pt x="140" y="21600"/>
                    <a:pt x="-387" y="20643"/>
                    <a:pt x="403" y="18797"/>
                  </a:cubicBezTo>
                  <a:cubicBezTo>
                    <a:pt x="1193" y="16952"/>
                    <a:pt x="3301" y="14218"/>
                    <a:pt x="5145" y="12372"/>
                  </a:cubicBezTo>
                  <a:cubicBezTo>
                    <a:pt x="6989" y="10527"/>
                    <a:pt x="8569" y="9570"/>
                    <a:pt x="10150" y="8818"/>
                  </a:cubicBezTo>
                  <a:cubicBezTo>
                    <a:pt x="11730" y="8066"/>
                    <a:pt x="13311" y="7519"/>
                    <a:pt x="14364" y="7587"/>
                  </a:cubicBezTo>
                  <a:cubicBezTo>
                    <a:pt x="15418" y="7656"/>
                    <a:pt x="15945" y="8339"/>
                    <a:pt x="14364" y="9501"/>
                  </a:cubicBezTo>
                  <a:cubicBezTo>
                    <a:pt x="12784" y="10663"/>
                    <a:pt x="9096" y="12304"/>
                    <a:pt x="7779" y="13944"/>
                  </a:cubicBezTo>
                  <a:cubicBezTo>
                    <a:pt x="6462" y="15585"/>
                    <a:pt x="7515" y="17225"/>
                    <a:pt x="9096" y="18319"/>
                  </a:cubicBezTo>
                  <a:cubicBezTo>
                    <a:pt x="10676" y="19413"/>
                    <a:pt x="12784" y="19959"/>
                    <a:pt x="14891" y="20165"/>
                  </a:cubicBezTo>
                  <a:cubicBezTo>
                    <a:pt x="16998" y="20370"/>
                    <a:pt x="19106" y="20233"/>
                    <a:pt x="21213" y="20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809345" y="2768600"/>
              <a:ext cx="82022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6" fill="norm" stroke="1" extrusionOk="0">
                  <a:moveTo>
                    <a:pt x="3185" y="0"/>
                  </a:moveTo>
                  <a:cubicBezTo>
                    <a:pt x="2077" y="5863"/>
                    <a:pt x="970" y="11726"/>
                    <a:pt x="416" y="15583"/>
                  </a:cubicBezTo>
                  <a:cubicBezTo>
                    <a:pt x="-138" y="19440"/>
                    <a:pt x="-138" y="21291"/>
                    <a:pt x="416" y="21446"/>
                  </a:cubicBezTo>
                  <a:cubicBezTo>
                    <a:pt x="970" y="21600"/>
                    <a:pt x="2077" y="20057"/>
                    <a:pt x="3462" y="16817"/>
                  </a:cubicBezTo>
                  <a:cubicBezTo>
                    <a:pt x="4847" y="13577"/>
                    <a:pt x="6508" y="8640"/>
                    <a:pt x="8447" y="5246"/>
                  </a:cubicBezTo>
                  <a:cubicBezTo>
                    <a:pt x="10385" y="1851"/>
                    <a:pt x="12600" y="0"/>
                    <a:pt x="14539" y="0"/>
                  </a:cubicBezTo>
                  <a:cubicBezTo>
                    <a:pt x="16477" y="0"/>
                    <a:pt x="18139" y="1851"/>
                    <a:pt x="19247" y="5709"/>
                  </a:cubicBezTo>
                  <a:cubicBezTo>
                    <a:pt x="20354" y="9566"/>
                    <a:pt x="20908" y="15429"/>
                    <a:pt x="21462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952750" y="2774950"/>
              <a:ext cx="55828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89" fill="norm" stroke="1" extrusionOk="0">
                  <a:moveTo>
                    <a:pt x="15200" y="0"/>
                  </a:moveTo>
                  <a:cubicBezTo>
                    <a:pt x="11200" y="758"/>
                    <a:pt x="7200" y="1516"/>
                    <a:pt x="4400" y="4168"/>
                  </a:cubicBezTo>
                  <a:cubicBezTo>
                    <a:pt x="1600" y="6821"/>
                    <a:pt x="0" y="11368"/>
                    <a:pt x="0" y="14589"/>
                  </a:cubicBezTo>
                  <a:cubicBezTo>
                    <a:pt x="0" y="17811"/>
                    <a:pt x="1600" y="19705"/>
                    <a:pt x="4400" y="20653"/>
                  </a:cubicBezTo>
                  <a:cubicBezTo>
                    <a:pt x="7200" y="21600"/>
                    <a:pt x="11200" y="21600"/>
                    <a:pt x="14400" y="20842"/>
                  </a:cubicBezTo>
                  <a:cubicBezTo>
                    <a:pt x="17600" y="20084"/>
                    <a:pt x="20000" y="18568"/>
                    <a:pt x="20800" y="15158"/>
                  </a:cubicBezTo>
                  <a:cubicBezTo>
                    <a:pt x="21600" y="11747"/>
                    <a:pt x="20800" y="6442"/>
                    <a:pt x="18400" y="3789"/>
                  </a:cubicBezTo>
                  <a:cubicBezTo>
                    <a:pt x="16000" y="1137"/>
                    <a:pt x="12000" y="1137"/>
                    <a:pt x="8000" y="1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040856" y="2755900"/>
              <a:ext cx="135253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53" fill="norm" stroke="1" extrusionOk="0">
                  <a:moveTo>
                    <a:pt x="7435" y="0"/>
                  </a:moveTo>
                  <a:cubicBezTo>
                    <a:pt x="5774" y="608"/>
                    <a:pt x="4112" y="1217"/>
                    <a:pt x="2783" y="3955"/>
                  </a:cubicBezTo>
                  <a:cubicBezTo>
                    <a:pt x="1454" y="6693"/>
                    <a:pt x="457" y="11561"/>
                    <a:pt x="124" y="14755"/>
                  </a:cubicBezTo>
                  <a:cubicBezTo>
                    <a:pt x="-208" y="17949"/>
                    <a:pt x="124" y="19470"/>
                    <a:pt x="1121" y="20383"/>
                  </a:cubicBezTo>
                  <a:cubicBezTo>
                    <a:pt x="2118" y="21296"/>
                    <a:pt x="3780" y="21600"/>
                    <a:pt x="5109" y="21144"/>
                  </a:cubicBezTo>
                  <a:cubicBezTo>
                    <a:pt x="6438" y="20687"/>
                    <a:pt x="7435" y="19470"/>
                    <a:pt x="8266" y="18101"/>
                  </a:cubicBezTo>
                  <a:cubicBezTo>
                    <a:pt x="9097" y="16732"/>
                    <a:pt x="9761" y="15211"/>
                    <a:pt x="10260" y="15211"/>
                  </a:cubicBezTo>
                  <a:cubicBezTo>
                    <a:pt x="10758" y="15211"/>
                    <a:pt x="11090" y="16732"/>
                    <a:pt x="12087" y="17493"/>
                  </a:cubicBezTo>
                  <a:cubicBezTo>
                    <a:pt x="13084" y="18254"/>
                    <a:pt x="14746" y="18254"/>
                    <a:pt x="16407" y="17645"/>
                  </a:cubicBezTo>
                  <a:cubicBezTo>
                    <a:pt x="18069" y="17037"/>
                    <a:pt x="19730" y="15820"/>
                    <a:pt x="20561" y="13690"/>
                  </a:cubicBezTo>
                  <a:cubicBezTo>
                    <a:pt x="21392" y="11561"/>
                    <a:pt x="21392" y="8518"/>
                    <a:pt x="20894" y="6541"/>
                  </a:cubicBezTo>
                  <a:cubicBezTo>
                    <a:pt x="20395" y="4563"/>
                    <a:pt x="19398" y="3651"/>
                    <a:pt x="18401" y="2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216010" y="2744936"/>
              <a:ext cx="119857" cy="17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4" fill="norm" stroke="1" extrusionOk="0">
                  <a:moveTo>
                    <a:pt x="2132" y="1364"/>
                  </a:moveTo>
                  <a:cubicBezTo>
                    <a:pt x="2132" y="7160"/>
                    <a:pt x="2132" y="12955"/>
                    <a:pt x="1753" y="16511"/>
                  </a:cubicBezTo>
                  <a:cubicBezTo>
                    <a:pt x="1374" y="20067"/>
                    <a:pt x="616" y="21384"/>
                    <a:pt x="237" y="21384"/>
                  </a:cubicBezTo>
                  <a:cubicBezTo>
                    <a:pt x="-142" y="21384"/>
                    <a:pt x="-142" y="20067"/>
                    <a:pt x="805" y="16774"/>
                  </a:cubicBezTo>
                  <a:cubicBezTo>
                    <a:pt x="1753" y="13482"/>
                    <a:pt x="3647" y="8213"/>
                    <a:pt x="5163" y="4921"/>
                  </a:cubicBezTo>
                  <a:cubicBezTo>
                    <a:pt x="6679" y="1628"/>
                    <a:pt x="7816" y="311"/>
                    <a:pt x="10279" y="47"/>
                  </a:cubicBezTo>
                  <a:cubicBezTo>
                    <a:pt x="12742" y="-216"/>
                    <a:pt x="16532" y="574"/>
                    <a:pt x="18616" y="3604"/>
                  </a:cubicBezTo>
                  <a:cubicBezTo>
                    <a:pt x="20700" y="6633"/>
                    <a:pt x="21079" y="11901"/>
                    <a:pt x="21458" y="17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596216" y="2755900"/>
              <a:ext cx="95251" cy="14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0"/>
                  </a:moveTo>
                  <a:cubicBezTo>
                    <a:pt x="2400" y="5322"/>
                    <a:pt x="4800" y="10643"/>
                    <a:pt x="6720" y="14400"/>
                  </a:cubicBezTo>
                  <a:cubicBezTo>
                    <a:pt x="8640" y="18157"/>
                    <a:pt x="10080" y="20348"/>
                    <a:pt x="11760" y="20974"/>
                  </a:cubicBezTo>
                  <a:cubicBezTo>
                    <a:pt x="13440" y="21600"/>
                    <a:pt x="15360" y="20661"/>
                    <a:pt x="16560" y="17843"/>
                  </a:cubicBezTo>
                  <a:cubicBezTo>
                    <a:pt x="17760" y="15026"/>
                    <a:pt x="18240" y="10330"/>
                    <a:pt x="18960" y="7200"/>
                  </a:cubicBezTo>
                  <a:cubicBezTo>
                    <a:pt x="19680" y="4070"/>
                    <a:pt x="20640" y="2504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720909" y="2677336"/>
              <a:ext cx="496814" cy="19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329" fill="norm" stroke="1" extrusionOk="0">
                  <a:moveTo>
                    <a:pt x="3395" y="11257"/>
                  </a:moveTo>
                  <a:cubicBezTo>
                    <a:pt x="3029" y="10609"/>
                    <a:pt x="2663" y="9961"/>
                    <a:pt x="2251" y="9853"/>
                  </a:cubicBezTo>
                  <a:cubicBezTo>
                    <a:pt x="1839" y="9745"/>
                    <a:pt x="1381" y="10177"/>
                    <a:pt x="1015" y="10933"/>
                  </a:cubicBezTo>
                  <a:cubicBezTo>
                    <a:pt x="649" y="11689"/>
                    <a:pt x="375" y="12769"/>
                    <a:pt x="192" y="14281"/>
                  </a:cubicBezTo>
                  <a:cubicBezTo>
                    <a:pt x="9" y="15793"/>
                    <a:pt x="-83" y="17737"/>
                    <a:pt x="100" y="18385"/>
                  </a:cubicBezTo>
                  <a:cubicBezTo>
                    <a:pt x="283" y="19033"/>
                    <a:pt x="741" y="18385"/>
                    <a:pt x="1107" y="17521"/>
                  </a:cubicBezTo>
                  <a:cubicBezTo>
                    <a:pt x="1473" y="16657"/>
                    <a:pt x="1748" y="15577"/>
                    <a:pt x="2022" y="15469"/>
                  </a:cubicBezTo>
                  <a:cubicBezTo>
                    <a:pt x="2297" y="15361"/>
                    <a:pt x="2571" y="16225"/>
                    <a:pt x="2892" y="17089"/>
                  </a:cubicBezTo>
                  <a:cubicBezTo>
                    <a:pt x="3212" y="17953"/>
                    <a:pt x="3578" y="18817"/>
                    <a:pt x="3898" y="18709"/>
                  </a:cubicBezTo>
                  <a:cubicBezTo>
                    <a:pt x="4219" y="18601"/>
                    <a:pt x="4493" y="17521"/>
                    <a:pt x="4768" y="14605"/>
                  </a:cubicBezTo>
                  <a:cubicBezTo>
                    <a:pt x="5042" y="11689"/>
                    <a:pt x="5317" y="6937"/>
                    <a:pt x="5500" y="3697"/>
                  </a:cubicBezTo>
                  <a:cubicBezTo>
                    <a:pt x="5683" y="457"/>
                    <a:pt x="5775" y="-1271"/>
                    <a:pt x="5775" y="1105"/>
                  </a:cubicBezTo>
                  <a:cubicBezTo>
                    <a:pt x="5775" y="3481"/>
                    <a:pt x="5683" y="9961"/>
                    <a:pt x="5683" y="13849"/>
                  </a:cubicBezTo>
                  <a:cubicBezTo>
                    <a:pt x="5683" y="17737"/>
                    <a:pt x="5775" y="19033"/>
                    <a:pt x="5958" y="19249"/>
                  </a:cubicBezTo>
                  <a:cubicBezTo>
                    <a:pt x="6141" y="19465"/>
                    <a:pt x="6415" y="18601"/>
                    <a:pt x="6736" y="16981"/>
                  </a:cubicBezTo>
                  <a:cubicBezTo>
                    <a:pt x="7056" y="15361"/>
                    <a:pt x="7422" y="12985"/>
                    <a:pt x="7651" y="11149"/>
                  </a:cubicBezTo>
                  <a:cubicBezTo>
                    <a:pt x="7880" y="9313"/>
                    <a:pt x="7971" y="8017"/>
                    <a:pt x="8063" y="7909"/>
                  </a:cubicBezTo>
                  <a:cubicBezTo>
                    <a:pt x="8154" y="7801"/>
                    <a:pt x="8246" y="8881"/>
                    <a:pt x="8383" y="10609"/>
                  </a:cubicBezTo>
                  <a:cubicBezTo>
                    <a:pt x="8520" y="12337"/>
                    <a:pt x="8703" y="14713"/>
                    <a:pt x="9024" y="16117"/>
                  </a:cubicBezTo>
                  <a:cubicBezTo>
                    <a:pt x="9344" y="17521"/>
                    <a:pt x="9802" y="17953"/>
                    <a:pt x="10168" y="17737"/>
                  </a:cubicBezTo>
                  <a:cubicBezTo>
                    <a:pt x="10534" y="17521"/>
                    <a:pt x="10809" y="16657"/>
                    <a:pt x="11083" y="15685"/>
                  </a:cubicBezTo>
                  <a:cubicBezTo>
                    <a:pt x="11358" y="14713"/>
                    <a:pt x="11632" y="13633"/>
                    <a:pt x="11861" y="12553"/>
                  </a:cubicBezTo>
                  <a:cubicBezTo>
                    <a:pt x="12090" y="11473"/>
                    <a:pt x="12273" y="10393"/>
                    <a:pt x="12364" y="10393"/>
                  </a:cubicBezTo>
                  <a:cubicBezTo>
                    <a:pt x="12456" y="10393"/>
                    <a:pt x="12456" y="11473"/>
                    <a:pt x="12456" y="12553"/>
                  </a:cubicBezTo>
                  <a:cubicBezTo>
                    <a:pt x="12456" y="13633"/>
                    <a:pt x="12456" y="14713"/>
                    <a:pt x="12502" y="15793"/>
                  </a:cubicBezTo>
                  <a:cubicBezTo>
                    <a:pt x="12548" y="16873"/>
                    <a:pt x="12639" y="17953"/>
                    <a:pt x="12868" y="18169"/>
                  </a:cubicBezTo>
                  <a:cubicBezTo>
                    <a:pt x="13097" y="18385"/>
                    <a:pt x="13463" y="17737"/>
                    <a:pt x="14012" y="16441"/>
                  </a:cubicBezTo>
                  <a:cubicBezTo>
                    <a:pt x="14561" y="15145"/>
                    <a:pt x="15293" y="13201"/>
                    <a:pt x="15751" y="11689"/>
                  </a:cubicBezTo>
                  <a:cubicBezTo>
                    <a:pt x="16209" y="10177"/>
                    <a:pt x="16392" y="9097"/>
                    <a:pt x="16437" y="7909"/>
                  </a:cubicBezTo>
                  <a:cubicBezTo>
                    <a:pt x="16483" y="6721"/>
                    <a:pt x="16392" y="5425"/>
                    <a:pt x="16163" y="5317"/>
                  </a:cubicBezTo>
                  <a:cubicBezTo>
                    <a:pt x="15934" y="5209"/>
                    <a:pt x="15568" y="6289"/>
                    <a:pt x="15293" y="7909"/>
                  </a:cubicBezTo>
                  <a:cubicBezTo>
                    <a:pt x="15019" y="9529"/>
                    <a:pt x="14836" y="11689"/>
                    <a:pt x="14790" y="13309"/>
                  </a:cubicBezTo>
                  <a:cubicBezTo>
                    <a:pt x="14744" y="14929"/>
                    <a:pt x="14836" y="16009"/>
                    <a:pt x="15064" y="16873"/>
                  </a:cubicBezTo>
                  <a:cubicBezTo>
                    <a:pt x="15293" y="17737"/>
                    <a:pt x="15659" y="18385"/>
                    <a:pt x="16071" y="18601"/>
                  </a:cubicBezTo>
                  <a:cubicBezTo>
                    <a:pt x="16483" y="18817"/>
                    <a:pt x="16941" y="18601"/>
                    <a:pt x="17764" y="16765"/>
                  </a:cubicBezTo>
                  <a:cubicBezTo>
                    <a:pt x="18588" y="14929"/>
                    <a:pt x="19778" y="11473"/>
                    <a:pt x="20464" y="9205"/>
                  </a:cubicBezTo>
                  <a:cubicBezTo>
                    <a:pt x="21151" y="6937"/>
                    <a:pt x="21334" y="5857"/>
                    <a:pt x="21425" y="4777"/>
                  </a:cubicBezTo>
                  <a:cubicBezTo>
                    <a:pt x="21517" y="3697"/>
                    <a:pt x="21517" y="2617"/>
                    <a:pt x="21288" y="1969"/>
                  </a:cubicBezTo>
                  <a:cubicBezTo>
                    <a:pt x="21059" y="1321"/>
                    <a:pt x="20602" y="1105"/>
                    <a:pt x="20281" y="1753"/>
                  </a:cubicBezTo>
                  <a:cubicBezTo>
                    <a:pt x="19961" y="2401"/>
                    <a:pt x="19778" y="3913"/>
                    <a:pt x="19961" y="5965"/>
                  </a:cubicBezTo>
                  <a:cubicBezTo>
                    <a:pt x="20144" y="8017"/>
                    <a:pt x="20693" y="10609"/>
                    <a:pt x="20739" y="13093"/>
                  </a:cubicBezTo>
                  <a:cubicBezTo>
                    <a:pt x="20785" y="15577"/>
                    <a:pt x="20327" y="17953"/>
                    <a:pt x="1987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874393" y="2520949"/>
              <a:ext cx="139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91"/>
                    <a:pt x="1783" y="4582"/>
                    <a:pt x="240" y="8182"/>
                  </a:cubicBezTo>
                  <a:cubicBezTo>
                    <a:pt x="-1303" y="11782"/>
                    <a:pt x="4868" y="1669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526116" y="1305983"/>
              <a:ext cx="17145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9346"/>
                    <a:pt x="1067" y="17092"/>
                    <a:pt x="2800" y="13805"/>
                  </a:cubicBezTo>
                  <a:cubicBezTo>
                    <a:pt x="4533" y="10518"/>
                    <a:pt x="7467" y="6198"/>
                    <a:pt x="9333" y="3569"/>
                  </a:cubicBezTo>
                  <a:cubicBezTo>
                    <a:pt x="11200" y="939"/>
                    <a:pt x="12000" y="0"/>
                    <a:pt x="12667" y="0"/>
                  </a:cubicBezTo>
                  <a:cubicBezTo>
                    <a:pt x="13333" y="0"/>
                    <a:pt x="13867" y="939"/>
                    <a:pt x="14800" y="3569"/>
                  </a:cubicBezTo>
                  <a:cubicBezTo>
                    <a:pt x="15733" y="6198"/>
                    <a:pt x="17067" y="10518"/>
                    <a:pt x="18267" y="12960"/>
                  </a:cubicBezTo>
                  <a:cubicBezTo>
                    <a:pt x="19467" y="15402"/>
                    <a:pt x="20533" y="15965"/>
                    <a:pt x="21600" y="16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402416" y="1293665"/>
              <a:ext cx="184151" cy="24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380"/>
                  </a:moveTo>
                  <a:cubicBezTo>
                    <a:pt x="3724" y="15794"/>
                    <a:pt x="7448" y="10208"/>
                    <a:pt x="9683" y="6856"/>
                  </a:cubicBezTo>
                  <a:cubicBezTo>
                    <a:pt x="11917" y="3504"/>
                    <a:pt x="12662" y="2387"/>
                    <a:pt x="13407" y="1456"/>
                  </a:cubicBezTo>
                  <a:cubicBezTo>
                    <a:pt x="14152" y="525"/>
                    <a:pt x="14897" y="-220"/>
                    <a:pt x="15269" y="59"/>
                  </a:cubicBezTo>
                  <a:cubicBezTo>
                    <a:pt x="15641" y="339"/>
                    <a:pt x="15641" y="1642"/>
                    <a:pt x="16138" y="4621"/>
                  </a:cubicBezTo>
                  <a:cubicBezTo>
                    <a:pt x="16634" y="7601"/>
                    <a:pt x="17628" y="12256"/>
                    <a:pt x="18621" y="15142"/>
                  </a:cubicBezTo>
                  <a:cubicBezTo>
                    <a:pt x="19614" y="18028"/>
                    <a:pt x="20607" y="19146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034" y="4170487"/>
              <a:ext cx="226974" cy="38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47" fill="norm" stroke="1" extrusionOk="0">
                  <a:moveTo>
                    <a:pt x="7077" y="2883"/>
                  </a:moveTo>
                  <a:cubicBezTo>
                    <a:pt x="10219" y="2883"/>
                    <a:pt x="13360" y="2883"/>
                    <a:pt x="15520" y="2649"/>
                  </a:cubicBezTo>
                  <a:cubicBezTo>
                    <a:pt x="17680" y="2416"/>
                    <a:pt x="18859" y="1949"/>
                    <a:pt x="19742" y="1482"/>
                  </a:cubicBezTo>
                  <a:cubicBezTo>
                    <a:pt x="20626" y="1015"/>
                    <a:pt x="21215" y="548"/>
                    <a:pt x="21019" y="256"/>
                  </a:cubicBezTo>
                  <a:cubicBezTo>
                    <a:pt x="20822" y="-36"/>
                    <a:pt x="19840" y="-153"/>
                    <a:pt x="17386" y="314"/>
                  </a:cubicBezTo>
                  <a:cubicBezTo>
                    <a:pt x="14931" y="781"/>
                    <a:pt x="11004" y="1832"/>
                    <a:pt x="8648" y="2591"/>
                  </a:cubicBezTo>
                  <a:cubicBezTo>
                    <a:pt x="6291" y="3350"/>
                    <a:pt x="5506" y="3817"/>
                    <a:pt x="5015" y="4401"/>
                  </a:cubicBezTo>
                  <a:cubicBezTo>
                    <a:pt x="4524" y="4984"/>
                    <a:pt x="4328" y="5685"/>
                    <a:pt x="5015" y="6210"/>
                  </a:cubicBezTo>
                  <a:cubicBezTo>
                    <a:pt x="5702" y="6736"/>
                    <a:pt x="7273" y="7086"/>
                    <a:pt x="8451" y="7436"/>
                  </a:cubicBezTo>
                  <a:cubicBezTo>
                    <a:pt x="9630" y="7786"/>
                    <a:pt x="10415" y="8137"/>
                    <a:pt x="10611" y="8721"/>
                  </a:cubicBezTo>
                  <a:cubicBezTo>
                    <a:pt x="10808" y="9304"/>
                    <a:pt x="10415" y="10122"/>
                    <a:pt x="8942" y="11231"/>
                  </a:cubicBezTo>
                  <a:cubicBezTo>
                    <a:pt x="7470" y="12340"/>
                    <a:pt x="4917" y="13741"/>
                    <a:pt x="3248" y="14792"/>
                  </a:cubicBezTo>
                  <a:cubicBezTo>
                    <a:pt x="1579" y="15843"/>
                    <a:pt x="793" y="16543"/>
                    <a:pt x="302" y="17302"/>
                  </a:cubicBezTo>
                  <a:cubicBezTo>
                    <a:pt x="-189" y="18061"/>
                    <a:pt x="-385" y="18878"/>
                    <a:pt x="2168" y="19579"/>
                  </a:cubicBezTo>
                  <a:cubicBezTo>
                    <a:pt x="4720" y="20279"/>
                    <a:pt x="10022" y="20863"/>
                    <a:pt x="1532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45837" y="4359539"/>
              <a:ext cx="238880" cy="17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5" fill="norm" stroke="1" extrusionOk="0">
                  <a:moveTo>
                    <a:pt x="1488" y="4161"/>
                  </a:moveTo>
                  <a:cubicBezTo>
                    <a:pt x="1299" y="2890"/>
                    <a:pt x="1109" y="1620"/>
                    <a:pt x="1488" y="857"/>
                  </a:cubicBezTo>
                  <a:cubicBezTo>
                    <a:pt x="1867" y="95"/>
                    <a:pt x="2815" y="-159"/>
                    <a:pt x="3762" y="95"/>
                  </a:cubicBezTo>
                  <a:cubicBezTo>
                    <a:pt x="4709" y="349"/>
                    <a:pt x="5657" y="1112"/>
                    <a:pt x="5751" y="3907"/>
                  </a:cubicBezTo>
                  <a:cubicBezTo>
                    <a:pt x="5846" y="6702"/>
                    <a:pt x="5088" y="11530"/>
                    <a:pt x="4425" y="14453"/>
                  </a:cubicBezTo>
                  <a:cubicBezTo>
                    <a:pt x="3762" y="17375"/>
                    <a:pt x="3194" y="18392"/>
                    <a:pt x="2341" y="19408"/>
                  </a:cubicBezTo>
                  <a:cubicBezTo>
                    <a:pt x="1488" y="20425"/>
                    <a:pt x="351" y="21441"/>
                    <a:pt x="67" y="21314"/>
                  </a:cubicBezTo>
                  <a:cubicBezTo>
                    <a:pt x="-217" y="21187"/>
                    <a:pt x="351" y="19916"/>
                    <a:pt x="2625" y="16994"/>
                  </a:cubicBezTo>
                  <a:cubicBezTo>
                    <a:pt x="4899" y="14072"/>
                    <a:pt x="8878" y="9497"/>
                    <a:pt x="11246" y="6575"/>
                  </a:cubicBezTo>
                  <a:cubicBezTo>
                    <a:pt x="13615" y="3653"/>
                    <a:pt x="14372" y="2382"/>
                    <a:pt x="14372" y="2509"/>
                  </a:cubicBezTo>
                  <a:cubicBezTo>
                    <a:pt x="14372" y="2636"/>
                    <a:pt x="13615" y="4161"/>
                    <a:pt x="12951" y="5686"/>
                  </a:cubicBezTo>
                  <a:cubicBezTo>
                    <a:pt x="12288" y="7210"/>
                    <a:pt x="11720" y="8735"/>
                    <a:pt x="11341" y="10260"/>
                  </a:cubicBezTo>
                  <a:cubicBezTo>
                    <a:pt x="10962" y="11785"/>
                    <a:pt x="10772" y="13309"/>
                    <a:pt x="12478" y="14580"/>
                  </a:cubicBezTo>
                  <a:cubicBezTo>
                    <a:pt x="14183" y="15850"/>
                    <a:pt x="17783" y="16867"/>
                    <a:pt x="21383" y="1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0" y="4603749"/>
              <a:ext cx="325967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3" y="19265"/>
                  </a:moveTo>
                  <a:cubicBezTo>
                    <a:pt x="701" y="20432"/>
                    <a:pt x="0" y="21600"/>
                    <a:pt x="0" y="21600"/>
                  </a:cubicBezTo>
                  <a:cubicBezTo>
                    <a:pt x="0" y="21600"/>
                    <a:pt x="701" y="20432"/>
                    <a:pt x="3296" y="17222"/>
                  </a:cubicBezTo>
                  <a:cubicBezTo>
                    <a:pt x="5891" y="14011"/>
                    <a:pt x="10379" y="8757"/>
                    <a:pt x="13745" y="5546"/>
                  </a:cubicBezTo>
                  <a:cubicBezTo>
                    <a:pt x="17112" y="2335"/>
                    <a:pt x="19356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49766" y="4603750"/>
              <a:ext cx="101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41866" y="434340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35516" y="452119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75266" y="4343400"/>
              <a:ext cx="189412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4" fill="norm" stroke="1" extrusionOk="0">
                  <a:moveTo>
                    <a:pt x="0" y="0"/>
                  </a:moveTo>
                  <a:cubicBezTo>
                    <a:pt x="240" y="5018"/>
                    <a:pt x="480" y="10036"/>
                    <a:pt x="600" y="13200"/>
                  </a:cubicBezTo>
                  <a:cubicBezTo>
                    <a:pt x="720" y="16364"/>
                    <a:pt x="720" y="17673"/>
                    <a:pt x="960" y="18873"/>
                  </a:cubicBezTo>
                  <a:cubicBezTo>
                    <a:pt x="1200" y="20073"/>
                    <a:pt x="1680" y="21164"/>
                    <a:pt x="2400" y="21382"/>
                  </a:cubicBezTo>
                  <a:cubicBezTo>
                    <a:pt x="3120" y="21600"/>
                    <a:pt x="4080" y="20945"/>
                    <a:pt x="4800" y="20073"/>
                  </a:cubicBezTo>
                  <a:cubicBezTo>
                    <a:pt x="5520" y="19200"/>
                    <a:pt x="6000" y="18109"/>
                    <a:pt x="6480" y="16691"/>
                  </a:cubicBezTo>
                  <a:cubicBezTo>
                    <a:pt x="6960" y="15273"/>
                    <a:pt x="7440" y="13527"/>
                    <a:pt x="7800" y="13200"/>
                  </a:cubicBezTo>
                  <a:cubicBezTo>
                    <a:pt x="8160" y="12873"/>
                    <a:pt x="8400" y="13964"/>
                    <a:pt x="8760" y="15164"/>
                  </a:cubicBezTo>
                  <a:cubicBezTo>
                    <a:pt x="9120" y="16364"/>
                    <a:pt x="9600" y="17673"/>
                    <a:pt x="10320" y="18655"/>
                  </a:cubicBezTo>
                  <a:cubicBezTo>
                    <a:pt x="11040" y="19636"/>
                    <a:pt x="12000" y="20291"/>
                    <a:pt x="13200" y="20618"/>
                  </a:cubicBezTo>
                  <a:cubicBezTo>
                    <a:pt x="14400" y="20945"/>
                    <a:pt x="15840" y="20945"/>
                    <a:pt x="17280" y="20182"/>
                  </a:cubicBezTo>
                  <a:cubicBezTo>
                    <a:pt x="18720" y="19418"/>
                    <a:pt x="20160" y="17891"/>
                    <a:pt x="20880" y="15491"/>
                  </a:cubicBezTo>
                  <a:cubicBezTo>
                    <a:pt x="21600" y="13091"/>
                    <a:pt x="21600" y="9818"/>
                    <a:pt x="21240" y="7745"/>
                  </a:cubicBezTo>
                  <a:cubicBezTo>
                    <a:pt x="20880" y="5673"/>
                    <a:pt x="20160" y="4800"/>
                    <a:pt x="1944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330790" y="4365065"/>
              <a:ext cx="144527" cy="18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690" fill="norm" stroke="1" extrusionOk="0">
                  <a:moveTo>
                    <a:pt x="1653" y="6183"/>
                  </a:moveTo>
                  <a:cubicBezTo>
                    <a:pt x="2905" y="6903"/>
                    <a:pt x="4158" y="7623"/>
                    <a:pt x="5566" y="7863"/>
                  </a:cubicBezTo>
                  <a:cubicBezTo>
                    <a:pt x="6975" y="8103"/>
                    <a:pt x="8540" y="7863"/>
                    <a:pt x="9792" y="7263"/>
                  </a:cubicBezTo>
                  <a:cubicBezTo>
                    <a:pt x="11045" y="6663"/>
                    <a:pt x="11984" y="5703"/>
                    <a:pt x="12453" y="4383"/>
                  </a:cubicBezTo>
                  <a:cubicBezTo>
                    <a:pt x="12923" y="3063"/>
                    <a:pt x="12923" y="1383"/>
                    <a:pt x="12140" y="543"/>
                  </a:cubicBezTo>
                  <a:cubicBezTo>
                    <a:pt x="11358" y="-297"/>
                    <a:pt x="9792" y="-297"/>
                    <a:pt x="7601" y="1503"/>
                  </a:cubicBezTo>
                  <a:cubicBezTo>
                    <a:pt x="5410" y="3303"/>
                    <a:pt x="2592" y="6903"/>
                    <a:pt x="1184" y="10263"/>
                  </a:cubicBezTo>
                  <a:cubicBezTo>
                    <a:pt x="-225" y="13623"/>
                    <a:pt x="-225" y="16743"/>
                    <a:pt x="401" y="18663"/>
                  </a:cubicBezTo>
                  <a:cubicBezTo>
                    <a:pt x="1027" y="20583"/>
                    <a:pt x="2279" y="21303"/>
                    <a:pt x="5879" y="20103"/>
                  </a:cubicBezTo>
                  <a:cubicBezTo>
                    <a:pt x="9479" y="18903"/>
                    <a:pt x="15427" y="15783"/>
                    <a:pt x="21375" y="1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481666" y="44513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513416" y="43497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536614" y="4373898"/>
              <a:ext cx="106714" cy="38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51" fill="norm" stroke="1" extrusionOk="0">
                  <a:moveTo>
                    <a:pt x="17878" y="1126"/>
                  </a:moveTo>
                  <a:cubicBezTo>
                    <a:pt x="15801" y="774"/>
                    <a:pt x="13724" y="422"/>
                    <a:pt x="11647" y="187"/>
                  </a:cubicBezTo>
                  <a:cubicBezTo>
                    <a:pt x="9570" y="-48"/>
                    <a:pt x="7493" y="-165"/>
                    <a:pt x="5416" y="481"/>
                  </a:cubicBezTo>
                  <a:cubicBezTo>
                    <a:pt x="3339" y="1126"/>
                    <a:pt x="1263" y="2535"/>
                    <a:pt x="432" y="3533"/>
                  </a:cubicBezTo>
                  <a:cubicBezTo>
                    <a:pt x="-399" y="4531"/>
                    <a:pt x="16" y="5118"/>
                    <a:pt x="1263" y="5470"/>
                  </a:cubicBezTo>
                  <a:cubicBezTo>
                    <a:pt x="2509" y="5822"/>
                    <a:pt x="4586" y="5939"/>
                    <a:pt x="6455" y="5822"/>
                  </a:cubicBezTo>
                  <a:cubicBezTo>
                    <a:pt x="8324" y="5705"/>
                    <a:pt x="9986" y="5352"/>
                    <a:pt x="11232" y="4883"/>
                  </a:cubicBezTo>
                  <a:cubicBezTo>
                    <a:pt x="12478" y="4413"/>
                    <a:pt x="13309" y="3826"/>
                    <a:pt x="13724" y="3239"/>
                  </a:cubicBezTo>
                  <a:cubicBezTo>
                    <a:pt x="14139" y="2652"/>
                    <a:pt x="14139" y="2065"/>
                    <a:pt x="15178" y="3533"/>
                  </a:cubicBezTo>
                  <a:cubicBezTo>
                    <a:pt x="16216" y="5000"/>
                    <a:pt x="18293" y="8522"/>
                    <a:pt x="19539" y="11398"/>
                  </a:cubicBezTo>
                  <a:cubicBezTo>
                    <a:pt x="20786" y="14274"/>
                    <a:pt x="21201" y="16505"/>
                    <a:pt x="20786" y="17913"/>
                  </a:cubicBezTo>
                  <a:cubicBezTo>
                    <a:pt x="20370" y="19322"/>
                    <a:pt x="19124" y="19909"/>
                    <a:pt x="17670" y="20378"/>
                  </a:cubicBezTo>
                  <a:cubicBezTo>
                    <a:pt x="16216" y="20848"/>
                    <a:pt x="14555" y="21200"/>
                    <a:pt x="12686" y="21318"/>
                  </a:cubicBezTo>
                  <a:cubicBezTo>
                    <a:pt x="10816" y="21435"/>
                    <a:pt x="8739" y="21318"/>
                    <a:pt x="6870" y="19850"/>
                  </a:cubicBezTo>
                  <a:cubicBezTo>
                    <a:pt x="5001" y="18383"/>
                    <a:pt x="3339" y="15565"/>
                    <a:pt x="3132" y="13335"/>
                  </a:cubicBezTo>
                  <a:cubicBezTo>
                    <a:pt x="2924" y="11105"/>
                    <a:pt x="4170" y="9461"/>
                    <a:pt x="5416" y="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710266" y="4203700"/>
              <a:ext cx="73308" cy="29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4" fill="norm" stroke="1" extrusionOk="0">
                  <a:moveTo>
                    <a:pt x="0" y="0"/>
                  </a:moveTo>
                  <a:cubicBezTo>
                    <a:pt x="3086" y="5594"/>
                    <a:pt x="6171" y="11188"/>
                    <a:pt x="7714" y="14374"/>
                  </a:cubicBezTo>
                  <a:cubicBezTo>
                    <a:pt x="9257" y="17560"/>
                    <a:pt x="9257" y="18337"/>
                    <a:pt x="8023" y="19269"/>
                  </a:cubicBezTo>
                  <a:cubicBezTo>
                    <a:pt x="6789" y="20201"/>
                    <a:pt x="4320" y="21289"/>
                    <a:pt x="2777" y="21445"/>
                  </a:cubicBezTo>
                  <a:cubicBezTo>
                    <a:pt x="1234" y="21600"/>
                    <a:pt x="617" y="20823"/>
                    <a:pt x="926" y="18881"/>
                  </a:cubicBezTo>
                  <a:cubicBezTo>
                    <a:pt x="1234" y="16938"/>
                    <a:pt x="2469" y="13830"/>
                    <a:pt x="4320" y="12043"/>
                  </a:cubicBezTo>
                  <a:cubicBezTo>
                    <a:pt x="6171" y="10256"/>
                    <a:pt x="8640" y="9790"/>
                    <a:pt x="11109" y="9790"/>
                  </a:cubicBezTo>
                  <a:cubicBezTo>
                    <a:pt x="13577" y="9790"/>
                    <a:pt x="16046" y="10256"/>
                    <a:pt x="17897" y="11810"/>
                  </a:cubicBezTo>
                  <a:cubicBezTo>
                    <a:pt x="19749" y="13364"/>
                    <a:pt x="20983" y="16006"/>
                    <a:pt x="21291" y="17793"/>
                  </a:cubicBezTo>
                  <a:cubicBezTo>
                    <a:pt x="21600" y="19580"/>
                    <a:pt x="20983" y="20512"/>
                    <a:pt x="2036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866429" y="4197349"/>
              <a:ext cx="78788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28" fill="norm" stroke="1" extrusionOk="0">
                  <a:moveTo>
                    <a:pt x="5811" y="0"/>
                  </a:moveTo>
                  <a:cubicBezTo>
                    <a:pt x="3537" y="4730"/>
                    <a:pt x="1263" y="9460"/>
                    <a:pt x="411" y="12850"/>
                  </a:cubicBezTo>
                  <a:cubicBezTo>
                    <a:pt x="-442" y="16239"/>
                    <a:pt x="126" y="18289"/>
                    <a:pt x="1263" y="19629"/>
                  </a:cubicBezTo>
                  <a:cubicBezTo>
                    <a:pt x="2400" y="20969"/>
                    <a:pt x="4105" y="21600"/>
                    <a:pt x="7516" y="21521"/>
                  </a:cubicBezTo>
                  <a:cubicBezTo>
                    <a:pt x="10926" y="21442"/>
                    <a:pt x="16042" y="20654"/>
                    <a:pt x="21158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818216" y="43497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499783" y="4129616"/>
              <a:ext cx="173972" cy="58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63" fill="norm" stroke="1" extrusionOk="0">
                  <a:moveTo>
                    <a:pt x="2082" y="10178"/>
                  </a:moveTo>
                  <a:cubicBezTo>
                    <a:pt x="1561" y="11577"/>
                    <a:pt x="1041" y="12976"/>
                    <a:pt x="911" y="14685"/>
                  </a:cubicBezTo>
                  <a:cubicBezTo>
                    <a:pt x="781" y="16394"/>
                    <a:pt x="1041" y="18414"/>
                    <a:pt x="1171" y="19696"/>
                  </a:cubicBezTo>
                  <a:cubicBezTo>
                    <a:pt x="1301" y="20978"/>
                    <a:pt x="1301" y="21522"/>
                    <a:pt x="1171" y="21561"/>
                  </a:cubicBezTo>
                  <a:cubicBezTo>
                    <a:pt x="1041" y="21600"/>
                    <a:pt x="781" y="21134"/>
                    <a:pt x="520" y="19658"/>
                  </a:cubicBezTo>
                  <a:cubicBezTo>
                    <a:pt x="260" y="18181"/>
                    <a:pt x="0" y="15695"/>
                    <a:pt x="0" y="12937"/>
                  </a:cubicBezTo>
                  <a:cubicBezTo>
                    <a:pt x="0" y="10178"/>
                    <a:pt x="260" y="7148"/>
                    <a:pt x="651" y="5128"/>
                  </a:cubicBezTo>
                  <a:cubicBezTo>
                    <a:pt x="1041" y="3108"/>
                    <a:pt x="1561" y="2098"/>
                    <a:pt x="2212" y="1437"/>
                  </a:cubicBezTo>
                  <a:cubicBezTo>
                    <a:pt x="2863" y="777"/>
                    <a:pt x="3643" y="466"/>
                    <a:pt x="4684" y="272"/>
                  </a:cubicBezTo>
                  <a:cubicBezTo>
                    <a:pt x="5725" y="78"/>
                    <a:pt x="7027" y="0"/>
                    <a:pt x="8328" y="0"/>
                  </a:cubicBezTo>
                  <a:cubicBezTo>
                    <a:pt x="9629" y="0"/>
                    <a:pt x="10930" y="78"/>
                    <a:pt x="12101" y="544"/>
                  </a:cubicBezTo>
                  <a:cubicBezTo>
                    <a:pt x="13272" y="1010"/>
                    <a:pt x="14313" y="1865"/>
                    <a:pt x="14573" y="2681"/>
                  </a:cubicBezTo>
                  <a:cubicBezTo>
                    <a:pt x="14834" y="3496"/>
                    <a:pt x="14313" y="4273"/>
                    <a:pt x="13533" y="4895"/>
                  </a:cubicBezTo>
                  <a:cubicBezTo>
                    <a:pt x="12752" y="5517"/>
                    <a:pt x="11711" y="5983"/>
                    <a:pt x="12101" y="6216"/>
                  </a:cubicBezTo>
                  <a:cubicBezTo>
                    <a:pt x="12492" y="6449"/>
                    <a:pt x="14313" y="6449"/>
                    <a:pt x="16135" y="6721"/>
                  </a:cubicBezTo>
                  <a:cubicBezTo>
                    <a:pt x="17957" y="6993"/>
                    <a:pt x="19778" y="7537"/>
                    <a:pt x="20689" y="8003"/>
                  </a:cubicBezTo>
                  <a:cubicBezTo>
                    <a:pt x="21600" y="8469"/>
                    <a:pt x="21600" y="8858"/>
                    <a:pt x="20819" y="9401"/>
                  </a:cubicBezTo>
                  <a:cubicBezTo>
                    <a:pt x="20039" y="9945"/>
                    <a:pt x="18477" y="10645"/>
                    <a:pt x="17046" y="11033"/>
                  </a:cubicBezTo>
                  <a:cubicBezTo>
                    <a:pt x="15614" y="11422"/>
                    <a:pt x="14313" y="11499"/>
                    <a:pt x="13533" y="11344"/>
                  </a:cubicBezTo>
                  <a:cubicBezTo>
                    <a:pt x="12752" y="11188"/>
                    <a:pt x="12492" y="10800"/>
                    <a:pt x="12231" y="1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703248" y="4330700"/>
              <a:ext cx="99171" cy="10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0926" fill="norm" stroke="1" extrusionOk="0">
                  <a:moveTo>
                    <a:pt x="8761" y="0"/>
                  </a:moveTo>
                  <a:cubicBezTo>
                    <a:pt x="5675" y="4752"/>
                    <a:pt x="2590" y="9504"/>
                    <a:pt x="1047" y="12960"/>
                  </a:cubicBezTo>
                  <a:cubicBezTo>
                    <a:pt x="-496" y="16416"/>
                    <a:pt x="-496" y="18576"/>
                    <a:pt x="2149" y="19872"/>
                  </a:cubicBezTo>
                  <a:cubicBezTo>
                    <a:pt x="4794" y="21168"/>
                    <a:pt x="10084" y="21600"/>
                    <a:pt x="13831" y="19224"/>
                  </a:cubicBezTo>
                  <a:cubicBezTo>
                    <a:pt x="17577" y="16848"/>
                    <a:pt x="19782" y="11664"/>
                    <a:pt x="20443" y="7992"/>
                  </a:cubicBezTo>
                  <a:cubicBezTo>
                    <a:pt x="21104" y="4320"/>
                    <a:pt x="20222" y="2160"/>
                    <a:pt x="17577" y="1296"/>
                  </a:cubicBezTo>
                  <a:cubicBezTo>
                    <a:pt x="14933" y="432"/>
                    <a:pt x="10524" y="864"/>
                    <a:pt x="6116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904066" y="43116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973916" y="4248149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279806" y="4138987"/>
              <a:ext cx="127499" cy="43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56" fill="norm" stroke="1" extrusionOk="0">
                  <a:moveTo>
                    <a:pt x="2956" y="21556"/>
                  </a:moveTo>
                  <a:cubicBezTo>
                    <a:pt x="1911" y="18752"/>
                    <a:pt x="866" y="15948"/>
                    <a:pt x="344" y="13041"/>
                  </a:cubicBezTo>
                  <a:cubicBezTo>
                    <a:pt x="-179" y="10133"/>
                    <a:pt x="-179" y="7121"/>
                    <a:pt x="866" y="4993"/>
                  </a:cubicBezTo>
                  <a:cubicBezTo>
                    <a:pt x="1911" y="2864"/>
                    <a:pt x="4002" y="1618"/>
                    <a:pt x="5918" y="891"/>
                  </a:cubicBezTo>
                  <a:cubicBezTo>
                    <a:pt x="7834" y="164"/>
                    <a:pt x="9576" y="-44"/>
                    <a:pt x="11318" y="8"/>
                  </a:cubicBezTo>
                  <a:cubicBezTo>
                    <a:pt x="13060" y="60"/>
                    <a:pt x="14802" y="371"/>
                    <a:pt x="15847" y="1358"/>
                  </a:cubicBezTo>
                  <a:cubicBezTo>
                    <a:pt x="16892" y="2344"/>
                    <a:pt x="17240" y="4006"/>
                    <a:pt x="16892" y="5096"/>
                  </a:cubicBezTo>
                  <a:cubicBezTo>
                    <a:pt x="16544" y="6187"/>
                    <a:pt x="15498" y="6706"/>
                    <a:pt x="13582" y="7277"/>
                  </a:cubicBezTo>
                  <a:cubicBezTo>
                    <a:pt x="11666" y="7848"/>
                    <a:pt x="8879" y="8471"/>
                    <a:pt x="8531" y="8731"/>
                  </a:cubicBezTo>
                  <a:cubicBezTo>
                    <a:pt x="8182" y="8991"/>
                    <a:pt x="10273" y="8887"/>
                    <a:pt x="12189" y="8835"/>
                  </a:cubicBezTo>
                  <a:cubicBezTo>
                    <a:pt x="14105" y="8783"/>
                    <a:pt x="15847" y="8783"/>
                    <a:pt x="17240" y="9043"/>
                  </a:cubicBezTo>
                  <a:cubicBezTo>
                    <a:pt x="18634" y="9302"/>
                    <a:pt x="19679" y="9821"/>
                    <a:pt x="20376" y="10341"/>
                  </a:cubicBezTo>
                  <a:cubicBezTo>
                    <a:pt x="21073" y="10860"/>
                    <a:pt x="21421" y="11379"/>
                    <a:pt x="20027" y="12106"/>
                  </a:cubicBezTo>
                  <a:cubicBezTo>
                    <a:pt x="18634" y="12833"/>
                    <a:pt x="15498" y="13768"/>
                    <a:pt x="13060" y="14183"/>
                  </a:cubicBezTo>
                  <a:cubicBezTo>
                    <a:pt x="10621" y="14598"/>
                    <a:pt x="8879" y="14494"/>
                    <a:pt x="7137" y="14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462866" y="43370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558116" y="42925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653366" y="4001032"/>
              <a:ext cx="171451" cy="43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2686"/>
                  </a:moveTo>
                  <a:cubicBezTo>
                    <a:pt x="3467" y="11446"/>
                    <a:pt x="6933" y="10206"/>
                    <a:pt x="10000" y="8397"/>
                  </a:cubicBezTo>
                  <a:cubicBezTo>
                    <a:pt x="13067" y="6589"/>
                    <a:pt x="15733" y="4212"/>
                    <a:pt x="17333" y="2610"/>
                  </a:cubicBezTo>
                  <a:cubicBezTo>
                    <a:pt x="18933" y="1008"/>
                    <a:pt x="19467" y="181"/>
                    <a:pt x="19067" y="26"/>
                  </a:cubicBezTo>
                  <a:cubicBezTo>
                    <a:pt x="18667" y="-129"/>
                    <a:pt x="17333" y="388"/>
                    <a:pt x="15733" y="2403"/>
                  </a:cubicBezTo>
                  <a:cubicBezTo>
                    <a:pt x="14133" y="4418"/>
                    <a:pt x="12267" y="7932"/>
                    <a:pt x="11067" y="11033"/>
                  </a:cubicBezTo>
                  <a:cubicBezTo>
                    <a:pt x="9867" y="14133"/>
                    <a:pt x="9333" y="16820"/>
                    <a:pt x="9067" y="18577"/>
                  </a:cubicBezTo>
                  <a:cubicBezTo>
                    <a:pt x="8800" y="20334"/>
                    <a:pt x="8800" y="21161"/>
                    <a:pt x="8667" y="21316"/>
                  </a:cubicBezTo>
                  <a:cubicBezTo>
                    <a:pt x="8533" y="21471"/>
                    <a:pt x="8267" y="20954"/>
                    <a:pt x="8533" y="19662"/>
                  </a:cubicBezTo>
                  <a:cubicBezTo>
                    <a:pt x="8800" y="18371"/>
                    <a:pt x="9600" y="16304"/>
                    <a:pt x="10267" y="15012"/>
                  </a:cubicBezTo>
                  <a:cubicBezTo>
                    <a:pt x="10933" y="13720"/>
                    <a:pt x="11467" y="13203"/>
                    <a:pt x="12533" y="12945"/>
                  </a:cubicBezTo>
                  <a:cubicBezTo>
                    <a:pt x="13600" y="12686"/>
                    <a:pt x="15200" y="12686"/>
                    <a:pt x="16667" y="13203"/>
                  </a:cubicBezTo>
                  <a:cubicBezTo>
                    <a:pt x="18133" y="13720"/>
                    <a:pt x="19467" y="14753"/>
                    <a:pt x="20267" y="15838"/>
                  </a:cubicBezTo>
                  <a:cubicBezTo>
                    <a:pt x="21067" y="16924"/>
                    <a:pt x="21333" y="18060"/>
                    <a:pt x="21600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849401" y="4231200"/>
              <a:ext cx="102416" cy="15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69" fill="norm" stroke="1" extrusionOk="0">
                  <a:moveTo>
                    <a:pt x="5350" y="11246"/>
                  </a:moveTo>
                  <a:cubicBezTo>
                    <a:pt x="7510" y="10950"/>
                    <a:pt x="9670" y="10654"/>
                    <a:pt x="11614" y="9618"/>
                  </a:cubicBezTo>
                  <a:cubicBezTo>
                    <a:pt x="13558" y="8583"/>
                    <a:pt x="15286" y="6807"/>
                    <a:pt x="16150" y="5032"/>
                  </a:cubicBezTo>
                  <a:cubicBezTo>
                    <a:pt x="17014" y="3257"/>
                    <a:pt x="17014" y="1481"/>
                    <a:pt x="15718" y="594"/>
                  </a:cubicBezTo>
                  <a:cubicBezTo>
                    <a:pt x="14422" y="-294"/>
                    <a:pt x="11830" y="-294"/>
                    <a:pt x="9022" y="1333"/>
                  </a:cubicBezTo>
                  <a:cubicBezTo>
                    <a:pt x="6214" y="2961"/>
                    <a:pt x="3190" y="6216"/>
                    <a:pt x="1462" y="9322"/>
                  </a:cubicBezTo>
                  <a:cubicBezTo>
                    <a:pt x="-266" y="12429"/>
                    <a:pt x="-698" y="15388"/>
                    <a:pt x="1462" y="17607"/>
                  </a:cubicBezTo>
                  <a:cubicBezTo>
                    <a:pt x="3622" y="19827"/>
                    <a:pt x="8374" y="21306"/>
                    <a:pt x="12046" y="21158"/>
                  </a:cubicBezTo>
                  <a:cubicBezTo>
                    <a:pt x="15718" y="21010"/>
                    <a:pt x="18310" y="19235"/>
                    <a:pt x="20902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971592" y="4267200"/>
              <a:ext cx="24675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7" fill="norm" stroke="1" extrusionOk="0">
                  <a:moveTo>
                    <a:pt x="20982" y="0"/>
                  </a:moveTo>
                  <a:cubicBezTo>
                    <a:pt x="13782" y="3738"/>
                    <a:pt x="6582" y="7477"/>
                    <a:pt x="2982" y="10385"/>
                  </a:cubicBezTo>
                  <a:cubicBezTo>
                    <a:pt x="-618" y="13292"/>
                    <a:pt x="-618" y="15369"/>
                    <a:pt x="1182" y="17446"/>
                  </a:cubicBezTo>
                  <a:cubicBezTo>
                    <a:pt x="2982" y="19523"/>
                    <a:pt x="6582" y="21600"/>
                    <a:pt x="10182" y="21392"/>
                  </a:cubicBezTo>
                  <a:cubicBezTo>
                    <a:pt x="13782" y="21185"/>
                    <a:pt x="17382" y="18692"/>
                    <a:pt x="2098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002616" y="4166760"/>
              <a:ext cx="25401" cy="1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1023"/>
                  </a:moveTo>
                  <a:cubicBezTo>
                    <a:pt x="1800" y="16554"/>
                    <a:pt x="3600" y="12085"/>
                    <a:pt x="4500" y="8175"/>
                  </a:cubicBezTo>
                  <a:cubicBezTo>
                    <a:pt x="5400" y="4264"/>
                    <a:pt x="5400" y="913"/>
                    <a:pt x="5400" y="168"/>
                  </a:cubicBezTo>
                  <a:cubicBezTo>
                    <a:pt x="5400" y="-577"/>
                    <a:pt x="5400" y="1285"/>
                    <a:pt x="8100" y="3147"/>
                  </a:cubicBezTo>
                  <a:cubicBezTo>
                    <a:pt x="10800" y="5009"/>
                    <a:pt x="16200" y="6871"/>
                    <a:pt x="21600" y="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006646" y="4054764"/>
              <a:ext cx="294966" cy="60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26" fill="norm" stroke="1" extrusionOk="0">
                  <a:moveTo>
                    <a:pt x="5683" y="8202"/>
                  </a:moveTo>
                  <a:cubicBezTo>
                    <a:pt x="5071" y="7977"/>
                    <a:pt x="4458" y="7752"/>
                    <a:pt x="3845" y="7827"/>
                  </a:cubicBezTo>
                  <a:cubicBezTo>
                    <a:pt x="3232" y="7902"/>
                    <a:pt x="2619" y="8277"/>
                    <a:pt x="2160" y="8652"/>
                  </a:cubicBezTo>
                  <a:cubicBezTo>
                    <a:pt x="1700" y="9027"/>
                    <a:pt x="1394" y="9402"/>
                    <a:pt x="1241" y="9814"/>
                  </a:cubicBezTo>
                  <a:cubicBezTo>
                    <a:pt x="1088" y="10227"/>
                    <a:pt x="1088" y="10677"/>
                    <a:pt x="1547" y="10939"/>
                  </a:cubicBezTo>
                  <a:cubicBezTo>
                    <a:pt x="2007" y="11202"/>
                    <a:pt x="2926" y="11277"/>
                    <a:pt x="3922" y="10977"/>
                  </a:cubicBezTo>
                  <a:cubicBezTo>
                    <a:pt x="4917" y="10677"/>
                    <a:pt x="5990" y="10002"/>
                    <a:pt x="6679" y="9477"/>
                  </a:cubicBezTo>
                  <a:cubicBezTo>
                    <a:pt x="7368" y="8952"/>
                    <a:pt x="7675" y="8577"/>
                    <a:pt x="7675" y="8615"/>
                  </a:cubicBezTo>
                  <a:cubicBezTo>
                    <a:pt x="7675" y="8652"/>
                    <a:pt x="7368" y="9102"/>
                    <a:pt x="7292" y="10377"/>
                  </a:cubicBezTo>
                  <a:cubicBezTo>
                    <a:pt x="7215" y="11652"/>
                    <a:pt x="7368" y="13752"/>
                    <a:pt x="7368" y="15590"/>
                  </a:cubicBezTo>
                  <a:cubicBezTo>
                    <a:pt x="7368" y="17427"/>
                    <a:pt x="7215" y="19002"/>
                    <a:pt x="6756" y="19940"/>
                  </a:cubicBezTo>
                  <a:cubicBezTo>
                    <a:pt x="6296" y="20877"/>
                    <a:pt x="5530" y="21177"/>
                    <a:pt x="4688" y="21327"/>
                  </a:cubicBezTo>
                  <a:cubicBezTo>
                    <a:pt x="3845" y="21477"/>
                    <a:pt x="2926" y="21477"/>
                    <a:pt x="1930" y="21177"/>
                  </a:cubicBezTo>
                  <a:cubicBezTo>
                    <a:pt x="934" y="20877"/>
                    <a:pt x="-138" y="20277"/>
                    <a:pt x="15" y="19002"/>
                  </a:cubicBezTo>
                  <a:cubicBezTo>
                    <a:pt x="168" y="17727"/>
                    <a:pt x="1547" y="15777"/>
                    <a:pt x="3692" y="13677"/>
                  </a:cubicBezTo>
                  <a:cubicBezTo>
                    <a:pt x="5836" y="11577"/>
                    <a:pt x="8747" y="9327"/>
                    <a:pt x="11198" y="7302"/>
                  </a:cubicBezTo>
                  <a:cubicBezTo>
                    <a:pt x="13649" y="5277"/>
                    <a:pt x="15641" y="3477"/>
                    <a:pt x="16943" y="2202"/>
                  </a:cubicBezTo>
                  <a:cubicBezTo>
                    <a:pt x="18245" y="927"/>
                    <a:pt x="18858" y="177"/>
                    <a:pt x="19164" y="27"/>
                  </a:cubicBezTo>
                  <a:cubicBezTo>
                    <a:pt x="19471" y="-123"/>
                    <a:pt x="19471" y="327"/>
                    <a:pt x="18781" y="1865"/>
                  </a:cubicBezTo>
                  <a:cubicBezTo>
                    <a:pt x="18092" y="3402"/>
                    <a:pt x="16713" y="6027"/>
                    <a:pt x="15871" y="7752"/>
                  </a:cubicBezTo>
                  <a:cubicBezTo>
                    <a:pt x="15028" y="9477"/>
                    <a:pt x="14722" y="10302"/>
                    <a:pt x="14415" y="10939"/>
                  </a:cubicBezTo>
                  <a:cubicBezTo>
                    <a:pt x="14109" y="11577"/>
                    <a:pt x="13802" y="12027"/>
                    <a:pt x="13726" y="12027"/>
                  </a:cubicBezTo>
                  <a:cubicBezTo>
                    <a:pt x="13649" y="12027"/>
                    <a:pt x="13802" y="11577"/>
                    <a:pt x="14339" y="10865"/>
                  </a:cubicBezTo>
                  <a:cubicBezTo>
                    <a:pt x="14875" y="10152"/>
                    <a:pt x="15794" y="9177"/>
                    <a:pt x="16560" y="8577"/>
                  </a:cubicBezTo>
                  <a:cubicBezTo>
                    <a:pt x="17326" y="7977"/>
                    <a:pt x="17939" y="7752"/>
                    <a:pt x="18628" y="7602"/>
                  </a:cubicBezTo>
                  <a:cubicBezTo>
                    <a:pt x="19317" y="7452"/>
                    <a:pt x="20083" y="7377"/>
                    <a:pt x="20619" y="7564"/>
                  </a:cubicBezTo>
                  <a:cubicBezTo>
                    <a:pt x="21156" y="7752"/>
                    <a:pt x="21462" y="8202"/>
                    <a:pt x="21309" y="8952"/>
                  </a:cubicBezTo>
                  <a:cubicBezTo>
                    <a:pt x="21156" y="9702"/>
                    <a:pt x="20543" y="10752"/>
                    <a:pt x="19930" y="1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381246" y="4038599"/>
              <a:ext cx="103971" cy="34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86" fill="norm" stroke="1" extrusionOk="0">
                  <a:moveTo>
                    <a:pt x="10852" y="0"/>
                  </a:moveTo>
                  <a:cubicBezTo>
                    <a:pt x="8260" y="4346"/>
                    <a:pt x="5668" y="8693"/>
                    <a:pt x="3940" y="11656"/>
                  </a:cubicBezTo>
                  <a:cubicBezTo>
                    <a:pt x="2212" y="14620"/>
                    <a:pt x="1348" y="16200"/>
                    <a:pt x="700" y="17583"/>
                  </a:cubicBezTo>
                  <a:cubicBezTo>
                    <a:pt x="52" y="18966"/>
                    <a:pt x="-380" y="20151"/>
                    <a:pt x="484" y="20810"/>
                  </a:cubicBezTo>
                  <a:cubicBezTo>
                    <a:pt x="1348" y="21468"/>
                    <a:pt x="3508" y="21600"/>
                    <a:pt x="7180" y="21007"/>
                  </a:cubicBezTo>
                  <a:cubicBezTo>
                    <a:pt x="10852" y="20415"/>
                    <a:pt x="16036" y="19098"/>
                    <a:pt x="21220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370916" y="42291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123958" y="4318000"/>
              <a:ext cx="164159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1" fill="norm" stroke="1" extrusionOk="0">
                  <a:moveTo>
                    <a:pt x="3200" y="14175"/>
                  </a:moveTo>
                  <a:cubicBezTo>
                    <a:pt x="2646" y="17550"/>
                    <a:pt x="2092" y="20925"/>
                    <a:pt x="1400" y="21262"/>
                  </a:cubicBezTo>
                  <a:cubicBezTo>
                    <a:pt x="708" y="21600"/>
                    <a:pt x="-123" y="18900"/>
                    <a:pt x="15" y="16200"/>
                  </a:cubicBezTo>
                  <a:cubicBezTo>
                    <a:pt x="154" y="13500"/>
                    <a:pt x="1262" y="10800"/>
                    <a:pt x="2508" y="8437"/>
                  </a:cubicBezTo>
                  <a:cubicBezTo>
                    <a:pt x="3754" y="6075"/>
                    <a:pt x="5139" y="4050"/>
                    <a:pt x="6385" y="4387"/>
                  </a:cubicBezTo>
                  <a:cubicBezTo>
                    <a:pt x="7631" y="4725"/>
                    <a:pt x="8739" y="7425"/>
                    <a:pt x="9846" y="9788"/>
                  </a:cubicBezTo>
                  <a:cubicBezTo>
                    <a:pt x="10954" y="12150"/>
                    <a:pt x="12062" y="14175"/>
                    <a:pt x="13308" y="14512"/>
                  </a:cubicBezTo>
                  <a:cubicBezTo>
                    <a:pt x="14554" y="14850"/>
                    <a:pt x="15939" y="13500"/>
                    <a:pt x="17323" y="10800"/>
                  </a:cubicBezTo>
                  <a:cubicBezTo>
                    <a:pt x="18708" y="8100"/>
                    <a:pt x="20092" y="405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170360" y="4394200"/>
              <a:ext cx="17490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424" y="21600"/>
                  </a:moveTo>
                  <a:cubicBezTo>
                    <a:pt x="164" y="19200"/>
                    <a:pt x="-96" y="16800"/>
                    <a:pt x="34" y="14400"/>
                  </a:cubicBezTo>
                  <a:cubicBezTo>
                    <a:pt x="164" y="12000"/>
                    <a:pt x="685" y="9600"/>
                    <a:pt x="1465" y="7440"/>
                  </a:cubicBezTo>
                  <a:cubicBezTo>
                    <a:pt x="2246" y="5280"/>
                    <a:pt x="3287" y="3360"/>
                    <a:pt x="4458" y="3120"/>
                  </a:cubicBezTo>
                  <a:cubicBezTo>
                    <a:pt x="5629" y="2880"/>
                    <a:pt x="6931" y="4320"/>
                    <a:pt x="7971" y="6720"/>
                  </a:cubicBezTo>
                  <a:cubicBezTo>
                    <a:pt x="9012" y="9120"/>
                    <a:pt x="9793" y="12480"/>
                    <a:pt x="11485" y="12480"/>
                  </a:cubicBezTo>
                  <a:cubicBezTo>
                    <a:pt x="13176" y="12480"/>
                    <a:pt x="15779" y="9120"/>
                    <a:pt x="17600" y="6480"/>
                  </a:cubicBezTo>
                  <a:cubicBezTo>
                    <a:pt x="19422" y="3840"/>
                    <a:pt x="20463" y="192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877276" y="4014715"/>
              <a:ext cx="659556" cy="84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4" fill="norm" stroke="1" extrusionOk="0">
                  <a:moveTo>
                    <a:pt x="15318" y="2856"/>
                  </a:moveTo>
                  <a:cubicBezTo>
                    <a:pt x="14908" y="2052"/>
                    <a:pt x="14498" y="1248"/>
                    <a:pt x="14156" y="766"/>
                  </a:cubicBezTo>
                  <a:cubicBezTo>
                    <a:pt x="13814" y="284"/>
                    <a:pt x="13541" y="123"/>
                    <a:pt x="13062" y="42"/>
                  </a:cubicBezTo>
                  <a:cubicBezTo>
                    <a:pt x="12584" y="-38"/>
                    <a:pt x="11900" y="-38"/>
                    <a:pt x="10636" y="364"/>
                  </a:cubicBezTo>
                  <a:cubicBezTo>
                    <a:pt x="9371" y="766"/>
                    <a:pt x="7526" y="1570"/>
                    <a:pt x="5919" y="2669"/>
                  </a:cubicBezTo>
                  <a:cubicBezTo>
                    <a:pt x="4313" y="3767"/>
                    <a:pt x="2946" y="5161"/>
                    <a:pt x="1955" y="6742"/>
                  </a:cubicBezTo>
                  <a:cubicBezTo>
                    <a:pt x="964" y="8323"/>
                    <a:pt x="348" y="10092"/>
                    <a:pt x="109" y="11834"/>
                  </a:cubicBezTo>
                  <a:cubicBezTo>
                    <a:pt x="-130" y="13576"/>
                    <a:pt x="7" y="15291"/>
                    <a:pt x="690" y="16819"/>
                  </a:cubicBezTo>
                  <a:cubicBezTo>
                    <a:pt x="1374" y="18346"/>
                    <a:pt x="2604" y="19686"/>
                    <a:pt x="4074" y="20490"/>
                  </a:cubicBezTo>
                  <a:cubicBezTo>
                    <a:pt x="5543" y="21294"/>
                    <a:pt x="7252" y="21562"/>
                    <a:pt x="8995" y="21294"/>
                  </a:cubicBezTo>
                  <a:cubicBezTo>
                    <a:pt x="10738" y="21026"/>
                    <a:pt x="12516" y="20222"/>
                    <a:pt x="14190" y="19177"/>
                  </a:cubicBezTo>
                  <a:cubicBezTo>
                    <a:pt x="15865" y="18132"/>
                    <a:pt x="17437" y="16845"/>
                    <a:pt x="18667" y="15318"/>
                  </a:cubicBezTo>
                  <a:cubicBezTo>
                    <a:pt x="19898" y="13790"/>
                    <a:pt x="20786" y="12022"/>
                    <a:pt x="21128" y="10253"/>
                  </a:cubicBezTo>
                  <a:cubicBezTo>
                    <a:pt x="21470" y="8484"/>
                    <a:pt x="21265" y="6715"/>
                    <a:pt x="20821" y="5402"/>
                  </a:cubicBezTo>
                  <a:cubicBezTo>
                    <a:pt x="20376" y="4089"/>
                    <a:pt x="19693" y="3231"/>
                    <a:pt x="18599" y="2749"/>
                  </a:cubicBezTo>
                  <a:cubicBezTo>
                    <a:pt x="17505" y="2267"/>
                    <a:pt x="16002" y="2160"/>
                    <a:pt x="14771" y="2722"/>
                  </a:cubicBezTo>
                  <a:cubicBezTo>
                    <a:pt x="13541" y="3285"/>
                    <a:pt x="12584" y="4518"/>
                    <a:pt x="12140" y="5375"/>
                  </a:cubicBezTo>
                  <a:cubicBezTo>
                    <a:pt x="11695" y="6233"/>
                    <a:pt x="11764" y="6715"/>
                    <a:pt x="11832" y="7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220383" y="4818520"/>
              <a:ext cx="42334" cy="40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" y="1425"/>
                  </a:moveTo>
                  <a:cubicBezTo>
                    <a:pt x="2160" y="743"/>
                    <a:pt x="2160" y="61"/>
                    <a:pt x="1620" y="4"/>
                  </a:cubicBezTo>
                  <a:cubicBezTo>
                    <a:pt x="1080" y="-53"/>
                    <a:pt x="0" y="515"/>
                    <a:pt x="0" y="2562"/>
                  </a:cubicBezTo>
                  <a:cubicBezTo>
                    <a:pt x="0" y="4608"/>
                    <a:pt x="1080" y="8132"/>
                    <a:pt x="4860" y="11543"/>
                  </a:cubicBezTo>
                  <a:cubicBezTo>
                    <a:pt x="8640" y="14953"/>
                    <a:pt x="15120" y="18250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126419" y="5200650"/>
              <a:ext cx="117248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018" fill="norm" stroke="1" extrusionOk="0">
                  <a:moveTo>
                    <a:pt x="3938" y="0"/>
                  </a:moveTo>
                  <a:cubicBezTo>
                    <a:pt x="1665" y="0"/>
                    <a:pt x="-609" y="0"/>
                    <a:pt x="149" y="4050"/>
                  </a:cubicBezTo>
                  <a:cubicBezTo>
                    <a:pt x="907" y="8100"/>
                    <a:pt x="4696" y="16200"/>
                    <a:pt x="8675" y="18900"/>
                  </a:cubicBezTo>
                  <a:cubicBezTo>
                    <a:pt x="12654" y="21600"/>
                    <a:pt x="16823" y="18900"/>
                    <a:pt x="20991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230966" y="5130800"/>
              <a:ext cx="1905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900"/>
                    <a:pt x="11040" y="7800"/>
                    <a:pt x="7440" y="11400"/>
                  </a:cubicBezTo>
                  <a:cubicBezTo>
                    <a:pt x="3840" y="15000"/>
                    <a:pt x="192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027766" y="5611546"/>
              <a:ext cx="146051" cy="2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035"/>
                  </a:moveTo>
                  <a:cubicBezTo>
                    <a:pt x="1878" y="7622"/>
                    <a:pt x="3757" y="12210"/>
                    <a:pt x="4696" y="15459"/>
                  </a:cubicBezTo>
                  <a:cubicBezTo>
                    <a:pt x="5635" y="18709"/>
                    <a:pt x="5635" y="20620"/>
                    <a:pt x="5478" y="21003"/>
                  </a:cubicBezTo>
                  <a:cubicBezTo>
                    <a:pt x="5322" y="21385"/>
                    <a:pt x="5009" y="20238"/>
                    <a:pt x="4539" y="16893"/>
                  </a:cubicBezTo>
                  <a:cubicBezTo>
                    <a:pt x="4070" y="13548"/>
                    <a:pt x="3443" y="8004"/>
                    <a:pt x="3287" y="4755"/>
                  </a:cubicBezTo>
                  <a:cubicBezTo>
                    <a:pt x="3130" y="1505"/>
                    <a:pt x="3443" y="550"/>
                    <a:pt x="4539" y="167"/>
                  </a:cubicBezTo>
                  <a:cubicBezTo>
                    <a:pt x="5635" y="-215"/>
                    <a:pt x="7513" y="-24"/>
                    <a:pt x="9861" y="1601"/>
                  </a:cubicBezTo>
                  <a:cubicBezTo>
                    <a:pt x="12209" y="3226"/>
                    <a:pt x="15026" y="6284"/>
                    <a:pt x="17061" y="9438"/>
                  </a:cubicBezTo>
                  <a:cubicBezTo>
                    <a:pt x="19096" y="12592"/>
                    <a:pt x="20348" y="15842"/>
                    <a:pt x="21600" y="19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237316" y="5625560"/>
              <a:ext cx="60079" cy="17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62" fill="norm" stroke="1" extrusionOk="0">
                  <a:moveTo>
                    <a:pt x="4469" y="7008"/>
                  </a:moveTo>
                  <a:cubicBezTo>
                    <a:pt x="2234" y="10351"/>
                    <a:pt x="0" y="13694"/>
                    <a:pt x="0" y="16008"/>
                  </a:cubicBezTo>
                  <a:cubicBezTo>
                    <a:pt x="0" y="18322"/>
                    <a:pt x="2234" y="19608"/>
                    <a:pt x="5214" y="20379"/>
                  </a:cubicBezTo>
                  <a:cubicBezTo>
                    <a:pt x="8193" y="21151"/>
                    <a:pt x="11917" y="21408"/>
                    <a:pt x="14897" y="20894"/>
                  </a:cubicBezTo>
                  <a:cubicBezTo>
                    <a:pt x="17876" y="20379"/>
                    <a:pt x="20110" y="19094"/>
                    <a:pt x="20855" y="15879"/>
                  </a:cubicBezTo>
                  <a:cubicBezTo>
                    <a:pt x="21600" y="12665"/>
                    <a:pt x="20855" y="7522"/>
                    <a:pt x="18993" y="4437"/>
                  </a:cubicBezTo>
                  <a:cubicBezTo>
                    <a:pt x="17131" y="1351"/>
                    <a:pt x="14152" y="322"/>
                    <a:pt x="10800" y="65"/>
                  </a:cubicBezTo>
                  <a:cubicBezTo>
                    <a:pt x="7448" y="-192"/>
                    <a:pt x="3724" y="322"/>
                    <a:pt x="1862" y="1351"/>
                  </a:cubicBezTo>
                  <a:cubicBezTo>
                    <a:pt x="0" y="2379"/>
                    <a:pt x="0" y="3922"/>
                    <a:pt x="0" y="5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357966" y="56578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322951" y="5586106"/>
              <a:ext cx="22316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682" fill="norm" stroke="1" extrusionOk="0">
                  <a:moveTo>
                    <a:pt x="14811" y="20682"/>
                  </a:moveTo>
                  <a:cubicBezTo>
                    <a:pt x="6957" y="13205"/>
                    <a:pt x="-898" y="5728"/>
                    <a:pt x="84" y="2405"/>
                  </a:cubicBezTo>
                  <a:cubicBezTo>
                    <a:pt x="1066" y="-918"/>
                    <a:pt x="10884" y="-87"/>
                    <a:pt x="20702" y="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375945" y="5585883"/>
              <a:ext cx="115372" cy="17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53" fill="norm" stroke="1" extrusionOk="0">
                  <a:moveTo>
                    <a:pt x="21024" y="1005"/>
                  </a:moveTo>
                  <a:cubicBezTo>
                    <a:pt x="17167" y="502"/>
                    <a:pt x="13310" y="0"/>
                    <a:pt x="9838" y="0"/>
                  </a:cubicBezTo>
                  <a:cubicBezTo>
                    <a:pt x="6367" y="0"/>
                    <a:pt x="3281" y="502"/>
                    <a:pt x="1545" y="1381"/>
                  </a:cubicBezTo>
                  <a:cubicBezTo>
                    <a:pt x="-190" y="2260"/>
                    <a:pt x="-576" y="3516"/>
                    <a:pt x="967" y="4521"/>
                  </a:cubicBezTo>
                  <a:cubicBezTo>
                    <a:pt x="2510" y="5526"/>
                    <a:pt x="5981" y="6279"/>
                    <a:pt x="9645" y="7786"/>
                  </a:cubicBezTo>
                  <a:cubicBezTo>
                    <a:pt x="13310" y="9293"/>
                    <a:pt x="17167" y="11553"/>
                    <a:pt x="17938" y="14065"/>
                  </a:cubicBezTo>
                  <a:cubicBezTo>
                    <a:pt x="18710" y="16577"/>
                    <a:pt x="16395" y="19340"/>
                    <a:pt x="14274" y="20470"/>
                  </a:cubicBezTo>
                  <a:cubicBezTo>
                    <a:pt x="12153" y="21600"/>
                    <a:pt x="10224" y="21098"/>
                    <a:pt x="8295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523066" y="5555220"/>
              <a:ext cx="101601" cy="2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0025"/>
                  </a:moveTo>
                  <a:cubicBezTo>
                    <a:pt x="2250" y="10466"/>
                    <a:pt x="4500" y="10907"/>
                    <a:pt x="7650" y="10025"/>
                  </a:cubicBezTo>
                  <a:cubicBezTo>
                    <a:pt x="10800" y="9144"/>
                    <a:pt x="14850" y="6939"/>
                    <a:pt x="16875" y="4956"/>
                  </a:cubicBezTo>
                  <a:cubicBezTo>
                    <a:pt x="18900" y="2972"/>
                    <a:pt x="18900" y="1209"/>
                    <a:pt x="17775" y="437"/>
                  </a:cubicBezTo>
                  <a:cubicBezTo>
                    <a:pt x="16650" y="-334"/>
                    <a:pt x="14400" y="-114"/>
                    <a:pt x="11250" y="1319"/>
                  </a:cubicBezTo>
                  <a:cubicBezTo>
                    <a:pt x="8100" y="2752"/>
                    <a:pt x="4050" y="5397"/>
                    <a:pt x="2250" y="8152"/>
                  </a:cubicBezTo>
                  <a:cubicBezTo>
                    <a:pt x="450" y="10907"/>
                    <a:pt x="900" y="13772"/>
                    <a:pt x="4500" y="15976"/>
                  </a:cubicBezTo>
                  <a:cubicBezTo>
                    <a:pt x="8100" y="18180"/>
                    <a:pt x="14850" y="19723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681816" y="581659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081866" y="5562600"/>
              <a:ext cx="25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081866" y="54610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167773" y="5514838"/>
              <a:ext cx="110944" cy="19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40" fill="norm" stroke="1" extrusionOk="0">
                  <a:moveTo>
                    <a:pt x="576" y="5874"/>
                  </a:moveTo>
                  <a:cubicBezTo>
                    <a:pt x="169" y="8402"/>
                    <a:pt x="-239" y="10929"/>
                    <a:pt x="169" y="13572"/>
                  </a:cubicBezTo>
                  <a:cubicBezTo>
                    <a:pt x="576" y="16214"/>
                    <a:pt x="1799" y="18972"/>
                    <a:pt x="2206" y="19776"/>
                  </a:cubicBezTo>
                  <a:cubicBezTo>
                    <a:pt x="2614" y="20580"/>
                    <a:pt x="2206" y="19431"/>
                    <a:pt x="1799" y="16559"/>
                  </a:cubicBezTo>
                  <a:cubicBezTo>
                    <a:pt x="1391" y="13687"/>
                    <a:pt x="984" y="9091"/>
                    <a:pt x="984" y="6104"/>
                  </a:cubicBezTo>
                  <a:cubicBezTo>
                    <a:pt x="984" y="3117"/>
                    <a:pt x="1391" y="1738"/>
                    <a:pt x="2614" y="819"/>
                  </a:cubicBezTo>
                  <a:cubicBezTo>
                    <a:pt x="3836" y="-100"/>
                    <a:pt x="5874" y="-560"/>
                    <a:pt x="8523" y="1163"/>
                  </a:cubicBezTo>
                  <a:cubicBezTo>
                    <a:pt x="11172" y="2887"/>
                    <a:pt x="14433" y="6793"/>
                    <a:pt x="16674" y="10470"/>
                  </a:cubicBezTo>
                  <a:cubicBezTo>
                    <a:pt x="18916" y="14146"/>
                    <a:pt x="20138" y="17593"/>
                    <a:pt x="21361" y="2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317610" y="5490633"/>
              <a:ext cx="145257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4909" y="11327"/>
                  </a:moveTo>
                  <a:cubicBezTo>
                    <a:pt x="14596" y="8429"/>
                    <a:pt x="14283" y="5532"/>
                    <a:pt x="13500" y="3424"/>
                  </a:cubicBezTo>
                  <a:cubicBezTo>
                    <a:pt x="12718" y="1317"/>
                    <a:pt x="11466" y="0"/>
                    <a:pt x="9587" y="0"/>
                  </a:cubicBezTo>
                  <a:cubicBezTo>
                    <a:pt x="7709" y="0"/>
                    <a:pt x="5205" y="1317"/>
                    <a:pt x="3483" y="3424"/>
                  </a:cubicBezTo>
                  <a:cubicBezTo>
                    <a:pt x="1761" y="5532"/>
                    <a:pt x="822" y="8429"/>
                    <a:pt x="353" y="10537"/>
                  </a:cubicBezTo>
                  <a:cubicBezTo>
                    <a:pt x="-117" y="12644"/>
                    <a:pt x="-117" y="13961"/>
                    <a:pt x="353" y="15146"/>
                  </a:cubicBezTo>
                  <a:cubicBezTo>
                    <a:pt x="822" y="16332"/>
                    <a:pt x="1761" y="17385"/>
                    <a:pt x="4109" y="16595"/>
                  </a:cubicBezTo>
                  <a:cubicBezTo>
                    <a:pt x="6457" y="15805"/>
                    <a:pt x="10213" y="13171"/>
                    <a:pt x="12561" y="11327"/>
                  </a:cubicBezTo>
                  <a:cubicBezTo>
                    <a:pt x="14909" y="9483"/>
                    <a:pt x="15848" y="8429"/>
                    <a:pt x="16631" y="8561"/>
                  </a:cubicBezTo>
                  <a:cubicBezTo>
                    <a:pt x="17413" y="8693"/>
                    <a:pt x="18040" y="10010"/>
                    <a:pt x="18822" y="12380"/>
                  </a:cubicBezTo>
                  <a:cubicBezTo>
                    <a:pt x="19605" y="14751"/>
                    <a:pt x="20544" y="18176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496328" y="5479727"/>
              <a:ext cx="118939" cy="17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695" fill="norm" stroke="1" extrusionOk="0">
                  <a:moveTo>
                    <a:pt x="15609" y="3125"/>
                  </a:moveTo>
                  <a:cubicBezTo>
                    <a:pt x="14472" y="2096"/>
                    <a:pt x="13335" y="1068"/>
                    <a:pt x="11819" y="425"/>
                  </a:cubicBezTo>
                  <a:cubicBezTo>
                    <a:pt x="10304" y="-218"/>
                    <a:pt x="8409" y="-475"/>
                    <a:pt x="6325" y="2225"/>
                  </a:cubicBezTo>
                  <a:cubicBezTo>
                    <a:pt x="4240" y="4925"/>
                    <a:pt x="1967" y="10582"/>
                    <a:pt x="830" y="14054"/>
                  </a:cubicBezTo>
                  <a:cubicBezTo>
                    <a:pt x="-307" y="17525"/>
                    <a:pt x="-307" y="18811"/>
                    <a:pt x="1019" y="19711"/>
                  </a:cubicBezTo>
                  <a:cubicBezTo>
                    <a:pt x="2346" y="20611"/>
                    <a:pt x="4998" y="21125"/>
                    <a:pt x="8598" y="20225"/>
                  </a:cubicBezTo>
                  <a:cubicBezTo>
                    <a:pt x="12198" y="19325"/>
                    <a:pt x="16746" y="17011"/>
                    <a:pt x="21293" y="14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609387" y="5486476"/>
              <a:ext cx="266230" cy="15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43" fill="norm" stroke="1" extrusionOk="0">
                  <a:moveTo>
                    <a:pt x="5619" y="3493"/>
                  </a:moveTo>
                  <a:cubicBezTo>
                    <a:pt x="5276" y="2033"/>
                    <a:pt x="4933" y="574"/>
                    <a:pt x="4333" y="136"/>
                  </a:cubicBezTo>
                  <a:cubicBezTo>
                    <a:pt x="3733" y="-302"/>
                    <a:pt x="2876" y="282"/>
                    <a:pt x="2105" y="2471"/>
                  </a:cubicBezTo>
                  <a:cubicBezTo>
                    <a:pt x="1333" y="4660"/>
                    <a:pt x="648" y="8455"/>
                    <a:pt x="305" y="11374"/>
                  </a:cubicBezTo>
                  <a:cubicBezTo>
                    <a:pt x="-38" y="14293"/>
                    <a:pt x="-38" y="16336"/>
                    <a:pt x="48" y="18087"/>
                  </a:cubicBezTo>
                  <a:cubicBezTo>
                    <a:pt x="133" y="19839"/>
                    <a:pt x="305" y="21298"/>
                    <a:pt x="1505" y="21006"/>
                  </a:cubicBezTo>
                  <a:cubicBezTo>
                    <a:pt x="2705" y="20714"/>
                    <a:pt x="4933" y="18671"/>
                    <a:pt x="6476" y="16044"/>
                  </a:cubicBezTo>
                  <a:cubicBezTo>
                    <a:pt x="8019" y="13417"/>
                    <a:pt x="8876" y="10206"/>
                    <a:pt x="9391" y="7433"/>
                  </a:cubicBezTo>
                  <a:cubicBezTo>
                    <a:pt x="9905" y="4660"/>
                    <a:pt x="10076" y="2325"/>
                    <a:pt x="9991" y="1887"/>
                  </a:cubicBezTo>
                  <a:cubicBezTo>
                    <a:pt x="9905" y="1449"/>
                    <a:pt x="9562" y="2909"/>
                    <a:pt x="9391" y="5098"/>
                  </a:cubicBezTo>
                  <a:cubicBezTo>
                    <a:pt x="9219" y="7287"/>
                    <a:pt x="9219" y="10206"/>
                    <a:pt x="9219" y="12395"/>
                  </a:cubicBezTo>
                  <a:cubicBezTo>
                    <a:pt x="9219" y="14584"/>
                    <a:pt x="9219" y="16044"/>
                    <a:pt x="9648" y="17066"/>
                  </a:cubicBezTo>
                  <a:cubicBezTo>
                    <a:pt x="10076" y="18087"/>
                    <a:pt x="10933" y="18671"/>
                    <a:pt x="11619" y="18379"/>
                  </a:cubicBezTo>
                  <a:cubicBezTo>
                    <a:pt x="12305" y="18087"/>
                    <a:pt x="12819" y="16920"/>
                    <a:pt x="13419" y="14876"/>
                  </a:cubicBezTo>
                  <a:cubicBezTo>
                    <a:pt x="14019" y="12833"/>
                    <a:pt x="14705" y="9914"/>
                    <a:pt x="15133" y="7725"/>
                  </a:cubicBezTo>
                  <a:cubicBezTo>
                    <a:pt x="15562" y="5536"/>
                    <a:pt x="15733" y="4076"/>
                    <a:pt x="15905" y="4076"/>
                  </a:cubicBezTo>
                  <a:cubicBezTo>
                    <a:pt x="16076" y="4076"/>
                    <a:pt x="16248" y="5536"/>
                    <a:pt x="16333" y="7141"/>
                  </a:cubicBezTo>
                  <a:cubicBezTo>
                    <a:pt x="16419" y="8747"/>
                    <a:pt x="16419" y="10498"/>
                    <a:pt x="17276" y="11812"/>
                  </a:cubicBezTo>
                  <a:cubicBezTo>
                    <a:pt x="18133" y="13125"/>
                    <a:pt x="19848" y="14001"/>
                    <a:pt x="21562" y="14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881966" y="5461000"/>
              <a:ext cx="133351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7290"/>
                  </a:moveTo>
                  <a:cubicBezTo>
                    <a:pt x="3771" y="8370"/>
                    <a:pt x="7543" y="9450"/>
                    <a:pt x="9771" y="11340"/>
                  </a:cubicBezTo>
                  <a:cubicBezTo>
                    <a:pt x="12000" y="13230"/>
                    <a:pt x="12686" y="15930"/>
                    <a:pt x="12514" y="17820"/>
                  </a:cubicBezTo>
                  <a:cubicBezTo>
                    <a:pt x="12343" y="19710"/>
                    <a:pt x="11314" y="20790"/>
                    <a:pt x="9943" y="21195"/>
                  </a:cubicBezTo>
                  <a:cubicBezTo>
                    <a:pt x="8571" y="21600"/>
                    <a:pt x="6857" y="21330"/>
                    <a:pt x="6000" y="20520"/>
                  </a:cubicBezTo>
                  <a:cubicBezTo>
                    <a:pt x="5143" y="19710"/>
                    <a:pt x="5143" y="18360"/>
                    <a:pt x="5657" y="15390"/>
                  </a:cubicBezTo>
                  <a:cubicBezTo>
                    <a:pt x="6171" y="12420"/>
                    <a:pt x="7200" y="7830"/>
                    <a:pt x="9943" y="4995"/>
                  </a:cubicBezTo>
                  <a:cubicBezTo>
                    <a:pt x="12686" y="2160"/>
                    <a:pt x="1714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996771" y="5506392"/>
              <a:ext cx="132846" cy="8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39" fill="norm" stroke="1" extrusionOk="0">
                  <a:moveTo>
                    <a:pt x="16375" y="2927"/>
                  </a:moveTo>
                  <a:cubicBezTo>
                    <a:pt x="12604" y="1346"/>
                    <a:pt x="8832" y="-234"/>
                    <a:pt x="6261" y="29"/>
                  </a:cubicBezTo>
                  <a:cubicBezTo>
                    <a:pt x="3689" y="293"/>
                    <a:pt x="2318" y="2400"/>
                    <a:pt x="1461" y="4771"/>
                  </a:cubicBezTo>
                  <a:cubicBezTo>
                    <a:pt x="604" y="7142"/>
                    <a:pt x="261" y="9776"/>
                    <a:pt x="89" y="12410"/>
                  </a:cubicBezTo>
                  <a:cubicBezTo>
                    <a:pt x="-82" y="15044"/>
                    <a:pt x="-82" y="17678"/>
                    <a:pt x="775" y="19259"/>
                  </a:cubicBezTo>
                  <a:cubicBezTo>
                    <a:pt x="1632" y="20839"/>
                    <a:pt x="3347" y="21366"/>
                    <a:pt x="5575" y="19786"/>
                  </a:cubicBezTo>
                  <a:cubicBezTo>
                    <a:pt x="7804" y="18205"/>
                    <a:pt x="10547" y="14517"/>
                    <a:pt x="12261" y="10829"/>
                  </a:cubicBezTo>
                  <a:cubicBezTo>
                    <a:pt x="13975" y="7142"/>
                    <a:pt x="14661" y="3454"/>
                    <a:pt x="14661" y="3190"/>
                  </a:cubicBezTo>
                  <a:cubicBezTo>
                    <a:pt x="14661" y="2927"/>
                    <a:pt x="13975" y="6088"/>
                    <a:pt x="13975" y="8986"/>
                  </a:cubicBezTo>
                  <a:cubicBezTo>
                    <a:pt x="13975" y="11883"/>
                    <a:pt x="14661" y="14517"/>
                    <a:pt x="16032" y="15834"/>
                  </a:cubicBezTo>
                  <a:cubicBezTo>
                    <a:pt x="17404" y="17151"/>
                    <a:pt x="19461" y="17151"/>
                    <a:pt x="21518" y="17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174114" y="5460999"/>
              <a:ext cx="95203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8" fill="norm" stroke="1" extrusionOk="0">
                  <a:moveTo>
                    <a:pt x="21120" y="1994"/>
                  </a:moveTo>
                  <a:cubicBezTo>
                    <a:pt x="19242" y="997"/>
                    <a:pt x="17363" y="0"/>
                    <a:pt x="14077" y="0"/>
                  </a:cubicBezTo>
                  <a:cubicBezTo>
                    <a:pt x="10790" y="0"/>
                    <a:pt x="6094" y="997"/>
                    <a:pt x="3277" y="4320"/>
                  </a:cubicBezTo>
                  <a:cubicBezTo>
                    <a:pt x="459" y="7643"/>
                    <a:pt x="-480" y="13292"/>
                    <a:pt x="224" y="16782"/>
                  </a:cubicBezTo>
                  <a:cubicBezTo>
                    <a:pt x="929" y="20271"/>
                    <a:pt x="3277" y="21600"/>
                    <a:pt x="6563" y="21434"/>
                  </a:cubicBezTo>
                  <a:cubicBezTo>
                    <a:pt x="9850" y="21268"/>
                    <a:pt x="14077" y="19606"/>
                    <a:pt x="18303" y="17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279899" y="5372100"/>
              <a:ext cx="46568" cy="19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2764" y="14477"/>
                  </a:moveTo>
                  <a:cubicBezTo>
                    <a:pt x="9818" y="15626"/>
                    <a:pt x="6873" y="16774"/>
                    <a:pt x="4418" y="18153"/>
                  </a:cubicBezTo>
                  <a:cubicBezTo>
                    <a:pt x="1964" y="19532"/>
                    <a:pt x="0" y="21140"/>
                    <a:pt x="0" y="21370"/>
                  </a:cubicBezTo>
                  <a:cubicBezTo>
                    <a:pt x="0" y="21600"/>
                    <a:pt x="1964" y="20451"/>
                    <a:pt x="5891" y="16660"/>
                  </a:cubicBezTo>
                  <a:cubicBezTo>
                    <a:pt x="9818" y="12868"/>
                    <a:pt x="15709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334530" y="5388318"/>
              <a:ext cx="176122" cy="19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49" fill="norm" stroke="1" extrusionOk="0">
                  <a:moveTo>
                    <a:pt x="2081" y="8489"/>
                  </a:moveTo>
                  <a:cubicBezTo>
                    <a:pt x="2081" y="9626"/>
                    <a:pt x="2081" y="10763"/>
                    <a:pt x="2970" y="11217"/>
                  </a:cubicBezTo>
                  <a:cubicBezTo>
                    <a:pt x="3860" y="11672"/>
                    <a:pt x="5639" y="11445"/>
                    <a:pt x="7036" y="10763"/>
                  </a:cubicBezTo>
                  <a:cubicBezTo>
                    <a:pt x="8434" y="10081"/>
                    <a:pt x="9450" y="8944"/>
                    <a:pt x="10086" y="7693"/>
                  </a:cubicBezTo>
                  <a:cubicBezTo>
                    <a:pt x="10721" y="6443"/>
                    <a:pt x="10975" y="5078"/>
                    <a:pt x="10467" y="4396"/>
                  </a:cubicBezTo>
                  <a:cubicBezTo>
                    <a:pt x="9959" y="3714"/>
                    <a:pt x="8688" y="3714"/>
                    <a:pt x="7036" y="4737"/>
                  </a:cubicBezTo>
                  <a:cubicBezTo>
                    <a:pt x="5385" y="5761"/>
                    <a:pt x="3352" y="7807"/>
                    <a:pt x="1954" y="9853"/>
                  </a:cubicBezTo>
                  <a:cubicBezTo>
                    <a:pt x="556" y="11900"/>
                    <a:pt x="-206" y="13946"/>
                    <a:pt x="48" y="15310"/>
                  </a:cubicBezTo>
                  <a:cubicBezTo>
                    <a:pt x="302" y="16674"/>
                    <a:pt x="1573" y="17356"/>
                    <a:pt x="4749" y="16220"/>
                  </a:cubicBezTo>
                  <a:cubicBezTo>
                    <a:pt x="7926" y="15083"/>
                    <a:pt x="13008" y="12127"/>
                    <a:pt x="15930" y="9967"/>
                  </a:cubicBezTo>
                  <a:cubicBezTo>
                    <a:pt x="18853" y="7807"/>
                    <a:pt x="19615" y="6443"/>
                    <a:pt x="20250" y="5192"/>
                  </a:cubicBezTo>
                  <a:cubicBezTo>
                    <a:pt x="20886" y="3942"/>
                    <a:pt x="21394" y="2805"/>
                    <a:pt x="21013" y="1895"/>
                  </a:cubicBezTo>
                  <a:cubicBezTo>
                    <a:pt x="20632" y="986"/>
                    <a:pt x="19361" y="304"/>
                    <a:pt x="18090" y="76"/>
                  </a:cubicBezTo>
                  <a:cubicBezTo>
                    <a:pt x="16820" y="-151"/>
                    <a:pt x="15549" y="76"/>
                    <a:pt x="14914" y="1441"/>
                  </a:cubicBezTo>
                  <a:cubicBezTo>
                    <a:pt x="14279" y="2805"/>
                    <a:pt x="14279" y="5306"/>
                    <a:pt x="15295" y="7693"/>
                  </a:cubicBezTo>
                  <a:cubicBezTo>
                    <a:pt x="16312" y="10081"/>
                    <a:pt x="18345" y="12354"/>
                    <a:pt x="18853" y="14628"/>
                  </a:cubicBezTo>
                  <a:cubicBezTo>
                    <a:pt x="19361" y="16902"/>
                    <a:pt x="18345" y="19175"/>
                    <a:pt x="17328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548716" y="5607050"/>
              <a:ext cx="69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885266" y="5403471"/>
              <a:ext cx="101601" cy="17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2389"/>
                  </a:moveTo>
                  <a:cubicBezTo>
                    <a:pt x="450" y="7333"/>
                    <a:pt x="900" y="12278"/>
                    <a:pt x="1125" y="15661"/>
                  </a:cubicBezTo>
                  <a:cubicBezTo>
                    <a:pt x="1350" y="19044"/>
                    <a:pt x="1350" y="20866"/>
                    <a:pt x="1125" y="20996"/>
                  </a:cubicBezTo>
                  <a:cubicBezTo>
                    <a:pt x="900" y="21126"/>
                    <a:pt x="450" y="19565"/>
                    <a:pt x="450" y="16312"/>
                  </a:cubicBezTo>
                  <a:cubicBezTo>
                    <a:pt x="450" y="13059"/>
                    <a:pt x="900" y="8114"/>
                    <a:pt x="1800" y="5121"/>
                  </a:cubicBezTo>
                  <a:cubicBezTo>
                    <a:pt x="2700" y="2128"/>
                    <a:pt x="4050" y="1087"/>
                    <a:pt x="5850" y="437"/>
                  </a:cubicBezTo>
                  <a:cubicBezTo>
                    <a:pt x="7650" y="-214"/>
                    <a:pt x="9900" y="-474"/>
                    <a:pt x="12375" y="2128"/>
                  </a:cubicBezTo>
                  <a:cubicBezTo>
                    <a:pt x="14850" y="4731"/>
                    <a:pt x="17550" y="10196"/>
                    <a:pt x="19125" y="13579"/>
                  </a:cubicBezTo>
                  <a:cubicBezTo>
                    <a:pt x="20700" y="16962"/>
                    <a:pt x="21150" y="18263"/>
                    <a:pt x="21600" y="19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042796" y="5410200"/>
              <a:ext cx="55485" cy="11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411" fill="norm" stroke="1" extrusionOk="0">
                  <a:moveTo>
                    <a:pt x="7387" y="5684"/>
                  </a:moveTo>
                  <a:cubicBezTo>
                    <a:pt x="8930" y="3789"/>
                    <a:pt x="10473" y="1895"/>
                    <a:pt x="9702" y="1516"/>
                  </a:cubicBezTo>
                  <a:cubicBezTo>
                    <a:pt x="8930" y="1137"/>
                    <a:pt x="5844" y="2274"/>
                    <a:pt x="3530" y="5116"/>
                  </a:cubicBezTo>
                  <a:cubicBezTo>
                    <a:pt x="1216" y="7958"/>
                    <a:pt x="-327" y="12505"/>
                    <a:pt x="59" y="15537"/>
                  </a:cubicBezTo>
                  <a:cubicBezTo>
                    <a:pt x="444" y="18568"/>
                    <a:pt x="2759" y="20084"/>
                    <a:pt x="5844" y="20842"/>
                  </a:cubicBezTo>
                  <a:cubicBezTo>
                    <a:pt x="8930" y="21600"/>
                    <a:pt x="12787" y="21600"/>
                    <a:pt x="15873" y="20842"/>
                  </a:cubicBezTo>
                  <a:cubicBezTo>
                    <a:pt x="18959" y="20084"/>
                    <a:pt x="21273" y="18568"/>
                    <a:pt x="19730" y="14968"/>
                  </a:cubicBezTo>
                  <a:cubicBezTo>
                    <a:pt x="18187" y="11368"/>
                    <a:pt x="12787" y="5684"/>
                    <a:pt x="73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165171" y="5245640"/>
              <a:ext cx="69346" cy="3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7" fill="norm" stroke="1" extrusionOk="0">
                  <a:moveTo>
                    <a:pt x="3771" y="2473"/>
                  </a:moveTo>
                  <a:cubicBezTo>
                    <a:pt x="3117" y="1358"/>
                    <a:pt x="2462" y="243"/>
                    <a:pt x="2135" y="34"/>
                  </a:cubicBezTo>
                  <a:cubicBezTo>
                    <a:pt x="1808" y="-175"/>
                    <a:pt x="1808" y="522"/>
                    <a:pt x="1480" y="3657"/>
                  </a:cubicBezTo>
                  <a:cubicBezTo>
                    <a:pt x="1153" y="6793"/>
                    <a:pt x="499" y="12367"/>
                    <a:pt x="171" y="15642"/>
                  </a:cubicBezTo>
                  <a:cubicBezTo>
                    <a:pt x="-156" y="18917"/>
                    <a:pt x="-156" y="19892"/>
                    <a:pt x="1480" y="20519"/>
                  </a:cubicBezTo>
                  <a:cubicBezTo>
                    <a:pt x="3117" y="21146"/>
                    <a:pt x="6389" y="21425"/>
                    <a:pt x="9989" y="20728"/>
                  </a:cubicBezTo>
                  <a:cubicBezTo>
                    <a:pt x="13589" y="20031"/>
                    <a:pt x="17517" y="18359"/>
                    <a:pt x="21444" y="16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135271" y="5416550"/>
              <a:ext cx="143696" cy="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80" fill="norm" stroke="1" extrusionOk="0">
                  <a:moveTo>
                    <a:pt x="8104" y="0"/>
                  </a:moveTo>
                  <a:cubicBezTo>
                    <a:pt x="5913" y="1440"/>
                    <a:pt x="3722" y="2880"/>
                    <a:pt x="2156" y="6480"/>
                  </a:cubicBezTo>
                  <a:cubicBezTo>
                    <a:pt x="591" y="10080"/>
                    <a:pt x="-348" y="15840"/>
                    <a:pt x="122" y="18720"/>
                  </a:cubicBezTo>
                  <a:cubicBezTo>
                    <a:pt x="591" y="21600"/>
                    <a:pt x="2469" y="21600"/>
                    <a:pt x="6226" y="19440"/>
                  </a:cubicBezTo>
                  <a:cubicBezTo>
                    <a:pt x="9982" y="17280"/>
                    <a:pt x="15617" y="12960"/>
                    <a:pt x="21252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475816" y="5363633"/>
              <a:ext cx="87195" cy="43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43" fill="norm" stroke="1" extrusionOk="0">
                  <a:moveTo>
                    <a:pt x="0" y="9883"/>
                  </a:moveTo>
                  <a:cubicBezTo>
                    <a:pt x="2057" y="12838"/>
                    <a:pt x="4114" y="15792"/>
                    <a:pt x="5143" y="17575"/>
                  </a:cubicBezTo>
                  <a:cubicBezTo>
                    <a:pt x="6171" y="19358"/>
                    <a:pt x="6171" y="19970"/>
                    <a:pt x="6171" y="20530"/>
                  </a:cubicBezTo>
                  <a:cubicBezTo>
                    <a:pt x="6171" y="21091"/>
                    <a:pt x="6171" y="21600"/>
                    <a:pt x="6429" y="19715"/>
                  </a:cubicBezTo>
                  <a:cubicBezTo>
                    <a:pt x="6686" y="17830"/>
                    <a:pt x="7200" y="13551"/>
                    <a:pt x="7714" y="10036"/>
                  </a:cubicBezTo>
                  <a:cubicBezTo>
                    <a:pt x="8229" y="6521"/>
                    <a:pt x="8743" y="3770"/>
                    <a:pt x="9257" y="2140"/>
                  </a:cubicBezTo>
                  <a:cubicBezTo>
                    <a:pt x="9771" y="509"/>
                    <a:pt x="10286" y="0"/>
                    <a:pt x="11314" y="0"/>
                  </a:cubicBezTo>
                  <a:cubicBezTo>
                    <a:pt x="12343" y="0"/>
                    <a:pt x="13886" y="509"/>
                    <a:pt x="15943" y="1936"/>
                  </a:cubicBezTo>
                  <a:cubicBezTo>
                    <a:pt x="18000" y="3362"/>
                    <a:pt x="20571" y="5706"/>
                    <a:pt x="21086" y="7132"/>
                  </a:cubicBezTo>
                  <a:cubicBezTo>
                    <a:pt x="21600" y="8558"/>
                    <a:pt x="20057" y="9068"/>
                    <a:pt x="18000" y="9526"/>
                  </a:cubicBezTo>
                  <a:cubicBezTo>
                    <a:pt x="15943" y="9985"/>
                    <a:pt x="13371" y="10392"/>
                    <a:pt x="11829" y="10240"/>
                  </a:cubicBezTo>
                  <a:cubicBezTo>
                    <a:pt x="10286" y="10087"/>
                    <a:pt x="9771" y="9374"/>
                    <a:pt x="9257" y="8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634566" y="5359457"/>
              <a:ext cx="88901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9835"/>
                  </a:moveTo>
                  <a:cubicBezTo>
                    <a:pt x="1543" y="10929"/>
                    <a:pt x="3086" y="12023"/>
                    <a:pt x="4886" y="11886"/>
                  </a:cubicBezTo>
                  <a:cubicBezTo>
                    <a:pt x="6686" y="11749"/>
                    <a:pt x="8743" y="10382"/>
                    <a:pt x="10543" y="8742"/>
                  </a:cubicBezTo>
                  <a:cubicBezTo>
                    <a:pt x="12343" y="7101"/>
                    <a:pt x="13886" y="5187"/>
                    <a:pt x="14657" y="3547"/>
                  </a:cubicBezTo>
                  <a:cubicBezTo>
                    <a:pt x="15429" y="1906"/>
                    <a:pt x="15429" y="539"/>
                    <a:pt x="14143" y="129"/>
                  </a:cubicBezTo>
                  <a:cubicBezTo>
                    <a:pt x="12857" y="-281"/>
                    <a:pt x="10286" y="266"/>
                    <a:pt x="7714" y="2043"/>
                  </a:cubicBezTo>
                  <a:cubicBezTo>
                    <a:pt x="5143" y="3820"/>
                    <a:pt x="2571" y="6828"/>
                    <a:pt x="2057" y="10109"/>
                  </a:cubicBezTo>
                  <a:cubicBezTo>
                    <a:pt x="1543" y="13390"/>
                    <a:pt x="3086" y="16944"/>
                    <a:pt x="6686" y="18858"/>
                  </a:cubicBezTo>
                  <a:cubicBezTo>
                    <a:pt x="10286" y="20772"/>
                    <a:pt x="15943" y="21046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744633" y="5289550"/>
              <a:ext cx="137584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658" y="8713"/>
                  </a:moveTo>
                  <a:cubicBezTo>
                    <a:pt x="1329" y="7442"/>
                    <a:pt x="0" y="6171"/>
                    <a:pt x="0" y="5808"/>
                  </a:cubicBezTo>
                  <a:cubicBezTo>
                    <a:pt x="0" y="5445"/>
                    <a:pt x="1329" y="5990"/>
                    <a:pt x="3655" y="8077"/>
                  </a:cubicBezTo>
                  <a:cubicBezTo>
                    <a:pt x="5982" y="10165"/>
                    <a:pt x="9305" y="13795"/>
                    <a:pt x="10800" y="16064"/>
                  </a:cubicBezTo>
                  <a:cubicBezTo>
                    <a:pt x="12295" y="18333"/>
                    <a:pt x="11963" y="19240"/>
                    <a:pt x="10800" y="20057"/>
                  </a:cubicBezTo>
                  <a:cubicBezTo>
                    <a:pt x="9637" y="20874"/>
                    <a:pt x="7643" y="21600"/>
                    <a:pt x="6314" y="21418"/>
                  </a:cubicBezTo>
                  <a:cubicBezTo>
                    <a:pt x="4985" y="21237"/>
                    <a:pt x="4320" y="20148"/>
                    <a:pt x="4985" y="17244"/>
                  </a:cubicBezTo>
                  <a:cubicBezTo>
                    <a:pt x="5649" y="14339"/>
                    <a:pt x="7643" y="9620"/>
                    <a:pt x="10634" y="6444"/>
                  </a:cubicBezTo>
                  <a:cubicBezTo>
                    <a:pt x="13625" y="3267"/>
                    <a:pt x="17612" y="1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921256" y="5156003"/>
              <a:ext cx="68911" cy="41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1" fill="norm" stroke="1" extrusionOk="0">
                  <a:moveTo>
                    <a:pt x="21309" y="4286"/>
                  </a:moveTo>
                  <a:cubicBezTo>
                    <a:pt x="21309" y="3738"/>
                    <a:pt x="21309" y="3190"/>
                    <a:pt x="20327" y="2422"/>
                  </a:cubicBezTo>
                  <a:cubicBezTo>
                    <a:pt x="19345" y="1655"/>
                    <a:pt x="17382" y="668"/>
                    <a:pt x="14764" y="230"/>
                  </a:cubicBezTo>
                  <a:cubicBezTo>
                    <a:pt x="12145" y="-209"/>
                    <a:pt x="8873" y="-99"/>
                    <a:pt x="5927" y="1271"/>
                  </a:cubicBezTo>
                  <a:cubicBezTo>
                    <a:pt x="2982" y="2642"/>
                    <a:pt x="364" y="5273"/>
                    <a:pt x="36" y="8563"/>
                  </a:cubicBezTo>
                  <a:cubicBezTo>
                    <a:pt x="-291" y="11852"/>
                    <a:pt x="1673" y="15799"/>
                    <a:pt x="2327" y="18047"/>
                  </a:cubicBezTo>
                  <a:cubicBezTo>
                    <a:pt x="2982" y="20295"/>
                    <a:pt x="2327" y="20843"/>
                    <a:pt x="1673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894916" y="5348515"/>
              <a:ext cx="184151" cy="15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6847"/>
                  </a:moveTo>
                  <a:cubicBezTo>
                    <a:pt x="993" y="7735"/>
                    <a:pt x="1986" y="8623"/>
                    <a:pt x="3972" y="9067"/>
                  </a:cubicBezTo>
                  <a:cubicBezTo>
                    <a:pt x="5959" y="9510"/>
                    <a:pt x="8938" y="9510"/>
                    <a:pt x="11297" y="8623"/>
                  </a:cubicBezTo>
                  <a:cubicBezTo>
                    <a:pt x="13655" y="7735"/>
                    <a:pt x="15393" y="5960"/>
                    <a:pt x="16138" y="4332"/>
                  </a:cubicBezTo>
                  <a:cubicBezTo>
                    <a:pt x="16883" y="2705"/>
                    <a:pt x="16634" y="1225"/>
                    <a:pt x="15890" y="486"/>
                  </a:cubicBezTo>
                  <a:cubicBezTo>
                    <a:pt x="15145" y="-254"/>
                    <a:pt x="13903" y="-254"/>
                    <a:pt x="12538" y="1225"/>
                  </a:cubicBezTo>
                  <a:cubicBezTo>
                    <a:pt x="11172" y="2705"/>
                    <a:pt x="9683" y="5664"/>
                    <a:pt x="8938" y="8771"/>
                  </a:cubicBezTo>
                  <a:cubicBezTo>
                    <a:pt x="8193" y="11878"/>
                    <a:pt x="8193" y="15132"/>
                    <a:pt x="9186" y="17499"/>
                  </a:cubicBezTo>
                  <a:cubicBezTo>
                    <a:pt x="10179" y="19867"/>
                    <a:pt x="12166" y="21346"/>
                    <a:pt x="14400" y="21198"/>
                  </a:cubicBezTo>
                  <a:cubicBezTo>
                    <a:pt x="16634" y="21050"/>
                    <a:pt x="19117" y="19275"/>
                    <a:pt x="21600" y="17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051949" y="5402304"/>
              <a:ext cx="135068" cy="11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620" fill="norm" stroke="1" extrusionOk="0">
                  <a:moveTo>
                    <a:pt x="14227" y="272"/>
                  </a:moveTo>
                  <a:cubicBezTo>
                    <a:pt x="11568" y="-101"/>
                    <a:pt x="8910" y="-473"/>
                    <a:pt x="6417" y="1948"/>
                  </a:cubicBezTo>
                  <a:cubicBezTo>
                    <a:pt x="3925" y="4368"/>
                    <a:pt x="1599" y="9582"/>
                    <a:pt x="602" y="13120"/>
                  </a:cubicBezTo>
                  <a:cubicBezTo>
                    <a:pt x="-395" y="16658"/>
                    <a:pt x="-63" y="18520"/>
                    <a:pt x="934" y="19637"/>
                  </a:cubicBezTo>
                  <a:cubicBezTo>
                    <a:pt x="1931" y="20755"/>
                    <a:pt x="3593" y="21127"/>
                    <a:pt x="6417" y="19637"/>
                  </a:cubicBezTo>
                  <a:cubicBezTo>
                    <a:pt x="9242" y="18148"/>
                    <a:pt x="13230" y="14796"/>
                    <a:pt x="15888" y="11630"/>
                  </a:cubicBezTo>
                  <a:cubicBezTo>
                    <a:pt x="18547" y="8465"/>
                    <a:pt x="19876" y="5486"/>
                    <a:pt x="21205" y="2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185797" y="5171988"/>
              <a:ext cx="83770" cy="35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1" fill="norm" stroke="1" extrusionOk="0">
                  <a:moveTo>
                    <a:pt x="18131" y="5468"/>
                  </a:moveTo>
                  <a:cubicBezTo>
                    <a:pt x="19211" y="4086"/>
                    <a:pt x="20291" y="2705"/>
                    <a:pt x="20831" y="1700"/>
                  </a:cubicBezTo>
                  <a:cubicBezTo>
                    <a:pt x="21371" y="695"/>
                    <a:pt x="21371" y="68"/>
                    <a:pt x="20291" y="5"/>
                  </a:cubicBezTo>
                  <a:cubicBezTo>
                    <a:pt x="19211" y="-58"/>
                    <a:pt x="17051" y="444"/>
                    <a:pt x="14081" y="2077"/>
                  </a:cubicBezTo>
                  <a:cubicBezTo>
                    <a:pt x="11111" y="3709"/>
                    <a:pt x="7331" y="6472"/>
                    <a:pt x="4631" y="9423"/>
                  </a:cubicBezTo>
                  <a:cubicBezTo>
                    <a:pt x="1931" y="12375"/>
                    <a:pt x="311" y="15514"/>
                    <a:pt x="41" y="17523"/>
                  </a:cubicBezTo>
                  <a:cubicBezTo>
                    <a:pt x="-229" y="19533"/>
                    <a:pt x="851" y="20412"/>
                    <a:pt x="2741" y="20914"/>
                  </a:cubicBezTo>
                  <a:cubicBezTo>
                    <a:pt x="4631" y="21416"/>
                    <a:pt x="7331" y="21542"/>
                    <a:pt x="10571" y="20851"/>
                  </a:cubicBezTo>
                  <a:cubicBezTo>
                    <a:pt x="13811" y="20161"/>
                    <a:pt x="17591" y="18654"/>
                    <a:pt x="19481" y="17209"/>
                  </a:cubicBezTo>
                  <a:cubicBezTo>
                    <a:pt x="21371" y="15765"/>
                    <a:pt x="21371" y="14384"/>
                    <a:pt x="21371" y="13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154135" y="5165639"/>
              <a:ext cx="311777" cy="56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4" fill="norm" stroke="1" extrusionOk="0">
                  <a:moveTo>
                    <a:pt x="3581" y="6894"/>
                  </a:moveTo>
                  <a:cubicBezTo>
                    <a:pt x="2851" y="6894"/>
                    <a:pt x="2121" y="6894"/>
                    <a:pt x="1391" y="6975"/>
                  </a:cubicBezTo>
                  <a:cubicBezTo>
                    <a:pt x="662" y="7056"/>
                    <a:pt x="-68" y="7217"/>
                    <a:pt x="5" y="7217"/>
                  </a:cubicBezTo>
                  <a:cubicBezTo>
                    <a:pt x="78" y="7217"/>
                    <a:pt x="954" y="7056"/>
                    <a:pt x="2924" y="6411"/>
                  </a:cubicBezTo>
                  <a:cubicBezTo>
                    <a:pt x="4894" y="5766"/>
                    <a:pt x="7959" y="4638"/>
                    <a:pt x="10221" y="3630"/>
                  </a:cubicBezTo>
                  <a:cubicBezTo>
                    <a:pt x="12483" y="2623"/>
                    <a:pt x="13943" y="1736"/>
                    <a:pt x="14818" y="1091"/>
                  </a:cubicBezTo>
                  <a:cubicBezTo>
                    <a:pt x="15694" y="447"/>
                    <a:pt x="15986" y="44"/>
                    <a:pt x="15913" y="3"/>
                  </a:cubicBezTo>
                  <a:cubicBezTo>
                    <a:pt x="15840" y="-37"/>
                    <a:pt x="15402" y="285"/>
                    <a:pt x="14527" y="1736"/>
                  </a:cubicBezTo>
                  <a:cubicBezTo>
                    <a:pt x="13651" y="3187"/>
                    <a:pt x="12337" y="5766"/>
                    <a:pt x="11535" y="7660"/>
                  </a:cubicBezTo>
                  <a:cubicBezTo>
                    <a:pt x="10732" y="9554"/>
                    <a:pt x="10440" y="10763"/>
                    <a:pt x="10294" y="11569"/>
                  </a:cubicBezTo>
                  <a:cubicBezTo>
                    <a:pt x="10148" y="12375"/>
                    <a:pt x="10148" y="12778"/>
                    <a:pt x="10513" y="12899"/>
                  </a:cubicBezTo>
                  <a:cubicBezTo>
                    <a:pt x="10878" y="13020"/>
                    <a:pt x="11608" y="12859"/>
                    <a:pt x="12556" y="12093"/>
                  </a:cubicBezTo>
                  <a:cubicBezTo>
                    <a:pt x="13505" y="11327"/>
                    <a:pt x="14673" y="9957"/>
                    <a:pt x="15329" y="9070"/>
                  </a:cubicBezTo>
                  <a:cubicBezTo>
                    <a:pt x="15986" y="8184"/>
                    <a:pt x="16132" y="7781"/>
                    <a:pt x="16059" y="7942"/>
                  </a:cubicBezTo>
                  <a:cubicBezTo>
                    <a:pt x="15986" y="8103"/>
                    <a:pt x="15694" y="8829"/>
                    <a:pt x="15913" y="9232"/>
                  </a:cubicBezTo>
                  <a:cubicBezTo>
                    <a:pt x="16132" y="9635"/>
                    <a:pt x="16862" y="9715"/>
                    <a:pt x="17518" y="9635"/>
                  </a:cubicBezTo>
                  <a:cubicBezTo>
                    <a:pt x="18175" y="9554"/>
                    <a:pt x="18759" y="9312"/>
                    <a:pt x="19416" y="9070"/>
                  </a:cubicBezTo>
                  <a:cubicBezTo>
                    <a:pt x="20073" y="8829"/>
                    <a:pt x="20802" y="8587"/>
                    <a:pt x="21167" y="8708"/>
                  </a:cubicBezTo>
                  <a:cubicBezTo>
                    <a:pt x="21532" y="8829"/>
                    <a:pt x="21532" y="9312"/>
                    <a:pt x="21459" y="10924"/>
                  </a:cubicBezTo>
                  <a:cubicBezTo>
                    <a:pt x="21386" y="12536"/>
                    <a:pt x="21240" y="15276"/>
                    <a:pt x="20875" y="17211"/>
                  </a:cubicBezTo>
                  <a:cubicBezTo>
                    <a:pt x="20510" y="19145"/>
                    <a:pt x="19927" y="20273"/>
                    <a:pt x="19270" y="20878"/>
                  </a:cubicBezTo>
                  <a:cubicBezTo>
                    <a:pt x="18613" y="21482"/>
                    <a:pt x="17883" y="21563"/>
                    <a:pt x="17373" y="21402"/>
                  </a:cubicBezTo>
                  <a:cubicBezTo>
                    <a:pt x="16862" y="21241"/>
                    <a:pt x="16570" y="20838"/>
                    <a:pt x="16424" y="20273"/>
                  </a:cubicBezTo>
                  <a:cubicBezTo>
                    <a:pt x="16278" y="19709"/>
                    <a:pt x="16278" y="18984"/>
                    <a:pt x="16278" y="18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739466" y="5162550"/>
              <a:ext cx="571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309"/>
                    <a:pt x="9600" y="4619"/>
                    <a:pt x="13200" y="8219"/>
                  </a:cubicBezTo>
                  <a:cubicBezTo>
                    <a:pt x="16800" y="11819"/>
                    <a:pt x="19200" y="16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828895" y="5283200"/>
              <a:ext cx="24872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5" fill="norm" stroke="1" extrusionOk="0">
                  <a:moveTo>
                    <a:pt x="10350" y="13991"/>
                  </a:moveTo>
                  <a:cubicBezTo>
                    <a:pt x="6750" y="15218"/>
                    <a:pt x="3150" y="16445"/>
                    <a:pt x="1350" y="17918"/>
                  </a:cubicBezTo>
                  <a:cubicBezTo>
                    <a:pt x="-450" y="19391"/>
                    <a:pt x="-450" y="21109"/>
                    <a:pt x="1350" y="21355"/>
                  </a:cubicBezTo>
                  <a:cubicBezTo>
                    <a:pt x="3150" y="21600"/>
                    <a:pt x="6750" y="20373"/>
                    <a:pt x="10350" y="16568"/>
                  </a:cubicBezTo>
                  <a:cubicBezTo>
                    <a:pt x="13950" y="12764"/>
                    <a:pt x="17550" y="6382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872816" y="5306082"/>
              <a:ext cx="323851" cy="14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357"/>
                  </a:moveTo>
                  <a:cubicBezTo>
                    <a:pt x="565" y="6057"/>
                    <a:pt x="1129" y="11757"/>
                    <a:pt x="1412" y="15507"/>
                  </a:cubicBezTo>
                  <a:cubicBezTo>
                    <a:pt x="1694" y="19257"/>
                    <a:pt x="1694" y="21057"/>
                    <a:pt x="1553" y="21207"/>
                  </a:cubicBezTo>
                  <a:cubicBezTo>
                    <a:pt x="1412" y="21357"/>
                    <a:pt x="1129" y="19857"/>
                    <a:pt x="1059" y="17307"/>
                  </a:cubicBezTo>
                  <a:cubicBezTo>
                    <a:pt x="988" y="14757"/>
                    <a:pt x="1129" y="11157"/>
                    <a:pt x="1341" y="8607"/>
                  </a:cubicBezTo>
                  <a:cubicBezTo>
                    <a:pt x="1553" y="6057"/>
                    <a:pt x="1835" y="4557"/>
                    <a:pt x="2259" y="4557"/>
                  </a:cubicBezTo>
                  <a:cubicBezTo>
                    <a:pt x="2682" y="4557"/>
                    <a:pt x="3247" y="6057"/>
                    <a:pt x="3671" y="7857"/>
                  </a:cubicBezTo>
                  <a:cubicBezTo>
                    <a:pt x="4094" y="9657"/>
                    <a:pt x="4376" y="11757"/>
                    <a:pt x="5153" y="13557"/>
                  </a:cubicBezTo>
                  <a:cubicBezTo>
                    <a:pt x="5929" y="15357"/>
                    <a:pt x="7200" y="16857"/>
                    <a:pt x="8047" y="17007"/>
                  </a:cubicBezTo>
                  <a:cubicBezTo>
                    <a:pt x="8894" y="17157"/>
                    <a:pt x="9318" y="15957"/>
                    <a:pt x="9741" y="13707"/>
                  </a:cubicBezTo>
                  <a:cubicBezTo>
                    <a:pt x="10165" y="11457"/>
                    <a:pt x="10588" y="8157"/>
                    <a:pt x="10800" y="5757"/>
                  </a:cubicBezTo>
                  <a:cubicBezTo>
                    <a:pt x="11012" y="3357"/>
                    <a:pt x="11012" y="1857"/>
                    <a:pt x="10659" y="957"/>
                  </a:cubicBezTo>
                  <a:cubicBezTo>
                    <a:pt x="10306" y="57"/>
                    <a:pt x="9600" y="-243"/>
                    <a:pt x="8965" y="207"/>
                  </a:cubicBezTo>
                  <a:cubicBezTo>
                    <a:pt x="8329" y="657"/>
                    <a:pt x="7765" y="1857"/>
                    <a:pt x="7341" y="3957"/>
                  </a:cubicBezTo>
                  <a:cubicBezTo>
                    <a:pt x="6918" y="6057"/>
                    <a:pt x="6635" y="9057"/>
                    <a:pt x="6494" y="11307"/>
                  </a:cubicBezTo>
                  <a:cubicBezTo>
                    <a:pt x="6353" y="13557"/>
                    <a:pt x="6353" y="15057"/>
                    <a:pt x="7129" y="16407"/>
                  </a:cubicBezTo>
                  <a:cubicBezTo>
                    <a:pt x="7906" y="17757"/>
                    <a:pt x="9459" y="18957"/>
                    <a:pt x="11294" y="18057"/>
                  </a:cubicBezTo>
                  <a:cubicBezTo>
                    <a:pt x="13129" y="17157"/>
                    <a:pt x="15247" y="14157"/>
                    <a:pt x="16588" y="11607"/>
                  </a:cubicBezTo>
                  <a:cubicBezTo>
                    <a:pt x="17929" y="9057"/>
                    <a:pt x="18494" y="6957"/>
                    <a:pt x="18635" y="5157"/>
                  </a:cubicBezTo>
                  <a:cubicBezTo>
                    <a:pt x="18776" y="3357"/>
                    <a:pt x="18494" y="1857"/>
                    <a:pt x="18000" y="1107"/>
                  </a:cubicBezTo>
                  <a:cubicBezTo>
                    <a:pt x="17506" y="357"/>
                    <a:pt x="16800" y="357"/>
                    <a:pt x="16165" y="957"/>
                  </a:cubicBezTo>
                  <a:cubicBezTo>
                    <a:pt x="15529" y="1557"/>
                    <a:pt x="14965" y="2757"/>
                    <a:pt x="14682" y="4107"/>
                  </a:cubicBezTo>
                  <a:cubicBezTo>
                    <a:pt x="14400" y="5457"/>
                    <a:pt x="14400" y="6957"/>
                    <a:pt x="14400" y="8457"/>
                  </a:cubicBezTo>
                  <a:cubicBezTo>
                    <a:pt x="14400" y="9957"/>
                    <a:pt x="14400" y="11457"/>
                    <a:pt x="14753" y="12057"/>
                  </a:cubicBezTo>
                  <a:cubicBezTo>
                    <a:pt x="15106" y="12657"/>
                    <a:pt x="15812" y="12357"/>
                    <a:pt x="16447" y="12657"/>
                  </a:cubicBezTo>
                  <a:cubicBezTo>
                    <a:pt x="17082" y="12957"/>
                    <a:pt x="17647" y="13857"/>
                    <a:pt x="18494" y="13857"/>
                  </a:cubicBezTo>
                  <a:cubicBezTo>
                    <a:pt x="19341" y="13857"/>
                    <a:pt x="20471" y="12957"/>
                    <a:pt x="21600" y="12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215716" y="5245100"/>
              <a:ext cx="158751" cy="21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789"/>
                  </a:moveTo>
                  <a:cubicBezTo>
                    <a:pt x="2016" y="8434"/>
                    <a:pt x="4032" y="10080"/>
                    <a:pt x="4896" y="12343"/>
                  </a:cubicBezTo>
                  <a:cubicBezTo>
                    <a:pt x="5760" y="14606"/>
                    <a:pt x="5472" y="17486"/>
                    <a:pt x="4608" y="19234"/>
                  </a:cubicBezTo>
                  <a:cubicBezTo>
                    <a:pt x="3744" y="20983"/>
                    <a:pt x="2304" y="21600"/>
                    <a:pt x="1728" y="21291"/>
                  </a:cubicBezTo>
                  <a:cubicBezTo>
                    <a:pt x="1152" y="20983"/>
                    <a:pt x="1440" y="19749"/>
                    <a:pt x="3312" y="16560"/>
                  </a:cubicBezTo>
                  <a:cubicBezTo>
                    <a:pt x="5184" y="13371"/>
                    <a:pt x="8640" y="8229"/>
                    <a:pt x="11952" y="5143"/>
                  </a:cubicBezTo>
                  <a:cubicBezTo>
                    <a:pt x="15264" y="2057"/>
                    <a:pt x="184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072966" y="2762250"/>
              <a:ext cx="148998" cy="332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0"/>
                  </a:moveTo>
                  <a:cubicBezTo>
                    <a:pt x="304" y="481"/>
                    <a:pt x="608" y="962"/>
                    <a:pt x="761" y="1498"/>
                  </a:cubicBezTo>
                  <a:cubicBezTo>
                    <a:pt x="913" y="2034"/>
                    <a:pt x="913" y="2624"/>
                    <a:pt x="1217" y="3140"/>
                  </a:cubicBezTo>
                  <a:cubicBezTo>
                    <a:pt x="1521" y="3655"/>
                    <a:pt x="2130" y="4095"/>
                    <a:pt x="2890" y="4576"/>
                  </a:cubicBezTo>
                  <a:cubicBezTo>
                    <a:pt x="3651" y="5056"/>
                    <a:pt x="4563" y="5579"/>
                    <a:pt x="5476" y="6080"/>
                  </a:cubicBezTo>
                  <a:cubicBezTo>
                    <a:pt x="6389" y="6582"/>
                    <a:pt x="7301" y="7063"/>
                    <a:pt x="8214" y="7544"/>
                  </a:cubicBezTo>
                  <a:cubicBezTo>
                    <a:pt x="9127" y="8024"/>
                    <a:pt x="10039" y="8505"/>
                    <a:pt x="10800" y="9048"/>
                  </a:cubicBezTo>
                  <a:cubicBezTo>
                    <a:pt x="11561" y="9591"/>
                    <a:pt x="12169" y="10195"/>
                    <a:pt x="12625" y="10759"/>
                  </a:cubicBezTo>
                  <a:cubicBezTo>
                    <a:pt x="13082" y="11322"/>
                    <a:pt x="13386" y="11844"/>
                    <a:pt x="13842" y="12360"/>
                  </a:cubicBezTo>
                  <a:cubicBezTo>
                    <a:pt x="14299" y="12875"/>
                    <a:pt x="14907" y="13383"/>
                    <a:pt x="15363" y="13878"/>
                  </a:cubicBezTo>
                  <a:cubicBezTo>
                    <a:pt x="15820" y="14373"/>
                    <a:pt x="16124" y="14853"/>
                    <a:pt x="16580" y="15355"/>
                  </a:cubicBezTo>
                  <a:cubicBezTo>
                    <a:pt x="17037" y="15856"/>
                    <a:pt x="17645" y="16379"/>
                    <a:pt x="18406" y="16894"/>
                  </a:cubicBezTo>
                  <a:cubicBezTo>
                    <a:pt x="19166" y="17409"/>
                    <a:pt x="20079" y="17918"/>
                    <a:pt x="20687" y="18426"/>
                  </a:cubicBezTo>
                  <a:cubicBezTo>
                    <a:pt x="21296" y="18934"/>
                    <a:pt x="21600" y="19443"/>
                    <a:pt x="21296" y="19910"/>
                  </a:cubicBezTo>
                  <a:cubicBezTo>
                    <a:pt x="20992" y="20377"/>
                    <a:pt x="20079" y="20803"/>
                    <a:pt x="19318" y="21078"/>
                  </a:cubicBezTo>
                  <a:cubicBezTo>
                    <a:pt x="18558" y="21353"/>
                    <a:pt x="17949" y="21476"/>
                    <a:pt x="17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874985" y="5861050"/>
              <a:ext cx="441438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99" y="21600"/>
                  </a:moveTo>
                  <a:cubicBezTo>
                    <a:pt x="47" y="19385"/>
                    <a:pt x="-5" y="17169"/>
                    <a:pt x="0" y="15508"/>
                  </a:cubicBezTo>
                  <a:cubicBezTo>
                    <a:pt x="5" y="13846"/>
                    <a:pt x="67" y="12738"/>
                    <a:pt x="233" y="11631"/>
                  </a:cubicBezTo>
                  <a:cubicBezTo>
                    <a:pt x="399" y="10523"/>
                    <a:pt x="668" y="9415"/>
                    <a:pt x="1010" y="8585"/>
                  </a:cubicBezTo>
                  <a:cubicBezTo>
                    <a:pt x="1351" y="7754"/>
                    <a:pt x="1766" y="7200"/>
                    <a:pt x="2185" y="6646"/>
                  </a:cubicBezTo>
                  <a:cubicBezTo>
                    <a:pt x="2604" y="6092"/>
                    <a:pt x="3029" y="5538"/>
                    <a:pt x="3428" y="4985"/>
                  </a:cubicBezTo>
                  <a:cubicBezTo>
                    <a:pt x="3826" y="4431"/>
                    <a:pt x="4199" y="3877"/>
                    <a:pt x="4608" y="3046"/>
                  </a:cubicBezTo>
                  <a:cubicBezTo>
                    <a:pt x="5017" y="2215"/>
                    <a:pt x="5462" y="1108"/>
                    <a:pt x="5913" y="554"/>
                  </a:cubicBezTo>
                  <a:cubicBezTo>
                    <a:pt x="6363" y="0"/>
                    <a:pt x="6819" y="0"/>
                    <a:pt x="7207" y="0"/>
                  </a:cubicBezTo>
                  <a:cubicBezTo>
                    <a:pt x="7595" y="0"/>
                    <a:pt x="7916" y="0"/>
                    <a:pt x="8237" y="0"/>
                  </a:cubicBezTo>
                  <a:cubicBezTo>
                    <a:pt x="8558" y="0"/>
                    <a:pt x="8879" y="0"/>
                    <a:pt x="9206" y="0"/>
                  </a:cubicBezTo>
                  <a:cubicBezTo>
                    <a:pt x="9532" y="0"/>
                    <a:pt x="9863" y="0"/>
                    <a:pt x="10200" y="277"/>
                  </a:cubicBezTo>
                  <a:cubicBezTo>
                    <a:pt x="10536" y="554"/>
                    <a:pt x="10878" y="1108"/>
                    <a:pt x="11214" y="1662"/>
                  </a:cubicBezTo>
                  <a:cubicBezTo>
                    <a:pt x="11551" y="2215"/>
                    <a:pt x="11882" y="2769"/>
                    <a:pt x="12219" y="3323"/>
                  </a:cubicBezTo>
                  <a:cubicBezTo>
                    <a:pt x="12555" y="3877"/>
                    <a:pt x="12897" y="4431"/>
                    <a:pt x="13234" y="4985"/>
                  </a:cubicBezTo>
                  <a:cubicBezTo>
                    <a:pt x="13570" y="5538"/>
                    <a:pt x="13901" y="6092"/>
                    <a:pt x="14243" y="6923"/>
                  </a:cubicBezTo>
                  <a:cubicBezTo>
                    <a:pt x="14585" y="7754"/>
                    <a:pt x="14937" y="8862"/>
                    <a:pt x="15284" y="9692"/>
                  </a:cubicBezTo>
                  <a:cubicBezTo>
                    <a:pt x="15631" y="10523"/>
                    <a:pt x="15972" y="11077"/>
                    <a:pt x="16314" y="11631"/>
                  </a:cubicBezTo>
                  <a:cubicBezTo>
                    <a:pt x="16656" y="12185"/>
                    <a:pt x="16997" y="12738"/>
                    <a:pt x="17422" y="13292"/>
                  </a:cubicBezTo>
                  <a:cubicBezTo>
                    <a:pt x="17847" y="13846"/>
                    <a:pt x="18354" y="14400"/>
                    <a:pt x="18872" y="14954"/>
                  </a:cubicBezTo>
                  <a:cubicBezTo>
                    <a:pt x="19389" y="15508"/>
                    <a:pt x="19918" y="16062"/>
                    <a:pt x="20373" y="16892"/>
                  </a:cubicBezTo>
                  <a:cubicBezTo>
                    <a:pt x="20829" y="17723"/>
                    <a:pt x="21212" y="18831"/>
                    <a:pt x="2159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568266" y="4718050"/>
              <a:ext cx="196851" cy="17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4413" y="4478"/>
                    <a:pt x="8826" y="8956"/>
                    <a:pt x="11381" y="11722"/>
                  </a:cubicBezTo>
                  <a:cubicBezTo>
                    <a:pt x="13935" y="14488"/>
                    <a:pt x="14632" y="15541"/>
                    <a:pt x="15794" y="17122"/>
                  </a:cubicBezTo>
                  <a:cubicBezTo>
                    <a:pt x="16955" y="18702"/>
                    <a:pt x="18581" y="20810"/>
                    <a:pt x="19626" y="21205"/>
                  </a:cubicBezTo>
                  <a:cubicBezTo>
                    <a:pt x="20671" y="21600"/>
                    <a:pt x="21135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644829" y="4679950"/>
              <a:ext cx="7583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20916" y="0"/>
                  </a:moveTo>
                  <a:cubicBezTo>
                    <a:pt x="16830" y="0"/>
                    <a:pt x="12743" y="0"/>
                    <a:pt x="8948" y="2073"/>
                  </a:cubicBezTo>
                  <a:cubicBezTo>
                    <a:pt x="5154" y="4145"/>
                    <a:pt x="1651" y="8291"/>
                    <a:pt x="484" y="11891"/>
                  </a:cubicBezTo>
                  <a:cubicBezTo>
                    <a:pt x="-684" y="15491"/>
                    <a:pt x="484" y="18545"/>
                    <a:pt x="1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800166" y="5041900"/>
              <a:ext cx="127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31"/>
                    <a:pt x="7200" y="8862"/>
                    <a:pt x="10800" y="12462"/>
                  </a:cubicBezTo>
                  <a:cubicBezTo>
                    <a:pt x="14400" y="16062"/>
                    <a:pt x="180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839208" y="5020172"/>
              <a:ext cx="75259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7" fill="norm" stroke="1" extrusionOk="0">
                  <a:moveTo>
                    <a:pt x="21333" y="402"/>
                  </a:moveTo>
                  <a:cubicBezTo>
                    <a:pt x="18333" y="85"/>
                    <a:pt x="15333" y="-233"/>
                    <a:pt x="12633" y="243"/>
                  </a:cubicBezTo>
                  <a:cubicBezTo>
                    <a:pt x="9933" y="720"/>
                    <a:pt x="7533" y="1991"/>
                    <a:pt x="5133" y="5008"/>
                  </a:cubicBezTo>
                  <a:cubicBezTo>
                    <a:pt x="2733" y="8026"/>
                    <a:pt x="333" y="12791"/>
                    <a:pt x="33" y="15808"/>
                  </a:cubicBezTo>
                  <a:cubicBezTo>
                    <a:pt x="-267" y="18826"/>
                    <a:pt x="1533" y="20096"/>
                    <a:pt x="333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276416" y="4006850"/>
              <a:ext cx="1587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0"/>
                  </a:moveTo>
                  <a:cubicBezTo>
                    <a:pt x="576" y="6353"/>
                    <a:pt x="1152" y="12706"/>
                    <a:pt x="4176" y="16518"/>
                  </a:cubicBezTo>
                  <a:cubicBezTo>
                    <a:pt x="7200" y="20329"/>
                    <a:pt x="12672" y="21600"/>
                    <a:pt x="15984" y="19694"/>
                  </a:cubicBezTo>
                  <a:cubicBezTo>
                    <a:pt x="19296" y="17788"/>
                    <a:pt x="20448" y="12706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334561" y="3937000"/>
              <a:ext cx="7520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20742" y="0"/>
                  </a:moveTo>
                  <a:cubicBezTo>
                    <a:pt x="17823" y="0"/>
                    <a:pt x="14904" y="0"/>
                    <a:pt x="11110" y="3000"/>
                  </a:cubicBezTo>
                  <a:cubicBezTo>
                    <a:pt x="7315" y="6000"/>
                    <a:pt x="2645" y="12000"/>
                    <a:pt x="893" y="15600"/>
                  </a:cubicBezTo>
                  <a:cubicBezTo>
                    <a:pt x="-858" y="19200"/>
                    <a:pt x="310" y="20400"/>
                    <a:pt x="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355916" y="44894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5400"/>
                    <a:pt x="11733" y="10800"/>
                    <a:pt x="15333" y="14400"/>
                  </a:cubicBezTo>
                  <a:cubicBezTo>
                    <a:pt x="18933" y="18000"/>
                    <a:pt x="2026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432116" y="447040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1354" y="3600"/>
                  </a:cubicBezTo>
                  <a:cubicBezTo>
                    <a:pt x="7754" y="7200"/>
                    <a:pt x="387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552766" y="346710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273"/>
                    <a:pt x="9969" y="6545"/>
                    <a:pt x="13569" y="10145"/>
                  </a:cubicBezTo>
                  <a:cubicBezTo>
                    <a:pt x="17169" y="13745"/>
                    <a:pt x="1938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597216" y="344170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376635" y="3822700"/>
              <a:ext cx="3706176" cy="163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302" y="21600"/>
                  </a:moveTo>
                  <a:cubicBezTo>
                    <a:pt x="240" y="21600"/>
                    <a:pt x="179" y="21600"/>
                    <a:pt x="117" y="21600"/>
                  </a:cubicBezTo>
                  <a:cubicBezTo>
                    <a:pt x="56" y="21600"/>
                    <a:pt x="-6" y="21600"/>
                    <a:pt x="0" y="21544"/>
                  </a:cubicBezTo>
                  <a:cubicBezTo>
                    <a:pt x="6" y="21488"/>
                    <a:pt x="80" y="21376"/>
                    <a:pt x="308" y="21124"/>
                  </a:cubicBezTo>
                  <a:cubicBezTo>
                    <a:pt x="536" y="20872"/>
                    <a:pt x="918" y="20479"/>
                    <a:pt x="1312" y="20073"/>
                  </a:cubicBezTo>
                  <a:cubicBezTo>
                    <a:pt x="1707" y="19667"/>
                    <a:pt x="2113" y="19247"/>
                    <a:pt x="2538" y="18826"/>
                  </a:cubicBezTo>
                  <a:cubicBezTo>
                    <a:pt x="2964" y="18406"/>
                    <a:pt x="3407" y="17986"/>
                    <a:pt x="3857" y="17538"/>
                  </a:cubicBezTo>
                  <a:cubicBezTo>
                    <a:pt x="4307" y="17089"/>
                    <a:pt x="4763" y="16613"/>
                    <a:pt x="5188" y="16179"/>
                  </a:cubicBezTo>
                  <a:cubicBezTo>
                    <a:pt x="5613" y="15745"/>
                    <a:pt x="6007" y="15353"/>
                    <a:pt x="6414" y="14946"/>
                  </a:cubicBezTo>
                  <a:cubicBezTo>
                    <a:pt x="6820" y="14540"/>
                    <a:pt x="7239" y="14120"/>
                    <a:pt x="7683" y="13686"/>
                  </a:cubicBezTo>
                  <a:cubicBezTo>
                    <a:pt x="8126" y="13251"/>
                    <a:pt x="8595" y="12803"/>
                    <a:pt x="9075" y="12327"/>
                  </a:cubicBezTo>
                  <a:cubicBezTo>
                    <a:pt x="9556" y="11851"/>
                    <a:pt x="10049" y="11346"/>
                    <a:pt x="10535" y="10870"/>
                  </a:cubicBezTo>
                  <a:cubicBezTo>
                    <a:pt x="11022" y="10394"/>
                    <a:pt x="11502" y="9946"/>
                    <a:pt x="11977" y="9511"/>
                  </a:cubicBezTo>
                  <a:cubicBezTo>
                    <a:pt x="12451" y="9077"/>
                    <a:pt x="12919" y="8657"/>
                    <a:pt x="13400" y="8209"/>
                  </a:cubicBezTo>
                  <a:cubicBezTo>
                    <a:pt x="13881" y="7760"/>
                    <a:pt x="14373" y="7284"/>
                    <a:pt x="14854" y="6836"/>
                  </a:cubicBezTo>
                  <a:cubicBezTo>
                    <a:pt x="15335" y="6388"/>
                    <a:pt x="15803" y="5967"/>
                    <a:pt x="16253" y="5547"/>
                  </a:cubicBezTo>
                  <a:cubicBezTo>
                    <a:pt x="16702" y="5127"/>
                    <a:pt x="17134" y="4707"/>
                    <a:pt x="17552" y="4300"/>
                  </a:cubicBezTo>
                  <a:cubicBezTo>
                    <a:pt x="17971" y="3894"/>
                    <a:pt x="18378" y="3502"/>
                    <a:pt x="18803" y="3096"/>
                  </a:cubicBezTo>
                  <a:cubicBezTo>
                    <a:pt x="19228" y="2689"/>
                    <a:pt x="19672" y="2269"/>
                    <a:pt x="20097" y="1849"/>
                  </a:cubicBezTo>
                  <a:cubicBezTo>
                    <a:pt x="20522" y="1429"/>
                    <a:pt x="20929" y="1009"/>
                    <a:pt x="21163" y="770"/>
                  </a:cubicBezTo>
                  <a:cubicBezTo>
                    <a:pt x="21397" y="532"/>
                    <a:pt x="21458" y="476"/>
                    <a:pt x="21508" y="392"/>
                  </a:cubicBezTo>
                  <a:cubicBezTo>
                    <a:pt x="21557" y="308"/>
                    <a:pt x="21594" y="196"/>
                    <a:pt x="21563" y="126"/>
                  </a:cubicBezTo>
                  <a:cubicBezTo>
                    <a:pt x="21532" y="56"/>
                    <a:pt x="21434" y="28"/>
                    <a:pt x="21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808597" y="4279900"/>
              <a:ext cx="130077" cy="18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50" fill="norm" stroke="1" extrusionOk="0">
                  <a:moveTo>
                    <a:pt x="1680" y="17876"/>
                  </a:moveTo>
                  <a:cubicBezTo>
                    <a:pt x="652" y="18869"/>
                    <a:pt x="-377" y="19862"/>
                    <a:pt x="137" y="20483"/>
                  </a:cubicBezTo>
                  <a:cubicBezTo>
                    <a:pt x="652" y="21103"/>
                    <a:pt x="2709" y="21352"/>
                    <a:pt x="5966" y="21476"/>
                  </a:cubicBezTo>
                  <a:cubicBezTo>
                    <a:pt x="9223" y="21600"/>
                    <a:pt x="13680" y="21600"/>
                    <a:pt x="16594" y="21228"/>
                  </a:cubicBezTo>
                  <a:cubicBezTo>
                    <a:pt x="19509" y="20855"/>
                    <a:pt x="20880" y="20110"/>
                    <a:pt x="21052" y="19241"/>
                  </a:cubicBezTo>
                  <a:cubicBezTo>
                    <a:pt x="21223" y="18372"/>
                    <a:pt x="20194" y="17379"/>
                    <a:pt x="18823" y="16759"/>
                  </a:cubicBezTo>
                  <a:cubicBezTo>
                    <a:pt x="17452" y="16138"/>
                    <a:pt x="15737" y="15890"/>
                    <a:pt x="15566" y="15393"/>
                  </a:cubicBezTo>
                  <a:cubicBezTo>
                    <a:pt x="15394" y="14897"/>
                    <a:pt x="16766" y="14152"/>
                    <a:pt x="18137" y="13159"/>
                  </a:cubicBezTo>
                  <a:cubicBezTo>
                    <a:pt x="19509" y="12166"/>
                    <a:pt x="20880" y="10924"/>
                    <a:pt x="21052" y="9186"/>
                  </a:cubicBezTo>
                  <a:cubicBezTo>
                    <a:pt x="21223" y="7448"/>
                    <a:pt x="20194" y="5214"/>
                    <a:pt x="17109" y="3600"/>
                  </a:cubicBezTo>
                  <a:cubicBezTo>
                    <a:pt x="14023" y="1986"/>
                    <a:pt x="8880" y="993"/>
                    <a:pt x="37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804865" y="4171950"/>
              <a:ext cx="164801" cy="9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92" fill="norm" stroke="1" extrusionOk="0">
                  <a:moveTo>
                    <a:pt x="6659" y="19145"/>
                  </a:moveTo>
                  <a:cubicBezTo>
                    <a:pt x="6119" y="16691"/>
                    <a:pt x="5579" y="14236"/>
                    <a:pt x="4364" y="12273"/>
                  </a:cubicBezTo>
                  <a:cubicBezTo>
                    <a:pt x="3149" y="10309"/>
                    <a:pt x="1259" y="8836"/>
                    <a:pt x="449" y="9327"/>
                  </a:cubicBezTo>
                  <a:cubicBezTo>
                    <a:pt x="-361" y="9818"/>
                    <a:pt x="-91" y="12273"/>
                    <a:pt x="1394" y="14727"/>
                  </a:cubicBezTo>
                  <a:cubicBezTo>
                    <a:pt x="2879" y="17182"/>
                    <a:pt x="5579" y="19636"/>
                    <a:pt x="8549" y="20618"/>
                  </a:cubicBezTo>
                  <a:cubicBezTo>
                    <a:pt x="11519" y="21600"/>
                    <a:pt x="14759" y="21109"/>
                    <a:pt x="17054" y="18655"/>
                  </a:cubicBezTo>
                  <a:cubicBezTo>
                    <a:pt x="19349" y="16200"/>
                    <a:pt x="20699" y="11782"/>
                    <a:pt x="20969" y="8345"/>
                  </a:cubicBezTo>
                  <a:cubicBezTo>
                    <a:pt x="21239" y="4909"/>
                    <a:pt x="20429" y="2455"/>
                    <a:pt x="19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745888" y="4083050"/>
              <a:ext cx="176796" cy="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0" fill="norm" stroke="1" extrusionOk="0">
                  <a:moveTo>
                    <a:pt x="9649" y="17446"/>
                  </a:moveTo>
                  <a:cubicBezTo>
                    <a:pt x="12735" y="19108"/>
                    <a:pt x="15821" y="20769"/>
                    <a:pt x="18007" y="21185"/>
                  </a:cubicBezTo>
                  <a:cubicBezTo>
                    <a:pt x="20192" y="21600"/>
                    <a:pt x="21478" y="20769"/>
                    <a:pt x="21478" y="19108"/>
                  </a:cubicBezTo>
                  <a:cubicBezTo>
                    <a:pt x="21478" y="17446"/>
                    <a:pt x="20192" y="14954"/>
                    <a:pt x="16978" y="13708"/>
                  </a:cubicBezTo>
                  <a:cubicBezTo>
                    <a:pt x="13764" y="12462"/>
                    <a:pt x="8621" y="12462"/>
                    <a:pt x="5149" y="12462"/>
                  </a:cubicBezTo>
                  <a:cubicBezTo>
                    <a:pt x="1678" y="12462"/>
                    <a:pt x="-122" y="12462"/>
                    <a:pt x="7" y="10385"/>
                  </a:cubicBezTo>
                  <a:cubicBezTo>
                    <a:pt x="135" y="8308"/>
                    <a:pt x="2192" y="4154"/>
                    <a:pt x="4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627361" y="3873500"/>
              <a:ext cx="476410" cy="21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8" fill="norm" stroke="1" extrusionOk="0">
                  <a:moveTo>
                    <a:pt x="8365" y="12832"/>
                  </a:moveTo>
                  <a:cubicBezTo>
                    <a:pt x="8173" y="13901"/>
                    <a:pt x="7982" y="14970"/>
                    <a:pt x="8078" y="16360"/>
                  </a:cubicBezTo>
                  <a:cubicBezTo>
                    <a:pt x="8173" y="17750"/>
                    <a:pt x="8556" y="19461"/>
                    <a:pt x="8986" y="20424"/>
                  </a:cubicBezTo>
                  <a:cubicBezTo>
                    <a:pt x="9416" y="21386"/>
                    <a:pt x="9894" y="21600"/>
                    <a:pt x="10276" y="21279"/>
                  </a:cubicBezTo>
                  <a:cubicBezTo>
                    <a:pt x="10658" y="20958"/>
                    <a:pt x="10945" y="20103"/>
                    <a:pt x="10945" y="19248"/>
                  </a:cubicBezTo>
                  <a:cubicBezTo>
                    <a:pt x="10945" y="18392"/>
                    <a:pt x="10658" y="17537"/>
                    <a:pt x="10276" y="16788"/>
                  </a:cubicBezTo>
                  <a:cubicBezTo>
                    <a:pt x="9894" y="16040"/>
                    <a:pt x="9416" y="15398"/>
                    <a:pt x="8938" y="14863"/>
                  </a:cubicBezTo>
                  <a:cubicBezTo>
                    <a:pt x="8460" y="14329"/>
                    <a:pt x="7982" y="13901"/>
                    <a:pt x="8126" y="13580"/>
                  </a:cubicBezTo>
                  <a:cubicBezTo>
                    <a:pt x="8269" y="13259"/>
                    <a:pt x="9034" y="13046"/>
                    <a:pt x="10611" y="12618"/>
                  </a:cubicBezTo>
                  <a:cubicBezTo>
                    <a:pt x="12188" y="12190"/>
                    <a:pt x="14577" y="11549"/>
                    <a:pt x="16441" y="11549"/>
                  </a:cubicBezTo>
                  <a:cubicBezTo>
                    <a:pt x="18304" y="11549"/>
                    <a:pt x="19642" y="12190"/>
                    <a:pt x="20455" y="13046"/>
                  </a:cubicBezTo>
                  <a:cubicBezTo>
                    <a:pt x="21267" y="13901"/>
                    <a:pt x="21554" y="14970"/>
                    <a:pt x="21506" y="15826"/>
                  </a:cubicBezTo>
                  <a:cubicBezTo>
                    <a:pt x="21458" y="16681"/>
                    <a:pt x="21076" y="17323"/>
                    <a:pt x="19499" y="17323"/>
                  </a:cubicBezTo>
                  <a:cubicBezTo>
                    <a:pt x="17922" y="17323"/>
                    <a:pt x="15150" y="16681"/>
                    <a:pt x="12331" y="15184"/>
                  </a:cubicBezTo>
                  <a:cubicBezTo>
                    <a:pt x="9512" y="13687"/>
                    <a:pt x="6644" y="11335"/>
                    <a:pt x="4828" y="9517"/>
                  </a:cubicBezTo>
                  <a:cubicBezTo>
                    <a:pt x="3012" y="7699"/>
                    <a:pt x="2248" y="6416"/>
                    <a:pt x="1483" y="5240"/>
                  </a:cubicBezTo>
                  <a:cubicBezTo>
                    <a:pt x="719" y="4063"/>
                    <a:pt x="-46" y="2994"/>
                    <a:pt x="2" y="2780"/>
                  </a:cubicBezTo>
                  <a:cubicBezTo>
                    <a:pt x="50" y="2566"/>
                    <a:pt x="910" y="3208"/>
                    <a:pt x="2582" y="3850"/>
                  </a:cubicBezTo>
                  <a:cubicBezTo>
                    <a:pt x="4255" y="4491"/>
                    <a:pt x="6740" y="5133"/>
                    <a:pt x="8269" y="5453"/>
                  </a:cubicBezTo>
                  <a:cubicBezTo>
                    <a:pt x="9798" y="5774"/>
                    <a:pt x="10372" y="5774"/>
                    <a:pt x="10419" y="5881"/>
                  </a:cubicBezTo>
                  <a:cubicBezTo>
                    <a:pt x="10467" y="5988"/>
                    <a:pt x="9989" y="6202"/>
                    <a:pt x="9655" y="5667"/>
                  </a:cubicBezTo>
                  <a:cubicBezTo>
                    <a:pt x="9320" y="5133"/>
                    <a:pt x="9129" y="3850"/>
                    <a:pt x="9464" y="2994"/>
                  </a:cubicBezTo>
                  <a:cubicBezTo>
                    <a:pt x="9798" y="2139"/>
                    <a:pt x="10658" y="1711"/>
                    <a:pt x="11375" y="1283"/>
                  </a:cubicBezTo>
                  <a:cubicBezTo>
                    <a:pt x="12092" y="855"/>
                    <a:pt x="12666" y="428"/>
                    <a:pt x="13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558616" y="3740149"/>
              <a:ext cx="33660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4" fill="norm" stroke="1" extrusionOk="0">
                  <a:moveTo>
                    <a:pt x="0" y="14400"/>
                  </a:moveTo>
                  <a:cubicBezTo>
                    <a:pt x="4590" y="16800"/>
                    <a:pt x="9180" y="19200"/>
                    <a:pt x="12488" y="20400"/>
                  </a:cubicBezTo>
                  <a:cubicBezTo>
                    <a:pt x="15795" y="21600"/>
                    <a:pt x="17820" y="21600"/>
                    <a:pt x="19170" y="21000"/>
                  </a:cubicBezTo>
                  <a:cubicBezTo>
                    <a:pt x="20520" y="20400"/>
                    <a:pt x="21195" y="19200"/>
                    <a:pt x="21397" y="15600"/>
                  </a:cubicBezTo>
                  <a:cubicBezTo>
                    <a:pt x="21600" y="12000"/>
                    <a:pt x="21330" y="6000"/>
                    <a:pt x="210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749116" y="3657600"/>
              <a:ext cx="63501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2777"/>
                  </a:moveTo>
                  <a:cubicBezTo>
                    <a:pt x="18720" y="13994"/>
                    <a:pt x="15840" y="15211"/>
                    <a:pt x="13680" y="17037"/>
                  </a:cubicBezTo>
                  <a:cubicBezTo>
                    <a:pt x="11520" y="18862"/>
                    <a:pt x="10080" y="21296"/>
                    <a:pt x="9000" y="21448"/>
                  </a:cubicBezTo>
                  <a:cubicBezTo>
                    <a:pt x="7920" y="21600"/>
                    <a:pt x="7200" y="19470"/>
                    <a:pt x="5760" y="15515"/>
                  </a:cubicBezTo>
                  <a:cubicBezTo>
                    <a:pt x="4320" y="11561"/>
                    <a:pt x="2160" y="57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711016" y="325120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6800"/>
                    <a:pt x="14400" y="12000"/>
                    <a:pt x="10800" y="8400"/>
                  </a:cubicBezTo>
                  <a:cubicBezTo>
                    <a:pt x="7200" y="4800"/>
                    <a:pt x="360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639275" y="3180284"/>
              <a:ext cx="166992" cy="9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076" fill="norm" stroke="1" extrusionOk="0">
                  <a:moveTo>
                    <a:pt x="2671" y="12376"/>
                  </a:moveTo>
                  <a:cubicBezTo>
                    <a:pt x="1861" y="15976"/>
                    <a:pt x="1051" y="19576"/>
                    <a:pt x="511" y="20026"/>
                  </a:cubicBezTo>
                  <a:cubicBezTo>
                    <a:pt x="-29" y="20476"/>
                    <a:pt x="-299" y="17776"/>
                    <a:pt x="511" y="14176"/>
                  </a:cubicBezTo>
                  <a:cubicBezTo>
                    <a:pt x="1321" y="10576"/>
                    <a:pt x="3211" y="6076"/>
                    <a:pt x="5506" y="3151"/>
                  </a:cubicBezTo>
                  <a:cubicBezTo>
                    <a:pt x="7801" y="226"/>
                    <a:pt x="10501" y="-1124"/>
                    <a:pt x="13201" y="1126"/>
                  </a:cubicBezTo>
                  <a:cubicBezTo>
                    <a:pt x="15901" y="3376"/>
                    <a:pt x="18601" y="9226"/>
                    <a:pt x="21301" y="15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412816" y="6020325"/>
              <a:ext cx="241301" cy="45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1127"/>
                  </a:moveTo>
                  <a:cubicBezTo>
                    <a:pt x="3221" y="9118"/>
                    <a:pt x="6442" y="7108"/>
                    <a:pt x="8432" y="5551"/>
                  </a:cubicBezTo>
                  <a:cubicBezTo>
                    <a:pt x="10421" y="3994"/>
                    <a:pt x="11179" y="2889"/>
                    <a:pt x="11558" y="1935"/>
                  </a:cubicBezTo>
                  <a:cubicBezTo>
                    <a:pt x="11937" y="980"/>
                    <a:pt x="11937" y="176"/>
                    <a:pt x="11558" y="26"/>
                  </a:cubicBezTo>
                  <a:cubicBezTo>
                    <a:pt x="11179" y="-125"/>
                    <a:pt x="10421" y="377"/>
                    <a:pt x="9663" y="2085"/>
                  </a:cubicBezTo>
                  <a:cubicBezTo>
                    <a:pt x="8905" y="3793"/>
                    <a:pt x="8147" y="6707"/>
                    <a:pt x="8242" y="9871"/>
                  </a:cubicBezTo>
                  <a:cubicBezTo>
                    <a:pt x="8337" y="13036"/>
                    <a:pt x="9284" y="16452"/>
                    <a:pt x="9758" y="18511"/>
                  </a:cubicBezTo>
                  <a:cubicBezTo>
                    <a:pt x="10232" y="20571"/>
                    <a:pt x="10232" y="21274"/>
                    <a:pt x="10042" y="21375"/>
                  </a:cubicBezTo>
                  <a:cubicBezTo>
                    <a:pt x="9853" y="21475"/>
                    <a:pt x="9474" y="20973"/>
                    <a:pt x="9000" y="19717"/>
                  </a:cubicBezTo>
                  <a:cubicBezTo>
                    <a:pt x="8526" y="18461"/>
                    <a:pt x="7958" y="16452"/>
                    <a:pt x="8242" y="14995"/>
                  </a:cubicBezTo>
                  <a:cubicBezTo>
                    <a:pt x="8526" y="13538"/>
                    <a:pt x="9663" y="12634"/>
                    <a:pt x="11368" y="12333"/>
                  </a:cubicBezTo>
                  <a:cubicBezTo>
                    <a:pt x="13074" y="12031"/>
                    <a:pt x="15347" y="12333"/>
                    <a:pt x="17053" y="13337"/>
                  </a:cubicBezTo>
                  <a:cubicBezTo>
                    <a:pt x="18758" y="14342"/>
                    <a:pt x="19895" y="16050"/>
                    <a:pt x="20558" y="17205"/>
                  </a:cubicBezTo>
                  <a:cubicBezTo>
                    <a:pt x="21221" y="18361"/>
                    <a:pt x="21411" y="18963"/>
                    <a:pt x="21600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679516" y="6252797"/>
              <a:ext cx="107951" cy="14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2145"/>
                  </a:moveTo>
                  <a:cubicBezTo>
                    <a:pt x="5082" y="10624"/>
                    <a:pt x="10165" y="9103"/>
                    <a:pt x="13553" y="7734"/>
                  </a:cubicBezTo>
                  <a:cubicBezTo>
                    <a:pt x="16941" y="6365"/>
                    <a:pt x="18635" y="5148"/>
                    <a:pt x="19482" y="3779"/>
                  </a:cubicBezTo>
                  <a:cubicBezTo>
                    <a:pt x="20329" y="2410"/>
                    <a:pt x="20329" y="889"/>
                    <a:pt x="19271" y="280"/>
                  </a:cubicBezTo>
                  <a:cubicBezTo>
                    <a:pt x="18212" y="-328"/>
                    <a:pt x="16094" y="-24"/>
                    <a:pt x="13765" y="1954"/>
                  </a:cubicBezTo>
                  <a:cubicBezTo>
                    <a:pt x="11435" y="3931"/>
                    <a:pt x="8894" y="7582"/>
                    <a:pt x="7624" y="10776"/>
                  </a:cubicBezTo>
                  <a:cubicBezTo>
                    <a:pt x="6353" y="13971"/>
                    <a:pt x="6353" y="16709"/>
                    <a:pt x="8259" y="18534"/>
                  </a:cubicBezTo>
                  <a:cubicBezTo>
                    <a:pt x="10165" y="20359"/>
                    <a:pt x="13976" y="21272"/>
                    <a:pt x="16518" y="21120"/>
                  </a:cubicBezTo>
                  <a:cubicBezTo>
                    <a:pt x="19059" y="20968"/>
                    <a:pt x="20329" y="19751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812866" y="6311900"/>
              <a:ext cx="31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838800" y="6204946"/>
              <a:ext cx="37567" cy="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61" fill="norm" stroke="1" extrusionOk="0">
                  <a:moveTo>
                    <a:pt x="3297" y="21261"/>
                  </a:moveTo>
                  <a:cubicBezTo>
                    <a:pt x="2097" y="17661"/>
                    <a:pt x="897" y="14061"/>
                    <a:pt x="297" y="9741"/>
                  </a:cubicBezTo>
                  <a:cubicBezTo>
                    <a:pt x="-303" y="5421"/>
                    <a:pt x="-303" y="381"/>
                    <a:pt x="3297" y="21"/>
                  </a:cubicBezTo>
                  <a:cubicBezTo>
                    <a:pt x="6897" y="-339"/>
                    <a:pt x="14097" y="3981"/>
                    <a:pt x="21297" y="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889860" y="6255255"/>
              <a:ext cx="91054" cy="38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47" fill="norm" stroke="1" extrusionOk="0">
                  <a:moveTo>
                    <a:pt x="17489" y="328"/>
                  </a:moveTo>
                  <a:cubicBezTo>
                    <a:pt x="15034" y="209"/>
                    <a:pt x="12580" y="91"/>
                    <a:pt x="10125" y="31"/>
                  </a:cubicBezTo>
                  <a:cubicBezTo>
                    <a:pt x="7671" y="-28"/>
                    <a:pt x="5216" y="-28"/>
                    <a:pt x="3498" y="269"/>
                  </a:cubicBezTo>
                  <a:cubicBezTo>
                    <a:pt x="1780" y="565"/>
                    <a:pt x="798" y="1159"/>
                    <a:pt x="307" y="1871"/>
                  </a:cubicBezTo>
                  <a:cubicBezTo>
                    <a:pt x="-184" y="2583"/>
                    <a:pt x="-184" y="3414"/>
                    <a:pt x="1043" y="3888"/>
                  </a:cubicBezTo>
                  <a:cubicBezTo>
                    <a:pt x="2271" y="4363"/>
                    <a:pt x="4725" y="4482"/>
                    <a:pt x="6689" y="4304"/>
                  </a:cubicBezTo>
                  <a:cubicBezTo>
                    <a:pt x="8652" y="4126"/>
                    <a:pt x="10125" y="3651"/>
                    <a:pt x="11843" y="3592"/>
                  </a:cubicBezTo>
                  <a:cubicBezTo>
                    <a:pt x="13561" y="3532"/>
                    <a:pt x="15525" y="3888"/>
                    <a:pt x="17243" y="5728"/>
                  </a:cubicBezTo>
                  <a:cubicBezTo>
                    <a:pt x="18961" y="7568"/>
                    <a:pt x="20434" y="10891"/>
                    <a:pt x="20925" y="13502"/>
                  </a:cubicBezTo>
                  <a:cubicBezTo>
                    <a:pt x="21416" y="16113"/>
                    <a:pt x="20925" y="18012"/>
                    <a:pt x="19943" y="19198"/>
                  </a:cubicBezTo>
                  <a:cubicBezTo>
                    <a:pt x="18961" y="20385"/>
                    <a:pt x="17489" y="20860"/>
                    <a:pt x="15525" y="21157"/>
                  </a:cubicBezTo>
                  <a:cubicBezTo>
                    <a:pt x="13561" y="21453"/>
                    <a:pt x="11107" y="21572"/>
                    <a:pt x="9143" y="21275"/>
                  </a:cubicBezTo>
                  <a:cubicBezTo>
                    <a:pt x="7180" y="20979"/>
                    <a:pt x="5707" y="20267"/>
                    <a:pt x="6198" y="18071"/>
                  </a:cubicBezTo>
                  <a:cubicBezTo>
                    <a:pt x="6689" y="15875"/>
                    <a:pt x="9143" y="12196"/>
                    <a:pt x="11352" y="9526"/>
                  </a:cubicBezTo>
                  <a:cubicBezTo>
                    <a:pt x="13561" y="6856"/>
                    <a:pt x="15525" y="5194"/>
                    <a:pt x="17489" y="3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028766" y="6095730"/>
              <a:ext cx="112184" cy="30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910"/>
                  </a:moveTo>
                  <a:cubicBezTo>
                    <a:pt x="2038" y="4399"/>
                    <a:pt x="4075" y="2889"/>
                    <a:pt x="5502" y="1756"/>
                  </a:cubicBezTo>
                  <a:cubicBezTo>
                    <a:pt x="6928" y="623"/>
                    <a:pt x="7743" y="-132"/>
                    <a:pt x="8151" y="19"/>
                  </a:cubicBezTo>
                  <a:cubicBezTo>
                    <a:pt x="8558" y="170"/>
                    <a:pt x="8558" y="1227"/>
                    <a:pt x="8355" y="4702"/>
                  </a:cubicBezTo>
                  <a:cubicBezTo>
                    <a:pt x="8151" y="8176"/>
                    <a:pt x="7743" y="14067"/>
                    <a:pt x="7336" y="17390"/>
                  </a:cubicBezTo>
                  <a:cubicBezTo>
                    <a:pt x="6928" y="20713"/>
                    <a:pt x="6521" y="21468"/>
                    <a:pt x="6317" y="21468"/>
                  </a:cubicBezTo>
                  <a:cubicBezTo>
                    <a:pt x="6113" y="21468"/>
                    <a:pt x="6113" y="20713"/>
                    <a:pt x="7540" y="18598"/>
                  </a:cubicBezTo>
                  <a:cubicBezTo>
                    <a:pt x="8966" y="16483"/>
                    <a:pt x="11819" y="13009"/>
                    <a:pt x="14264" y="10970"/>
                  </a:cubicBezTo>
                  <a:cubicBezTo>
                    <a:pt x="16709" y="8931"/>
                    <a:pt x="18747" y="8327"/>
                    <a:pt x="19970" y="8402"/>
                  </a:cubicBezTo>
                  <a:cubicBezTo>
                    <a:pt x="21192" y="8478"/>
                    <a:pt x="21600" y="9233"/>
                    <a:pt x="21600" y="11197"/>
                  </a:cubicBezTo>
                  <a:cubicBezTo>
                    <a:pt x="21600" y="13160"/>
                    <a:pt x="21192" y="16332"/>
                    <a:pt x="20785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200216" y="6063118"/>
              <a:ext cx="38101" cy="34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248"/>
                  </a:moveTo>
                  <a:cubicBezTo>
                    <a:pt x="1200" y="594"/>
                    <a:pt x="2400" y="-61"/>
                    <a:pt x="2400" y="4"/>
                  </a:cubicBezTo>
                  <a:cubicBezTo>
                    <a:pt x="2400" y="70"/>
                    <a:pt x="1200" y="855"/>
                    <a:pt x="600" y="3801"/>
                  </a:cubicBezTo>
                  <a:cubicBezTo>
                    <a:pt x="0" y="6746"/>
                    <a:pt x="0" y="11852"/>
                    <a:pt x="600" y="14994"/>
                  </a:cubicBezTo>
                  <a:cubicBezTo>
                    <a:pt x="1200" y="18135"/>
                    <a:pt x="2400" y="19314"/>
                    <a:pt x="4800" y="20164"/>
                  </a:cubicBezTo>
                  <a:cubicBezTo>
                    <a:pt x="7200" y="21015"/>
                    <a:pt x="10800" y="21539"/>
                    <a:pt x="13800" y="21212"/>
                  </a:cubicBezTo>
                  <a:cubicBezTo>
                    <a:pt x="16800" y="20884"/>
                    <a:pt x="19200" y="19706"/>
                    <a:pt x="21600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158475" y="6248400"/>
              <a:ext cx="219542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4057" y="0"/>
                  </a:moveTo>
                  <a:cubicBezTo>
                    <a:pt x="2206" y="5891"/>
                    <a:pt x="354" y="11782"/>
                    <a:pt x="46" y="15709"/>
                  </a:cubicBezTo>
                  <a:cubicBezTo>
                    <a:pt x="-263" y="19636"/>
                    <a:pt x="971" y="21600"/>
                    <a:pt x="4777" y="21600"/>
                  </a:cubicBezTo>
                  <a:cubicBezTo>
                    <a:pt x="8583" y="21600"/>
                    <a:pt x="14960" y="19636"/>
                    <a:pt x="2133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485966" y="6248400"/>
              <a:ext cx="361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841566" y="6197600"/>
              <a:ext cx="7729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327"/>
                    <a:pt x="11368" y="655"/>
                    <a:pt x="15347" y="1473"/>
                  </a:cubicBezTo>
                  <a:cubicBezTo>
                    <a:pt x="19326" y="2291"/>
                    <a:pt x="21600" y="3600"/>
                    <a:pt x="20463" y="6055"/>
                  </a:cubicBezTo>
                  <a:cubicBezTo>
                    <a:pt x="19326" y="8509"/>
                    <a:pt x="14779" y="12109"/>
                    <a:pt x="10800" y="14891"/>
                  </a:cubicBezTo>
                  <a:cubicBezTo>
                    <a:pt x="6821" y="17673"/>
                    <a:pt x="3411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787466" y="4664074"/>
              <a:ext cx="79376" cy="7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0"/>
                  </a:moveTo>
                  <a:cubicBezTo>
                    <a:pt x="3456" y="4734"/>
                    <a:pt x="6912" y="9468"/>
                    <a:pt x="9648" y="12871"/>
                  </a:cubicBezTo>
                  <a:cubicBezTo>
                    <a:pt x="12384" y="16274"/>
                    <a:pt x="14400" y="18345"/>
                    <a:pt x="16128" y="19677"/>
                  </a:cubicBezTo>
                  <a:cubicBezTo>
                    <a:pt x="17856" y="21008"/>
                    <a:pt x="19296" y="21600"/>
                    <a:pt x="20160" y="21156"/>
                  </a:cubicBezTo>
                  <a:cubicBezTo>
                    <a:pt x="21024" y="20712"/>
                    <a:pt x="21312" y="19233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801225" y="4664074"/>
              <a:ext cx="6561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8" y="0"/>
                    <a:pt x="18116" y="0"/>
                    <a:pt x="14632" y="2760"/>
                  </a:cubicBezTo>
                  <a:cubicBezTo>
                    <a:pt x="11148" y="5520"/>
                    <a:pt x="5923" y="11040"/>
                    <a:pt x="3135" y="14400"/>
                  </a:cubicBezTo>
                  <a:cubicBezTo>
                    <a:pt x="348" y="17760"/>
                    <a:pt x="0" y="18960"/>
                    <a:pt x="0" y="19800"/>
                  </a:cubicBezTo>
                  <a:cubicBezTo>
                    <a:pt x="0" y="20640"/>
                    <a:pt x="348" y="21120"/>
                    <a:pt x="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777941" y="4486275"/>
              <a:ext cx="57151" cy="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733"/>
                    <a:pt x="11200" y="7467"/>
                    <a:pt x="14800" y="11067"/>
                  </a:cubicBezTo>
                  <a:cubicBezTo>
                    <a:pt x="18400" y="14667"/>
                    <a:pt x="200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784291" y="4486275"/>
              <a:ext cx="66676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76"/>
                    <a:pt x="13371" y="1152"/>
                    <a:pt x="9771" y="4752"/>
                  </a:cubicBezTo>
                  <a:cubicBezTo>
                    <a:pt x="6171" y="8352"/>
                    <a:pt x="3086" y="149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755716" y="4333874"/>
              <a:ext cx="5397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752541" y="4326694"/>
              <a:ext cx="53976" cy="5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1600" y="302"/>
                  </a:moveTo>
                  <a:cubicBezTo>
                    <a:pt x="19482" y="-83"/>
                    <a:pt x="17365" y="-469"/>
                    <a:pt x="14188" y="1652"/>
                  </a:cubicBezTo>
                  <a:cubicBezTo>
                    <a:pt x="11012" y="3774"/>
                    <a:pt x="6776" y="8402"/>
                    <a:pt x="4235" y="12067"/>
                  </a:cubicBezTo>
                  <a:cubicBezTo>
                    <a:pt x="1694" y="15731"/>
                    <a:pt x="847" y="18431"/>
                    <a:pt x="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644466" y="5026025"/>
              <a:ext cx="6032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647641" y="5003518"/>
              <a:ext cx="73026" cy="10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705"/>
                  </a:moveTo>
                  <a:cubicBezTo>
                    <a:pt x="20035" y="273"/>
                    <a:pt x="18470" y="-159"/>
                    <a:pt x="17217" y="57"/>
                  </a:cubicBezTo>
                  <a:cubicBezTo>
                    <a:pt x="15965" y="273"/>
                    <a:pt x="15026" y="1137"/>
                    <a:pt x="12209" y="4809"/>
                  </a:cubicBezTo>
                  <a:cubicBezTo>
                    <a:pt x="9391" y="8481"/>
                    <a:pt x="4696" y="14961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688916" y="5400675"/>
              <a:ext cx="6032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150"/>
                    <a:pt x="8337" y="6300"/>
                    <a:pt x="11937" y="9900"/>
                  </a:cubicBezTo>
                  <a:cubicBezTo>
                    <a:pt x="15537" y="13500"/>
                    <a:pt x="18568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707020" y="5378450"/>
              <a:ext cx="4222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0"/>
                    <a:pt x="15750" y="0"/>
                    <a:pt x="12062" y="3071"/>
                  </a:cubicBezTo>
                  <a:cubicBezTo>
                    <a:pt x="8374" y="6141"/>
                    <a:pt x="3633" y="12282"/>
                    <a:pt x="1525" y="15882"/>
                  </a:cubicBezTo>
                  <a:cubicBezTo>
                    <a:pt x="-582" y="19482"/>
                    <a:pt x="-55" y="20541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698441" y="5546725"/>
              <a:ext cx="44451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429"/>
                    <a:pt x="5143" y="6857"/>
                    <a:pt x="8743" y="10457"/>
                  </a:cubicBezTo>
                  <a:cubicBezTo>
                    <a:pt x="12343" y="14057"/>
                    <a:pt x="16971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692091" y="5549048"/>
              <a:ext cx="85726" cy="8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3216"/>
                  </a:moveTo>
                  <a:cubicBezTo>
                    <a:pt x="21333" y="1960"/>
                    <a:pt x="21067" y="705"/>
                    <a:pt x="20133" y="202"/>
                  </a:cubicBezTo>
                  <a:cubicBezTo>
                    <a:pt x="19200" y="-300"/>
                    <a:pt x="17600" y="-49"/>
                    <a:pt x="14267" y="3091"/>
                  </a:cubicBezTo>
                  <a:cubicBezTo>
                    <a:pt x="10933" y="6230"/>
                    <a:pt x="5867" y="12258"/>
                    <a:pt x="3200" y="15774"/>
                  </a:cubicBezTo>
                  <a:cubicBezTo>
                    <a:pt x="533" y="19291"/>
                    <a:pt x="267" y="20295"/>
                    <a:pt x="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339916" y="4200525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3273"/>
                    <a:pt x="5040" y="6545"/>
                    <a:pt x="8640" y="10145"/>
                  </a:cubicBezTo>
                  <a:cubicBezTo>
                    <a:pt x="12240" y="13745"/>
                    <a:pt x="1692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354660" y="4200525"/>
              <a:ext cx="5828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9312" y="0"/>
                    <a:pt x="17384" y="0"/>
                    <a:pt x="14877" y="720"/>
                  </a:cubicBezTo>
                  <a:cubicBezTo>
                    <a:pt x="12370" y="1440"/>
                    <a:pt x="9284" y="2880"/>
                    <a:pt x="6584" y="5940"/>
                  </a:cubicBezTo>
                  <a:cubicBezTo>
                    <a:pt x="3884" y="9000"/>
                    <a:pt x="1570" y="13680"/>
                    <a:pt x="605" y="16560"/>
                  </a:cubicBezTo>
                  <a:cubicBezTo>
                    <a:pt x="-359" y="19440"/>
                    <a:pt x="27" y="20520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349441" y="4371974"/>
              <a:ext cx="5397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352616" y="4366247"/>
              <a:ext cx="60326" cy="8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612"/>
                  </a:moveTo>
                  <a:cubicBezTo>
                    <a:pt x="19705" y="104"/>
                    <a:pt x="17811" y="-404"/>
                    <a:pt x="15158" y="485"/>
                  </a:cubicBezTo>
                  <a:cubicBezTo>
                    <a:pt x="12505" y="1375"/>
                    <a:pt x="9095" y="3662"/>
                    <a:pt x="6442" y="7347"/>
                  </a:cubicBezTo>
                  <a:cubicBezTo>
                    <a:pt x="3789" y="11031"/>
                    <a:pt x="1895" y="16114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403416" y="4606924"/>
              <a:ext cx="63501" cy="4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3960" y="5940"/>
                    <a:pt x="7920" y="11880"/>
                    <a:pt x="10620" y="15660"/>
                  </a:cubicBezTo>
                  <a:cubicBezTo>
                    <a:pt x="13320" y="19440"/>
                    <a:pt x="14760" y="21060"/>
                    <a:pt x="16380" y="21330"/>
                  </a:cubicBezTo>
                  <a:cubicBezTo>
                    <a:pt x="18000" y="21600"/>
                    <a:pt x="198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406279" y="4606433"/>
              <a:ext cx="70163" cy="8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970" fill="norm" stroke="1" extrusionOk="0">
                  <a:moveTo>
                    <a:pt x="20753" y="860"/>
                  </a:moveTo>
                  <a:cubicBezTo>
                    <a:pt x="17310" y="115"/>
                    <a:pt x="13866" y="-630"/>
                    <a:pt x="9953" y="860"/>
                  </a:cubicBezTo>
                  <a:cubicBezTo>
                    <a:pt x="6040" y="2349"/>
                    <a:pt x="1657" y="6073"/>
                    <a:pt x="405" y="9798"/>
                  </a:cubicBezTo>
                  <a:cubicBezTo>
                    <a:pt x="-847" y="13522"/>
                    <a:pt x="1031" y="17246"/>
                    <a:pt x="2910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1368616" y="4362450"/>
              <a:ext cx="88901" cy="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75"/>
                    <a:pt x="8229" y="8151"/>
                    <a:pt x="10929" y="11208"/>
                  </a:cubicBezTo>
                  <a:cubicBezTo>
                    <a:pt x="13629" y="14264"/>
                    <a:pt x="14914" y="16302"/>
                    <a:pt x="16071" y="18136"/>
                  </a:cubicBezTo>
                  <a:cubicBezTo>
                    <a:pt x="17229" y="19970"/>
                    <a:pt x="18257" y="21600"/>
                    <a:pt x="19157" y="21600"/>
                  </a:cubicBezTo>
                  <a:cubicBezTo>
                    <a:pt x="20057" y="21600"/>
                    <a:pt x="20829" y="19970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1381316" y="4360789"/>
              <a:ext cx="79376" cy="7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21600" y="484"/>
                  </a:moveTo>
                  <a:cubicBezTo>
                    <a:pt x="19584" y="-133"/>
                    <a:pt x="17568" y="-750"/>
                    <a:pt x="13968" y="2644"/>
                  </a:cubicBezTo>
                  <a:cubicBezTo>
                    <a:pt x="10368" y="6039"/>
                    <a:pt x="5184" y="13444"/>
                    <a:pt x="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1394016" y="4233818"/>
              <a:ext cx="57151" cy="4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400" y="2720"/>
                    <a:pt x="800" y="266"/>
                    <a:pt x="1800" y="20"/>
                  </a:cubicBezTo>
                  <a:cubicBezTo>
                    <a:pt x="2800" y="-225"/>
                    <a:pt x="4400" y="1739"/>
                    <a:pt x="7800" y="5666"/>
                  </a:cubicBezTo>
                  <a:cubicBezTo>
                    <a:pt x="11200" y="9593"/>
                    <a:pt x="1640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1390841" y="4225924"/>
              <a:ext cx="82551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152"/>
                    <a:pt x="14954" y="2304"/>
                    <a:pt x="11354" y="5904"/>
                  </a:cubicBezTo>
                  <a:cubicBezTo>
                    <a:pt x="7754" y="9504"/>
                    <a:pt x="3877" y="15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1352741" y="4054474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4800"/>
                    <a:pt x="6300" y="9600"/>
                    <a:pt x="9900" y="13200"/>
                  </a:cubicBezTo>
                  <a:cubicBezTo>
                    <a:pt x="13500" y="16800"/>
                    <a:pt x="175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1346391" y="4054475"/>
              <a:ext cx="6032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618"/>
                    <a:pt x="13263" y="5236"/>
                    <a:pt x="9663" y="8836"/>
                  </a:cubicBezTo>
                  <a:cubicBezTo>
                    <a:pt x="6063" y="12436"/>
                    <a:pt x="3032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651191" y="3670300"/>
              <a:ext cx="41276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1653640" y="3676649"/>
              <a:ext cx="6422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9400" y="0"/>
                    <a:pt x="17658" y="0"/>
                    <a:pt x="14000" y="2880"/>
                  </a:cubicBezTo>
                  <a:cubicBezTo>
                    <a:pt x="10342" y="5760"/>
                    <a:pt x="4768" y="11520"/>
                    <a:pt x="2155" y="15120"/>
                  </a:cubicBezTo>
                  <a:cubicBezTo>
                    <a:pt x="-458" y="18720"/>
                    <a:pt x="-110" y="20160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1670241" y="3838574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1662989" y="3835159"/>
              <a:ext cx="67578" cy="7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71" fill="norm" stroke="1" extrusionOk="0">
                  <a:moveTo>
                    <a:pt x="21219" y="2730"/>
                  </a:moveTo>
                  <a:cubicBezTo>
                    <a:pt x="20222" y="1546"/>
                    <a:pt x="19225" y="363"/>
                    <a:pt x="17231" y="67"/>
                  </a:cubicBezTo>
                  <a:cubicBezTo>
                    <a:pt x="15237" y="-229"/>
                    <a:pt x="12247" y="363"/>
                    <a:pt x="9090" y="3618"/>
                  </a:cubicBezTo>
                  <a:cubicBezTo>
                    <a:pt x="5933" y="6872"/>
                    <a:pt x="2610" y="12790"/>
                    <a:pt x="1114" y="16193"/>
                  </a:cubicBezTo>
                  <a:cubicBezTo>
                    <a:pt x="-381" y="19596"/>
                    <a:pt x="-49" y="20483"/>
                    <a:pt x="284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1692466" y="4083050"/>
              <a:ext cx="50801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4168"/>
                    <a:pt x="2700" y="8337"/>
                    <a:pt x="6300" y="11937"/>
                  </a:cubicBezTo>
                  <a:cubicBezTo>
                    <a:pt x="9900" y="15537"/>
                    <a:pt x="1575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699700" y="4098238"/>
              <a:ext cx="43567" cy="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48" fill="norm" stroke="1" extrusionOk="0">
                  <a:moveTo>
                    <a:pt x="20678" y="168"/>
                  </a:moveTo>
                  <a:cubicBezTo>
                    <a:pt x="17664" y="-92"/>
                    <a:pt x="14650" y="-352"/>
                    <a:pt x="10631" y="1860"/>
                  </a:cubicBezTo>
                  <a:cubicBezTo>
                    <a:pt x="6613" y="4072"/>
                    <a:pt x="1590" y="8756"/>
                    <a:pt x="334" y="12400"/>
                  </a:cubicBezTo>
                  <a:cubicBezTo>
                    <a:pt x="-922" y="16043"/>
                    <a:pt x="1590" y="18646"/>
                    <a:pt x="4101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705166" y="423544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1682941" y="42418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3000"/>
                    <a:pt x="8400" y="6000"/>
                    <a:pt x="4800" y="9600"/>
                  </a:cubicBezTo>
                  <a:cubicBezTo>
                    <a:pt x="1200" y="13200"/>
                    <a:pt x="6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650816" y="44259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549216" y="4483100"/>
              <a:ext cx="44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434916" y="4616450"/>
              <a:ext cx="889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823"/>
                    <a:pt x="13371" y="1646"/>
                    <a:pt x="10286" y="2263"/>
                  </a:cubicBezTo>
                  <a:cubicBezTo>
                    <a:pt x="7200" y="2880"/>
                    <a:pt x="5143" y="3291"/>
                    <a:pt x="4114" y="4063"/>
                  </a:cubicBezTo>
                  <a:cubicBezTo>
                    <a:pt x="3086" y="4834"/>
                    <a:pt x="3086" y="5966"/>
                    <a:pt x="2314" y="7354"/>
                  </a:cubicBezTo>
                  <a:cubicBezTo>
                    <a:pt x="1543" y="8743"/>
                    <a:pt x="0" y="10389"/>
                    <a:pt x="0" y="12189"/>
                  </a:cubicBezTo>
                  <a:cubicBezTo>
                    <a:pt x="0" y="13989"/>
                    <a:pt x="1543" y="15943"/>
                    <a:pt x="3600" y="17537"/>
                  </a:cubicBezTo>
                  <a:cubicBezTo>
                    <a:pt x="5657" y="19131"/>
                    <a:pt x="8229" y="2036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468368" y="5080000"/>
              <a:ext cx="2369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400"/>
                    <a:pt x="-1447" y="6800"/>
                    <a:pt x="353" y="10400"/>
                  </a:cubicBezTo>
                  <a:cubicBezTo>
                    <a:pt x="2153" y="14000"/>
                    <a:pt x="11153" y="178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504766" y="536575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55"/>
                    <a:pt x="0" y="8509"/>
                    <a:pt x="3600" y="12109"/>
                  </a:cubicBezTo>
                  <a:cubicBezTo>
                    <a:pt x="7200" y="15709"/>
                    <a:pt x="144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597572" y="5588000"/>
              <a:ext cx="65945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79" y="0"/>
                  </a:moveTo>
                  <a:cubicBezTo>
                    <a:pt x="104" y="6646"/>
                    <a:pt x="-571" y="13292"/>
                    <a:pt x="779" y="17031"/>
                  </a:cubicBezTo>
                  <a:cubicBezTo>
                    <a:pt x="2129" y="20769"/>
                    <a:pt x="5504" y="21600"/>
                    <a:pt x="9217" y="21600"/>
                  </a:cubicBezTo>
                  <a:cubicBezTo>
                    <a:pt x="12929" y="21600"/>
                    <a:pt x="16979" y="20769"/>
                    <a:pt x="2102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784166" y="552450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863229" y="5213350"/>
              <a:ext cx="3523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21600"/>
                  </a:moveTo>
                  <a:cubicBezTo>
                    <a:pt x="11577" y="19200"/>
                    <a:pt x="3177" y="16800"/>
                    <a:pt x="777" y="13200"/>
                  </a:cubicBezTo>
                  <a:cubicBezTo>
                    <a:pt x="-1623" y="9600"/>
                    <a:pt x="1977" y="4800"/>
                    <a:pt x="5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842477" y="4813300"/>
              <a:ext cx="4329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20080" y="21600"/>
                  </a:moveTo>
                  <a:cubicBezTo>
                    <a:pt x="11244" y="18933"/>
                    <a:pt x="2407" y="16267"/>
                    <a:pt x="444" y="12667"/>
                  </a:cubicBezTo>
                  <a:cubicBezTo>
                    <a:pt x="-1520" y="9067"/>
                    <a:pt x="3389" y="4533"/>
                    <a:pt x="8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682566" y="4451350"/>
              <a:ext cx="1079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094" y="15890"/>
                    <a:pt x="10588" y="10179"/>
                    <a:pt x="6988" y="6579"/>
                  </a:cubicBezTo>
                  <a:cubicBezTo>
                    <a:pt x="3388" y="2979"/>
                    <a:pt x="1694" y="149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660466" y="41592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546166" y="429259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600"/>
                    <a:pt x="0" y="3200"/>
                    <a:pt x="0" y="6800"/>
                  </a:cubicBezTo>
                  <a:cubicBezTo>
                    <a:pt x="0" y="10400"/>
                    <a:pt x="1080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603316" y="46736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660466" y="49974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762066" y="5283200"/>
              <a:ext cx="1206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7624"/>
                  </a:moveTo>
                  <a:cubicBezTo>
                    <a:pt x="1137" y="12706"/>
                    <a:pt x="2274" y="17788"/>
                    <a:pt x="3979" y="19694"/>
                  </a:cubicBezTo>
                  <a:cubicBezTo>
                    <a:pt x="5684" y="21600"/>
                    <a:pt x="7958" y="20329"/>
                    <a:pt x="10989" y="16518"/>
                  </a:cubicBezTo>
                  <a:cubicBezTo>
                    <a:pt x="14021" y="12706"/>
                    <a:pt x="17811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013073" y="5086350"/>
              <a:ext cx="1569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8000"/>
                    <a:pt x="3818" y="14400"/>
                    <a:pt x="1118" y="10800"/>
                  </a:cubicBezTo>
                  <a:cubicBezTo>
                    <a:pt x="-1582" y="7200"/>
                    <a:pt x="1118" y="3600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016016" y="4756150"/>
              <a:ext cx="25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21600"/>
                  </a:moveTo>
                  <a:cubicBezTo>
                    <a:pt x="11670" y="19200"/>
                    <a:pt x="3363" y="16800"/>
                    <a:pt x="870" y="13200"/>
                  </a:cubicBezTo>
                  <a:cubicBezTo>
                    <a:pt x="-1622" y="9600"/>
                    <a:pt x="1701" y="4800"/>
                    <a:pt x="50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925085" y="4381500"/>
              <a:ext cx="3383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12684" y="21600"/>
                  </a:moveTo>
                  <a:cubicBezTo>
                    <a:pt x="8873" y="18450"/>
                    <a:pt x="5061" y="15300"/>
                    <a:pt x="2520" y="12600"/>
                  </a:cubicBezTo>
                  <a:cubicBezTo>
                    <a:pt x="-21" y="9900"/>
                    <a:pt x="-1292" y="7650"/>
                    <a:pt x="1884" y="5625"/>
                  </a:cubicBezTo>
                  <a:cubicBezTo>
                    <a:pt x="5061" y="3600"/>
                    <a:pt x="12684" y="1800"/>
                    <a:pt x="20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9908822" y="4216399"/>
              <a:ext cx="3739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21600"/>
                  </a:moveTo>
                  <a:cubicBezTo>
                    <a:pt x="12126" y="18900"/>
                    <a:pt x="4168" y="16200"/>
                    <a:pt x="1326" y="12600"/>
                  </a:cubicBezTo>
                  <a:cubicBezTo>
                    <a:pt x="-1516" y="9000"/>
                    <a:pt x="758" y="4500"/>
                    <a:pt x="3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9660466" y="413385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384366" y="376554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257366" y="384810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440"/>
                    <a:pt x="9257" y="2880"/>
                    <a:pt x="5657" y="6480"/>
                  </a:cubicBezTo>
                  <a:cubicBezTo>
                    <a:pt x="2057" y="10080"/>
                    <a:pt x="1029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238316" y="4089400"/>
              <a:ext cx="1961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00"/>
                    <a:pt x="17280" y="9600"/>
                    <a:pt x="19440" y="13200"/>
                  </a:cubicBezTo>
                  <a:cubicBezTo>
                    <a:pt x="21600" y="16800"/>
                    <a:pt x="17280" y="192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225616" y="4444999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273972" y="4692650"/>
              <a:ext cx="5959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0"/>
                  </a:moveTo>
                  <a:cubicBezTo>
                    <a:pt x="115" y="5760"/>
                    <a:pt x="-630" y="11520"/>
                    <a:pt x="860" y="14400"/>
                  </a:cubicBezTo>
                  <a:cubicBezTo>
                    <a:pt x="2349" y="17280"/>
                    <a:pt x="6073" y="17280"/>
                    <a:pt x="9798" y="18000"/>
                  </a:cubicBezTo>
                  <a:cubicBezTo>
                    <a:pt x="13522" y="18720"/>
                    <a:pt x="17246" y="20160"/>
                    <a:pt x="20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454216" y="475614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552551" y="4444999"/>
              <a:ext cx="2231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21600"/>
                  </a:moveTo>
                  <a:cubicBezTo>
                    <a:pt x="10884" y="16400"/>
                    <a:pt x="1066" y="11200"/>
                    <a:pt x="84" y="7600"/>
                  </a:cubicBezTo>
                  <a:cubicBezTo>
                    <a:pt x="-898" y="4000"/>
                    <a:pt x="6957" y="2000"/>
                    <a:pt x="14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555816" y="40957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509250" y="3943350"/>
              <a:ext cx="4656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20661" y="21600"/>
                  </a:moveTo>
                  <a:cubicBezTo>
                    <a:pt x="14087" y="19543"/>
                    <a:pt x="7513" y="17486"/>
                    <a:pt x="3757" y="14914"/>
                  </a:cubicBezTo>
                  <a:cubicBezTo>
                    <a:pt x="0" y="12343"/>
                    <a:pt x="-939" y="9257"/>
                    <a:pt x="939" y="6686"/>
                  </a:cubicBezTo>
                  <a:cubicBezTo>
                    <a:pt x="2818" y="4114"/>
                    <a:pt x="7513" y="2057"/>
                    <a:pt x="12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479616" y="37973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2" name="Drawing"/>
          <p:cNvGrpSpPr/>
          <p:nvPr/>
        </p:nvGrpSpPr>
        <p:grpSpPr>
          <a:xfrm>
            <a:off x="5959886" y="1574308"/>
            <a:ext cx="6982900" cy="603743"/>
            <a:chOff x="0" y="0"/>
            <a:chExt cx="6982898" cy="603741"/>
          </a:xfrm>
        </p:grpSpPr>
        <p:sp>
          <p:nvSpPr>
            <p:cNvPr id="1060" name="Line"/>
            <p:cNvSpPr/>
            <p:nvPr/>
          </p:nvSpPr>
          <p:spPr>
            <a:xfrm>
              <a:off x="28163" y="203691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600"/>
                    <a:pt x="2400" y="7200"/>
                    <a:pt x="6000" y="10800"/>
                  </a:cubicBezTo>
                  <a:cubicBezTo>
                    <a:pt x="9600" y="14400"/>
                    <a:pt x="15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0" y="133985"/>
              <a:ext cx="230923" cy="38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30" fill="norm" stroke="1" extrusionOk="0">
                  <a:moveTo>
                    <a:pt x="1384" y="9149"/>
                  </a:moveTo>
                  <a:cubicBezTo>
                    <a:pt x="815" y="6566"/>
                    <a:pt x="247" y="3984"/>
                    <a:pt x="57" y="2399"/>
                  </a:cubicBezTo>
                  <a:cubicBezTo>
                    <a:pt x="-132" y="814"/>
                    <a:pt x="57" y="227"/>
                    <a:pt x="1952" y="51"/>
                  </a:cubicBezTo>
                  <a:cubicBezTo>
                    <a:pt x="3847" y="-125"/>
                    <a:pt x="7447" y="110"/>
                    <a:pt x="11236" y="1518"/>
                  </a:cubicBezTo>
                  <a:cubicBezTo>
                    <a:pt x="15026" y="2927"/>
                    <a:pt x="19005" y="5510"/>
                    <a:pt x="20236" y="8151"/>
                  </a:cubicBezTo>
                  <a:cubicBezTo>
                    <a:pt x="21468" y="10792"/>
                    <a:pt x="19952" y="13492"/>
                    <a:pt x="17300" y="15723"/>
                  </a:cubicBezTo>
                  <a:cubicBezTo>
                    <a:pt x="14647" y="17953"/>
                    <a:pt x="10857" y="19714"/>
                    <a:pt x="8394" y="20595"/>
                  </a:cubicBezTo>
                  <a:cubicBezTo>
                    <a:pt x="5931" y="21475"/>
                    <a:pt x="4794" y="21475"/>
                    <a:pt x="4036" y="21064"/>
                  </a:cubicBezTo>
                  <a:cubicBezTo>
                    <a:pt x="3279" y="20653"/>
                    <a:pt x="2900" y="19832"/>
                    <a:pt x="3184" y="19127"/>
                  </a:cubicBezTo>
                  <a:cubicBezTo>
                    <a:pt x="3468" y="18423"/>
                    <a:pt x="4415" y="17836"/>
                    <a:pt x="5363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39313" y="31164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39313" y="36244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74063" y="59566"/>
              <a:ext cx="141501" cy="46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58" fill="norm" stroke="1" extrusionOk="0">
                  <a:moveTo>
                    <a:pt x="21235" y="1663"/>
                  </a:moveTo>
                  <a:cubicBezTo>
                    <a:pt x="18694" y="1080"/>
                    <a:pt x="16153" y="496"/>
                    <a:pt x="13929" y="204"/>
                  </a:cubicBezTo>
                  <a:cubicBezTo>
                    <a:pt x="11706" y="-88"/>
                    <a:pt x="9800" y="-88"/>
                    <a:pt x="7894" y="350"/>
                  </a:cubicBezTo>
                  <a:cubicBezTo>
                    <a:pt x="5988" y="788"/>
                    <a:pt x="4082" y="1663"/>
                    <a:pt x="4717" y="2928"/>
                  </a:cubicBezTo>
                  <a:cubicBezTo>
                    <a:pt x="5353" y="4193"/>
                    <a:pt x="8529" y="5847"/>
                    <a:pt x="10435" y="7015"/>
                  </a:cubicBezTo>
                  <a:cubicBezTo>
                    <a:pt x="12341" y="8182"/>
                    <a:pt x="12976" y="8863"/>
                    <a:pt x="12817" y="9398"/>
                  </a:cubicBezTo>
                  <a:cubicBezTo>
                    <a:pt x="12659" y="9934"/>
                    <a:pt x="11706" y="10323"/>
                    <a:pt x="10276" y="10566"/>
                  </a:cubicBezTo>
                  <a:cubicBezTo>
                    <a:pt x="8847" y="10809"/>
                    <a:pt x="6941" y="10907"/>
                    <a:pt x="5353" y="10809"/>
                  </a:cubicBezTo>
                  <a:cubicBezTo>
                    <a:pt x="3764" y="10712"/>
                    <a:pt x="2494" y="10420"/>
                    <a:pt x="2653" y="10226"/>
                  </a:cubicBezTo>
                  <a:cubicBezTo>
                    <a:pt x="2811" y="10031"/>
                    <a:pt x="4400" y="9934"/>
                    <a:pt x="5829" y="10031"/>
                  </a:cubicBezTo>
                  <a:cubicBezTo>
                    <a:pt x="7259" y="10128"/>
                    <a:pt x="8529" y="10420"/>
                    <a:pt x="9323" y="10809"/>
                  </a:cubicBezTo>
                  <a:cubicBezTo>
                    <a:pt x="10117" y="11198"/>
                    <a:pt x="10435" y="11685"/>
                    <a:pt x="9482" y="12804"/>
                  </a:cubicBezTo>
                  <a:cubicBezTo>
                    <a:pt x="8529" y="13923"/>
                    <a:pt x="6306" y="15674"/>
                    <a:pt x="4559" y="16890"/>
                  </a:cubicBezTo>
                  <a:cubicBezTo>
                    <a:pt x="2811" y="18107"/>
                    <a:pt x="1541" y="18788"/>
                    <a:pt x="747" y="19469"/>
                  </a:cubicBezTo>
                  <a:cubicBezTo>
                    <a:pt x="-47" y="20150"/>
                    <a:pt x="-365" y="20831"/>
                    <a:pt x="588" y="21171"/>
                  </a:cubicBezTo>
                  <a:cubicBezTo>
                    <a:pt x="1541" y="21512"/>
                    <a:pt x="3764" y="21512"/>
                    <a:pt x="7417" y="21366"/>
                  </a:cubicBezTo>
                  <a:cubicBezTo>
                    <a:pt x="11070" y="21220"/>
                    <a:pt x="16153" y="20928"/>
                    <a:pt x="21235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56984" y="107953"/>
              <a:ext cx="137980" cy="39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11" fill="norm" stroke="1" extrusionOk="0">
                  <a:moveTo>
                    <a:pt x="21334" y="1066"/>
                  </a:moveTo>
                  <a:cubicBezTo>
                    <a:pt x="20352" y="604"/>
                    <a:pt x="19370" y="142"/>
                    <a:pt x="18061" y="27"/>
                  </a:cubicBezTo>
                  <a:cubicBezTo>
                    <a:pt x="16752" y="-89"/>
                    <a:pt x="15116" y="142"/>
                    <a:pt x="12661" y="1297"/>
                  </a:cubicBezTo>
                  <a:cubicBezTo>
                    <a:pt x="10207" y="2452"/>
                    <a:pt x="6934" y="4531"/>
                    <a:pt x="4479" y="7188"/>
                  </a:cubicBezTo>
                  <a:cubicBezTo>
                    <a:pt x="2025" y="9845"/>
                    <a:pt x="389" y="13079"/>
                    <a:pt x="61" y="15562"/>
                  </a:cubicBezTo>
                  <a:cubicBezTo>
                    <a:pt x="-266" y="18046"/>
                    <a:pt x="716" y="19778"/>
                    <a:pt x="3170" y="20645"/>
                  </a:cubicBezTo>
                  <a:cubicBezTo>
                    <a:pt x="5625" y="21511"/>
                    <a:pt x="9552" y="21511"/>
                    <a:pt x="1347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96563" y="133841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00"/>
                    <a:pt x="4800" y="8000"/>
                    <a:pt x="8400" y="11600"/>
                  </a:cubicBezTo>
                  <a:cubicBezTo>
                    <a:pt x="12000" y="15200"/>
                    <a:pt x="16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270319" y="127491"/>
              <a:ext cx="104045" cy="34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7" fill="norm" stroke="1" extrusionOk="0">
                  <a:moveTo>
                    <a:pt x="21235" y="0"/>
                  </a:moveTo>
                  <a:cubicBezTo>
                    <a:pt x="18643" y="1185"/>
                    <a:pt x="16051" y="2371"/>
                    <a:pt x="12811" y="5268"/>
                  </a:cubicBezTo>
                  <a:cubicBezTo>
                    <a:pt x="9571" y="8166"/>
                    <a:pt x="5683" y="12776"/>
                    <a:pt x="3523" y="15410"/>
                  </a:cubicBezTo>
                  <a:cubicBezTo>
                    <a:pt x="1363" y="18044"/>
                    <a:pt x="931" y="18702"/>
                    <a:pt x="499" y="19427"/>
                  </a:cubicBezTo>
                  <a:cubicBezTo>
                    <a:pt x="67" y="20151"/>
                    <a:pt x="-365" y="20941"/>
                    <a:pt x="499" y="21271"/>
                  </a:cubicBezTo>
                  <a:cubicBezTo>
                    <a:pt x="1363" y="21600"/>
                    <a:pt x="3523" y="21468"/>
                    <a:pt x="568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393413" y="49579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602963" y="438641"/>
              <a:ext cx="6518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371"/>
                    <a:pt x="21600" y="2743"/>
                    <a:pt x="18655" y="6343"/>
                  </a:cubicBezTo>
                  <a:cubicBezTo>
                    <a:pt x="15709" y="9943"/>
                    <a:pt x="7855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815869" y="183510"/>
              <a:ext cx="149045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5" fill="norm" stroke="1" extrusionOk="0">
                  <a:moveTo>
                    <a:pt x="430" y="1338"/>
                  </a:moveTo>
                  <a:cubicBezTo>
                    <a:pt x="126" y="636"/>
                    <a:pt x="-178" y="-65"/>
                    <a:pt x="126" y="5"/>
                  </a:cubicBezTo>
                  <a:cubicBezTo>
                    <a:pt x="430" y="75"/>
                    <a:pt x="1343" y="917"/>
                    <a:pt x="3777" y="3021"/>
                  </a:cubicBezTo>
                  <a:cubicBezTo>
                    <a:pt x="6211" y="5125"/>
                    <a:pt x="10166" y="8491"/>
                    <a:pt x="13360" y="11787"/>
                  </a:cubicBezTo>
                  <a:cubicBezTo>
                    <a:pt x="16554" y="15083"/>
                    <a:pt x="18988" y="18309"/>
                    <a:pt x="2142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863313" y="127491"/>
              <a:ext cx="158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16"/>
                    <a:pt x="18720" y="232"/>
                    <a:pt x="16992" y="1452"/>
                  </a:cubicBezTo>
                  <a:cubicBezTo>
                    <a:pt x="15264" y="2671"/>
                    <a:pt x="13248" y="4994"/>
                    <a:pt x="10800" y="7839"/>
                  </a:cubicBezTo>
                  <a:cubicBezTo>
                    <a:pt x="8352" y="10684"/>
                    <a:pt x="5472" y="14052"/>
                    <a:pt x="3600" y="16432"/>
                  </a:cubicBezTo>
                  <a:cubicBezTo>
                    <a:pt x="1728" y="18813"/>
                    <a:pt x="864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047463" y="37514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180813" y="102091"/>
              <a:ext cx="68767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498" fill="norm" stroke="1" extrusionOk="0">
                  <a:moveTo>
                    <a:pt x="0" y="0"/>
                  </a:moveTo>
                  <a:cubicBezTo>
                    <a:pt x="8023" y="3620"/>
                    <a:pt x="16046" y="7240"/>
                    <a:pt x="18823" y="10559"/>
                  </a:cubicBezTo>
                  <a:cubicBezTo>
                    <a:pt x="21600" y="13877"/>
                    <a:pt x="19131" y="16894"/>
                    <a:pt x="16663" y="18704"/>
                  </a:cubicBezTo>
                  <a:cubicBezTo>
                    <a:pt x="14194" y="20514"/>
                    <a:pt x="11726" y="21117"/>
                    <a:pt x="8949" y="21359"/>
                  </a:cubicBezTo>
                  <a:cubicBezTo>
                    <a:pt x="6171" y="21600"/>
                    <a:pt x="3086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466563" y="27989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377663" y="432291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43"/>
                    <a:pt x="10800" y="10286"/>
                    <a:pt x="7200" y="13886"/>
                  </a:cubicBezTo>
                  <a:cubicBezTo>
                    <a:pt x="3600" y="17486"/>
                    <a:pt x="1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865526" y="94683"/>
              <a:ext cx="121738" cy="4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3" fill="norm" stroke="1" extrusionOk="0">
                  <a:moveTo>
                    <a:pt x="21056" y="1726"/>
                  </a:moveTo>
                  <a:cubicBezTo>
                    <a:pt x="21056" y="1169"/>
                    <a:pt x="21056" y="612"/>
                    <a:pt x="20141" y="278"/>
                  </a:cubicBezTo>
                  <a:cubicBezTo>
                    <a:pt x="19225" y="-56"/>
                    <a:pt x="17395" y="-167"/>
                    <a:pt x="15198" y="390"/>
                  </a:cubicBezTo>
                  <a:cubicBezTo>
                    <a:pt x="13002" y="946"/>
                    <a:pt x="10439" y="2171"/>
                    <a:pt x="7693" y="4287"/>
                  </a:cubicBezTo>
                  <a:cubicBezTo>
                    <a:pt x="4948" y="6402"/>
                    <a:pt x="2019" y="9408"/>
                    <a:pt x="737" y="12192"/>
                  </a:cubicBezTo>
                  <a:cubicBezTo>
                    <a:pt x="-544" y="14975"/>
                    <a:pt x="-178" y="17536"/>
                    <a:pt x="2019" y="19039"/>
                  </a:cubicBezTo>
                  <a:cubicBezTo>
                    <a:pt x="4215" y="20542"/>
                    <a:pt x="8242" y="20988"/>
                    <a:pt x="1227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031713" y="108441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095213" y="114791"/>
              <a:ext cx="114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11"/>
                    <a:pt x="14400" y="2021"/>
                    <a:pt x="11400" y="4611"/>
                  </a:cubicBezTo>
                  <a:cubicBezTo>
                    <a:pt x="8400" y="7200"/>
                    <a:pt x="6000" y="11368"/>
                    <a:pt x="4200" y="14463"/>
                  </a:cubicBezTo>
                  <a:cubicBezTo>
                    <a:pt x="2400" y="17558"/>
                    <a:pt x="1200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190463" y="336491"/>
              <a:ext cx="120651" cy="1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3922"/>
                  </a:moveTo>
                  <a:cubicBezTo>
                    <a:pt x="1137" y="2228"/>
                    <a:pt x="2274" y="534"/>
                    <a:pt x="3979" y="111"/>
                  </a:cubicBezTo>
                  <a:cubicBezTo>
                    <a:pt x="5684" y="-313"/>
                    <a:pt x="7958" y="534"/>
                    <a:pt x="9663" y="1805"/>
                  </a:cubicBezTo>
                  <a:cubicBezTo>
                    <a:pt x="11368" y="3075"/>
                    <a:pt x="12505" y="4769"/>
                    <a:pt x="12316" y="7522"/>
                  </a:cubicBezTo>
                  <a:cubicBezTo>
                    <a:pt x="12126" y="10275"/>
                    <a:pt x="10611" y="14087"/>
                    <a:pt x="8526" y="16628"/>
                  </a:cubicBezTo>
                  <a:cubicBezTo>
                    <a:pt x="6442" y="19169"/>
                    <a:pt x="3789" y="20440"/>
                    <a:pt x="3789" y="20863"/>
                  </a:cubicBezTo>
                  <a:cubicBezTo>
                    <a:pt x="3789" y="21287"/>
                    <a:pt x="6442" y="20863"/>
                    <a:pt x="9853" y="20016"/>
                  </a:cubicBezTo>
                  <a:cubicBezTo>
                    <a:pt x="13263" y="19169"/>
                    <a:pt x="17432" y="17899"/>
                    <a:pt x="21600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349213" y="451341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507963" y="178291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1714"/>
                    <a:pt x="2541" y="3429"/>
                    <a:pt x="5929" y="6514"/>
                  </a:cubicBezTo>
                  <a:cubicBezTo>
                    <a:pt x="9318" y="9600"/>
                    <a:pt x="14824" y="14057"/>
                    <a:pt x="17788" y="16800"/>
                  </a:cubicBezTo>
                  <a:cubicBezTo>
                    <a:pt x="20753" y="19543"/>
                    <a:pt x="2117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539713" y="178291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60"/>
                    <a:pt x="14400" y="5120"/>
                    <a:pt x="10800" y="8720"/>
                  </a:cubicBezTo>
                  <a:cubicBezTo>
                    <a:pt x="7200" y="12320"/>
                    <a:pt x="3600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660363" y="363449"/>
              <a:ext cx="107951" cy="11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231"/>
                  </a:moveTo>
                  <a:cubicBezTo>
                    <a:pt x="1694" y="2094"/>
                    <a:pt x="3388" y="957"/>
                    <a:pt x="5294" y="388"/>
                  </a:cubicBezTo>
                  <a:cubicBezTo>
                    <a:pt x="7200" y="-180"/>
                    <a:pt x="9318" y="-180"/>
                    <a:pt x="10588" y="767"/>
                  </a:cubicBezTo>
                  <a:cubicBezTo>
                    <a:pt x="11859" y="1715"/>
                    <a:pt x="12282" y="3609"/>
                    <a:pt x="11224" y="6262"/>
                  </a:cubicBezTo>
                  <a:cubicBezTo>
                    <a:pt x="10165" y="8915"/>
                    <a:pt x="7624" y="12325"/>
                    <a:pt x="5718" y="14978"/>
                  </a:cubicBezTo>
                  <a:cubicBezTo>
                    <a:pt x="3812" y="17631"/>
                    <a:pt x="2541" y="19525"/>
                    <a:pt x="3176" y="20473"/>
                  </a:cubicBezTo>
                  <a:cubicBezTo>
                    <a:pt x="3812" y="21420"/>
                    <a:pt x="6353" y="21420"/>
                    <a:pt x="9741" y="20662"/>
                  </a:cubicBezTo>
                  <a:cubicBezTo>
                    <a:pt x="13129" y="19904"/>
                    <a:pt x="17365" y="18388"/>
                    <a:pt x="21600" y="1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857213" y="108441"/>
              <a:ext cx="9313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82" y="0"/>
                  </a:moveTo>
                  <a:cubicBezTo>
                    <a:pt x="16691" y="3491"/>
                    <a:pt x="21600" y="6982"/>
                    <a:pt x="21600" y="10255"/>
                  </a:cubicBezTo>
                  <a:cubicBezTo>
                    <a:pt x="21600" y="13527"/>
                    <a:pt x="16691" y="16582"/>
                    <a:pt x="13500" y="18436"/>
                  </a:cubicBezTo>
                  <a:cubicBezTo>
                    <a:pt x="10309" y="20291"/>
                    <a:pt x="8836" y="20945"/>
                    <a:pt x="6873" y="21273"/>
                  </a:cubicBezTo>
                  <a:cubicBezTo>
                    <a:pt x="4909" y="21600"/>
                    <a:pt x="245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041363" y="33069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952463" y="470391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358863" y="444991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727163" y="44499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930363" y="42594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247863" y="2925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146263" y="470391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589772" y="103042"/>
              <a:ext cx="108942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46" fill="norm" stroke="1" extrusionOk="0">
                  <a:moveTo>
                    <a:pt x="20976" y="1026"/>
                  </a:moveTo>
                  <a:cubicBezTo>
                    <a:pt x="19753" y="546"/>
                    <a:pt x="18531" y="66"/>
                    <a:pt x="16901" y="6"/>
                  </a:cubicBezTo>
                  <a:cubicBezTo>
                    <a:pt x="15270" y="-54"/>
                    <a:pt x="13233" y="306"/>
                    <a:pt x="10380" y="2106"/>
                  </a:cubicBezTo>
                  <a:cubicBezTo>
                    <a:pt x="7527" y="3906"/>
                    <a:pt x="3859" y="7146"/>
                    <a:pt x="1821" y="10026"/>
                  </a:cubicBezTo>
                  <a:cubicBezTo>
                    <a:pt x="-216" y="12906"/>
                    <a:pt x="-624" y="15426"/>
                    <a:pt x="1006" y="17286"/>
                  </a:cubicBezTo>
                  <a:cubicBezTo>
                    <a:pt x="2636" y="19146"/>
                    <a:pt x="6304" y="20346"/>
                    <a:pt x="9972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773230" y="89391"/>
              <a:ext cx="1413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188" y="0"/>
                  </a:moveTo>
                  <a:cubicBezTo>
                    <a:pt x="249" y="1125"/>
                    <a:pt x="-690" y="2250"/>
                    <a:pt x="719" y="4837"/>
                  </a:cubicBezTo>
                  <a:cubicBezTo>
                    <a:pt x="2127" y="7425"/>
                    <a:pt x="5884" y="11475"/>
                    <a:pt x="9640" y="14512"/>
                  </a:cubicBezTo>
                  <a:cubicBezTo>
                    <a:pt x="13397" y="17550"/>
                    <a:pt x="17153" y="19575"/>
                    <a:pt x="20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857463" y="133841"/>
              <a:ext cx="120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31"/>
                    <a:pt x="17811" y="262"/>
                    <a:pt x="15726" y="1113"/>
                  </a:cubicBezTo>
                  <a:cubicBezTo>
                    <a:pt x="13642" y="1964"/>
                    <a:pt x="11368" y="3535"/>
                    <a:pt x="8716" y="6284"/>
                  </a:cubicBezTo>
                  <a:cubicBezTo>
                    <a:pt x="6063" y="9033"/>
                    <a:pt x="3032" y="12960"/>
                    <a:pt x="1516" y="15709"/>
                  </a:cubicBezTo>
                  <a:cubicBezTo>
                    <a:pt x="0" y="18458"/>
                    <a:pt x="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959658" y="332172"/>
              <a:ext cx="108573" cy="15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17" fill="norm" stroke="1" extrusionOk="0">
                  <a:moveTo>
                    <a:pt x="2375" y="7475"/>
                  </a:moveTo>
                  <a:cubicBezTo>
                    <a:pt x="1960" y="8896"/>
                    <a:pt x="1545" y="10317"/>
                    <a:pt x="1129" y="12164"/>
                  </a:cubicBezTo>
                  <a:cubicBezTo>
                    <a:pt x="714" y="14012"/>
                    <a:pt x="298" y="16285"/>
                    <a:pt x="91" y="16712"/>
                  </a:cubicBezTo>
                  <a:cubicBezTo>
                    <a:pt x="-117" y="17138"/>
                    <a:pt x="-117" y="15717"/>
                    <a:pt x="1752" y="12733"/>
                  </a:cubicBezTo>
                  <a:cubicBezTo>
                    <a:pt x="3621" y="9749"/>
                    <a:pt x="7360" y="5201"/>
                    <a:pt x="10683" y="2643"/>
                  </a:cubicBezTo>
                  <a:cubicBezTo>
                    <a:pt x="14006" y="85"/>
                    <a:pt x="16914" y="-483"/>
                    <a:pt x="18783" y="370"/>
                  </a:cubicBezTo>
                  <a:cubicBezTo>
                    <a:pt x="20652" y="1222"/>
                    <a:pt x="21483" y="3496"/>
                    <a:pt x="21275" y="7191"/>
                  </a:cubicBezTo>
                  <a:cubicBezTo>
                    <a:pt x="21068" y="10885"/>
                    <a:pt x="19821" y="16001"/>
                    <a:pt x="18575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149563" y="495791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333713" y="171941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800"/>
                    <a:pt x="9391" y="9600"/>
                    <a:pt x="12991" y="13200"/>
                  </a:cubicBezTo>
                  <a:cubicBezTo>
                    <a:pt x="16591" y="16800"/>
                    <a:pt x="1909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59113" y="140191"/>
              <a:ext cx="177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486" y="686"/>
                  </a:cubicBezTo>
                  <a:cubicBezTo>
                    <a:pt x="15943" y="1371"/>
                    <a:pt x="14143" y="2743"/>
                    <a:pt x="11829" y="5143"/>
                  </a:cubicBezTo>
                  <a:cubicBezTo>
                    <a:pt x="9514" y="7543"/>
                    <a:pt x="6686" y="10971"/>
                    <a:pt x="4629" y="13886"/>
                  </a:cubicBezTo>
                  <a:cubicBezTo>
                    <a:pt x="2571" y="16800"/>
                    <a:pt x="128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496696" y="395909"/>
              <a:ext cx="111288" cy="1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6" fill="norm" stroke="1" extrusionOk="0">
                  <a:moveTo>
                    <a:pt x="4075" y="4086"/>
                  </a:moveTo>
                  <a:cubicBezTo>
                    <a:pt x="3260" y="5526"/>
                    <a:pt x="2445" y="6966"/>
                    <a:pt x="1630" y="8694"/>
                  </a:cubicBezTo>
                  <a:cubicBezTo>
                    <a:pt x="815" y="10422"/>
                    <a:pt x="0" y="12438"/>
                    <a:pt x="0" y="12726"/>
                  </a:cubicBezTo>
                  <a:cubicBezTo>
                    <a:pt x="0" y="13014"/>
                    <a:pt x="815" y="11574"/>
                    <a:pt x="2649" y="9414"/>
                  </a:cubicBezTo>
                  <a:cubicBezTo>
                    <a:pt x="4483" y="7254"/>
                    <a:pt x="7336" y="4374"/>
                    <a:pt x="9577" y="2502"/>
                  </a:cubicBezTo>
                  <a:cubicBezTo>
                    <a:pt x="11819" y="630"/>
                    <a:pt x="13449" y="-234"/>
                    <a:pt x="15079" y="54"/>
                  </a:cubicBezTo>
                  <a:cubicBezTo>
                    <a:pt x="16709" y="342"/>
                    <a:pt x="18340" y="1782"/>
                    <a:pt x="19562" y="4806"/>
                  </a:cubicBezTo>
                  <a:cubicBezTo>
                    <a:pt x="20785" y="7830"/>
                    <a:pt x="21600" y="12438"/>
                    <a:pt x="21396" y="15462"/>
                  </a:cubicBezTo>
                  <a:cubicBezTo>
                    <a:pt x="21192" y="18486"/>
                    <a:pt x="19970" y="19926"/>
                    <a:pt x="18747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714713" y="95741"/>
              <a:ext cx="8030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0" y="0"/>
                  </a:moveTo>
                  <a:cubicBezTo>
                    <a:pt x="2769" y="240"/>
                    <a:pt x="5538" y="480"/>
                    <a:pt x="9138" y="2340"/>
                  </a:cubicBezTo>
                  <a:cubicBezTo>
                    <a:pt x="12738" y="4200"/>
                    <a:pt x="17169" y="7680"/>
                    <a:pt x="19385" y="10440"/>
                  </a:cubicBezTo>
                  <a:cubicBezTo>
                    <a:pt x="21600" y="13200"/>
                    <a:pt x="21600" y="15240"/>
                    <a:pt x="19108" y="16980"/>
                  </a:cubicBezTo>
                  <a:cubicBezTo>
                    <a:pt x="16615" y="18720"/>
                    <a:pt x="11631" y="2016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829013" y="0"/>
              <a:ext cx="153886" cy="5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0" fill="norm" stroke="1" extrusionOk="0">
                  <a:moveTo>
                    <a:pt x="7005" y="730"/>
                  </a:moveTo>
                  <a:cubicBezTo>
                    <a:pt x="7881" y="414"/>
                    <a:pt x="8757" y="97"/>
                    <a:pt x="10070" y="18"/>
                  </a:cubicBezTo>
                  <a:cubicBezTo>
                    <a:pt x="11384" y="-61"/>
                    <a:pt x="13135" y="97"/>
                    <a:pt x="15470" y="849"/>
                  </a:cubicBezTo>
                  <a:cubicBezTo>
                    <a:pt x="17805" y="1601"/>
                    <a:pt x="20724" y="2946"/>
                    <a:pt x="21162" y="4251"/>
                  </a:cubicBezTo>
                  <a:cubicBezTo>
                    <a:pt x="21600" y="5557"/>
                    <a:pt x="19557" y="6823"/>
                    <a:pt x="16346" y="7970"/>
                  </a:cubicBezTo>
                  <a:cubicBezTo>
                    <a:pt x="13135" y="9117"/>
                    <a:pt x="8757" y="10146"/>
                    <a:pt x="6568" y="10897"/>
                  </a:cubicBezTo>
                  <a:cubicBezTo>
                    <a:pt x="4378" y="11649"/>
                    <a:pt x="4378" y="12124"/>
                    <a:pt x="6130" y="12915"/>
                  </a:cubicBezTo>
                  <a:cubicBezTo>
                    <a:pt x="7881" y="13706"/>
                    <a:pt x="11384" y="14814"/>
                    <a:pt x="13865" y="15763"/>
                  </a:cubicBezTo>
                  <a:cubicBezTo>
                    <a:pt x="16346" y="16713"/>
                    <a:pt x="17805" y="17504"/>
                    <a:pt x="18535" y="18137"/>
                  </a:cubicBezTo>
                  <a:cubicBezTo>
                    <a:pt x="19265" y="18770"/>
                    <a:pt x="19265" y="19244"/>
                    <a:pt x="17805" y="19759"/>
                  </a:cubicBezTo>
                  <a:cubicBezTo>
                    <a:pt x="16346" y="20273"/>
                    <a:pt x="13427" y="20827"/>
                    <a:pt x="11092" y="21143"/>
                  </a:cubicBezTo>
                  <a:cubicBezTo>
                    <a:pt x="8757" y="21460"/>
                    <a:pt x="7005" y="21539"/>
                    <a:pt x="5254" y="21302"/>
                  </a:cubicBezTo>
                  <a:cubicBezTo>
                    <a:pt x="3503" y="21064"/>
                    <a:pt x="1751" y="20510"/>
                    <a:pt x="0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3" name="Drawing"/>
          <p:cNvGrpSpPr/>
          <p:nvPr/>
        </p:nvGrpSpPr>
        <p:grpSpPr>
          <a:xfrm>
            <a:off x="6889750" y="1485899"/>
            <a:ext cx="5600700" cy="7479596"/>
            <a:chOff x="0" y="0"/>
            <a:chExt cx="5600700" cy="7479594"/>
          </a:xfrm>
        </p:grpSpPr>
        <p:sp>
          <p:nvSpPr>
            <p:cNvPr id="1104" name="Line"/>
            <p:cNvSpPr/>
            <p:nvPr/>
          </p:nvSpPr>
          <p:spPr>
            <a:xfrm>
              <a:off x="609600" y="139700"/>
              <a:ext cx="260350" cy="375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3" y="49"/>
                    <a:pt x="20546" y="97"/>
                    <a:pt x="20371" y="207"/>
                  </a:cubicBezTo>
                  <a:cubicBezTo>
                    <a:pt x="20195" y="316"/>
                    <a:pt x="20371" y="486"/>
                    <a:pt x="20546" y="803"/>
                  </a:cubicBezTo>
                  <a:cubicBezTo>
                    <a:pt x="20722" y="1119"/>
                    <a:pt x="20898" y="1581"/>
                    <a:pt x="20810" y="2007"/>
                  </a:cubicBezTo>
                  <a:cubicBezTo>
                    <a:pt x="20722" y="2432"/>
                    <a:pt x="20371" y="2822"/>
                    <a:pt x="19844" y="3253"/>
                  </a:cubicBezTo>
                  <a:cubicBezTo>
                    <a:pt x="19317" y="3685"/>
                    <a:pt x="18615" y="4159"/>
                    <a:pt x="18000" y="4616"/>
                  </a:cubicBezTo>
                  <a:cubicBezTo>
                    <a:pt x="17385" y="5072"/>
                    <a:pt x="16859" y="5509"/>
                    <a:pt x="16332" y="5966"/>
                  </a:cubicBezTo>
                  <a:cubicBezTo>
                    <a:pt x="15805" y="6422"/>
                    <a:pt x="15278" y="6896"/>
                    <a:pt x="14751" y="7382"/>
                  </a:cubicBezTo>
                  <a:cubicBezTo>
                    <a:pt x="14224" y="7869"/>
                    <a:pt x="13698" y="8368"/>
                    <a:pt x="13171" y="8872"/>
                  </a:cubicBezTo>
                  <a:cubicBezTo>
                    <a:pt x="12644" y="9377"/>
                    <a:pt x="12117" y="9888"/>
                    <a:pt x="11590" y="10405"/>
                  </a:cubicBezTo>
                  <a:cubicBezTo>
                    <a:pt x="11063" y="10922"/>
                    <a:pt x="10537" y="11445"/>
                    <a:pt x="10185" y="11955"/>
                  </a:cubicBezTo>
                  <a:cubicBezTo>
                    <a:pt x="9834" y="12466"/>
                    <a:pt x="9659" y="12965"/>
                    <a:pt x="9483" y="13470"/>
                  </a:cubicBezTo>
                  <a:cubicBezTo>
                    <a:pt x="9307" y="13974"/>
                    <a:pt x="9132" y="14485"/>
                    <a:pt x="8868" y="14996"/>
                  </a:cubicBezTo>
                  <a:cubicBezTo>
                    <a:pt x="8605" y="15507"/>
                    <a:pt x="8254" y="16018"/>
                    <a:pt x="7727" y="16498"/>
                  </a:cubicBezTo>
                  <a:cubicBezTo>
                    <a:pt x="7200" y="16978"/>
                    <a:pt x="6498" y="17428"/>
                    <a:pt x="5707" y="17909"/>
                  </a:cubicBezTo>
                  <a:cubicBezTo>
                    <a:pt x="4917" y="18389"/>
                    <a:pt x="4039" y="18900"/>
                    <a:pt x="3249" y="19344"/>
                  </a:cubicBezTo>
                  <a:cubicBezTo>
                    <a:pt x="2459" y="19788"/>
                    <a:pt x="1756" y="20165"/>
                    <a:pt x="1229" y="20530"/>
                  </a:cubicBezTo>
                  <a:cubicBezTo>
                    <a:pt x="702" y="20895"/>
                    <a:pt x="351" y="21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5400" y="3536949"/>
              <a:ext cx="5575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" y="21273"/>
                    <a:pt x="443" y="20945"/>
                    <a:pt x="689" y="20455"/>
                  </a:cubicBezTo>
                  <a:cubicBezTo>
                    <a:pt x="935" y="19964"/>
                    <a:pt x="1205" y="19309"/>
                    <a:pt x="1513" y="18655"/>
                  </a:cubicBezTo>
                  <a:cubicBezTo>
                    <a:pt x="1821" y="18000"/>
                    <a:pt x="2165" y="17345"/>
                    <a:pt x="2501" y="16527"/>
                  </a:cubicBezTo>
                  <a:cubicBezTo>
                    <a:pt x="2837" y="15709"/>
                    <a:pt x="3165" y="14727"/>
                    <a:pt x="3452" y="13909"/>
                  </a:cubicBezTo>
                  <a:cubicBezTo>
                    <a:pt x="3739" y="13091"/>
                    <a:pt x="3985" y="12436"/>
                    <a:pt x="4260" y="11618"/>
                  </a:cubicBezTo>
                  <a:cubicBezTo>
                    <a:pt x="4535" y="10800"/>
                    <a:pt x="4838" y="9818"/>
                    <a:pt x="5146" y="9000"/>
                  </a:cubicBezTo>
                  <a:cubicBezTo>
                    <a:pt x="5453" y="8182"/>
                    <a:pt x="5765" y="7527"/>
                    <a:pt x="6089" y="6709"/>
                  </a:cubicBezTo>
                  <a:cubicBezTo>
                    <a:pt x="6413" y="5891"/>
                    <a:pt x="6749" y="4909"/>
                    <a:pt x="7093" y="4255"/>
                  </a:cubicBezTo>
                  <a:cubicBezTo>
                    <a:pt x="7438" y="3600"/>
                    <a:pt x="7790" y="3273"/>
                    <a:pt x="8065" y="2945"/>
                  </a:cubicBezTo>
                  <a:cubicBezTo>
                    <a:pt x="8340" y="2618"/>
                    <a:pt x="8537" y="2291"/>
                    <a:pt x="8729" y="2127"/>
                  </a:cubicBezTo>
                  <a:cubicBezTo>
                    <a:pt x="8922" y="1964"/>
                    <a:pt x="9111" y="1964"/>
                    <a:pt x="9303" y="1800"/>
                  </a:cubicBezTo>
                  <a:cubicBezTo>
                    <a:pt x="9496" y="1636"/>
                    <a:pt x="9693" y="1309"/>
                    <a:pt x="9882" y="1145"/>
                  </a:cubicBezTo>
                  <a:cubicBezTo>
                    <a:pt x="10070" y="982"/>
                    <a:pt x="10251" y="982"/>
                    <a:pt x="10456" y="982"/>
                  </a:cubicBezTo>
                  <a:cubicBezTo>
                    <a:pt x="10661" y="982"/>
                    <a:pt x="10890" y="982"/>
                    <a:pt x="11091" y="818"/>
                  </a:cubicBezTo>
                  <a:cubicBezTo>
                    <a:pt x="11292" y="655"/>
                    <a:pt x="11464" y="327"/>
                    <a:pt x="11657" y="164"/>
                  </a:cubicBezTo>
                  <a:cubicBezTo>
                    <a:pt x="11850" y="0"/>
                    <a:pt x="12063" y="0"/>
                    <a:pt x="12260" y="0"/>
                  </a:cubicBezTo>
                  <a:cubicBezTo>
                    <a:pt x="12456" y="0"/>
                    <a:pt x="12637" y="0"/>
                    <a:pt x="12842" y="0"/>
                  </a:cubicBezTo>
                  <a:cubicBezTo>
                    <a:pt x="13047" y="0"/>
                    <a:pt x="13277" y="0"/>
                    <a:pt x="13477" y="0"/>
                  </a:cubicBezTo>
                  <a:cubicBezTo>
                    <a:pt x="13678" y="0"/>
                    <a:pt x="13851" y="0"/>
                    <a:pt x="14047" y="0"/>
                  </a:cubicBezTo>
                  <a:cubicBezTo>
                    <a:pt x="14244" y="0"/>
                    <a:pt x="14466" y="0"/>
                    <a:pt x="14658" y="0"/>
                  </a:cubicBezTo>
                  <a:cubicBezTo>
                    <a:pt x="14851" y="0"/>
                    <a:pt x="15015" y="0"/>
                    <a:pt x="15195" y="164"/>
                  </a:cubicBezTo>
                  <a:cubicBezTo>
                    <a:pt x="15376" y="327"/>
                    <a:pt x="15573" y="655"/>
                    <a:pt x="15765" y="818"/>
                  </a:cubicBezTo>
                  <a:cubicBezTo>
                    <a:pt x="15958" y="982"/>
                    <a:pt x="16147" y="982"/>
                    <a:pt x="16417" y="1309"/>
                  </a:cubicBezTo>
                  <a:cubicBezTo>
                    <a:pt x="16688" y="1636"/>
                    <a:pt x="17041" y="2291"/>
                    <a:pt x="17381" y="2782"/>
                  </a:cubicBezTo>
                  <a:cubicBezTo>
                    <a:pt x="17721" y="3273"/>
                    <a:pt x="18049" y="3600"/>
                    <a:pt x="18353" y="4091"/>
                  </a:cubicBezTo>
                  <a:cubicBezTo>
                    <a:pt x="18656" y="4582"/>
                    <a:pt x="18935" y="5236"/>
                    <a:pt x="19312" y="6218"/>
                  </a:cubicBezTo>
                  <a:cubicBezTo>
                    <a:pt x="19689" y="7200"/>
                    <a:pt x="20165" y="8509"/>
                    <a:pt x="20563" y="9818"/>
                  </a:cubicBezTo>
                  <a:cubicBezTo>
                    <a:pt x="20960" y="11127"/>
                    <a:pt x="21280" y="12436"/>
                    <a:pt x="2160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93750" y="1708149"/>
              <a:ext cx="3263900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" y="21276"/>
                    <a:pt x="784" y="20952"/>
                    <a:pt x="1212" y="20538"/>
                  </a:cubicBezTo>
                  <a:cubicBezTo>
                    <a:pt x="1639" y="20124"/>
                    <a:pt x="2101" y="19620"/>
                    <a:pt x="2535" y="19170"/>
                  </a:cubicBezTo>
                  <a:cubicBezTo>
                    <a:pt x="2970" y="18720"/>
                    <a:pt x="3376" y="18324"/>
                    <a:pt x="3824" y="17874"/>
                  </a:cubicBezTo>
                  <a:cubicBezTo>
                    <a:pt x="4272" y="17424"/>
                    <a:pt x="4763" y="16920"/>
                    <a:pt x="5295" y="16380"/>
                  </a:cubicBezTo>
                  <a:cubicBezTo>
                    <a:pt x="5827" y="15840"/>
                    <a:pt x="6402" y="15264"/>
                    <a:pt x="6892" y="14778"/>
                  </a:cubicBezTo>
                  <a:cubicBezTo>
                    <a:pt x="7382" y="14292"/>
                    <a:pt x="7788" y="13896"/>
                    <a:pt x="8223" y="13482"/>
                  </a:cubicBezTo>
                  <a:cubicBezTo>
                    <a:pt x="8657" y="13068"/>
                    <a:pt x="9119" y="12636"/>
                    <a:pt x="9574" y="12204"/>
                  </a:cubicBezTo>
                  <a:cubicBezTo>
                    <a:pt x="10030" y="11772"/>
                    <a:pt x="10478" y="11340"/>
                    <a:pt x="10961" y="10872"/>
                  </a:cubicBezTo>
                  <a:cubicBezTo>
                    <a:pt x="11444" y="10404"/>
                    <a:pt x="11963" y="9900"/>
                    <a:pt x="12467" y="9414"/>
                  </a:cubicBezTo>
                  <a:cubicBezTo>
                    <a:pt x="12971" y="8928"/>
                    <a:pt x="13461" y="8460"/>
                    <a:pt x="13938" y="8010"/>
                  </a:cubicBezTo>
                  <a:cubicBezTo>
                    <a:pt x="14414" y="7560"/>
                    <a:pt x="14876" y="7128"/>
                    <a:pt x="15339" y="6696"/>
                  </a:cubicBezTo>
                  <a:cubicBezTo>
                    <a:pt x="15801" y="6264"/>
                    <a:pt x="16263" y="5832"/>
                    <a:pt x="16704" y="5436"/>
                  </a:cubicBezTo>
                  <a:cubicBezTo>
                    <a:pt x="17146" y="5040"/>
                    <a:pt x="17566" y="4680"/>
                    <a:pt x="18028" y="4248"/>
                  </a:cubicBezTo>
                  <a:cubicBezTo>
                    <a:pt x="18490" y="3816"/>
                    <a:pt x="18995" y="3312"/>
                    <a:pt x="19499" y="2808"/>
                  </a:cubicBezTo>
                  <a:cubicBezTo>
                    <a:pt x="20003" y="2304"/>
                    <a:pt x="20507" y="1800"/>
                    <a:pt x="20858" y="1332"/>
                  </a:cubicBezTo>
                  <a:cubicBezTo>
                    <a:pt x="21208" y="864"/>
                    <a:pt x="21404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282700" y="3175000"/>
              <a:ext cx="120650" cy="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0"/>
                  </a:moveTo>
                  <a:cubicBezTo>
                    <a:pt x="3789" y="5184"/>
                    <a:pt x="7579" y="10368"/>
                    <a:pt x="10232" y="14256"/>
                  </a:cubicBezTo>
                  <a:cubicBezTo>
                    <a:pt x="12884" y="18144"/>
                    <a:pt x="14400" y="20736"/>
                    <a:pt x="16105" y="21168"/>
                  </a:cubicBezTo>
                  <a:cubicBezTo>
                    <a:pt x="17811" y="21600"/>
                    <a:pt x="19705" y="19872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327150" y="3161736"/>
              <a:ext cx="95250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1217"/>
                  </a:moveTo>
                  <a:cubicBezTo>
                    <a:pt x="19200" y="472"/>
                    <a:pt x="16800" y="-273"/>
                    <a:pt x="14640" y="99"/>
                  </a:cubicBezTo>
                  <a:cubicBezTo>
                    <a:pt x="12480" y="472"/>
                    <a:pt x="10560" y="1961"/>
                    <a:pt x="8160" y="5686"/>
                  </a:cubicBezTo>
                  <a:cubicBezTo>
                    <a:pt x="5760" y="9410"/>
                    <a:pt x="2880" y="15368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320800" y="297815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301750" y="2946400"/>
              <a:ext cx="889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009"/>
                    <a:pt x="8229" y="10017"/>
                    <a:pt x="4629" y="13617"/>
                  </a:cubicBezTo>
                  <a:cubicBezTo>
                    <a:pt x="1029" y="17217"/>
                    <a:pt x="514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282700" y="2635249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282700" y="2616199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00"/>
                    <a:pt x="11314" y="4800"/>
                    <a:pt x="7714" y="8400"/>
                  </a:cubicBezTo>
                  <a:cubicBezTo>
                    <a:pt x="4114" y="12000"/>
                    <a:pt x="205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263650" y="2368550"/>
              <a:ext cx="952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231900" y="2343150"/>
              <a:ext cx="1143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336800" y="2774950"/>
              <a:ext cx="1143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20"/>
                    <a:pt x="4800" y="8640"/>
                    <a:pt x="8400" y="12240"/>
                  </a:cubicBezTo>
                  <a:cubicBezTo>
                    <a:pt x="12000" y="15840"/>
                    <a:pt x="16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368550" y="2762250"/>
              <a:ext cx="1016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520"/>
                    <a:pt x="12600" y="5040"/>
                    <a:pt x="9000" y="8640"/>
                  </a:cubicBezTo>
                  <a:cubicBezTo>
                    <a:pt x="5400" y="12240"/>
                    <a:pt x="270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343150" y="2609850"/>
              <a:ext cx="1270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355850" y="2565400"/>
              <a:ext cx="952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31"/>
                    <a:pt x="10080" y="8862"/>
                    <a:pt x="6480" y="12462"/>
                  </a:cubicBezTo>
                  <a:cubicBezTo>
                    <a:pt x="2880" y="16062"/>
                    <a:pt x="144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317750" y="2241550"/>
              <a:ext cx="107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694" y="2160"/>
                    <a:pt x="3388" y="0"/>
                    <a:pt x="5082" y="0"/>
                  </a:cubicBezTo>
                  <a:cubicBezTo>
                    <a:pt x="6776" y="0"/>
                    <a:pt x="8471" y="2160"/>
                    <a:pt x="11224" y="6120"/>
                  </a:cubicBezTo>
                  <a:cubicBezTo>
                    <a:pt x="13976" y="10080"/>
                    <a:pt x="17788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362200" y="2220055"/>
              <a:ext cx="82550" cy="10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499"/>
                  </a:moveTo>
                  <a:cubicBezTo>
                    <a:pt x="18831" y="67"/>
                    <a:pt x="16062" y="-365"/>
                    <a:pt x="13569" y="499"/>
                  </a:cubicBezTo>
                  <a:cubicBezTo>
                    <a:pt x="11077" y="1363"/>
                    <a:pt x="8862" y="3523"/>
                    <a:pt x="6646" y="7195"/>
                  </a:cubicBezTo>
                  <a:cubicBezTo>
                    <a:pt x="4431" y="10867"/>
                    <a:pt x="2215" y="16051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324099" y="2063749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317750" y="2038350"/>
              <a:ext cx="889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78"/>
                    <a:pt x="13371" y="3757"/>
                    <a:pt x="9771" y="7357"/>
                  </a:cubicBezTo>
                  <a:cubicBezTo>
                    <a:pt x="6171" y="10957"/>
                    <a:pt x="3086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305050" y="1943100"/>
              <a:ext cx="1079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285999" y="1873250"/>
              <a:ext cx="952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473450" y="22606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479800" y="2257336"/>
              <a:ext cx="107950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4554"/>
                  </a:moveTo>
                  <a:cubicBezTo>
                    <a:pt x="19482" y="2394"/>
                    <a:pt x="17365" y="234"/>
                    <a:pt x="15459" y="18"/>
                  </a:cubicBezTo>
                  <a:cubicBezTo>
                    <a:pt x="13553" y="-198"/>
                    <a:pt x="11859" y="1530"/>
                    <a:pt x="9318" y="5418"/>
                  </a:cubicBezTo>
                  <a:cubicBezTo>
                    <a:pt x="6776" y="9306"/>
                    <a:pt x="3388" y="15354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473450" y="2076450"/>
              <a:ext cx="889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473449" y="206375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700"/>
                    <a:pt x="8100" y="11400"/>
                    <a:pt x="4500" y="15000"/>
                  </a:cubicBezTo>
                  <a:cubicBezTo>
                    <a:pt x="900" y="18600"/>
                    <a:pt x="45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416300" y="1771650"/>
              <a:ext cx="952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29"/>
                    <a:pt x="9600" y="11859"/>
                    <a:pt x="13200" y="15459"/>
                  </a:cubicBezTo>
                  <a:cubicBezTo>
                    <a:pt x="16800" y="19059"/>
                    <a:pt x="192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416300" y="17780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2965"/>
                    <a:pt x="10588" y="5929"/>
                    <a:pt x="6988" y="9529"/>
                  </a:cubicBezTo>
                  <a:cubicBezTo>
                    <a:pt x="3388" y="13129"/>
                    <a:pt x="1694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403599" y="15811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403599" y="15621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390900" y="137160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378200" y="1396999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236"/>
                    <a:pt x="8894" y="10473"/>
                    <a:pt x="5294" y="14073"/>
                  </a:cubicBezTo>
                  <a:cubicBezTo>
                    <a:pt x="1694" y="17673"/>
                    <a:pt x="847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0" y="1879600"/>
              <a:ext cx="1841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9008"/>
                    <a:pt x="2979" y="16416"/>
                    <a:pt x="5959" y="13824"/>
                  </a:cubicBezTo>
                  <a:cubicBezTo>
                    <a:pt x="8938" y="11232"/>
                    <a:pt x="13407" y="8640"/>
                    <a:pt x="16262" y="6336"/>
                  </a:cubicBezTo>
                  <a:cubicBezTo>
                    <a:pt x="19117" y="4032"/>
                    <a:pt x="20359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233" y="1816100"/>
              <a:ext cx="427618" cy="11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00" fill="norm" stroke="1" extrusionOk="0">
                  <a:moveTo>
                    <a:pt x="1064" y="0"/>
                  </a:moveTo>
                  <a:cubicBezTo>
                    <a:pt x="532" y="1200"/>
                    <a:pt x="0" y="2400"/>
                    <a:pt x="0" y="3400"/>
                  </a:cubicBezTo>
                  <a:cubicBezTo>
                    <a:pt x="0" y="4400"/>
                    <a:pt x="532" y="5200"/>
                    <a:pt x="2394" y="7000"/>
                  </a:cubicBezTo>
                  <a:cubicBezTo>
                    <a:pt x="4256" y="8800"/>
                    <a:pt x="7448" y="11600"/>
                    <a:pt x="10640" y="14200"/>
                  </a:cubicBezTo>
                  <a:cubicBezTo>
                    <a:pt x="13833" y="16800"/>
                    <a:pt x="17025" y="19200"/>
                    <a:pt x="18887" y="20400"/>
                  </a:cubicBezTo>
                  <a:cubicBezTo>
                    <a:pt x="20749" y="21600"/>
                    <a:pt x="21281" y="21600"/>
                    <a:pt x="21440" y="20400"/>
                  </a:cubicBezTo>
                  <a:cubicBezTo>
                    <a:pt x="21600" y="19200"/>
                    <a:pt x="21387" y="16800"/>
                    <a:pt x="2117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54000" y="1314449"/>
              <a:ext cx="57150" cy="41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20498"/>
                  </a:moveTo>
                  <a:cubicBezTo>
                    <a:pt x="21600" y="21049"/>
                    <a:pt x="21600" y="21600"/>
                    <a:pt x="20800" y="21545"/>
                  </a:cubicBezTo>
                  <a:cubicBezTo>
                    <a:pt x="20000" y="21490"/>
                    <a:pt x="18400" y="20829"/>
                    <a:pt x="16000" y="18680"/>
                  </a:cubicBezTo>
                  <a:cubicBezTo>
                    <a:pt x="13600" y="16531"/>
                    <a:pt x="10400" y="12894"/>
                    <a:pt x="7600" y="9533"/>
                  </a:cubicBezTo>
                  <a:cubicBezTo>
                    <a:pt x="4800" y="6171"/>
                    <a:pt x="2400" y="30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76577" y="1242433"/>
              <a:ext cx="185374" cy="10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168" fill="norm" stroke="1" extrusionOk="0">
                  <a:moveTo>
                    <a:pt x="878" y="15379"/>
                  </a:moveTo>
                  <a:cubicBezTo>
                    <a:pt x="387" y="17872"/>
                    <a:pt x="-104" y="20364"/>
                    <a:pt x="19" y="20156"/>
                  </a:cubicBezTo>
                  <a:cubicBezTo>
                    <a:pt x="141" y="19949"/>
                    <a:pt x="878" y="17041"/>
                    <a:pt x="1860" y="13718"/>
                  </a:cubicBezTo>
                  <a:cubicBezTo>
                    <a:pt x="2841" y="10395"/>
                    <a:pt x="4069" y="6656"/>
                    <a:pt x="5787" y="3749"/>
                  </a:cubicBezTo>
                  <a:cubicBezTo>
                    <a:pt x="7505" y="841"/>
                    <a:pt x="9714" y="-1236"/>
                    <a:pt x="12414" y="841"/>
                  </a:cubicBezTo>
                  <a:cubicBezTo>
                    <a:pt x="15114" y="2918"/>
                    <a:pt x="18305" y="9149"/>
                    <a:pt x="21496" y="15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184399" y="3733800"/>
              <a:ext cx="228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600" y="562"/>
                  </a:cubicBezTo>
                  <a:cubicBezTo>
                    <a:pt x="17600" y="1125"/>
                    <a:pt x="16600" y="2250"/>
                    <a:pt x="14600" y="4837"/>
                  </a:cubicBezTo>
                  <a:cubicBezTo>
                    <a:pt x="12600" y="7425"/>
                    <a:pt x="9600" y="11475"/>
                    <a:pt x="7000" y="14512"/>
                  </a:cubicBezTo>
                  <a:cubicBezTo>
                    <a:pt x="4400" y="17550"/>
                    <a:pt x="22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114550" y="3797299"/>
              <a:ext cx="196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853"/>
                    <a:pt x="6039" y="5706"/>
                    <a:pt x="9058" y="8830"/>
                  </a:cubicBezTo>
                  <a:cubicBezTo>
                    <a:pt x="12077" y="11955"/>
                    <a:pt x="15097" y="15351"/>
                    <a:pt x="17187" y="17525"/>
                  </a:cubicBezTo>
                  <a:cubicBezTo>
                    <a:pt x="19277" y="19698"/>
                    <a:pt x="20439" y="206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457449" y="3937000"/>
              <a:ext cx="654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7" y="21600"/>
                    <a:pt x="4614" y="21600"/>
                    <a:pt x="7095" y="20057"/>
                  </a:cubicBezTo>
                  <a:cubicBezTo>
                    <a:pt x="9577" y="18514"/>
                    <a:pt x="12233" y="15429"/>
                    <a:pt x="14680" y="11829"/>
                  </a:cubicBezTo>
                  <a:cubicBezTo>
                    <a:pt x="17126" y="8229"/>
                    <a:pt x="1936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009900" y="3841749"/>
              <a:ext cx="13771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8576" y="0"/>
                  </a:moveTo>
                  <a:cubicBezTo>
                    <a:pt x="6353" y="400"/>
                    <a:pt x="4129" y="800"/>
                    <a:pt x="3653" y="1500"/>
                  </a:cubicBezTo>
                  <a:cubicBezTo>
                    <a:pt x="3176" y="2200"/>
                    <a:pt x="4447" y="3200"/>
                    <a:pt x="7624" y="4800"/>
                  </a:cubicBezTo>
                  <a:cubicBezTo>
                    <a:pt x="10800" y="6400"/>
                    <a:pt x="15882" y="8600"/>
                    <a:pt x="18582" y="10400"/>
                  </a:cubicBezTo>
                  <a:cubicBezTo>
                    <a:pt x="21282" y="12200"/>
                    <a:pt x="21600" y="13600"/>
                    <a:pt x="18106" y="15400"/>
                  </a:cubicBezTo>
                  <a:cubicBezTo>
                    <a:pt x="14612" y="17200"/>
                    <a:pt x="7306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747658" y="927100"/>
              <a:ext cx="493271" cy="12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78" y="21600"/>
                  </a:moveTo>
                  <a:cubicBezTo>
                    <a:pt x="7803" y="21448"/>
                    <a:pt x="7527" y="21295"/>
                    <a:pt x="7435" y="20724"/>
                  </a:cubicBezTo>
                  <a:cubicBezTo>
                    <a:pt x="7343" y="20152"/>
                    <a:pt x="7435" y="19162"/>
                    <a:pt x="7113" y="17962"/>
                  </a:cubicBezTo>
                  <a:cubicBezTo>
                    <a:pt x="6792" y="16762"/>
                    <a:pt x="6056" y="15352"/>
                    <a:pt x="5275" y="13943"/>
                  </a:cubicBezTo>
                  <a:cubicBezTo>
                    <a:pt x="4494" y="12533"/>
                    <a:pt x="3667" y="11124"/>
                    <a:pt x="2931" y="9962"/>
                  </a:cubicBezTo>
                  <a:cubicBezTo>
                    <a:pt x="2196" y="8800"/>
                    <a:pt x="1552" y="7886"/>
                    <a:pt x="1093" y="7333"/>
                  </a:cubicBezTo>
                  <a:cubicBezTo>
                    <a:pt x="633" y="6781"/>
                    <a:pt x="358" y="6590"/>
                    <a:pt x="174" y="6400"/>
                  </a:cubicBezTo>
                  <a:cubicBezTo>
                    <a:pt x="-10" y="6210"/>
                    <a:pt x="-102" y="6019"/>
                    <a:pt x="174" y="5886"/>
                  </a:cubicBezTo>
                  <a:cubicBezTo>
                    <a:pt x="449" y="5752"/>
                    <a:pt x="1093" y="5676"/>
                    <a:pt x="2472" y="5276"/>
                  </a:cubicBezTo>
                  <a:cubicBezTo>
                    <a:pt x="3850" y="4876"/>
                    <a:pt x="5964" y="4152"/>
                    <a:pt x="8216" y="3505"/>
                  </a:cubicBezTo>
                  <a:cubicBezTo>
                    <a:pt x="10468" y="2857"/>
                    <a:pt x="12858" y="2286"/>
                    <a:pt x="14972" y="1829"/>
                  </a:cubicBezTo>
                  <a:cubicBezTo>
                    <a:pt x="17086" y="1371"/>
                    <a:pt x="18924" y="1029"/>
                    <a:pt x="20027" y="800"/>
                  </a:cubicBezTo>
                  <a:cubicBezTo>
                    <a:pt x="21130" y="571"/>
                    <a:pt x="21498" y="457"/>
                    <a:pt x="21406" y="343"/>
                  </a:cubicBezTo>
                  <a:cubicBezTo>
                    <a:pt x="21314" y="229"/>
                    <a:pt x="20763" y="114"/>
                    <a:pt x="202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181350" y="889705"/>
              <a:ext cx="121641" cy="1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05" fill="norm" stroke="1" extrusionOk="0">
                  <a:moveTo>
                    <a:pt x="0" y="789"/>
                  </a:moveTo>
                  <a:cubicBezTo>
                    <a:pt x="4027" y="197"/>
                    <a:pt x="8054" y="-395"/>
                    <a:pt x="11715" y="345"/>
                  </a:cubicBezTo>
                  <a:cubicBezTo>
                    <a:pt x="15376" y="1084"/>
                    <a:pt x="18671" y="3156"/>
                    <a:pt x="20136" y="5819"/>
                  </a:cubicBezTo>
                  <a:cubicBezTo>
                    <a:pt x="21600" y="8482"/>
                    <a:pt x="21234" y="11737"/>
                    <a:pt x="19403" y="14400"/>
                  </a:cubicBezTo>
                  <a:cubicBezTo>
                    <a:pt x="17573" y="17063"/>
                    <a:pt x="14278" y="19134"/>
                    <a:pt x="1098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499355" y="451860"/>
              <a:ext cx="195337" cy="47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4" fill="norm" stroke="1" extrusionOk="0">
                  <a:moveTo>
                    <a:pt x="6913" y="11762"/>
                  </a:moveTo>
                  <a:cubicBezTo>
                    <a:pt x="9003" y="13298"/>
                    <a:pt x="11093" y="14834"/>
                    <a:pt x="12603" y="16274"/>
                  </a:cubicBezTo>
                  <a:cubicBezTo>
                    <a:pt x="14113" y="17714"/>
                    <a:pt x="15042" y="19058"/>
                    <a:pt x="15739" y="20018"/>
                  </a:cubicBezTo>
                  <a:cubicBezTo>
                    <a:pt x="16435" y="20978"/>
                    <a:pt x="16900" y="21554"/>
                    <a:pt x="17132" y="21554"/>
                  </a:cubicBezTo>
                  <a:cubicBezTo>
                    <a:pt x="17364" y="21554"/>
                    <a:pt x="17364" y="20978"/>
                    <a:pt x="15739" y="19106"/>
                  </a:cubicBezTo>
                  <a:cubicBezTo>
                    <a:pt x="14113" y="17234"/>
                    <a:pt x="10861" y="14066"/>
                    <a:pt x="8074" y="11234"/>
                  </a:cubicBezTo>
                  <a:cubicBezTo>
                    <a:pt x="5287" y="8402"/>
                    <a:pt x="2964" y="5906"/>
                    <a:pt x="1687" y="4418"/>
                  </a:cubicBezTo>
                  <a:cubicBezTo>
                    <a:pt x="410" y="2930"/>
                    <a:pt x="177" y="2450"/>
                    <a:pt x="61" y="1970"/>
                  </a:cubicBezTo>
                  <a:cubicBezTo>
                    <a:pt x="-55" y="1490"/>
                    <a:pt x="-55" y="1010"/>
                    <a:pt x="526" y="674"/>
                  </a:cubicBezTo>
                  <a:cubicBezTo>
                    <a:pt x="1106" y="338"/>
                    <a:pt x="2268" y="146"/>
                    <a:pt x="3429" y="50"/>
                  </a:cubicBezTo>
                  <a:cubicBezTo>
                    <a:pt x="4590" y="-46"/>
                    <a:pt x="5751" y="-46"/>
                    <a:pt x="7145" y="434"/>
                  </a:cubicBezTo>
                  <a:cubicBezTo>
                    <a:pt x="8539" y="914"/>
                    <a:pt x="10164" y="1874"/>
                    <a:pt x="10977" y="2594"/>
                  </a:cubicBezTo>
                  <a:cubicBezTo>
                    <a:pt x="11790" y="3314"/>
                    <a:pt x="11790" y="3794"/>
                    <a:pt x="11442" y="4370"/>
                  </a:cubicBezTo>
                  <a:cubicBezTo>
                    <a:pt x="11093" y="4946"/>
                    <a:pt x="10397" y="5618"/>
                    <a:pt x="10629" y="5954"/>
                  </a:cubicBezTo>
                  <a:cubicBezTo>
                    <a:pt x="10861" y="6290"/>
                    <a:pt x="12022" y="6290"/>
                    <a:pt x="13184" y="6290"/>
                  </a:cubicBezTo>
                  <a:cubicBezTo>
                    <a:pt x="14345" y="6290"/>
                    <a:pt x="15506" y="6290"/>
                    <a:pt x="16551" y="6434"/>
                  </a:cubicBezTo>
                  <a:cubicBezTo>
                    <a:pt x="17597" y="6578"/>
                    <a:pt x="18526" y="6866"/>
                    <a:pt x="19339" y="7250"/>
                  </a:cubicBezTo>
                  <a:cubicBezTo>
                    <a:pt x="20151" y="7634"/>
                    <a:pt x="20848" y="8114"/>
                    <a:pt x="21197" y="8786"/>
                  </a:cubicBezTo>
                  <a:cubicBezTo>
                    <a:pt x="21545" y="9458"/>
                    <a:pt x="21545" y="10322"/>
                    <a:pt x="20964" y="10946"/>
                  </a:cubicBezTo>
                  <a:cubicBezTo>
                    <a:pt x="20384" y="11570"/>
                    <a:pt x="19222" y="11954"/>
                    <a:pt x="18177" y="12002"/>
                  </a:cubicBezTo>
                  <a:cubicBezTo>
                    <a:pt x="17132" y="12050"/>
                    <a:pt x="16203" y="11762"/>
                    <a:pt x="15739" y="11282"/>
                  </a:cubicBezTo>
                  <a:cubicBezTo>
                    <a:pt x="15274" y="10802"/>
                    <a:pt x="15274" y="10130"/>
                    <a:pt x="15855" y="9602"/>
                  </a:cubicBezTo>
                  <a:cubicBezTo>
                    <a:pt x="16435" y="9074"/>
                    <a:pt x="17597" y="8690"/>
                    <a:pt x="18758" y="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730889" y="552450"/>
              <a:ext cx="68528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186" fill="norm" stroke="1" extrusionOk="0">
                  <a:moveTo>
                    <a:pt x="10718" y="10368"/>
                  </a:moveTo>
                  <a:cubicBezTo>
                    <a:pt x="7446" y="9504"/>
                    <a:pt x="4173" y="8640"/>
                    <a:pt x="2209" y="9288"/>
                  </a:cubicBezTo>
                  <a:cubicBezTo>
                    <a:pt x="246" y="9936"/>
                    <a:pt x="-409" y="12096"/>
                    <a:pt x="246" y="14256"/>
                  </a:cubicBezTo>
                  <a:cubicBezTo>
                    <a:pt x="900" y="16416"/>
                    <a:pt x="2864" y="18576"/>
                    <a:pt x="6136" y="19872"/>
                  </a:cubicBezTo>
                  <a:cubicBezTo>
                    <a:pt x="9409" y="21168"/>
                    <a:pt x="13991" y="21600"/>
                    <a:pt x="16936" y="20736"/>
                  </a:cubicBezTo>
                  <a:cubicBezTo>
                    <a:pt x="19882" y="19872"/>
                    <a:pt x="21191" y="17712"/>
                    <a:pt x="21191" y="15552"/>
                  </a:cubicBezTo>
                  <a:cubicBezTo>
                    <a:pt x="21191" y="13392"/>
                    <a:pt x="19882" y="11232"/>
                    <a:pt x="17591" y="9720"/>
                  </a:cubicBezTo>
                  <a:cubicBezTo>
                    <a:pt x="15300" y="8208"/>
                    <a:pt x="12027" y="7344"/>
                    <a:pt x="11046" y="5832"/>
                  </a:cubicBezTo>
                  <a:cubicBezTo>
                    <a:pt x="10064" y="4320"/>
                    <a:pt x="11373" y="2160"/>
                    <a:pt x="12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829050" y="469900"/>
              <a:ext cx="127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873500" y="431800"/>
              <a:ext cx="1079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476"/>
                    <a:pt x="7624" y="8951"/>
                    <a:pt x="11224" y="12551"/>
                  </a:cubicBezTo>
                  <a:cubicBezTo>
                    <a:pt x="14824" y="16151"/>
                    <a:pt x="18212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970602" y="226883"/>
              <a:ext cx="193990" cy="5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3" fill="norm" stroke="1" extrusionOk="0">
                  <a:moveTo>
                    <a:pt x="11642" y="21493"/>
                  </a:moveTo>
                  <a:cubicBezTo>
                    <a:pt x="11410" y="19685"/>
                    <a:pt x="11178" y="17878"/>
                    <a:pt x="10016" y="15890"/>
                  </a:cubicBezTo>
                  <a:cubicBezTo>
                    <a:pt x="8855" y="13901"/>
                    <a:pt x="6765" y="11732"/>
                    <a:pt x="4907" y="9292"/>
                  </a:cubicBezTo>
                  <a:cubicBezTo>
                    <a:pt x="3049" y="6852"/>
                    <a:pt x="1423" y="4141"/>
                    <a:pt x="610" y="2469"/>
                  </a:cubicBezTo>
                  <a:cubicBezTo>
                    <a:pt x="-203" y="797"/>
                    <a:pt x="-203" y="164"/>
                    <a:pt x="610" y="29"/>
                  </a:cubicBezTo>
                  <a:cubicBezTo>
                    <a:pt x="1423" y="-107"/>
                    <a:pt x="3049" y="255"/>
                    <a:pt x="4674" y="978"/>
                  </a:cubicBezTo>
                  <a:cubicBezTo>
                    <a:pt x="6300" y="1701"/>
                    <a:pt x="7926" y="2785"/>
                    <a:pt x="8739" y="3553"/>
                  </a:cubicBezTo>
                  <a:cubicBezTo>
                    <a:pt x="9552" y="4321"/>
                    <a:pt x="9552" y="4773"/>
                    <a:pt x="10365" y="4909"/>
                  </a:cubicBezTo>
                  <a:cubicBezTo>
                    <a:pt x="11178" y="5044"/>
                    <a:pt x="12803" y="4864"/>
                    <a:pt x="14197" y="4773"/>
                  </a:cubicBezTo>
                  <a:cubicBezTo>
                    <a:pt x="15591" y="4683"/>
                    <a:pt x="16752" y="4683"/>
                    <a:pt x="17913" y="4773"/>
                  </a:cubicBezTo>
                  <a:cubicBezTo>
                    <a:pt x="19074" y="4864"/>
                    <a:pt x="20236" y="5044"/>
                    <a:pt x="20816" y="5361"/>
                  </a:cubicBezTo>
                  <a:cubicBezTo>
                    <a:pt x="21397" y="5677"/>
                    <a:pt x="21397" y="6129"/>
                    <a:pt x="21049" y="6581"/>
                  </a:cubicBezTo>
                  <a:cubicBezTo>
                    <a:pt x="20700" y="7033"/>
                    <a:pt x="20003" y="7485"/>
                    <a:pt x="18378" y="7801"/>
                  </a:cubicBezTo>
                  <a:cubicBezTo>
                    <a:pt x="16752" y="8117"/>
                    <a:pt x="14197" y="8298"/>
                    <a:pt x="11642" y="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248150" y="304800"/>
              <a:ext cx="254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273550" y="84251"/>
              <a:ext cx="234950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101"/>
                  </a:moveTo>
                  <a:cubicBezTo>
                    <a:pt x="778" y="465"/>
                    <a:pt x="1557" y="-170"/>
                    <a:pt x="2822" y="42"/>
                  </a:cubicBezTo>
                  <a:cubicBezTo>
                    <a:pt x="4086" y="254"/>
                    <a:pt x="5838" y="1312"/>
                    <a:pt x="8465" y="3854"/>
                  </a:cubicBezTo>
                  <a:cubicBezTo>
                    <a:pt x="11092" y="6395"/>
                    <a:pt x="14595" y="10418"/>
                    <a:pt x="16930" y="13595"/>
                  </a:cubicBezTo>
                  <a:cubicBezTo>
                    <a:pt x="19265" y="16771"/>
                    <a:pt x="20432" y="19101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387850" y="0"/>
              <a:ext cx="508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4"/>
                    <a:pt x="14400" y="1047"/>
                    <a:pt x="12150" y="3011"/>
                  </a:cubicBezTo>
                  <a:cubicBezTo>
                    <a:pt x="9900" y="4975"/>
                    <a:pt x="9000" y="8378"/>
                    <a:pt x="7200" y="11716"/>
                  </a:cubicBezTo>
                  <a:cubicBezTo>
                    <a:pt x="5400" y="15055"/>
                    <a:pt x="27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530599" y="26035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536949" y="28575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562350" y="3194049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00"/>
                    <a:pt x="7200" y="11600"/>
                    <a:pt x="10800" y="15200"/>
                  </a:cubicBezTo>
                  <a:cubicBezTo>
                    <a:pt x="14400" y="18800"/>
                    <a:pt x="180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575049" y="35052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544582" y="3509347"/>
              <a:ext cx="85502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86" fill="norm" stroke="1" extrusionOk="0">
                  <a:moveTo>
                    <a:pt x="20227" y="6930"/>
                  </a:moveTo>
                  <a:cubicBezTo>
                    <a:pt x="18120" y="5634"/>
                    <a:pt x="16013" y="4338"/>
                    <a:pt x="13642" y="3690"/>
                  </a:cubicBezTo>
                  <a:cubicBezTo>
                    <a:pt x="11271" y="3042"/>
                    <a:pt x="8637" y="3042"/>
                    <a:pt x="6266" y="4338"/>
                  </a:cubicBezTo>
                  <a:cubicBezTo>
                    <a:pt x="3896" y="5634"/>
                    <a:pt x="1788" y="8226"/>
                    <a:pt x="735" y="10818"/>
                  </a:cubicBezTo>
                  <a:cubicBezTo>
                    <a:pt x="-319" y="13410"/>
                    <a:pt x="-319" y="16002"/>
                    <a:pt x="1261" y="17514"/>
                  </a:cubicBezTo>
                  <a:cubicBezTo>
                    <a:pt x="2842" y="19026"/>
                    <a:pt x="6003" y="19458"/>
                    <a:pt x="9164" y="17514"/>
                  </a:cubicBezTo>
                  <a:cubicBezTo>
                    <a:pt x="12325" y="15570"/>
                    <a:pt x="15486" y="11250"/>
                    <a:pt x="17066" y="8010"/>
                  </a:cubicBezTo>
                  <a:cubicBezTo>
                    <a:pt x="18647" y="4770"/>
                    <a:pt x="18647" y="2610"/>
                    <a:pt x="16803" y="1314"/>
                  </a:cubicBezTo>
                  <a:cubicBezTo>
                    <a:pt x="14959" y="18"/>
                    <a:pt x="11271" y="-414"/>
                    <a:pt x="8374" y="450"/>
                  </a:cubicBezTo>
                  <a:cubicBezTo>
                    <a:pt x="5476" y="1314"/>
                    <a:pt x="3369" y="3474"/>
                    <a:pt x="2052" y="5634"/>
                  </a:cubicBezTo>
                  <a:cubicBezTo>
                    <a:pt x="735" y="7794"/>
                    <a:pt x="208" y="9954"/>
                    <a:pt x="1525" y="12546"/>
                  </a:cubicBezTo>
                  <a:cubicBezTo>
                    <a:pt x="2842" y="15138"/>
                    <a:pt x="6003" y="18162"/>
                    <a:pt x="8901" y="19026"/>
                  </a:cubicBezTo>
                  <a:cubicBezTo>
                    <a:pt x="11798" y="19890"/>
                    <a:pt x="14432" y="18594"/>
                    <a:pt x="16276" y="16866"/>
                  </a:cubicBezTo>
                  <a:cubicBezTo>
                    <a:pt x="18120" y="15138"/>
                    <a:pt x="19174" y="12978"/>
                    <a:pt x="18383" y="11466"/>
                  </a:cubicBezTo>
                  <a:cubicBezTo>
                    <a:pt x="17593" y="9954"/>
                    <a:pt x="14959" y="9090"/>
                    <a:pt x="12061" y="9522"/>
                  </a:cubicBezTo>
                  <a:cubicBezTo>
                    <a:pt x="9164" y="9954"/>
                    <a:pt x="6003" y="11682"/>
                    <a:pt x="4159" y="13842"/>
                  </a:cubicBezTo>
                  <a:cubicBezTo>
                    <a:pt x="2315" y="16002"/>
                    <a:pt x="1788" y="18594"/>
                    <a:pt x="3105" y="19890"/>
                  </a:cubicBezTo>
                  <a:cubicBezTo>
                    <a:pt x="4422" y="21186"/>
                    <a:pt x="7583" y="21186"/>
                    <a:pt x="10218" y="20538"/>
                  </a:cubicBezTo>
                  <a:cubicBezTo>
                    <a:pt x="12852" y="19890"/>
                    <a:pt x="14959" y="18594"/>
                    <a:pt x="17066" y="17082"/>
                  </a:cubicBezTo>
                  <a:cubicBezTo>
                    <a:pt x="19174" y="15570"/>
                    <a:pt x="21281" y="13842"/>
                    <a:pt x="21281" y="12114"/>
                  </a:cubicBezTo>
                  <a:cubicBezTo>
                    <a:pt x="21281" y="10386"/>
                    <a:pt x="19174" y="8658"/>
                    <a:pt x="17330" y="8658"/>
                  </a:cubicBezTo>
                  <a:cubicBezTo>
                    <a:pt x="15486" y="8658"/>
                    <a:pt x="13905" y="10386"/>
                    <a:pt x="13642" y="12762"/>
                  </a:cubicBezTo>
                  <a:cubicBezTo>
                    <a:pt x="13379" y="15138"/>
                    <a:pt x="14432" y="18162"/>
                    <a:pt x="15486" y="21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588808" y="3810949"/>
              <a:ext cx="151343" cy="34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3" fill="norm" stroke="1" extrusionOk="0">
                  <a:moveTo>
                    <a:pt x="21450" y="1119"/>
                  </a:moveTo>
                  <a:cubicBezTo>
                    <a:pt x="20550" y="596"/>
                    <a:pt x="19650" y="72"/>
                    <a:pt x="18450" y="6"/>
                  </a:cubicBezTo>
                  <a:cubicBezTo>
                    <a:pt x="17250" y="-59"/>
                    <a:pt x="15750" y="334"/>
                    <a:pt x="13200" y="2036"/>
                  </a:cubicBezTo>
                  <a:cubicBezTo>
                    <a:pt x="10650" y="3737"/>
                    <a:pt x="7050" y="6748"/>
                    <a:pt x="4650" y="9759"/>
                  </a:cubicBezTo>
                  <a:cubicBezTo>
                    <a:pt x="2250" y="12770"/>
                    <a:pt x="1050" y="15781"/>
                    <a:pt x="450" y="17614"/>
                  </a:cubicBezTo>
                  <a:cubicBezTo>
                    <a:pt x="-150" y="19446"/>
                    <a:pt x="-150" y="20101"/>
                    <a:pt x="450" y="20625"/>
                  </a:cubicBezTo>
                  <a:cubicBezTo>
                    <a:pt x="1050" y="21148"/>
                    <a:pt x="2250" y="21541"/>
                    <a:pt x="5100" y="21476"/>
                  </a:cubicBezTo>
                  <a:cubicBezTo>
                    <a:pt x="7950" y="21410"/>
                    <a:pt x="12450" y="20886"/>
                    <a:pt x="15600" y="19839"/>
                  </a:cubicBezTo>
                  <a:cubicBezTo>
                    <a:pt x="18750" y="18792"/>
                    <a:pt x="20550" y="17221"/>
                    <a:pt x="20250" y="15912"/>
                  </a:cubicBezTo>
                  <a:cubicBezTo>
                    <a:pt x="19950" y="14603"/>
                    <a:pt x="17550" y="13556"/>
                    <a:pt x="15450" y="12966"/>
                  </a:cubicBezTo>
                  <a:cubicBezTo>
                    <a:pt x="13350" y="12377"/>
                    <a:pt x="11550" y="12246"/>
                    <a:pt x="10200" y="12443"/>
                  </a:cubicBezTo>
                  <a:cubicBezTo>
                    <a:pt x="8850" y="12639"/>
                    <a:pt x="7950" y="13163"/>
                    <a:pt x="7050" y="13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860800" y="3714750"/>
              <a:ext cx="44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328987" y="1282136"/>
              <a:ext cx="267054" cy="2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3" fill="norm" stroke="1" extrusionOk="0">
                  <a:moveTo>
                    <a:pt x="15567" y="523"/>
                  </a:moveTo>
                  <a:cubicBezTo>
                    <a:pt x="13542" y="203"/>
                    <a:pt x="11517" y="-117"/>
                    <a:pt x="10167" y="43"/>
                  </a:cubicBezTo>
                  <a:cubicBezTo>
                    <a:pt x="8817" y="203"/>
                    <a:pt x="8142" y="843"/>
                    <a:pt x="7045" y="2203"/>
                  </a:cubicBezTo>
                  <a:cubicBezTo>
                    <a:pt x="5948" y="3563"/>
                    <a:pt x="4429" y="5643"/>
                    <a:pt x="3164" y="8363"/>
                  </a:cubicBezTo>
                  <a:cubicBezTo>
                    <a:pt x="1898" y="11083"/>
                    <a:pt x="885" y="14443"/>
                    <a:pt x="379" y="16523"/>
                  </a:cubicBezTo>
                  <a:cubicBezTo>
                    <a:pt x="-127" y="18603"/>
                    <a:pt x="-127" y="19403"/>
                    <a:pt x="379" y="20043"/>
                  </a:cubicBezTo>
                  <a:cubicBezTo>
                    <a:pt x="885" y="20683"/>
                    <a:pt x="1898" y="21163"/>
                    <a:pt x="4092" y="21323"/>
                  </a:cubicBezTo>
                  <a:cubicBezTo>
                    <a:pt x="6285" y="21483"/>
                    <a:pt x="9661" y="21323"/>
                    <a:pt x="12276" y="20843"/>
                  </a:cubicBezTo>
                  <a:cubicBezTo>
                    <a:pt x="14892" y="20363"/>
                    <a:pt x="16748" y="19563"/>
                    <a:pt x="18182" y="17643"/>
                  </a:cubicBezTo>
                  <a:cubicBezTo>
                    <a:pt x="19617" y="15723"/>
                    <a:pt x="20629" y="12683"/>
                    <a:pt x="21051" y="10283"/>
                  </a:cubicBezTo>
                  <a:cubicBezTo>
                    <a:pt x="21473" y="7883"/>
                    <a:pt x="21304" y="6123"/>
                    <a:pt x="20798" y="4523"/>
                  </a:cubicBezTo>
                  <a:cubicBezTo>
                    <a:pt x="20292" y="2923"/>
                    <a:pt x="19448" y="1483"/>
                    <a:pt x="18267" y="1083"/>
                  </a:cubicBezTo>
                  <a:cubicBezTo>
                    <a:pt x="17085" y="683"/>
                    <a:pt x="15567" y="1323"/>
                    <a:pt x="14723" y="2043"/>
                  </a:cubicBezTo>
                  <a:cubicBezTo>
                    <a:pt x="13879" y="2763"/>
                    <a:pt x="13711" y="3563"/>
                    <a:pt x="13542" y="4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692265" y="1233601"/>
              <a:ext cx="167741" cy="14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18" fill="norm" stroke="1" extrusionOk="0">
                  <a:moveTo>
                    <a:pt x="1248" y="5383"/>
                  </a:moveTo>
                  <a:cubicBezTo>
                    <a:pt x="708" y="8513"/>
                    <a:pt x="168" y="11644"/>
                    <a:pt x="33" y="14305"/>
                  </a:cubicBezTo>
                  <a:cubicBezTo>
                    <a:pt x="-102" y="16965"/>
                    <a:pt x="168" y="19157"/>
                    <a:pt x="978" y="20252"/>
                  </a:cubicBezTo>
                  <a:cubicBezTo>
                    <a:pt x="1788" y="21348"/>
                    <a:pt x="3138" y="21348"/>
                    <a:pt x="4218" y="20565"/>
                  </a:cubicBezTo>
                  <a:cubicBezTo>
                    <a:pt x="5298" y="19783"/>
                    <a:pt x="6108" y="18218"/>
                    <a:pt x="6648" y="16496"/>
                  </a:cubicBezTo>
                  <a:cubicBezTo>
                    <a:pt x="7188" y="14774"/>
                    <a:pt x="7458" y="12896"/>
                    <a:pt x="7728" y="12739"/>
                  </a:cubicBezTo>
                  <a:cubicBezTo>
                    <a:pt x="7998" y="12583"/>
                    <a:pt x="8268" y="14148"/>
                    <a:pt x="9213" y="15557"/>
                  </a:cubicBezTo>
                  <a:cubicBezTo>
                    <a:pt x="10158" y="16965"/>
                    <a:pt x="11778" y="18218"/>
                    <a:pt x="13668" y="17748"/>
                  </a:cubicBezTo>
                  <a:cubicBezTo>
                    <a:pt x="15558" y="17278"/>
                    <a:pt x="17718" y="15087"/>
                    <a:pt x="19068" y="12426"/>
                  </a:cubicBezTo>
                  <a:cubicBezTo>
                    <a:pt x="20418" y="9765"/>
                    <a:pt x="20958" y="6635"/>
                    <a:pt x="21228" y="4287"/>
                  </a:cubicBezTo>
                  <a:cubicBezTo>
                    <a:pt x="21498" y="1939"/>
                    <a:pt x="21498" y="374"/>
                    <a:pt x="20823" y="61"/>
                  </a:cubicBezTo>
                  <a:cubicBezTo>
                    <a:pt x="20148" y="-252"/>
                    <a:pt x="18798" y="687"/>
                    <a:pt x="17448" y="1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975100" y="130809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372761" y="1522099"/>
              <a:ext cx="213264" cy="23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47" fill="norm" stroke="1" extrusionOk="0">
                  <a:moveTo>
                    <a:pt x="15791" y="2423"/>
                  </a:moveTo>
                  <a:cubicBezTo>
                    <a:pt x="15368" y="1483"/>
                    <a:pt x="14944" y="544"/>
                    <a:pt x="14203" y="169"/>
                  </a:cubicBezTo>
                  <a:cubicBezTo>
                    <a:pt x="13462" y="-207"/>
                    <a:pt x="12403" y="-19"/>
                    <a:pt x="10391" y="1390"/>
                  </a:cubicBezTo>
                  <a:cubicBezTo>
                    <a:pt x="8380" y="2798"/>
                    <a:pt x="5415" y="5428"/>
                    <a:pt x="3509" y="7870"/>
                  </a:cubicBezTo>
                  <a:cubicBezTo>
                    <a:pt x="1603" y="10311"/>
                    <a:pt x="756" y="12565"/>
                    <a:pt x="333" y="14350"/>
                  </a:cubicBezTo>
                  <a:cubicBezTo>
                    <a:pt x="-91" y="16134"/>
                    <a:pt x="-91" y="17449"/>
                    <a:pt x="227" y="18482"/>
                  </a:cubicBezTo>
                  <a:cubicBezTo>
                    <a:pt x="544" y="19515"/>
                    <a:pt x="1180" y="20266"/>
                    <a:pt x="3085" y="20736"/>
                  </a:cubicBezTo>
                  <a:cubicBezTo>
                    <a:pt x="4991" y="21205"/>
                    <a:pt x="8168" y="21393"/>
                    <a:pt x="11238" y="20642"/>
                  </a:cubicBezTo>
                  <a:cubicBezTo>
                    <a:pt x="14309" y="19890"/>
                    <a:pt x="17274" y="18200"/>
                    <a:pt x="19074" y="16134"/>
                  </a:cubicBezTo>
                  <a:cubicBezTo>
                    <a:pt x="20874" y="14068"/>
                    <a:pt x="21509" y="11626"/>
                    <a:pt x="21297" y="9654"/>
                  </a:cubicBezTo>
                  <a:cubicBezTo>
                    <a:pt x="21085" y="7682"/>
                    <a:pt x="20027" y="6179"/>
                    <a:pt x="18968" y="5428"/>
                  </a:cubicBezTo>
                  <a:cubicBezTo>
                    <a:pt x="17909" y="4676"/>
                    <a:pt x="16850" y="4676"/>
                    <a:pt x="16215" y="5146"/>
                  </a:cubicBezTo>
                  <a:cubicBezTo>
                    <a:pt x="15580" y="5616"/>
                    <a:pt x="15368" y="6555"/>
                    <a:pt x="15368" y="7118"/>
                  </a:cubicBezTo>
                  <a:cubicBezTo>
                    <a:pt x="15368" y="7682"/>
                    <a:pt x="15580" y="7870"/>
                    <a:pt x="15791" y="8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728243" y="1511299"/>
              <a:ext cx="145257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3" fill="norm" stroke="1" extrusionOk="0">
                  <a:moveTo>
                    <a:pt x="2700" y="4909"/>
                  </a:moveTo>
                  <a:cubicBezTo>
                    <a:pt x="1761" y="6218"/>
                    <a:pt x="822" y="7527"/>
                    <a:pt x="353" y="9000"/>
                  </a:cubicBezTo>
                  <a:cubicBezTo>
                    <a:pt x="-117" y="10473"/>
                    <a:pt x="-117" y="12109"/>
                    <a:pt x="353" y="13582"/>
                  </a:cubicBezTo>
                  <a:cubicBezTo>
                    <a:pt x="822" y="15055"/>
                    <a:pt x="1761" y="16364"/>
                    <a:pt x="3013" y="16036"/>
                  </a:cubicBezTo>
                  <a:cubicBezTo>
                    <a:pt x="4266" y="15709"/>
                    <a:pt x="5831" y="13745"/>
                    <a:pt x="6770" y="13909"/>
                  </a:cubicBezTo>
                  <a:cubicBezTo>
                    <a:pt x="7709" y="14073"/>
                    <a:pt x="8022" y="16364"/>
                    <a:pt x="8648" y="18164"/>
                  </a:cubicBezTo>
                  <a:cubicBezTo>
                    <a:pt x="9274" y="19964"/>
                    <a:pt x="10213" y="21273"/>
                    <a:pt x="11466" y="21436"/>
                  </a:cubicBezTo>
                  <a:cubicBezTo>
                    <a:pt x="12718" y="21600"/>
                    <a:pt x="14283" y="20618"/>
                    <a:pt x="16005" y="16855"/>
                  </a:cubicBezTo>
                  <a:cubicBezTo>
                    <a:pt x="17726" y="13091"/>
                    <a:pt x="19605" y="6545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879850" y="1580586"/>
              <a:ext cx="101600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17"/>
                  </a:moveTo>
                  <a:cubicBezTo>
                    <a:pt x="2250" y="472"/>
                    <a:pt x="4500" y="-273"/>
                    <a:pt x="6525" y="99"/>
                  </a:cubicBezTo>
                  <a:cubicBezTo>
                    <a:pt x="8550" y="472"/>
                    <a:pt x="10350" y="1961"/>
                    <a:pt x="11250" y="3824"/>
                  </a:cubicBezTo>
                  <a:cubicBezTo>
                    <a:pt x="12150" y="5686"/>
                    <a:pt x="12150" y="7920"/>
                    <a:pt x="10350" y="10899"/>
                  </a:cubicBezTo>
                  <a:cubicBezTo>
                    <a:pt x="8550" y="13879"/>
                    <a:pt x="4950" y="17603"/>
                    <a:pt x="4275" y="19465"/>
                  </a:cubicBezTo>
                  <a:cubicBezTo>
                    <a:pt x="3600" y="21327"/>
                    <a:pt x="5850" y="21327"/>
                    <a:pt x="9225" y="21327"/>
                  </a:cubicBezTo>
                  <a:cubicBezTo>
                    <a:pt x="12600" y="21327"/>
                    <a:pt x="17100" y="213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638550" y="19177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663950" y="21526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442611" y="2211926"/>
              <a:ext cx="254612" cy="26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58" fill="norm" stroke="1" extrusionOk="0">
                  <a:moveTo>
                    <a:pt x="15858" y="4893"/>
                  </a:moveTo>
                  <a:cubicBezTo>
                    <a:pt x="15858" y="4049"/>
                    <a:pt x="15858" y="3205"/>
                    <a:pt x="15681" y="2361"/>
                  </a:cubicBezTo>
                  <a:cubicBezTo>
                    <a:pt x="15504" y="1518"/>
                    <a:pt x="15150" y="674"/>
                    <a:pt x="14088" y="252"/>
                  </a:cubicBezTo>
                  <a:cubicBezTo>
                    <a:pt x="13026" y="-170"/>
                    <a:pt x="11255" y="-170"/>
                    <a:pt x="9131" y="1096"/>
                  </a:cubicBezTo>
                  <a:cubicBezTo>
                    <a:pt x="7006" y="2361"/>
                    <a:pt x="4527" y="4893"/>
                    <a:pt x="2934" y="7424"/>
                  </a:cubicBezTo>
                  <a:cubicBezTo>
                    <a:pt x="1340" y="9955"/>
                    <a:pt x="632" y="12486"/>
                    <a:pt x="278" y="14342"/>
                  </a:cubicBezTo>
                  <a:cubicBezTo>
                    <a:pt x="-76" y="16199"/>
                    <a:pt x="-76" y="17380"/>
                    <a:pt x="190" y="18392"/>
                  </a:cubicBezTo>
                  <a:cubicBezTo>
                    <a:pt x="455" y="19405"/>
                    <a:pt x="986" y="20249"/>
                    <a:pt x="2226" y="20755"/>
                  </a:cubicBezTo>
                  <a:cubicBezTo>
                    <a:pt x="3465" y="21261"/>
                    <a:pt x="5413" y="21430"/>
                    <a:pt x="8068" y="20417"/>
                  </a:cubicBezTo>
                  <a:cubicBezTo>
                    <a:pt x="10724" y="19405"/>
                    <a:pt x="14088" y="17211"/>
                    <a:pt x="16478" y="14342"/>
                  </a:cubicBezTo>
                  <a:cubicBezTo>
                    <a:pt x="18868" y="11474"/>
                    <a:pt x="20285" y="7930"/>
                    <a:pt x="20904" y="5736"/>
                  </a:cubicBezTo>
                  <a:cubicBezTo>
                    <a:pt x="21524" y="3543"/>
                    <a:pt x="21347" y="2699"/>
                    <a:pt x="20816" y="2024"/>
                  </a:cubicBezTo>
                  <a:cubicBezTo>
                    <a:pt x="20285" y="1349"/>
                    <a:pt x="19399" y="843"/>
                    <a:pt x="18691" y="1180"/>
                  </a:cubicBezTo>
                  <a:cubicBezTo>
                    <a:pt x="17983" y="1518"/>
                    <a:pt x="17452" y="2699"/>
                    <a:pt x="16921" y="3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814233" y="2228850"/>
              <a:ext cx="192618" cy="15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374" y="3600"/>
                  </a:moveTo>
                  <a:cubicBezTo>
                    <a:pt x="1899" y="2100"/>
                    <a:pt x="1424" y="600"/>
                    <a:pt x="949" y="600"/>
                  </a:cubicBezTo>
                  <a:cubicBezTo>
                    <a:pt x="475" y="600"/>
                    <a:pt x="0" y="2100"/>
                    <a:pt x="0" y="5250"/>
                  </a:cubicBezTo>
                  <a:cubicBezTo>
                    <a:pt x="0" y="8400"/>
                    <a:pt x="475" y="13200"/>
                    <a:pt x="949" y="16350"/>
                  </a:cubicBezTo>
                  <a:cubicBezTo>
                    <a:pt x="1424" y="19500"/>
                    <a:pt x="1899" y="21000"/>
                    <a:pt x="2611" y="21300"/>
                  </a:cubicBezTo>
                  <a:cubicBezTo>
                    <a:pt x="3323" y="21600"/>
                    <a:pt x="4273" y="20700"/>
                    <a:pt x="4985" y="19500"/>
                  </a:cubicBezTo>
                  <a:cubicBezTo>
                    <a:pt x="5697" y="18300"/>
                    <a:pt x="6171" y="16800"/>
                    <a:pt x="6884" y="15600"/>
                  </a:cubicBezTo>
                  <a:cubicBezTo>
                    <a:pt x="7596" y="14400"/>
                    <a:pt x="8545" y="13500"/>
                    <a:pt x="9376" y="13650"/>
                  </a:cubicBezTo>
                  <a:cubicBezTo>
                    <a:pt x="10207" y="13800"/>
                    <a:pt x="10919" y="15000"/>
                    <a:pt x="11749" y="16200"/>
                  </a:cubicBezTo>
                  <a:cubicBezTo>
                    <a:pt x="12580" y="17400"/>
                    <a:pt x="13530" y="18600"/>
                    <a:pt x="15073" y="18600"/>
                  </a:cubicBezTo>
                  <a:cubicBezTo>
                    <a:pt x="16615" y="18600"/>
                    <a:pt x="18752" y="17400"/>
                    <a:pt x="19938" y="14100"/>
                  </a:cubicBezTo>
                  <a:cubicBezTo>
                    <a:pt x="21125" y="10800"/>
                    <a:pt x="2136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999149" y="2350005"/>
              <a:ext cx="94900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31" fill="norm" stroke="1" extrusionOk="0">
                  <a:moveTo>
                    <a:pt x="15459" y="795"/>
                  </a:moveTo>
                  <a:cubicBezTo>
                    <a:pt x="13161" y="507"/>
                    <a:pt x="10863" y="219"/>
                    <a:pt x="8106" y="75"/>
                  </a:cubicBezTo>
                  <a:cubicBezTo>
                    <a:pt x="5348" y="-69"/>
                    <a:pt x="2131" y="-69"/>
                    <a:pt x="753" y="651"/>
                  </a:cubicBezTo>
                  <a:cubicBezTo>
                    <a:pt x="-626" y="1371"/>
                    <a:pt x="-166" y="2811"/>
                    <a:pt x="2591" y="4539"/>
                  </a:cubicBezTo>
                  <a:cubicBezTo>
                    <a:pt x="5348" y="6267"/>
                    <a:pt x="10404" y="8283"/>
                    <a:pt x="13851" y="10011"/>
                  </a:cubicBezTo>
                  <a:cubicBezTo>
                    <a:pt x="17297" y="11739"/>
                    <a:pt x="19136" y="13179"/>
                    <a:pt x="20055" y="14763"/>
                  </a:cubicBezTo>
                  <a:cubicBezTo>
                    <a:pt x="20974" y="16347"/>
                    <a:pt x="20974" y="18075"/>
                    <a:pt x="18217" y="19227"/>
                  </a:cubicBezTo>
                  <a:cubicBezTo>
                    <a:pt x="15459" y="20379"/>
                    <a:pt x="9944" y="20955"/>
                    <a:pt x="4429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013199" y="2266950"/>
              <a:ext cx="234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09650" y="5041900"/>
              <a:ext cx="203236" cy="22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99" fill="norm" stroke="1" extrusionOk="0">
                  <a:moveTo>
                    <a:pt x="0" y="0"/>
                  </a:moveTo>
                  <a:cubicBezTo>
                    <a:pt x="445" y="5854"/>
                    <a:pt x="891" y="11708"/>
                    <a:pt x="1336" y="15443"/>
                  </a:cubicBezTo>
                  <a:cubicBezTo>
                    <a:pt x="1781" y="19178"/>
                    <a:pt x="2227" y="20793"/>
                    <a:pt x="2784" y="21196"/>
                  </a:cubicBezTo>
                  <a:cubicBezTo>
                    <a:pt x="3340" y="21600"/>
                    <a:pt x="4008" y="20793"/>
                    <a:pt x="4565" y="19077"/>
                  </a:cubicBezTo>
                  <a:cubicBezTo>
                    <a:pt x="5122" y="17361"/>
                    <a:pt x="5567" y="14736"/>
                    <a:pt x="5790" y="12718"/>
                  </a:cubicBezTo>
                  <a:cubicBezTo>
                    <a:pt x="6012" y="10699"/>
                    <a:pt x="6012" y="9286"/>
                    <a:pt x="6124" y="9185"/>
                  </a:cubicBezTo>
                  <a:cubicBezTo>
                    <a:pt x="6235" y="9084"/>
                    <a:pt x="6458" y="10295"/>
                    <a:pt x="7460" y="11708"/>
                  </a:cubicBezTo>
                  <a:cubicBezTo>
                    <a:pt x="8462" y="13121"/>
                    <a:pt x="10243" y="14736"/>
                    <a:pt x="11691" y="15746"/>
                  </a:cubicBezTo>
                  <a:cubicBezTo>
                    <a:pt x="13138" y="16755"/>
                    <a:pt x="14252" y="17159"/>
                    <a:pt x="15365" y="17361"/>
                  </a:cubicBezTo>
                  <a:cubicBezTo>
                    <a:pt x="16478" y="17563"/>
                    <a:pt x="17592" y="17563"/>
                    <a:pt x="18705" y="16654"/>
                  </a:cubicBezTo>
                  <a:cubicBezTo>
                    <a:pt x="19819" y="15746"/>
                    <a:pt x="20932" y="13929"/>
                    <a:pt x="21266" y="11708"/>
                  </a:cubicBezTo>
                  <a:cubicBezTo>
                    <a:pt x="21600" y="9488"/>
                    <a:pt x="21155" y="6864"/>
                    <a:pt x="20598" y="5047"/>
                  </a:cubicBezTo>
                  <a:cubicBezTo>
                    <a:pt x="20041" y="3230"/>
                    <a:pt x="19373" y="2221"/>
                    <a:pt x="18482" y="1615"/>
                  </a:cubicBezTo>
                  <a:cubicBezTo>
                    <a:pt x="17592" y="1009"/>
                    <a:pt x="16478" y="807"/>
                    <a:pt x="15922" y="1413"/>
                  </a:cubicBezTo>
                  <a:cubicBezTo>
                    <a:pt x="15365" y="2019"/>
                    <a:pt x="15365" y="3432"/>
                    <a:pt x="15365" y="4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257300" y="52387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447799" y="50990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460500" y="5181600"/>
              <a:ext cx="171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709"/>
                    <a:pt x="6400" y="9818"/>
                    <a:pt x="10000" y="6218"/>
                  </a:cubicBezTo>
                  <a:cubicBezTo>
                    <a:pt x="13600" y="2618"/>
                    <a:pt x="17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816570" y="4873377"/>
              <a:ext cx="176419" cy="64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0" fill="norm" stroke="1" extrusionOk="0">
                  <a:moveTo>
                    <a:pt x="4572" y="10525"/>
                  </a:moveTo>
                  <a:cubicBezTo>
                    <a:pt x="5857" y="12579"/>
                    <a:pt x="7143" y="14633"/>
                    <a:pt x="7786" y="16332"/>
                  </a:cubicBezTo>
                  <a:cubicBezTo>
                    <a:pt x="8429" y="18032"/>
                    <a:pt x="8429" y="19378"/>
                    <a:pt x="8429" y="20263"/>
                  </a:cubicBezTo>
                  <a:cubicBezTo>
                    <a:pt x="8429" y="21148"/>
                    <a:pt x="8429" y="21573"/>
                    <a:pt x="8172" y="21538"/>
                  </a:cubicBezTo>
                  <a:cubicBezTo>
                    <a:pt x="7914" y="21502"/>
                    <a:pt x="7400" y="21006"/>
                    <a:pt x="6500" y="19555"/>
                  </a:cubicBezTo>
                  <a:cubicBezTo>
                    <a:pt x="5600" y="18103"/>
                    <a:pt x="4314" y="15695"/>
                    <a:pt x="3157" y="13145"/>
                  </a:cubicBezTo>
                  <a:cubicBezTo>
                    <a:pt x="2000" y="10596"/>
                    <a:pt x="972" y="7905"/>
                    <a:pt x="457" y="5993"/>
                  </a:cubicBezTo>
                  <a:cubicBezTo>
                    <a:pt x="-57" y="4081"/>
                    <a:pt x="-57" y="2947"/>
                    <a:pt x="72" y="2098"/>
                  </a:cubicBezTo>
                  <a:cubicBezTo>
                    <a:pt x="200" y="1248"/>
                    <a:pt x="457" y="681"/>
                    <a:pt x="1357" y="363"/>
                  </a:cubicBezTo>
                  <a:cubicBezTo>
                    <a:pt x="2257" y="44"/>
                    <a:pt x="3800" y="-27"/>
                    <a:pt x="5214" y="8"/>
                  </a:cubicBezTo>
                  <a:cubicBezTo>
                    <a:pt x="6629" y="44"/>
                    <a:pt x="7914" y="185"/>
                    <a:pt x="9072" y="787"/>
                  </a:cubicBezTo>
                  <a:cubicBezTo>
                    <a:pt x="10229" y="1389"/>
                    <a:pt x="11257" y="2452"/>
                    <a:pt x="11772" y="3231"/>
                  </a:cubicBezTo>
                  <a:cubicBezTo>
                    <a:pt x="12286" y="4010"/>
                    <a:pt x="12286" y="4505"/>
                    <a:pt x="11900" y="4895"/>
                  </a:cubicBezTo>
                  <a:cubicBezTo>
                    <a:pt x="11514" y="5284"/>
                    <a:pt x="10743" y="5568"/>
                    <a:pt x="9972" y="5851"/>
                  </a:cubicBezTo>
                  <a:cubicBezTo>
                    <a:pt x="9200" y="6134"/>
                    <a:pt x="8429" y="6418"/>
                    <a:pt x="9200" y="6524"/>
                  </a:cubicBezTo>
                  <a:cubicBezTo>
                    <a:pt x="9972" y="6630"/>
                    <a:pt x="12286" y="6559"/>
                    <a:pt x="14214" y="6595"/>
                  </a:cubicBezTo>
                  <a:cubicBezTo>
                    <a:pt x="16143" y="6630"/>
                    <a:pt x="17686" y="6772"/>
                    <a:pt x="18843" y="6984"/>
                  </a:cubicBezTo>
                  <a:cubicBezTo>
                    <a:pt x="20000" y="7197"/>
                    <a:pt x="20772" y="7480"/>
                    <a:pt x="21157" y="7799"/>
                  </a:cubicBezTo>
                  <a:cubicBezTo>
                    <a:pt x="21543" y="8117"/>
                    <a:pt x="21543" y="8471"/>
                    <a:pt x="21029" y="8790"/>
                  </a:cubicBezTo>
                  <a:cubicBezTo>
                    <a:pt x="20514" y="9109"/>
                    <a:pt x="19486" y="9392"/>
                    <a:pt x="17943" y="9604"/>
                  </a:cubicBezTo>
                  <a:cubicBezTo>
                    <a:pt x="16400" y="9817"/>
                    <a:pt x="14343" y="9959"/>
                    <a:pt x="13829" y="9888"/>
                  </a:cubicBezTo>
                  <a:cubicBezTo>
                    <a:pt x="13314" y="9817"/>
                    <a:pt x="14343" y="9534"/>
                    <a:pt x="15372" y="9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040327" y="5074660"/>
              <a:ext cx="106017" cy="12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085" fill="norm" stroke="1" extrusionOk="0">
                  <a:moveTo>
                    <a:pt x="8177" y="6308"/>
                  </a:moveTo>
                  <a:cubicBezTo>
                    <a:pt x="5325" y="6668"/>
                    <a:pt x="2472" y="7028"/>
                    <a:pt x="1045" y="8468"/>
                  </a:cubicBezTo>
                  <a:cubicBezTo>
                    <a:pt x="-381" y="9908"/>
                    <a:pt x="-381" y="12428"/>
                    <a:pt x="1249" y="14768"/>
                  </a:cubicBezTo>
                  <a:cubicBezTo>
                    <a:pt x="2879" y="17108"/>
                    <a:pt x="6140" y="19268"/>
                    <a:pt x="8789" y="20348"/>
                  </a:cubicBezTo>
                  <a:cubicBezTo>
                    <a:pt x="11438" y="21428"/>
                    <a:pt x="13476" y="21428"/>
                    <a:pt x="15921" y="19628"/>
                  </a:cubicBezTo>
                  <a:cubicBezTo>
                    <a:pt x="18366" y="17828"/>
                    <a:pt x="21219" y="14228"/>
                    <a:pt x="20200" y="10628"/>
                  </a:cubicBezTo>
                  <a:cubicBezTo>
                    <a:pt x="19181" y="7028"/>
                    <a:pt x="14291" y="3428"/>
                    <a:pt x="10623" y="1628"/>
                  </a:cubicBezTo>
                  <a:cubicBezTo>
                    <a:pt x="6955" y="-172"/>
                    <a:pt x="4510" y="-172"/>
                    <a:pt x="4306" y="188"/>
                  </a:cubicBezTo>
                  <a:cubicBezTo>
                    <a:pt x="4102" y="548"/>
                    <a:pt x="6140" y="1268"/>
                    <a:pt x="8177" y="1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266950" y="50546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368550" y="4984750"/>
              <a:ext cx="317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539"/>
                    <a:pt x="2880" y="7078"/>
                    <a:pt x="6480" y="10678"/>
                  </a:cubicBezTo>
                  <a:cubicBezTo>
                    <a:pt x="10080" y="14278"/>
                    <a:pt x="15840" y="17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769070" y="4871671"/>
              <a:ext cx="150654" cy="52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0" fill="norm" stroke="1" extrusionOk="0">
                  <a:moveTo>
                    <a:pt x="4433" y="20686"/>
                  </a:moveTo>
                  <a:cubicBezTo>
                    <a:pt x="3833" y="21118"/>
                    <a:pt x="3233" y="21550"/>
                    <a:pt x="3233" y="21550"/>
                  </a:cubicBezTo>
                  <a:cubicBezTo>
                    <a:pt x="3233" y="21550"/>
                    <a:pt x="3833" y="21118"/>
                    <a:pt x="3983" y="20124"/>
                  </a:cubicBezTo>
                  <a:cubicBezTo>
                    <a:pt x="4133" y="19131"/>
                    <a:pt x="3833" y="17576"/>
                    <a:pt x="3083" y="15200"/>
                  </a:cubicBezTo>
                  <a:cubicBezTo>
                    <a:pt x="2333" y="12824"/>
                    <a:pt x="1133" y="9627"/>
                    <a:pt x="533" y="7294"/>
                  </a:cubicBezTo>
                  <a:cubicBezTo>
                    <a:pt x="-67" y="4961"/>
                    <a:pt x="-67" y="3492"/>
                    <a:pt x="83" y="2542"/>
                  </a:cubicBezTo>
                  <a:cubicBezTo>
                    <a:pt x="233" y="1592"/>
                    <a:pt x="533" y="1160"/>
                    <a:pt x="1283" y="814"/>
                  </a:cubicBezTo>
                  <a:cubicBezTo>
                    <a:pt x="2033" y="468"/>
                    <a:pt x="3233" y="209"/>
                    <a:pt x="4583" y="80"/>
                  </a:cubicBezTo>
                  <a:cubicBezTo>
                    <a:pt x="5933" y="-50"/>
                    <a:pt x="7433" y="-50"/>
                    <a:pt x="9233" y="296"/>
                  </a:cubicBezTo>
                  <a:cubicBezTo>
                    <a:pt x="11033" y="641"/>
                    <a:pt x="13133" y="1332"/>
                    <a:pt x="14183" y="2196"/>
                  </a:cubicBezTo>
                  <a:cubicBezTo>
                    <a:pt x="15233" y="3060"/>
                    <a:pt x="15233" y="4097"/>
                    <a:pt x="14783" y="4788"/>
                  </a:cubicBezTo>
                  <a:cubicBezTo>
                    <a:pt x="14333" y="5480"/>
                    <a:pt x="13433" y="5825"/>
                    <a:pt x="12383" y="6128"/>
                  </a:cubicBezTo>
                  <a:cubicBezTo>
                    <a:pt x="11333" y="6430"/>
                    <a:pt x="10133" y="6689"/>
                    <a:pt x="10283" y="6862"/>
                  </a:cubicBezTo>
                  <a:cubicBezTo>
                    <a:pt x="10433" y="7035"/>
                    <a:pt x="11933" y="7121"/>
                    <a:pt x="14033" y="7424"/>
                  </a:cubicBezTo>
                  <a:cubicBezTo>
                    <a:pt x="16133" y="7726"/>
                    <a:pt x="18833" y="8244"/>
                    <a:pt x="20183" y="8720"/>
                  </a:cubicBezTo>
                  <a:cubicBezTo>
                    <a:pt x="21533" y="9195"/>
                    <a:pt x="21533" y="9627"/>
                    <a:pt x="21083" y="10016"/>
                  </a:cubicBezTo>
                  <a:cubicBezTo>
                    <a:pt x="20633" y="10404"/>
                    <a:pt x="19733" y="10750"/>
                    <a:pt x="18533" y="10923"/>
                  </a:cubicBezTo>
                  <a:cubicBezTo>
                    <a:pt x="17333" y="11096"/>
                    <a:pt x="15833" y="11096"/>
                    <a:pt x="14333" y="11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003549" y="51054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124200" y="50546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289299" y="4799470"/>
              <a:ext cx="172002" cy="32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51" fill="norm" stroke="1" extrusionOk="0">
                  <a:moveTo>
                    <a:pt x="18176" y="1735"/>
                  </a:moveTo>
                  <a:cubicBezTo>
                    <a:pt x="18176" y="904"/>
                    <a:pt x="18176" y="73"/>
                    <a:pt x="17649" y="4"/>
                  </a:cubicBezTo>
                  <a:cubicBezTo>
                    <a:pt x="17122" y="-65"/>
                    <a:pt x="16068" y="627"/>
                    <a:pt x="13961" y="2843"/>
                  </a:cubicBezTo>
                  <a:cubicBezTo>
                    <a:pt x="11854" y="5058"/>
                    <a:pt x="8693" y="8797"/>
                    <a:pt x="6849" y="11566"/>
                  </a:cubicBezTo>
                  <a:cubicBezTo>
                    <a:pt x="5005" y="14335"/>
                    <a:pt x="4478" y="16135"/>
                    <a:pt x="4215" y="17450"/>
                  </a:cubicBezTo>
                  <a:cubicBezTo>
                    <a:pt x="3951" y="18766"/>
                    <a:pt x="3951" y="19597"/>
                    <a:pt x="4610" y="20220"/>
                  </a:cubicBezTo>
                  <a:cubicBezTo>
                    <a:pt x="5268" y="20843"/>
                    <a:pt x="6585" y="21258"/>
                    <a:pt x="8824" y="21397"/>
                  </a:cubicBezTo>
                  <a:cubicBezTo>
                    <a:pt x="11063" y="21535"/>
                    <a:pt x="14224" y="21397"/>
                    <a:pt x="16332" y="21120"/>
                  </a:cubicBezTo>
                  <a:cubicBezTo>
                    <a:pt x="18439" y="20843"/>
                    <a:pt x="19493" y="20427"/>
                    <a:pt x="20283" y="19804"/>
                  </a:cubicBezTo>
                  <a:cubicBezTo>
                    <a:pt x="21073" y="19181"/>
                    <a:pt x="21600" y="18350"/>
                    <a:pt x="21337" y="17658"/>
                  </a:cubicBezTo>
                  <a:cubicBezTo>
                    <a:pt x="21073" y="16966"/>
                    <a:pt x="20020" y="16412"/>
                    <a:pt x="16332" y="16204"/>
                  </a:cubicBezTo>
                  <a:cubicBezTo>
                    <a:pt x="12644" y="15997"/>
                    <a:pt x="6322" y="16135"/>
                    <a:pt x="0" y="16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09649" y="5994400"/>
              <a:ext cx="214657" cy="18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5" fill="norm" stroke="1" extrusionOk="0">
                  <a:moveTo>
                    <a:pt x="0" y="1440"/>
                  </a:moveTo>
                  <a:cubicBezTo>
                    <a:pt x="629" y="5520"/>
                    <a:pt x="1258" y="9600"/>
                    <a:pt x="1783" y="12240"/>
                  </a:cubicBezTo>
                  <a:cubicBezTo>
                    <a:pt x="2307" y="14880"/>
                    <a:pt x="2726" y="16080"/>
                    <a:pt x="3250" y="17160"/>
                  </a:cubicBezTo>
                  <a:cubicBezTo>
                    <a:pt x="3775" y="18240"/>
                    <a:pt x="4404" y="19200"/>
                    <a:pt x="5138" y="19320"/>
                  </a:cubicBezTo>
                  <a:cubicBezTo>
                    <a:pt x="5872" y="19440"/>
                    <a:pt x="6711" y="18720"/>
                    <a:pt x="7340" y="17400"/>
                  </a:cubicBezTo>
                  <a:cubicBezTo>
                    <a:pt x="7969" y="16080"/>
                    <a:pt x="8388" y="14160"/>
                    <a:pt x="8808" y="14040"/>
                  </a:cubicBezTo>
                  <a:cubicBezTo>
                    <a:pt x="9227" y="13920"/>
                    <a:pt x="9647" y="15600"/>
                    <a:pt x="10381" y="17160"/>
                  </a:cubicBezTo>
                  <a:cubicBezTo>
                    <a:pt x="11115" y="18720"/>
                    <a:pt x="12163" y="20160"/>
                    <a:pt x="13212" y="20880"/>
                  </a:cubicBezTo>
                  <a:cubicBezTo>
                    <a:pt x="14260" y="21600"/>
                    <a:pt x="15309" y="21600"/>
                    <a:pt x="16777" y="18840"/>
                  </a:cubicBezTo>
                  <a:cubicBezTo>
                    <a:pt x="18245" y="16080"/>
                    <a:pt x="20132" y="10560"/>
                    <a:pt x="20866" y="6960"/>
                  </a:cubicBezTo>
                  <a:cubicBezTo>
                    <a:pt x="21600" y="3360"/>
                    <a:pt x="21181" y="1680"/>
                    <a:pt x="2076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257300" y="6088127"/>
              <a:ext cx="171450" cy="18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3815"/>
                  </a:moveTo>
                  <a:cubicBezTo>
                    <a:pt x="533" y="2601"/>
                    <a:pt x="1067" y="1388"/>
                    <a:pt x="2267" y="660"/>
                  </a:cubicBezTo>
                  <a:cubicBezTo>
                    <a:pt x="3467" y="-68"/>
                    <a:pt x="5333" y="-311"/>
                    <a:pt x="6933" y="538"/>
                  </a:cubicBezTo>
                  <a:cubicBezTo>
                    <a:pt x="8533" y="1388"/>
                    <a:pt x="9867" y="3329"/>
                    <a:pt x="9600" y="6242"/>
                  </a:cubicBezTo>
                  <a:cubicBezTo>
                    <a:pt x="9333" y="9154"/>
                    <a:pt x="7467" y="13037"/>
                    <a:pt x="6267" y="15707"/>
                  </a:cubicBezTo>
                  <a:cubicBezTo>
                    <a:pt x="5067" y="18377"/>
                    <a:pt x="4533" y="19833"/>
                    <a:pt x="5333" y="20561"/>
                  </a:cubicBezTo>
                  <a:cubicBezTo>
                    <a:pt x="6133" y="21289"/>
                    <a:pt x="8267" y="21289"/>
                    <a:pt x="11200" y="20318"/>
                  </a:cubicBezTo>
                  <a:cubicBezTo>
                    <a:pt x="14133" y="19347"/>
                    <a:pt x="17867" y="17406"/>
                    <a:pt x="21600" y="15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562099" y="60769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562099" y="6153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855142" y="5910636"/>
              <a:ext cx="137980" cy="5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89" fill="norm" stroke="1" extrusionOk="0">
                  <a:moveTo>
                    <a:pt x="3726" y="10933"/>
                  </a:moveTo>
                  <a:cubicBezTo>
                    <a:pt x="5015" y="13548"/>
                    <a:pt x="6305" y="16164"/>
                    <a:pt x="7111" y="17683"/>
                  </a:cubicBezTo>
                  <a:cubicBezTo>
                    <a:pt x="7917" y="19201"/>
                    <a:pt x="8239" y="19623"/>
                    <a:pt x="8400" y="20172"/>
                  </a:cubicBezTo>
                  <a:cubicBezTo>
                    <a:pt x="8561" y="20720"/>
                    <a:pt x="8561" y="21395"/>
                    <a:pt x="7917" y="21480"/>
                  </a:cubicBezTo>
                  <a:cubicBezTo>
                    <a:pt x="7272" y="21564"/>
                    <a:pt x="5982" y="21058"/>
                    <a:pt x="4854" y="19623"/>
                  </a:cubicBezTo>
                  <a:cubicBezTo>
                    <a:pt x="3726" y="18189"/>
                    <a:pt x="2758" y="15827"/>
                    <a:pt x="1791" y="13337"/>
                  </a:cubicBezTo>
                  <a:cubicBezTo>
                    <a:pt x="824" y="10848"/>
                    <a:pt x="-143" y="8233"/>
                    <a:pt x="18" y="6081"/>
                  </a:cubicBezTo>
                  <a:cubicBezTo>
                    <a:pt x="179" y="3930"/>
                    <a:pt x="1469" y="2242"/>
                    <a:pt x="3081" y="1272"/>
                  </a:cubicBezTo>
                  <a:cubicBezTo>
                    <a:pt x="4693" y="301"/>
                    <a:pt x="6627" y="48"/>
                    <a:pt x="8561" y="6"/>
                  </a:cubicBezTo>
                  <a:cubicBezTo>
                    <a:pt x="10496" y="-36"/>
                    <a:pt x="12430" y="133"/>
                    <a:pt x="13881" y="681"/>
                  </a:cubicBezTo>
                  <a:cubicBezTo>
                    <a:pt x="15332" y="1230"/>
                    <a:pt x="16299" y="2158"/>
                    <a:pt x="16460" y="3044"/>
                  </a:cubicBezTo>
                  <a:cubicBezTo>
                    <a:pt x="16621" y="3930"/>
                    <a:pt x="15976" y="4773"/>
                    <a:pt x="15009" y="5491"/>
                  </a:cubicBezTo>
                  <a:cubicBezTo>
                    <a:pt x="14042" y="6208"/>
                    <a:pt x="12753" y="6798"/>
                    <a:pt x="12914" y="7009"/>
                  </a:cubicBezTo>
                  <a:cubicBezTo>
                    <a:pt x="13075" y="7220"/>
                    <a:pt x="14687" y="7051"/>
                    <a:pt x="16138" y="7094"/>
                  </a:cubicBezTo>
                  <a:cubicBezTo>
                    <a:pt x="17588" y="7136"/>
                    <a:pt x="18878" y="7389"/>
                    <a:pt x="19845" y="7726"/>
                  </a:cubicBezTo>
                  <a:cubicBezTo>
                    <a:pt x="20812" y="8064"/>
                    <a:pt x="21457" y="8486"/>
                    <a:pt x="20651" y="9119"/>
                  </a:cubicBezTo>
                  <a:cubicBezTo>
                    <a:pt x="19845" y="9752"/>
                    <a:pt x="17588" y="10595"/>
                    <a:pt x="15332" y="1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056855" y="6134100"/>
              <a:ext cx="87544" cy="8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392" fill="norm" stroke="1" extrusionOk="0">
                  <a:moveTo>
                    <a:pt x="8962" y="3323"/>
                  </a:moveTo>
                  <a:cubicBezTo>
                    <a:pt x="6508" y="3323"/>
                    <a:pt x="4053" y="3323"/>
                    <a:pt x="2335" y="4985"/>
                  </a:cubicBezTo>
                  <a:cubicBezTo>
                    <a:pt x="617" y="6646"/>
                    <a:pt x="-365" y="9969"/>
                    <a:pt x="126" y="12462"/>
                  </a:cubicBezTo>
                  <a:cubicBezTo>
                    <a:pt x="617" y="14954"/>
                    <a:pt x="2580" y="16615"/>
                    <a:pt x="4790" y="18000"/>
                  </a:cubicBezTo>
                  <a:cubicBezTo>
                    <a:pt x="6999" y="19385"/>
                    <a:pt x="9453" y="20492"/>
                    <a:pt x="11908" y="21046"/>
                  </a:cubicBezTo>
                  <a:cubicBezTo>
                    <a:pt x="14362" y="21600"/>
                    <a:pt x="16817" y="21600"/>
                    <a:pt x="18535" y="20215"/>
                  </a:cubicBezTo>
                  <a:cubicBezTo>
                    <a:pt x="20253" y="18831"/>
                    <a:pt x="21235" y="16062"/>
                    <a:pt x="19026" y="12462"/>
                  </a:cubicBezTo>
                  <a:cubicBezTo>
                    <a:pt x="16817" y="8862"/>
                    <a:pt x="11417" y="4431"/>
                    <a:pt x="60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317750" y="605154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360083" y="6013450"/>
              <a:ext cx="846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727506" y="5854429"/>
              <a:ext cx="113532" cy="48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18" fill="norm" stroke="1" extrusionOk="0">
                  <a:moveTo>
                    <a:pt x="2912" y="21518"/>
                  </a:moveTo>
                  <a:cubicBezTo>
                    <a:pt x="1734" y="18971"/>
                    <a:pt x="555" y="16425"/>
                    <a:pt x="163" y="13359"/>
                  </a:cubicBezTo>
                  <a:cubicBezTo>
                    <a:pt x="-230" y="10294"/>
                    <a:pt x="163" y="6709"/>
                    <a:pt x="555" y="4540"/>
                  </a:cubicBezTo>
                  <a:cubicBezTo>
                    <a:pt x="948" y="2370"/>
                    <a:pt x="1341" y="1616"/>
                    <a:pt x="2126" y="1003"/>
                  </a:cubicBezTo>
                  <a:cubicBezTo>
                    <a:pt x="2912" y="390"/>
                    <a:pt x="4090" y="-82"/>
                    <a:pt x="5072" y="12"/>
                  </a:cubicBezTo>
                  <a:cubicBezTo>
                    <a:pt x="6054" y="107"/>
                    <a:pt x="6839" y="767"/>
                    <a:pt x="8803" y="2276"/>
                  </a:cubicBezTo>
                  <a:cubicBezTo>
                    <a:pt x="10766" y="3785"/>
                    <a:pt x="13908" y="6143"/>
                    <a:pt x="16068" y="7558"/>
                  </a:cubicBezTo>
                  <a:cubicBezTo>
                    <a:pt x="18228" y="8973"/>
                    <a:pt x="19406" y="9445"/>
                    <a:pt x="20192" y="9963"/>
                  </a:cubicBezTo>
                  <a:cubicBezTo>
                    <a:pt x="20977" y="10482"/>
                    <a:pt x="21370" y="11048"/>
                    <a:pt x="20781" y="11473"/>
                  </a:cubicBezTo>
                  <a:cubicBezTo>
                    <a:pt x="20192" y="11897"/>
                    <a:pt x="18621" y="12180"/>
                    <a:pt x="16657" y="12321"/>
                  </a:cubicBezTo>
                  <a:cubicBezTo>
                    <a:pt x="14694" y="12463"/>
                    <a:pt x="12337" y="12463"/>
                    <a:pt x="10570" y="12274"/>
                  </a:cubicBezTo>
                  <a:cubicBezTo>
                    <a:pt x="8803" y="12086"/>
                    <a:pt x="7625" y="11708"/>
                    <a:pt x="6446" y="1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946400" y="603249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117849" y="598805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295697" y="5786593"/>
              <a:ext cx="101553" cy="32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21" fill="norm" stroke="1" extrusionOk="0">
                  <a:moveTo>
                    <a:pt x="20726" y="1578"/>
                  </a:moveTo>
                  <a:cubicBezTo>
                    <a:pt x="20294" y="872"/>
                    <a:pt x="19862" y="166"/>
                    <a:pt x="18782" y="25"/>
                  </a:cubicBezTo>
                  <a:cubicBezTo>
                    <a:pt x="17702" y="-116"/>
                    <a:pt x="15974" y="308"/>
                    <a:pt x="12950" y="2213"/>
                  </a:cubicBezTo>
                  <a:cubicBezTo>
                    <a:pt x="9926" y="4119"/>
                    <a:pt x="5606" y="7508"/>
                    <a:pt x="3014" y="10755"/>
                  </a:cubicBezTo>
                  <a:cubicBezTo>
                    <a:pt x="422" y="14002"/>
                    <a:pt x="-442" y="17108"/>
                    <a:pt x="206" y="18943"/>
                  </a:cubicBezTo>
                  <a:cubicBezTo>
                    <a:pt x="854" y="20778"/>
                    <a:pt x="3014" y="21343"/>
                    <a:pt x="6470" y="21413"/>
                  </a:cubicBezTo>
                  <a:cubicBezTo>
                    <a:pt x="9926" y="21484"/>
                    <a:pt x="14678" y="21060"/>
                    <a:pt x="17486" y="20496"/>
                  </a:cubicBezTo>
                  <a:cubicBezTo>
                    <a:pt x="20294" y="19931"/>
                    <a:pt x="21158" y="19225"/>
                    <a:pt x="19862" y="18237"/>
                  </a:cubicBezTo>
                  <a:cubicBezTo>
                    <a:pt x="18566" y="17249"/>
                    <a:pt x="15110" y="15978"/>
                    <a:pt x="11654" y="15343"/>
                  </a:cubicBezTo>
                  <a:cubicBezTo>
                    <a:pt x="8198" y="14708"/>
                    <a:pt x="4742" y="14708"/>
                    <a:pt x="1286" y="14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276350" y="6623050"/>
              <a:ext cx="31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308100" y="69342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94357" y="7169150"/>
              <a:ext cx="228043" cy="26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19" fill="norm" stroke="1" extrusionOk="0">
                  <a:moveTo>
                    <a:pt x="547" y="3135"/>
                  </a:moveTo>
                  <a:cubicBezTo>
                    <a:pt x="347" y="1916"/>
                    <a:pt x="147" y="697"/>
                    <a:pt x="47" y="697"/>
                  </a:cubicBezTo>
                  <a:cubicBezTo>
                    <a:pt x="-53" y="697"/>
                    <a:pt x="-53" y="1916"/>
                    <a:pt x="647" y="5226"/>
                  </a:cubicBezTo>
                  <a:cubicBezTo>
                    <a:pt x="1347" y="8535"/>
                    <a:pt x="2747" y="13935"/>
                    <a:pt x="3647" y="17071"/>
                  </a:cubicBezTo>
                  <a:cubicBezTo>
                    <a:pt x="4547" y="20206"/>
                    <a:pt x="4947" y="21077"/>
                    <a:pt x="5647" y="21339"/>
                  </a:cubicBezTo>
                  <a:cubicBezTo>
                    <a:pt x="6347" y="21600"/>
                    <a:pt x="7347" y="21252"/>
                    <a:pt x="8047" y="19858"/>
                  </a:cubicBezTo>
                  <a:cubicBezTo>
                    <a:pt x="8747" y="18465"/>
                    <a:pt x="9147" y="16026"/>
                    <a:pt x="9547" y="14284"/>
                  </a:cubicBezTo>
                  <a:cubicBezTo>
                    <a:pt x="9947" y="12542"/>
                    <a:pt x="10347" y="11497"/>
                    <a:pt x="10947" y="11235"/>
                  </a:cubicBezTo>
                  <a:cubicBezTo>
                    <a:pt x="11547" y="10974"/>
                    <a:pt x="12347" y="11497"/>
                    <a:pt x="13047" y="12194"/>
                  </a:cubicBezTo>
                  <a:cubicBezTo>
                    <a:pt x="13747" y="12890"/>
                    <a:pt x="14347" y="13761"/>
                    <a:pt x="15147" y="14371"/>
                  </a:cubicBezTo>
                  <a:cubicBezTo>
                    <a:pt x="15947" y="14981"/>
                    <a:pt x="16947" y="15329"/>
                    <a:pt x="17947" y="14545"/>
                  </a:cubicBezTo>
                  <a:cubicBezTo>
                    <a:pt x="18947" y="13761"/>
                    <a:pt x="19947" y="11845"/>
                    <a:pt x="20547" y="9232"/>
                  </a:cubicBezTo>
                  <a:cubicBezTo>
                    <a:pt x="21147" y="6619"/>
                    <a:pt x="21347" y="331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462315" y="7285566"/>
              <a:ext cx="89288" cy="19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90" fill="norm" stroke="1" extrusionOk="0">
                  <a:moveTo>
                    <a:pt x="14306" y="465"/>
                  </a:moveTo>
                  <a:cubicBezTo>
                    <a:pt x="11852" y="232"/>
                    <a:pt x="9397" y="0"/>
                    <a:pt x="6943" y="0"/>
                  </a:cubicBezTo>
                  <a:cubicBezTo>
                    <a:pt x="4488" y="0"/>
                    <a:pt x="2034" y="232"/>
                    <a:pt x="806" y="1045"/>
                  </a:cubicBezTo>
                  <a:cubicBezTo>
                    <a:pt x="-421" y="1858"/>
                    <a:pt x="-421" y="3252"/>
                    <a:pt x="2034" y="4877"/>
                  </a:cubicBezTo>
                  <a:cubicBezTo>
                    <a:pt x="4488" y="6503"/>
                    <a:pt x="9397" y="8361"/>
                    <a:pt x="13079" y="10452"/>
                  </a:cubicBezTo>
                  <a:cubicBezTo>
                    <a:pt x="16761" y="12542"/>
                    <a:pt x="19215" y="14865"/>
                    <a:pt x="20197" y="16839"/>
                  </a:cubicBezTo>
                  <a:cubicBezTo>
                    <a:pt x="21179" y="18813"/>
                    <a:pt x="20688" y="20439"/>
                    <a:pt x="19215" y="21019"/>
                  </a:cubicBezTo>
                  <a:cubicBezTo>
                    <a:pt x="17743" y="21600"/>
                    <a:pt x="15288" y="21135"/>
                    <a:pt x="12834" y="20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517650" y="72390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892300" y="7137400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898650" y="72135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163147" y="6907602"/>
              <a:ext cx="180554" cy="54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81" fill="norm" stroke="1" extrusionOk="0">
                  <a:moveTo>
                    <a:pt x="7707" y="21481"/>
                  </a:moveTo>
                  <a:cubicBezTo>
                    <a:pt x="6962" y="20650"/>
                    <a:pt x="6217" y="19819"/>
                    <a:pt x="5472" y="17909"/>
                  </a:cubicBezTo>
                  <a:cubicBezTo>
                    <a:pt x="4728" y="15998"/>
                    <a:pt x="3983" y="13007"/>
                    <a:pt x="2990" y="10058"/>
                  </a:cubicBezTo>
                  <a:cubicBezTo>
                    <a:pt x="1996" y="7109"/>
                    <a:pt x="755" y="4201"/>
                    <a:pt x="259" y="2539"/>
                  </a:cubicBezTo>
                  <a:cubicBezTo>
                    <a:pt x="-238" y="878"/>
                    <a:pt x="10" y="463"/>
                    <a:pt x="755" y="213"/>
                  </a:cubicBezTo>
                  <a:cubicBezTo>
                    <a:pt x="1500" y="-36"/>
                    <a:pt x="2741" y="-119"/>
                    <a:pt x="4976" y="255"/>
                  </a:cubicBezTo>
                  <a:cubicBezTo>
                    <a:pt x="7210" y="629"/>
                    <a:pt x="10438" y="1459"/>
                    <a:pt x="12548" y="2539"/>
                  </a:cubicBezTo>
                  <a:cubicBezTo>
                    <a:pt x="14659" y="3619"/>
                    <a:pt x="15652" y="4949"/>
                    <a:pt x="15900" y="5821"/>
                  </a:cubicBezTo>
                  <a:cubicBezTo>
                    <a:pt x="16148" y="6693"/>
                    <a:pt x="15652" y="7109"/>
                    <a:pt x="14783" y="7441"/>
                  </a:cubicBezTo>
                  <a:cubicBezTo>
                    <a:pt x="13914" y="7773"/>
                    <a:pt x="12672" y="8023"/>
                    <a:pt x="12672" y="8189"/>
                  </a:cubicBezTo>
                  <a:cubicBezTo>
                    <a:pt x="12672" y="8355"/>
                    <a:pt x="13914" y="8438"/>
                    <a:pt x="15155" y="8521"/>
                  </a:cubicBezTo>
                  <a:cubicBezTo>
                    <a:pt x="16396" y="8604"/>
                    <a:pt x="17638" y="8687"/>
                    <a:pt x="18755" y="9144"/>
                  </a:cubicBezTo>
                  <a:cubicBezTo>
                    <a:pt x="19872" y="9601"/>
                    <a:pt x="20865" y="10432"/>
                    <a:pt x="21114" y="11055"/>
                  </a:cubicBezTo>
                  <a:cubicBezTo>
                    <a:pt x="21362" y="11678"/>
                    <a:pt x="20865" y="12093"/>
                    <a:pt x="20121" y="12426"/>
                  </a:cubicBezTo>
                  <a:cubicBezTo>
                    <a:pt x="19376" y="12758"/>
                    <a:pt x="18383" y="13007"/>
                    <a:pt x="18010" y="12841"/>
                  </a:cubicBezTo>
                  <a:cubicBezTo>
                    <a:pt x="17638" y="12675"/>
                    <a:pt x="17886" y="12093"/>
                    <a:pt x="18134" y="1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446304" y="7111999"/>
              <a:ext cx="60624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386" fill="norm" stroke="1" extrusionOk="0">
                  <a:moveTo>
                    <a:pt x="14591" y="4050"/>
                  </a:moveTo>
                  <a:cubicBezTo>
                    <a:pt x="9551" y="7650"/>
                    <a:pt x="4511" y="11250"/>
                    <a:pt x="1991" y="14175"/>
                  </a:cubicBezTo>
                  <a:cubicBezTo>
                    <a:pt x="-529" y="17100"/>
                    <a:pt x="-529" y="19350"/>
                    <a:pt x="1271" y="20475"/>
                  </a:cubicBezTo>
                  <a:cubicBezTo>
                    <a:pt x="3071" y="21600"/>
                    <a:pt x="6671" y="21600"/>
                    <a:pt x="10271" y="20925"/>
                  </a:cubicBezTo>
                  <a:cubicBezTo>
                    <a:pt x="13871" y="20250"/>
                    <a:pt x="17471" y="18900"/>
                    <a:pt x="19271" y="15750"/>
                  </a:cubicBezTo>
                  <a:cubicBezTo>
                    <a:pt x="21071" y="12600"/>
                    <a:pt x="21071" y="7650"/>
                    <a:pt x="19271" y="4725"/>
                  </a:cubicBezTo>
                  <a:cubicBezTo>
                    <a:pt x="17471" y="1800"/>
                    <a:pt x="13871" y="900"/>
                    <a:pt x="102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603500" y="701675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647950" y="6946900"/>
              <a:ext cx="19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946399" y="6758287"/>
              <a:ext cx="122380" cy="51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21" fill="norm" stroke="1" extrusionOk="0">
                  <a:moveTo>
                    <a:pt x="1098" y="21521"/>
                  </a:moveTo>
                  <a:cubicBezTo>
                    <a:pt x="732" y="19032"/>
                    <a:pt x="366" y="16543"/>
                    <a:pt x="183" y="13388"/>
                  </a:cubicBezTo>
                  <a:cubicBezTo>
                    <a:pt x="0" y="10232"/>
                    <a:pt x="0" y="6410"/>
                    <a:pt x="0" y="4277"/>
                  </a:cubicBezTo>
                  <a:cubicBezTo>
                    <a:pt x="0" y="2143"/>
                    <a:pt x="0" y="1699"/>
                    <a:pt x="0" y="1254"/>
                  </a:cubicBezTo>
                  <a:cubicBezTo>
                    <a:pt x="0" y="810"/>
                    <a:pt x="0" y="365"/>
                    <a:pt x="915" y="143"/>
                  </a:cubicBezTo>
                  <a:cubicBezTo>
                    <a:pt x="1831" y="-79"/>
                    <a:pt x="3661" y="-79"/>
                    <a:pt x="5492" y="410"/>
                  </a:cubicBezTo>
                  <a:cubicBezTo>
                    <a:pt x="7322" y="899"/>
                    <a:pt x="9153" y="1877"/>
                    <a:pt x="10251" y="2854"/>
                  </a:cubicBezTo>
                  <a:cubicBezTo>
                    <a:pt x="11349" y="3832"/>
                    <a:pt x="11715" y="4810"/>
                    <a:pt x="11715" y="5565"/>
                  </a:cubicBezTo>
                  <a:cubicBezTo>
                    <a:pt x="11715" y="6321"/>
                    <a:pt x="11349" y="6854"/>
                    <a:pt x="10251" y="7210"/>
                  </a:cubicBezTo>
                  <a:cubicBezTo>
                    <a:pt x="9153" y="7565"/>
                    <a:pt x="7322" y="7743"/>
                    <a:pt x="7505" y="7788"/>
                  </a:cubicBezTo>
                  <a:cubicBezTo>
                    <a:pt x="7688" y="7832"/>
                    <a:pt x="9885" y="7743"/>
                    <a:pt x="11898" y="7743"/>
                  </a:cubicBezTo>
                  <a:cubicBezTo>
                    <a:pt x="13912" y="7743"/>
                    <a:pt x="15742" y="7832"/>
                    <a:pt x="17207" y="8054"/>
                  </a:cubicBezTo>
                  <a:cubicBezTo>
                    <a:pt x="18671" y="8277"/>
                    <a:pt x="19769" y="8632"/>
                    <a:pt x="20502" y="9032"/>
                  </a:cubicBezTo>
                  <a:cubicBezTo>
                    <a:pt x="21234" y="9432"/>
                    <a:pt x="21600" y="9877"/>
                    <a:pt x="20319" y="10499"/>
                  </a:cubicBezTo>
                  <a:cubicBezTo>
                    <a:pt x="19037" y="11121"/>
                    <a:pt x="16108" y="11921"/>
                    <a:pt x="13729" y="12365"/>
                  </a:cubicBezTo>
                  <a:cubicBezTo>
                    <a:pt x="11349" y="12810"/>
                    <a:pt x="9519" y="12899"/>
                    <a:pt x="8237" y="12854"/>
                  </a:cubicBezTo>
                  <a:cubicBezTo>
                    <a:pt x="6956" y="12810"/>
                    <a:pt x="6224" y="12632"/>
                    <a:pt x="5492" y="12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162300" y="69468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263900" y="69215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404511" y="6638793"/>
              <a:ext cx="117858" cy="36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36" fill="norm" stroke="1" extrusionOk="0">
                  <a:moveTo>
                    <a:pt x="18833" y="2055"/>
                  </a:moveTo>
                  <a:cubicBezTo>
                    <a:pt x="19206" y="1187"/>
                    <a:pt x="19578" y="318"/>
                    <a:pt x="19019" y="69"/>
                  </a:cubicBezTo>
                  <a:cubicBezTo>
                    <a:pt x="18461" y="-179"/>
                    <a:pt x="16971" y="193"/>
                    <a:pt x="14178" y="1869"/>
                  </a:cubicBezTo>
                  <a:cubicBezTo>
                    <a:pt x="11385" y="3545"/>
                    <a:pt x="7288" y="6524"/>
                    <a:pt x="4681" y="9380"/>
                  </a:cubicBezTo>
                  <a:cubicBezTo>
                    <a:pt x="2074" y="12235"/>
                    <a:pt x="957" y="14966"/>
                    <a:pt x="399" y="16704"/>
                  </a:cubicBezTo>
                  <a:cubicBezTo>
                    <a:pt x="-160" y="18442"/>
                    <a:pt x="-160" y="19187"/>
                    <a:pt x="585" y="19807"/>
                  </a:cubicBezTo>
                  <a:cubicBezTo>
                    <a:pt x="1330" y="20428"/>
                    <a:pt x="2819" y="20924"/>
                    <a:pt x="4868" y="21173"/>
                  </a:cubicBezTo>
                  <a:cubicBezTo>
                    <a:pt x="6916" y="21421"/>
                    <a:pt x="9523" y="21421"/>
                    <a:pt x="12502" y="20924"/>
                  </a:cubicBezTo>
                  <a:cubicBezTo>
                    <a:pt x="15481" y="20428"/>
                    <a:pt x="18833" y="19435"/>
                    <a:pt x="20137" y="18318"/>
                  </a:cubicBezTo>
                  <a:cubicBezTo>
                    <a:pt x="21440" y="17200"/>
                    <a:pt x="20695" y="15959"/>
                    <a:pt x="17157" y="15090"/>
                  </a:cubicBezTo>
                  <a:cubicBezTo>
                    <a:pt x="13619" y="14221"/>
                    <a:pt x="7288" y="13724"/>
                    <a:pt x="957" y="13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755900" y="6000199"/>
              <a:ext cx="73114" cy="3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759" fill="norm" stroke="1" extrusionOk="0">
                  <a:moveTo>
                    <a:pt x="9257" y="17348"/>
                  </a:moveTo>
                  <a:cubicBezTo>
                    <a:pt x="11109" y="12801"/>
                    <a:pt x="12960" y="8254"/>
                    <a:pt x="15429" y="4843"/>
                  </a:cubicBezTo>
                  <a:cubicBezTo>
                    <a:pt x="17897" y="1433"/>
                    <a:pt x="20983" y="-841"/>
                    <a:pt x="21291" y="296"/>
                  </a:cubicBezTo>
                  <a:cubicBezTo>
                    <a:pt x="21600" y="1433"/>
                    <a:pt x="19131" y="5980"/>
                    <a:pt x="15120" y="9959"/>
                  </a:cubicBezTo>
                  <a:cubicBezTo>
                    <a:pt x="11109" y="13938"/>
                    <a:pt x="5554" y="17348"/>
                    <a:pt x="0" y="20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746500" y="4902200"/>
              <a:ext cx="17356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21600"/>
                  </a:moveTo>
                  <a:cubicBezTo>
                    <a:pt x="2863" y="19636"/>
                    <a:pt x="5725" y="17673"/>
                    <a:pt x="8458" y="16036"/>
                  </a:cubicBezTo>
                  <a:cubicBezTo>
                    <a:pt x="11190" y="14400"/>
                    <a:pt x="13793" y="13091"/>
                    <a:pt x="16005" y="12109"/>
                  </a:cubicBezTo>
                  <a:cubicBezTo>
                    <a:pt x="18217" y="11127"/>
                    <a:pt x="20039" y="10473"/>
                    <a:pt x="20819" y="8509"/>
                  </a:cubicBezTo>
                  <a:cubicBezTo>
                    <a:pt x="21600" y="6545"/>
                    <a:pt x="21340" y="3273"/>
                    <a:pt x="210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816350" y="4851400"/>
              <a:ext cx="12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146587" y="4756483"/>
              <a:ext cx="190463" cy="24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98" fill="norm" stroke="1" extrusionOk="0">
                  <a:moveTo>
                    <a:pt x="17798" y="1088"/>
                  </a:moveTo>
                  <a:cubicBezTo>
                    <a:pt x="14712" y="343"/>
                    <a:pt x="11626" y="-402"/>
                    <a:pt x="8896" y="250"/>
                  </a:cubicBezTo>
                  <a:cubicBezTo>
                    <a:pt x="6167" y="901"/>
                    <a:pt x="3793" y="2950"/>
                    <a:pt x="2725" y="4905"/>
                  </a:cubicBezTo>
                  <a:cubicBezTo>
                    <a:pt x="1657" y="6860"/>
                    <a:pt x="1894" y="8722"/>
                    <a:pt x="2606" y="9839"/>
                  </a:cubicBezTo>
                  <a:cubicBezTo>
                    <a:pt x="3318" y="10957"/>
                    <a:pt x="4505" y="11329"/>
                    <a:pt x="5692" y="11515"/>
                  </a:cubicBezTo>
                  <a:cubicBezTo>
                    <a:pt x="6879" y="11701"/>
                    <a:pt x="8066" y="11701"/>
                    <a:pt x="8303" y="12167"/>
                  </a:cubicBezTo>
                  <a:cubicBezTo>
                    <a:pt x="8540" y="12632"/>
                    <a:pt x="7828" y="13564"/>
                    <a:pt x="6404" y="14495"/>
                  </a:cubicBezTo>
                  <a:cubicBezTo>
                    <a:pt x="4980" y="15426"/>
                    <a:pt x="2844" y="16357"/>
                    <a:pt x="1538" y="17288"/>
                  </a:cubicBezTo>
                  <a:cubicBezTo>
                    <a:pt x="233" y="18219"/>
                    <a:pt x="-242" y="19150"/>
                    <a:pt x="114" y="19708"/>
                  </a:cubicBezTo>
                  <a:cubicBezTo>
                    <a:pt x="470" y="20267"/>
                    <a:pt x="1657" y="20453"/>
                    <a:pt x="5336" y="20639"/>
                  </a:cubicBezTo>
                  <a:cubicBezTo>
                    <a:pt x="9015" y="20826"/>
                    <a:pt x="15187" y="21012"/>
                    <a:pt x="21358" y="21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670300" y="5969000"/>
              <a:ext cx="2159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6141" y="8640"/>
                    <a:pt x="12282" y="17280"/>
                    <a:pt x="15882" y="19440"/>
                  </a:cubicBezTo>
                  <a:cubicBezTo>
                    <a:pt x="19482" y="21600"/>
                    <a:pt x="2054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771900" y="5886450"/>
              <a:ext cx="381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643"/>
                    <a:pt x="2400" y="11286"/>
                    <a:pt x="6000" y="14886"/>
                  </a:cubicBezTo>
                  <a:cubicBezTo>
                    <a:pt x="9600" y="18486"/>
                    <a:pt x="156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258996" y="5733466"/>
              <a:ext cx="186004" cy="26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02" fill="norm" stroke="1" extrusionOk="0">
                  <a:moveTo>
                    <a:pt x="21327" y="1084"/>
                  </a:moveTo>
                  <a:cubicBezTo>
                    <a:pt x="20114" y="393"/>
                    <a:pt x="18900" y="-298"/>
                    <a:pt x="16716" y="134"/>
                  </a:cubicBezTo>
                  <a:cubicBezTo>
                    <a:pt x="14531" y="566"/>
                    <a:pt x="11376" y="2121"/>
                    <a:pt x="9071" y="3849"/>
                  </a:cubicBezTo>
                  <a:cubicBezTo>
                    <a:pt x="6765" y="5577"/>
                    <a:pt x="5309" y="7478"/>
                    <a:pt x="4581" y="8860"/>
                  </a:cubicBezTo>
                  <a:cubicBezTo>
                    <a:pt x="3853" y="10243"/>
                    <a:pt x="3853" y="11107"/>
                    <a:pt x="4460" y="11712"/>
                  </a:cubicBezTo>
                  <a:cubicBezTo>
                    <a:pt x="5066" y="12316"/>
                    <a:pt x="6280" y="12662"/>
                    <a:pt x="7493" y="12835"/>
                  </a:cubicBezTo>
                  <a:cubicBezTo>
                    <a:pt x="8707" y="13008"/>
                    <a:pt x="9920" y="13008"/>
                    <a:pt x="9920" y="13267"/>
                  </a:cubicBezTo>
                  <a:cubicBezTo>
                    <a:pt x="9920" y="13526"/>
                    <a:pt x="8707" y="14044"/>
                    <a:pt x="7372" y="14476"/>
                  </a:cubicBezTo>
                  <a:cubicBezTo>
                    <a:pt x="6037" y="14908"/>
                    <a:pt x="4581" y="15254"/>
                    <a:pt x="3246" y="15686"/>
                  </a:cubicBezTo>
                  <a:cubicBezTo>
                    <a:pt x="1911" y="16118"/>
                    <a:pt x="698" y="16636"/>
                    <a:pt x="212" y="17328"/>
                  </a:cubicBezTo>
                  <a:cubicBezTo>
                    <a:pt x="-273" y="18019"/>
                    <a:pt x="-30" y="18883"/>
                    <a:pt x="2033" y="19315"/>
                  </a:cubicBezTo>
                  <a:cubicBezTo>
                    <a:pt x="4096" y="19747"/>
                    <a:pt x="7979" y="19747"/>
                    <a:pt x="11255" y="20006"/>
                  </a:cubicBezTo>
                  <a:cubicBezTo>
                    <a:pt x="14531" y="20265"/>
                    <a:pt x="17201" y="20784"/>
                    <a:pt x="19871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860800" y="63753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911600" y="65595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822700" y="6832599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8000"/>
                    <a:pt x="5462" y="14400"/>
                    <a:pt x="9062" y="10800"/>
                  </a:cubicBezTo>
                  <a:cubicBezTo>
                    <a:pt x="12662" y="7200"/>
                    <a:pt x="171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932351" y="6718300"/>
              <a:ext cx="237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917"/>
                    <a:pt x="2153" y="9834"/>
                    <a:pt x="353" y="13434"/>
                  </a:cubicBezTo>
                  <a:cubicBezTo>
                    <a:pt x="-1447" y="17034"/>
                    <a:pt x="3953" y="19317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285918" y="6681754"/>
              <a:ext cx="203533" cy="26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42" fill="norm" stroke="1" extrusionOk="0">
                  <a:moveTo>
                    <a:pt x="11816" y="4503"/>
                  </a:moveTo>
                  <a:cubicBezTo>
                    <a:pt x="12471" y="3817"/>
                    <a:pt x="13125" y="3131"/>
                    <a:pt x="13453" y="2360"/>
                  </a:cubicBezTo>
                  <a:cubicBezTo>
                    <a:pt x="13780" y="1588"/>
                    <a:pt x="13780" y="731"/>
                    <a:pt x="13016" y="303"/>
                  </a:cubicBezTo>
                  <a:cubicBezTo>
                    <a:pt x="12253" y="-126"/>
                    <a:pt x="10725" y="-126"/>
                    <a:pt x="8762" y="474"/>
                  </a:cubicBezTo>
                  <a:cubicBezTo>
                    <a:pt x="6798" y="1074"/>
                    <a:pt x="4398" y="2274"/>
                    <a:pt x="2871" y="3645"/>
                  </a:cubicBezTo>
                  <a:cubicBezTo>
                    <a:pt x="1344" y="5017"/>
                    <a:pt x="689" y="6560"/>
                    <a:pt x="1125" y="8017"/>
                  </a:cubicBezTo>
                  <a:cubicBezTo>
                    <a:pt x="1562" y="9474"/>
                    <a:pt x="3089" y="10845"/>
                    <a:pt x="4725" y="11531"/>
                  </a:cubicBezTo>
                  <a:cubicBezTo>
                    <a:pt x="6362" y="12217"/>
                    <a:pt x="8107" y="12217"/>
                    <a:pt x="8435" y="12217"/>
                  </a:cubicBezTo>
                  <a:cubicBezTo>
                    <a:pt x="8762" y="12217"/>
                    <a:pt x="7671" y="12217"/>
                    <a:pt x="6144" y="12731"/>
                  </a:cubicBezTo>
                  <a:cubicBezTo>
                    <a:pt x="4616" y="13245"/>
                    <a:pt x="2653" y="14274"/>
                    <a:pt x="1344" y="15303"/>
                  </a:cubicBezTo>
                  <a:cubicBezTo>
                    <a:pt x="35" y="16331"/>
                    <a:pt x="-620" y="17360"/>
                    <a:pt x="798" y="18474"/>
                  </a:cubicBezTo>
                  <a:cubicBezTo>
                    <a:pt x="2216" y="19588"/>
                    <a:pt x="5707" y="20788"/>
                    <a:pt x="9416" y="21131"/>
                  </a:cubicBezTo>
                  <a:cubicBezTo>
                    <a:pt x="13125" y="21474"/>
                    <a:pt x="17053" y="20960"/>
                    <a:pt x="20980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30" name="Drawing"/>
          <p:cNvGrpSpPr/>
          <p:nvPr/>
        </p:nvGrpSpPr>
        <p:grpSpPr>
          <a:xfrm>
            <a:off x="596900" y="1772279"/>
            <a:ext cx="6152482" cy="4609471"/>
            <a:chOff x="0" y="0"/>
            <a:chExt cx="6152481" cy="4609470"/>
          </a:xfrm>
        </p:grpSpPr>
        <p:sp>
          <p:nvSpPr>
            <p:cNvPr id="1224" name="Line"/>
            <p:cNvSpPr/>
            <p:nvPr/>
          </p:nvSpPr>
          <p:spPr>
            <a:xfrm>
              <a:off x="25825" y="162158"/>
              <a:ext cx="113875" cy="53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64" fill="norm" stroke="1" extrusionOk="0">
                  <a:moveTo>
                    <a:pt x="5920" y="7539"/>
                  </a:moveTo>
                  <a:cubicBezTo>
                    <a:pt x="5120" y="9773"/>
                    <a:pt x="4320" y="12008"/>
                    <a:pt x="3320" y="14201"/>
                  </a:cubicBezTo>
                  <a:cubicBezTo>
                    <a:pt x="2320" y="16394"/>
                    <a:pt x="1120" y="18546"/>
                    <a:pt x="520" y="19828"/>
                  </a:cubicBezTo>
                  <a:cubicBezTo>
                    <a:pt x="-80" y="21111"/>
                    <a:pt x="-80" y="21525"/>
                    <a:pt x="120" y="19911"/>
                  </a:cubicBezTo>
                  <a:cubicBezTo>
                    <a:pt x="320" y="18297"/>
                    <a:pt x="720" y="14656"/>
                    <a:pt x="1520" y="11511"/>
                  </a:cubicBezTo>
                  <a:cubicBezTo>
                    <a:pt x="2320" y="8366"/>
                    <a:pt x="3520" y="5718"/>
                    <a:pt x="4120" y="4146"/>
                  </a:cubicBezTo>
                  <a:cubicBezTo>
                    <a:pt x="4720" y="2573"/>
                    <a:pt x="4720" y="2077"/>
                    <a:pt x="5320" y="1456"/>
                  </a:cubicBezTo>
                  <a:cubicBezTo>
                    <a:pt x="5920" y="835"/>
                    <a:pt x="7120" y="91"/>
                    <a:pt x="8120" y="8"/>
                  </a:cubicBezTo>
                  <a:cubicBezTo>
                    <a:pt x="9120" y="-75"/>
                    <a:pt x="9920" y="504"/>
                    <a:pt x="11120" y="2159"/>
                  </a:cubicBezTo>
                  <a:cubicBezTo>
                    <a:pt x="12320" y="3815"/>
                    <a:pt x="13920" y="6546"/>
                    <a:pt x="15120" y="9235"/>
                  </a:cubicBezTo>
                  <a:cubicBezTo>
                    <a:pt x="16320" y="11925"/>
                    <a:pt x="17120" y="14573"/>
                    <a:pt x="17520" y="16104"/>
                  </a:cubicBezTo>
                  <a:cubicBezTo>
                    <a:pt x="17920" y="17635"/>
                    <a:pt x="17920" y="18049"/>
                    <a:pt x="18320" y="18587"/>
                  </a:cubicBezTo>
                  <a:cubicBezTo>
                    <a:pt x="18720" y="19125"/>
                    <a:pt x="19520" y="19787"/>
                    <a:pt x="20120" y="19746"/>
                  </a:cubicBezTo>
                  <a:cubicBezTo>
                    <a:pt x="20720" y="19704"/>
                    <a:pt x="21120" y="18959"/>
                    <a:pt x="2152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9049" y="49467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58348" y="400841"/>
              <a:ext cx="132234" cy="21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150" fill="norm" stroke="1" extrusionOk="0">
                  <a:moveTo>
                    <a:pt x="12826" y="3634"/>
                  </a:moveTo>
                  <a:cubicBezTo>
                    <a:pt x="12499" y="2586"/>
                    <a:pt x="12172" y="1537"/>
                    <a:pt x="11190" y="803"/>
                  </a:cubicBezTo>
                  <a:cubicBezTo>
                    <a:pt x="10208" y="69"/>
                    <a:pt x="8572" y="-350"/>
                    <a:pt x="6608" y="384"/>
                  </a:cubicBezTo>
                  <a:cubicBezTo>
                    <a:pt x="4644" y="1118"/>
                    <a:pt x="2353" y="3005"/>
                    <a:pt x="1044" y="4578"/>
                  </a:cubicBezTo>
                  <a:cubicBezTo>
                    <a:pt x="-265" y="6151"/>
                    <a:pt x="-592" y="7409"/>
                    <a:pt x="1535" y="8982"/>
                  </a:cubicBezTo>
                  <a:cubicBezTo>
                    <a:pt x="3663" y="10555"/>
                    <a:pt x="8244" y="12442"/>
                    <a:pt x="12008" y="14015"/>
                  </a:cubicBezTo>
                  <a:cubicBezTo>
                    <a:pt x="15772" y="15588"/>
                    <a:pt x="18717" y="16846"/>
                    <a:pt x="19863" y="18000"/>
                  </a:cubicBezTo>
                  <a:cubicBezTo>
                    <a:pt x="21008" y="19153"/>
                    <a:pt x="20353" y="20201"/>
                    <a:pt x="18881" y="20726"/>
                  </a:cubicBezTo>
                  <a:cubicBezTo>
                    <a:pt x="17408" y="21250"/>
                    <a:pt x="15117" y="21250"/>
                    <a:pt x="13317" y="20935"/>
                  </a:cubicBezTo>
                  <a:cubicBezTo>
                    <a:pt x="11517" y="20621"/>
                    <a:pt x="10208" y="19992"/>
                    <a:pt x="8899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84399" y="391129"/>
              <a:ext cx="96602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45" fill="norm" stroke="1" extrusionOk="0">
                  <a:moveTo>
                    <a:pt x="20974" y="2938"/>
                  </a:moveTo>
                  <a:cubicBezTo>
                    <a:pt x="16378" y="1831"/>
                    <a:pt x="11783" y="723"/>
                    <a:pt x="8336" y="262"/>
                  </a:cubicBezTo>
                  <a:cubicBezTo>
                    <a:pt x="4889" y="-200"/>
                    <a:pt x="2591" y="-15"/>
                    <a:pt x="1212" y="538"/>
                  </a:cubicBezTo>
                  <a:cubicBezTo>
                    <a:pt x="-166" y="1092"/>
                    <a:pt x="-626" y="2015"/>
                    <a:pt x="1212" y="3954"/>
                  </a:cubicBezTo>
                  <a:cubicBezTo>
                    <a:pt x="3051" y="5892"/>
                    <a:pt x="7187" y="8846"/>
                    <a:pt x="10863" y="11338"/>
                  </a:cubicBezTo>
                  <a:cubicBezTo>
                    <a:pt x="14540" y="13831"/>
                    <a:pt x="17757" y="15862"/>
                    <a:pt x="19365" y="17338"/>
                  </a:cubicBezTo>
                  <a:cubicBezTo>
                    <a:pt x="20974" y="18815"/>
                    <a:pt x="20974" y="19738"/>
                    <a:pt x="19825" y="20385"/>
                  </a:cubicBezTo>
                  <a:cubicBezTo>
                    <a:pt x="18676" y="21031"/>
                    <a:pt x="16378" y="21400"/>
                    <a:pt x="14540" y="20938"/>
                  </a:cubicBezTo>
                  <a:cubicBezTo>
                    <a:pt x="12702" y="20477"/>
                    <a:pt x="11323" y="19185"/>
                    <a:pt x="9944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2329" y="406768"/>
              <a:ext cx="126471" cy="20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18" fill="norm" stroke="1" extrusionOk="0">
                  <a:moveTo>
                    <a:pt x="5310" y="2541"/>
                  </a:moveTo>
                  <a:cubicBezTo>
                    <a:pt x="4230" y="1439"/>
                    <a:pt x="3150" y="337"/>
                    <a:pt x="2250" y="337"/>
                  </a:cubicBezTo>
                  <a:cubicBezTo>
                    <a:pt x="1350" y="337"/>
                    <a:pt x="630" y="1439"/>
                    <a:pt x="270" y="4304"/>
                  </a:cubicBezTo>
                  <a:cubicBezTo>
                    <a:pt x="-90" y="7169"/>
                    <a:pt x="-90" y="11798"/>
                    <a:pt x="270" y="14663"/>
                  </a:cubicBezTo>
                  <a:cubicBezTo>
                    <a:pt x="630" y="17529"/>
                    <a:pt x="1350" y="18631"/>
                    <a:pt x="2250" y="19623"/>
                  </a:cubicBezTo>
                  <a:cubicBezTo>
                    <a:pt x="3150" y="20614"/>
                    <a:pt x="4230" y="21496"/>
                    <a:pt x="6570" y="20725"/>
                  </a:cubicBezTo>
                  <a:cubicBezTo>
                    <a:pt x="8910" y="19953"/>
                    <a:pt x="12510" y="17529"/>
                    <a:pt x="14490" y="14223"/>
                  </a:cubicBezTo>
                  <a:cubicBezTo>
                    <a:pt x="16470" y="10916"/>
                    <a:pt x="16830" y="6729"/>
                    <a:pt x="17010" y="3974"/>
                  </a:cubicBezTo>
                  <a:cubicBezTo>
                    <a:pt x="17190" y="1218"/>
                    <a:pt x="17190" y="-104"/>
                    <a:pt x="17010" y="6"/>
                  </a:cubicBezTo>
                  <a:cubicBezTo>
                    <a:pt x="16830" y="116"/>
                    <a:pt x="16470" y="1659"/>
                    <a:pt x="16830" y="4965"/>
                  </a:cubicBezTo>
                  <a:cubicBezTo>
                    <a:pt x="17190" y="8272"/>
                    <a:pt x="18270" y="13341"/>
                    <a:pt x="19170" y="16206"/>
                  </a:cubicBezTo>
                  <a:cubicBezTo>
                    <a:pt x="20070" y="19072"/>
                    <a:pt x="20790" y="19733"/>
                    <a:pt x="2151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28650" y="396158"/>
              <a:ext cx="13970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770"/>
                  </a:moveTo>
                  <a:cubicBezTo>
                    <a:pt x="655" y="6935"/>
                    <a:pt x="1309" y="12101"/>
                    <a:pt x="1473" y="15270"/>
                  </a:cubicBezTo>
                  <a:cubicBezTo>
                    <a:pt x="1636" y="18440"/>
                    <a:pt x="1309" y="19614"/>
                    <a:pt x="1145" y="19496"/>
                  </a:cubicBezTo>
                  <a:cubicBezTo>
                    <a:pt x="982" y="19379"/>
                    <a:pt x="982" y="17970"/>
                    <a:pt x="1309" y="15153"/>
                  </a:cubicBezTo>
                  <a:cubicBezTo>
                    <a:pt x="1636" y="12335"/>
                    <a:pt x="2291" y="8109"/>
                    <a:pt x="3273" y="5409"/>
                  </a:cubicBezTo>
                  <a:cubicBezTo>
                    <a:pt x="4255" y="2709"/>
                    <a:pt x="5564" y="1535"/>
                    <a:pt x="6709" y="1770"/>
                  </a:cubicBezTo>
                  <a:cubicBezTo>
                    <a:pt x="7855" y="2005"/>
                    <a:pt x="8836" y="3649"/>
                    <a:pt x="9327" y="5762"/>
                  </a:cubicBezTo>
                  <a:cubicBezTo>
                    <a:pt x="9818" y="7875"/>
                    <a:pt x="9818" y="10457"/>
                    <a:pt x="9818" y="12335"/>
                  </a:cubicBezTo>
                  <a:cubicBezTo>
                    <a:pt x="9818" y="14214"/>
                    <a:pt x="9818" y="15388"/>
                    <a:pt x="9982" y="15388"/>
                  </a:cubicBezTo>
                  <a:cubicBezTo>
                    <a:pt x="10145" y="15388"/>
                    <a:pt x="10473" y="14214"/>
                    <a:pt x="11455" y="11749"/>
                  </a:cubicBezTo>
                  <a:cubicBezTo>
                    <a:pt x="12436" y="9283"/>
                    <a:pt x="14073" y="5527"/>
                    <a:pt x="15382" y="3179"/>
                  </a:cubicBezTo>
                  <a:cubicBezTo>
                    <a:pt x="16691" y="831"/>
                    <a:pt x="17673" y="-108"/>
                    <a:pt x="18491" y="9"/>
                  </a:cubicBezTo>
                  <a:cubicBezTo>
                    <a:pt x="19309" y="127"/>
                    <a:pt x="19964" y="1301"/>
                    <a:pt x="20455" y="5057"/>
                  </a:cubicBezTo>
                  <a:cubicBezTo>
                    <a:pt x="20945" y="8814"/>
                    <a:pt x="21273" y="15153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31850" y="269983"/>
              <a:ext cx="103338" cy="41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731" fill="norm" stroke="1" extrusionOk="0">
                  <a:moveTo>
                    <a:pt x="2592" y="8614"/>
                  </a:moveTo>
                  <a:cubicBezTo>
                    <a:pt x="1728" y="11655"/>
                    <a:pt x="864" y="14695"/>
                    <a:pt x="648" y="17160"/>
                  </a:cubicBezTo>
                  <a:cubicBezTo>
                    <a:pt x="432" y="19624"/>
                    <a:pt x="864" y="21511"/>
                    <a:pt x="1296" y="20410"/>
                  </a:cubicBezTo>
                  <a:cubicBezTo>
                    <a:pt x="1728" y="19309"/>
                    <a:pt x="2160" y="15220"/>
                    <a:pt x="2808" y="12022"/>
                  </a:cubicBezTo>
                  <a:cubicBezTo>
                    <a:pt x="3456" y="8824"/>
                    <a:pt x="4320" y="6517"/>
                    <a:pt x="5184" y="4787"/>
                  </a:cubicBezTo>
                  <a:cubicBezTo>
                    <a:pt x="6048" y="3057"/>
                    <a:pt x="6912" y="1903"/>
                    <a:pt x="7992" y="1117"/>
                  </a:cubicBezTo>
                  <a:cubicBezTo>
                    <a:pt x="9072" y="330"/>
                    <a:pt x="10368" y="-89"/>
                    <a:pt x="12096" y="16"/>
                  </a:cubicBezTo>
                  <a:cubicBezTo>
                    <a:pt x="13824" y="121"/>
                    <a:pt x="15984" y="750"/>
                    <a:pt x="17928" y="2008"/>
                  </a:cubicBezTo>
                  <a:cubicBezTo>
                    <a:pt x="19872" y="3266"/>
                    <a:pt x="21600" y="5154"/>
                    <a:pt x="20952" y="6884"/>
                  </a:cubicBezTo>
                  <a:cubicBezTo>
                    <a:pt x="20304" y="8614"/>
                    <a:pt x="17280" y="10187"/>
                    <a:pt x="14040" y="11026"/>
                  </a:cubicBezTo>
                  <a:cubicBezTo>
                    <a:pt x="10800" y="11864"/>
                    <a:pt x="7344" y="11969"/>
                    <a:pt x="4968" y="11340"/>
                  </a:cubicBezTo>
                  <a:cubicBezTo>
                    <a:pt x="2592" y="10711"/>
                    <a:pt x="1296" y="9348"/>
                    <a:pt x="0" y="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86136" y="81920"/>
              <a:ext cx="150515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46" fill="norm" stroke="1" extrusionOk="0">
                  <a:moveTo>
                    <a:pt x="11433" y="0"/>
                  </a:moveTo>
                  <a:cubicBezTo>
                    <a:pt x="9933" y="0"/>
                    <a:pt x="8433" y="0"/>
                    <a:pt x="7533" y="350"/>
                  </a:cubicBezTo>
                  <a:cubicBezTo>
                    <a:pt x="6633" y="701"/>
                    <a:pt x="6333" y="1401"/>
                    <a:pt x="5883" y="3561"/>
                  </a:cubicBezTo>
                  <a:cubicBezTo>
                    <a:pt x="5433" y="5721"/>
                    <a:pt x="4833" y="9341"/>
                    <a:pt x="4533" y="12435"/>
                  </a:cubicBezTo>
                  <a:cubicBezTo>
                    <a:pt x="4233" y="15529"/>
                    <a:pt x="4233" y="18097"/>
                    <a:pt x="4683" y="19615"/>
                  </a:cubicBezTo>
                  <a:cubicBezTo>
                    <a:pt x="5133" y="21133"/>
                    <a:pt x="6033" y="21600"/>
                    <a:pt x="6783" y="21542"/>
                  </a:cubicBezTo>
                  <a:cubicBezTo>
                    <a:pt x="7533" y="21483"/>
                    <a:pt x="8133" y="20899"/>
                    <a:pt x="8283" y="19849"/>
                  </a:cubicBezTo>
                  <a:cubicBezTo>
                    <a:pt x="8433" y="18798"/>
                    <a:pt x="8133" y="17280"/>
                    <a:pt x="7533" y="16171"/>
                  </a:cubicBezTo>
                  <a:cubicBezTo>
                    <a:pt x="6933" y="15062"/>
                    <a:pt x="6033" y="14361"/>
                    <a:pt x="4383" y="13719"/>
                  </a:cubicBezTo>
                  <a:cubicBezTo>
                    <a:pt x="2733" y="13077"/>
                    <a:pt x="333" y="12493"/>
                    <a:pt x="33" y="12201"/>
                  </a:cubicBezTo>
                  <a:cubicBezTo>
                    <a:pt x="-267" y="11909"/>
                    <a:pt x="1533" y="11909"/>
                    <a:pt x="4083" y="11968"/>
                  </a:cubicBezTo>
                  <a:cubicBezTo>
                    <a:pt x="6633" y="12026"/>
                    <a:pt x="9933" y="12143"/>
                    <a:pt x="12183" y="12435"/>
                  </a:cubicBezTo>
                  <a:cubicBezTo>
                    <a:pt x="14433" y="12726"/>
                    <a:pt x="15633" y="13194"/>
                    <a:pt x="16233" y="13952"/>
                  </a:cubicBezTo>
                  <a:cubicBezTo>
                    <a:pt x="16833" y="14711"/>
                    <a:pt x="16833" y="15762"/>
                    <a:pt x="16533" y="16638"/>
                  </a:cubicBezTo>
                  <a:cubicBezTo>
                    <a:pt x="16233" y="17514"/>
                    <a:pt x="15633" y="18214"/>
                    <a:pt x="15033" y="18915"/>
                  </a:cubicBezTo>
                  <a:cubicBezTo>
                    <a:pt x="14433" y="19615"/>
                    <a:pt x="13833" y="20316"/>
                    <a:pt x="13533" y="20316"/>
                  </a:cubicBezTo>
                  <a:cubicBezTo>
                    <a:pt x="13233" y="20316"/>
                    <a:pt x="13233" y="19615"/>
                    <a:pt x="13533" y="17981"/>
                  </a:cubicBezTo>
                  <a:cubicBezTo>
                    <a:pt x="13833" y="16346"/>
                    <a:pt x="14433" y="13777"/>
                    <a:pt x="15783" y="12084"/>
                  </a:cubicBezTo>
                  <a:cubicBezTo>
                    <a:pt x="17133" y="10391"/>
                    <a:pt x="19233" y="9574"/>
                    <a:pt x="21333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25064" y="323220"/>
              <a:ext cx="99540" cy="11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15" fill="norm" stroke="1" extrusionOk="0">
                  <a:moveTo>
                    <a:pt x="18663" y="1178"/>
                  </a:moveTo>
                  <a:cubicBezTo>
                    <a:pt x="13263" y="3535"/>
                    <a:pt x="7863" y="5891"/>
                    <a:pt x="4713" y="8051"/>
                  </a:cubicBezTo>
                  <a:cubicBezTo>
                    <a:pt x="1563" y="10211"/>
                    <a:pt x="663" y="12175"/>
                    <a:pt x="213" y="14727"/>
                  </a:cubicBezTo>
                  <a:cubicBezTo>
                    <a:pt x="-237" y="17280"/>
                    <a:pt x="-237" y="20422"/>
                    <a:pt x="2913" y="21011"/>
                  </a:cubicBezTo>
                  <a:cubicBezTo>
                    <a:pt x="6063" y="21600"/>
                    <a:pt x="12363" y="19636"/>
                    <a:pt x="16188" y="16495"/>
                  </a:cubicBezTo>
                  <a:cubicBezTo>
                    <a:pt x="20013" y="13353"/>
                    <a:pt x="21363" y="9033"/>
                    <a:pt x="21138" y="6087"/>
                  </a:cubicBezTo>
                  <a:cubicBezTo>
                    <a:pt x="20913" y="3142"/>
                    <a:pt x="19113" y="1571"/>
                    <a:pt x="17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25550" y="251187"/>
              <a:ext cx="120650" cy="19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8332"/>
                  </a:moveTo>
                  <a:cubicBezTo>
                    <a:pt x="758" y="11932"/>
                    <a:pt x="1516" y="15532"/>
                    <a:pt x="1895" y="17894"/>
                  </a:cubicBezTo>
                  <a:cubicBezTo>
                    <a:pt x="2274" y="20257"/>
                    <a:pt x="2274" y="21382"/>
                    <a:pt x="2463" y="21045"/>
                  </a:cubicBezTo>
                  <a:cubicBezTo>
                    <a:pt x="2653" y="20707"/>
                    <a:pt x="3032" y="18907"/>
                    <a:pt x="4168" y="15532"/>
                  </a:cubicBezTo>
                  <a:cubicBezTo>
                    <a:pt x="5305" y="12157"/>
                    <a:pt x="7200" y="7207"/>
                    <a:pt x="8716" y="4282"/>
                  </a:cubicBezTo>
                  <a:cubicBezTo>
                    <a:pt x="10232" y="1357"/>
                    <a:pt x="11368" y="457"/>
                    <a:pt x="12884" y="119"/>
                  </a:cubicBezTo>
                  <a:cubicBezTo>
                    <a:pt x="14400" y="-218"/>
                    <a:pt x="16295" y="7"/>
                    <a:pt x="17621" y="2819"/>
                  </a:cubicBezTo>
                  <a:cubicBezTo>
                    <a:pt x="18947" y="5632"/>
                    <a:pt x="19705" y="11032"/>
                    <a:pt x="20274" y="14295"/>
                  </a:cubicBezTo>
                  <a:cubicBezTo>
                    <a:pt x="20842" y="17557"/>
                    <a:pt x="21221" y="18682"/>
                    <a:pt x="21600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670660" y="185265"/>
              <a:ext cx="147773" cy="27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91" fill="norm" stroke="1" extrusionOk="0">
                  <a:moveTo>
                    <a:pt x="13602" y="1801"/>
                  </a:moveTo>
                  <a:cubicBezTo>
                    <a:pt x="13298" y="995"/>
                    <a:pt x="12994" y="189"/>
                    <a:pt x="12233" y="28"/>
                  </a:cubicBezTo>
                  <a:cubicBezTo>
                    <a:pt x="11473" y="-133"/>
                    <a:pt x="10256" y="351"/>
                    <a:pt x="8126" y="2607"/>
                  </a:cubicBezTo>
                  <a:cubicBezTo>
                    <a:pt x="5997" y="4864"/>
                    <a:pt x="2954" y="8894"/>
                    <a:pt x="1433" y="11876"/>
                  </a:cubicBezTo>
                  <a:cubicBezTo>
                    <a:pt x="-88" y="14858"/>
                    <a:pt x="-88" y="16792"/>
                    <a:pt x="64" y="18163"/>
                  </a:cubicBezTo>
                  <a:cubicBezTo>
                    <a:pt x="216" y="19533"/>
                    <a:pt x="520" y="20339"/>
                    <a:pt x="1737" y="20822"/>
                  </a:cubicBezTo>
                  <a:cubicBezTo>
                    <a:pt x="2954" y="21306"/>
                    <a:pt x="5084" y="21467"/>
                    <a:pt x="7974" y="20339"/>
                  </a:cubicBezTo>
                  <a:cubicBezTo>
                    <a:pt x="10864" y="19210"/>
                    <a:pt x="14515" y="16792"/>
                    <a:pt x="16949" y="13730"/>
                  </a:cubicBezTo>
                  <a:cubicBezTo>
                    <a:pt x="19382" y="10667"/>
                    <a:pt x="20599" y="6960"/>
                    <a:pt x="21056" y="4703"/>
                  </a:cubicBezTo>
                  <a:cubicBezTo>
                    <a:pt x="21512" y="2446"/>
                    <a:pt x="21208" y="1640"/>
                    <a:pt x="19078" y="1479"/>
                  </a:cubicBezTo>
                  <a:cubicBezTo>
                    <a:pt x="16949" y="1318"/>
                    <a:pt x="12994" y="1801"/>
                    <a:pt x="9039" y="2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0" y="481970"/>
              <a:ext cx="1943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1" y="20640"/>
                    <a:pt x="1082" y="19680"/>
                    <a:pt x="1800" y="18720"/>
                  </a:cubicBezTo>
                  <a:cubicBezTo>
                    <a:pt x="2518" y="17760"/>
                    <a:pt x="3412" y="16800"/>
                    <a:pt x="4235" y="16020"/>
                  </a:cubicBezTo>
                  <a:cubicBezTo>
                    <a:pt x="5059" y="15240"/>
                    <a:pt x="5812" y="14640"/>
                    <a:pt x="6635" y="14040"/>
                  </a:cubicBezTo>
                  <a:cubicBezTo>
                    <a:pt x="7459" y="13440"/>
                    <a:pt x="8353" y="12840"/>
                    <a:pt x="9259" y="12180"/>
                  </a:cubicBezTo>
                  <a:cubicBezTo>
                    <a:pt x="10165" y="11520"/>
                    <a:pt x="11082" y="10800"/>
                    <a:pt x="12035" y="10080"/>
                  </a:cubicBezTo>
                  <a:cubicBezTo>
                    <a:pt x="12988" y="9360"/>
                    <a:pt x="13976" y="8640"/>
                    <a:pt x="14918" y="7920"/>
                  </a:cubicBezTo>
                  <a:cubicBezTo>
                    <a:pt x="15859" y="7200"/>
                    <a:pt x="16753" y="6480"/>
                    <a:pt x="17647" y="5760"/>
                  </a:cubicBezTo>
                  <a:cubicBezTo>
                    <a:pt x="18541" y="5040"/>
                    <a:pt x="19435" y="4320"/>
                    <a:pt x="20071" y="3660"/>
                  </a:cubicBezTo>
                  <a:cubicBezTo>
                    <a:pt x="20706" y="3000"/>
                    <a:pt x="21082" y="2400"/>
                    <a:pt x="21294" y="1800"/>
                  </a:cubicBezTo>
                  <a:cubicBezTo>
                    <a:pt x="21506" y="1200"/>
                    <a:pt x="2155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68300" y="615320"/>
              <a:ext cx="1543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8" y="20366"/>
                    <a:pt x="1956" y="19131"/>
                    <a:pt x="2993" y="17794"/>
                  </a:cubicBezTo>
                  <a:cubicBezTo>
                    <a:pt x="4030" y="16457"/>
                    <a:pt x="5126" y="15017"/>
                    <a:pt x="6178" y="13783"/>
                  </a:cubicBezTo>
                  <a:cubicBezTo>
                    <a:pt x="7230" y="12549"/>
                    <a:pt x="8237" y="11520"/>
                    <a:pt x="9333" y="10389"/>
                  </a:cubicBezTo>
                  <a:cubicBezTo>
                    <a:pt x="10430" y="9257"/>
                    <a:pt x="11615" y="8023"/>
                    <a:pt x="12711" y="6994"/>
                  </a:cubicBezTo>
                  <a:cubicBezTo>
                    <a:pt x="13807" y="5966"/>
                    <a:pt x="14815" y="5143"/>
                    <a:pt x="16059" y="4320"/>
                  </a:cubicBezTo>
                  <a:cubicBezTo>
                    <a:pt x="17304" y="3497"/>
                    <a:pt x="18785" y="2674"/>
                    <a:pt x="19748" y="1954"/>
                  </a:cubicBezTo>
                  <a:cubicBezTo>
                    <a:pt x="20711" y="1234"/>
                    <a:pt x="21156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070100" y="22162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089150" y="37402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609849" y="190356"/>
              <a:ext cx="31326" cy="33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2" fill="norm" stroke="1" extrusionOk="0">
                  <a:moveTo>
                    <a:pt x="0" y="3250"/>
                  </a:moveTo>
                  <a:cubicBezTo>
                    <a:pt x="0" y="2566"/>
                    <a:pt x="0" y="1883"/>
                    <a:pt x="0" y="1199"/>
                  </a:cubicBezTo>
                  <a:cubicBezTo>
                    <a:pt x="0" y="516"/>
                    <a:pt x="0" y="-168"/>
                    <a:pt x="1440" y="37"/>
                  </a:cubicBezTo>
                  <a:cubicBezTo>
                    <a:pt x="2880" y="242"/>
                    <a:pt x="5760" y="1336"/>
                    <a:pt x="9360" y="3865"/>
                  </a:cubicBezTo>
                  <a:cubicBezTo>
                    <a:pt x="12960" y="6394"/>
                    <a:pt x="17280" y="10359"/>
                    <a:pt x="19440" y="13298"/>
                  </a:cubicBezTo>
                  <a:cubicBezTo>
                    <a:pt x="21600" y="16237"/>
                    <a:pt x="21600" y="18151"/>
                    <a:pt x="20880" y="19450"/>
                  </a:cubicBezTo>
                  <a:cubicBezTo>
                    <a:pt x="20160" y="20748"/>
                    <a:pt x="18720" y="21432"/>
                    <a:pt x="18000" y="21432"/>
                  </a:cubicBezTo>
                  <a:cubicBezTo>
                    <a:pt x="17280" y="21432"/>
                    <a:pt x="17280" y="20748"/>
                    <a:pt x="17280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463800" y="166807"/>
              <a:ext cx="355600" cy="26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0260"/>
                  </a:moveTo>
                  <a:cubicBezTo>
                    <a:pt x="4114" y="7821"/>
                    <a:pt x="8229" y="5382"/>
                    <a:pt x="10671" y="3814"/>
                  </a:cubicBezTo>
                  <a:cubicBezTo>
                    <a:pt x="13114" y="2247"/>
                    <a:pt x="13886" y="1550"/>
                    <a:pt x="14529" y="940"/>
                  </a:cubicBezTo>
                  <a:cubicBezTo>
                    <a:pt x="15171" y="331"/>
                    <a:pt x="15686" y="-192"/>
                    <a:pt x="15943" y="69"/>
                  </a:cubicBezTo>
                  <a:cubicBezTo>
                    <a:pt x="16200" y="331"/>
                    <a:pt x="16200" y="1376"/>
                    <a:pt x="16200" y="4337"/>
                  </a:cubicBezTo>
                  <a:cubicBezTo>
                    <a:pt x="16200" y="7298"/>
                    <a:pt x="16200" y="12176"/>
                    <a:pt x="16200" y="15050"/>
                  </a:cubicBezTo>
                  <a:cubicBezTo>
                    <a:pt x="16200" y="17924"/>
                    <a:pt x="16200" y="18795"/>
                    <a:pt x="16136" y="19666"/>
                  </a:cubicBezTo>
                  <a:cubicBezTo>
                    <a:pt x="16071" y="20537"/>
                    <a:pt x="15943" y="21408"/>
                    <a:pt x="15814" y="21408"/>
                  </a:cubicBezTo>
                  <a:cubicBezTo>
                    <a:pt x="15686" y="21408"/>
                    <a:pt x="15557" y="20537"/>
                    <a:pt x="15557" y="19143"/>
                  </a:cubicBezTo>
                  <a:cubicBezTo>
                    <a:pt x="15557" y="17750"/>
                    <a:pt x="15686" y="15834"/>
                    <a:pt x="16007" y="14614"/>
                  </a:cubicBezTo>
                  <a:cubicBezTo>
                    <a:pt x="16329" y="13395"/>
                    <a:pt x="16843" y="12873"/>
                    <a:pt x="17357" y="12873"/>
                  </a:cubicBezTo>
                  <a:cubicBezTo>
                    <a:pt x="17871" y="12873"/>
                    <a:pt x="18386" y="13395"/>
                    <a:pt x="19093" y="14876"/>
                  </a:cubicBezTo>
                  <a:cubicBezTo>
                    <a:pt x="19800" y="16356"/>
                    <a:pt x="20700" y="18795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839921" y="305994"/>
              <a:ext cx="87429" cy="1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783" fill="norm" stroke="1" extrusionOk="0">
                  <a:moveTo>
                    <a:pt x="4172" y="4148"/>
                  </a:moveTo>
                  <a:cubicBezTo>
                    <a:pt x="6684" y="4893"/>
                    <a:pt x="9196" y="5638"/>
                    <a:pt x="11456" y="4893"/>
                  </a:cubicBezTo>
                  <a:cubicBezTo>
                    <a:pt x="13716" y="4148"/>
                    <a:pt x="15726" y="1913"/>
                    <a:pt x="15475" y="796"/>
                  </a:cubicBezTo>
                  <a:cubicBezTo>
                    <a:pt x="15223" y="-321"/>
                    <a:pt x="12712" y="-321"/>
                    <a:pt x="9949" y="1169"/>
                  </a:cubicBezTo>
                  <a:cubicBezTo>
                    <a:pt x="7186" y="2658"/>
                    <a:pt x="4172" y="5638"/>
                    <a:pt x="2163" y="8058"/>
                  </a:cubicBezTo>
                  <a:cubicBezTo>
                    <a:pt x="154" y="10479"/>
                    <a:pt x="-851" y="12341"/>
                    <a:pt x="907" y="14576"/>
                  </a:cubicBezTo>
                  <a:cubicBezTo>
                    <a:pt x="2665" y="16810"/>
                    <a:pt x="7186" y="19417"/>
                    <a:pt x="10954" y="20348"/>
                  </a:cubicBezTo>
                  <a:cubicBezTo>
                    <a:pt x="14721" y="21279"/>
                    <a:pt x="17735" y="20534"/>
                    <a:pt x="20749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950305" y="279950"/>
              <a:ext cx="97695" cy="13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62" fill="norm" stroke="1" extrusionOk="0">
                  <a:moveTo>
                    <a:pt x="531" y="4800"/>
                  </a:moveTo>
                  <a:cubicBezTo>
                    <a:pt x="72" y="3138"/>
                    <a:pt x="-388" y="1477"/>
                    <a:pt x="531" y="646"/>
                  </a:cubicBezTo>
                  <a:cubicBezTo>
                    <a:pt x="1450" y="-185"/>
                    <a:pt x="3748" y="-185"/>
                    <a:pt x="5586" y="480"/>
                  </a:cubicBezTo>
                  <a:cubicBezTo>
                    <a:pt x="7425" y="1144"/>
                    <a:pt x="8803" y="2473"/>
                    <a:pt x="10412" y="5464"/>
                  </a:cubicBezTo>
                  <a:cubicBezTo>
                    <a:pt x="12021" y="8455"/>
                    <a:pt x="13859" y="13107"/>
                    <a:pt x="14318" y="16264"/>
                  </a:cubicBezTo>
                  <a:cubicBezTo>
                    <a:pt x="14778" y="19421"/>
                    <a:pt x="13859" y="21083"/>
                    <a:pt x="12710" y="21249"/>
                  </a:cubicBezTo>
                  <a:cubicBezTo>
                    <a:pt x="11561" y="21415"/>
                    <a:pt x="10182" y="20086"/>
                    <a:pt x="11561" y="16929"/>
                  </a:cubicBezTo>
                  <a:cubicBezTo>
                    <a:pt x="12940" y="13772"/>
                    <a:pt x="17076" y="8787"/>
                    <a:pt x="21212" y="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089962" y="261737"/>
              <a:ext cx="142188" cy="13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42" fill="norm" stroke="1" extrusionOk="0">
                  <a:moveTo>
                    <a:pt x="373" y="8524"/>
                  </a:moveTo>
                  <a:cubicBezTo>
                    <a:pt x="1644" y="9506"/>
                    <a:pt x="2914" y="10488"/>
                    <a:pt x="4503" y="9997"/>
                  </a:cubicBezTo>
                  <a:cubicBezTo>
                    <a:pt x="6091" y="9506"/>
                    <a:pt x="7997" y="7543"/>
                    <a:pt x="9109" y="5579"/>
                  </a:cubicBezTo>
                  <a:cubicBezTo>
                    <a:pt x="10220" y="3615"/>
                    <a:pt x="10538" y="1652"/>
                    <a:pt x="9903" y="670"/>
                  </a:cubicBezTo>
                  <a:cubicBezTo>
                    <a:pt x="9267" y="-312"/>
                    <a:pt x="7679" y="-312"/>
                    <a:pt x="5932" y="1324"/>
                  </a:cubicBezTo>
                  <a:cubicBezTo>
                    <a:pt x="4185" y="2961"/>
                    <a:pt x="2279" y="6233"/>
                    <a:pt x="1167" y="9506"/>
                  </a:cubicBezTo>
                  <a:cubicBezTo>
                    <a:pt x="56" y="12779"/>
                    <a:pt x="-262" y="16052"/>
                    <a:pt x="214" y="18179"/>
                  </a:cubicBezTo>
                  <a:cubicBezTo>
                    <a:pt x="691" y="20306"/>
                    <a:pt x="1962" y="21288"/>
                    <a:pt x="5614" y="21124"/>
                  </a:cubicBezTo>
                  <a:cubicBezTo>
                    <a:pt x="9267" y="20961"/>
                    <a:pt x="15303" y="19652"/>
                    <a:pt x="21338" y="18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759200" y="235766"/>
              <a:ext cx="152400" cy="14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13873"/>
                  </a:moveTo>
                  <a:cubicBezTo>
                    <a:pt x="3900" y="12621"/>
                    <a:pt x="7800" y="11369"/>
                    <a:pt x="10350" y="9960"/>
                  </a:cubicBezTo>
                  <a:cubicBezTo>
                    <a:pt x="12900" y="8551"/>
                    <a:pt x="14100" y="6986"/>
                    <a:pt x="14700" y="5264"/>
                  </a:cubicBezTo>
                  <a:cubicBezTo>
                    <a:pt x="15300" y="3543"/>
                    <a:pt x="15300" y="1664"/>
                    <a:pt x="14550" y="725"/>
                  </a:cubicBezTo>
                  <a:cubicBezTo>
                    <a:pt x="13800" y="-214"/>
                    <a:pt x="12300" y="-214"/>
                    <a:pt x="10200" y="569"/>
                  </a:cubicBezTo>
                  <a:cubicBezTo>
                    <a:pt x="8100" y="1351"/>
                    <a:pt x="5400" y="2916"/>
                    <a:pt x="3450" y="5421"/>
                  </a:cubicBezTo>
                  <a:cubicBezTo>
                    <a:pt x="1500" y="7925"/>
                    <a:pt x="300" y="11369"/>
                    <a:pt x="300" y="14343"/>
                  </a:cubicBezTo>
                  <a:cubicBezTo>
                    <a:pt x="300" y="17316"/>
                    <a:pt x="1500" y="19821"/>
                    <a:pt x="5250" y="20603"/>
                  </a:cubicBezTo>
                  <a:cubicBezTo>
                    <a:pt x="9000" y="21386"/>
                    <a:pt x="15300" y="20447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962400" y="221620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067"/>
                    <a:pt x="9095" y="10133"/>
                    <a:pt x="12695" y="13733"/>
                  </a:cubicBezTo>
                  <a:cubicBezTo>
                    <a:pt x="16295" y="17333"/>
                    <a:pt x="18947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006850" y="220074"/>
              <a:ext cx="76200" cy="21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156"/>
                  </a:moveTo>
                  <a:cubicBezTo>
                    <a:pt x="18000" y="-58"/>
                    <a:pt x="14400" y="-272"/>
                    <a:pt x="11400" y="1118"/>
                  </a:cubicBezTo>
                  <a:cubicBezTo>
                    <a:pt x="8400" y="2508"/>
                    <a:pt x="6000" y="5502"/>
                    <a:pt x="4200" y="9138"/>
                  </a:cubicBezTo>
                  <a:cubicBezTo>
                    <a:pt x="2400" y="12774"/>
                    <a:pt x="1200" y="17051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108450" y="24702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114799" y="17082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172893" y="193968"/>
              <a:ext cx="70684" cy="1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119" fill="norm" stroke="1" extrusionOk="0">
                  <a:moveTo>
                    <a:pt x="20091" y="3664"/>
                  </a:moveTo>
                  <a:cubicBezTo>
                    <a:pt x="18239" y="2542"/>
                    <a:pt x="16388" y="1420"/>
                    <a:pt x="13611" y="719"/>
                  </a:cubicBezTo>
                  <a:cubicBezTo>
                    <a:pt x="10834" y="18"/>
                    <a:pt x="7131" y="-263"/>
                    <a:pt x="4354" y="298"/>
                  </a:cubicBezTo>
                  <a:cubicBezTo>
                    <a:pt x="1576" y="859"/>
                    <a:pt x="-275" y="2262"/>
                    <a:pt x="34" y="4225"/>
                  </a:cubicBezTo>
                  <a:cubicBezTo>
                    <a:pt x="342" y="6189"/>
                    <a:pt x="2811" y="8714"/>
                    <a:pt x="6514" y="10958"/>
                  </a:cubicBezTo>
                  <a:cubicBezTo>
                    <a:pt x="10216" y="13202"/>
                    <a:pt x="15154" y="15166"/>
                    <a:pt x="17931" y="16849"/>
                  </a:cubicBezTo>
                  <a:cubicBezTo>
                    <a:pt x="20708" y="18532"/>
                    <a:pt x="21325" y="19934"/>
                    <a:pt x="19782" y="20636"/>
                  </a:cubicBezTo>
                  <a:cubicBezTo>
                    <a:pt x="18239" y="21337"/>
                    <a:pt x="14536" y="21337"/>
                    <a:pt x="12376" y="20215"/>
                  </a:cubicBezTo>
                  <a:cubicBezTo>
                    <a:pt x="10216" y="19093"/>
                    <a:pt x="9599" y="16849"/>
                    <a:pt x="8982" y="1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318794" y="37470"/>
              <a:ext cx="50006" cy="34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4" fill="norm" stroke="1" extrusionOk="0">
                  <a:moveTo>
                    <a:pt x="18562" y="0"/>
                  </a:moveTo>
                  <a:cubicBezTo>
                    <a:pt x="14062" y="3796"/>
                    <a:pt x="9562" y="7593"/>
                    <a:pt x="6412" y="10473"/>
                  </a:cubicBezTo>
                  <a:cubicBezTo>
                    <a:pt x="3262" y="13353"/>
                    <a:pt x="1462" y="15316"/>
                    <a:pt x="562" y="16887"/>
                  </a:cubicBezTo>
                  <a:cubicBezTo>
                    <a:pt x="-338" y="18458"/>
                    <a:pt x="-338" y="19636"/>
                    <a:pt x="1912" y="20422"/>
                  </a:cubicBezTo>
                  <a:cubicBezTo>
                    <a:pt x="4162" y="21207"/>
                    <a:pt x="8662" y="21600"/>
                    <a:pt x="12262" y="21404"/>
                  </a:cubicBezTo>
                  <a:cubicBezTo>
                    <a:pt x="15862" y="21207"/>
                    <a:pt x="18562" y="20422"/>
                    <a:pt x="2126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322233" y="207697"/>
              <a:ext cx="156409" cy="18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95" fill="norm" stroke="1" extrusionOk="0">
                  <a:moveTo>
                    <a:pt x="2880" y="888"/>
                  </a:moveTo>
                  <a:cubicBezTo>
                    <a:pt x="1440" y="392"/>
                    <a:pt x="0" y="-105"/>
                    <a:pt x="0" y="19"/>
                  </a:cubicBezTo>
                  <a:cubicBezTo>
                    <a:pt x="0" y="143"/>
                    <a:pt x="1440" y="888"/>
                    <a:pt x="4320" y="1509"/>
                  </a:cubicBezTo>
                  <a:cubicBezTo>
                    <a:pt x="7200" y="2129"/>
                    <a:pt x="11520" y="2626"/>
                    <a:pt x="14400" y="2750"/>
                  </a:cubicBezTo>
                  <a:cubicBezTo>
                    <a:pt x="17280" y="2874"/>
                    <a:pt x="18720" y="2626"/>
                    <a:pt x="18864" y="2129"/>
                  </a:cubicBezTo>
                  <a:cubicBezTo>
                    <a:pt x="19008" y="1633"/>
                    <a:pt x="17856" y="888"/>
                    <a:pt x="16560" y="516"/>
                  </a:cubicBezTo>
                  <a:cubicBezTo>
                    <a:pt x="15264" y="143"/>
                    <a:pt x="13824" y="143"/>
                    <a:pt x="12672" y="640"/>
                  </a:cubicBezTo>
                  <a:cubicBezTo>
                    <a:pt x="11520" y="1136"/>
                    <a:pt x="10656" y="2129"/>
                    <a:pt x="11664" y="4488"/>
                  </a:cubicBezTo>
                  <a:cubicBezTo>
                    <a:pt x="12672" y="6847"/>
                    <a:pt x="15552" y="10571"/>
                    <a:pt x="17424" y="12929"/>
                  </a:cubicBezTo>
                  <a:cubicBezTo>
                    <a:pt x="19296" y="15288"/>
                    <a:pt x="20160" y="16281"/>
                    <a:pt x="20736" y="17398"/>
                  </a:cubicBezTo>
                  <a:cubicBezTo>
                    <a:pt x="21312" y="18516"/>
                    <a:pt x="21600" y="19757"/>
                    <a:pt x="20736" y="20502"/>
                  </a:cubicBezTo>
                  <a:cubicBezTo>
                    <a:pt x="19872" y="21247"/>
                    <a:pt x="17856" y="21495"/>
                    <a:pt x="16560" y="21495"/>
                  </a:cubicBezTo>
                  <a:cubicBezTo>
                    <a:pt x="15264" y="21495"/>
                    <a:pt x="14688" y="21247"/>
                    <a:pt x="14112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967716" y="187443"/>
              <a:ext cx="144035" cy="19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99" fill="norm" stroke="1" extrusionOk="0">
                  <a:moveTo>
                    <a:pt x="14728" y="6204"/>
                  </a:moveTo>
                  <a:cubicBezTo>
                    <a:pt x="15041" y="5102"/>
                    <a:pt x="15354" y="4000"/>
                    <a:pt x="15041" y="2788"/>
                  </a:cubicBezTo>
                  <a:cubicBezTo>
                    <a:pt x="14728" y="1575"/>
                    <a:pt x="13789" y="253"/>
                    <a:pt x="12067" y="32"/>
                  </a:cubicBezTo>
                  <a:cubicBezTo>
                    <a:pt x="10345" y="-188"/>
                    <a:pt x="7841" y="694"/>
                    <a:pt x="5650" y="3449"/>
                  </a:cubicBezTo>
                  <a:cubicBezTo>
                    <a:pt x="3459" y="6204"/>
                    <a:pt x="1580" y="10832"/>
                    <a:pt x="641" y="13918"/>
                  </a:cubicBezTo>
                  <a:cubicBezTo>
                    <a:pt x="-298" y="17004"/>
                    <a:pt x="-298" y="18547"/>
                    <a:pt x="1267" y="19649"/>
                  </a:cubicBezTo>
                  <a:cubicBezTo>
                    <a:pt x="2832" y="20751"/>
                    <a:pt x="5963" y="21412"/>
                    <a:pt x="8624" y="19979"/>
                  </a:cubicBezTo>
                  <a:cubicBezTo>
                    <a:pt x="11285" y="18547"/>
                    <a:pt x="13476" y="15020"/>
                    <a:pt x="14885" y="11824"/>
                  </a:cubicBezTo>
                  <a:cubicBezTo>
                    <a:pt x="16293" y="8628"/>
                    <a:pt x="16919" y="5763"/>
                    <a:pt x="16919" y="4992"/>
                  </a:cubicBezTo>
                  <a:cubicBezTo>
                    <a:pt x="16919" y="4220"/>
                    <a:pt x="16293" y="5543"/>
                    <a:pt x="15824" y="7526"/>
                  </a:cubicBezTo>
                  <a:cubicBezTo>
                    <a:pt x="15354" y="9510"/>
                    <a:pt x="15041" y="12155"/>
                    <a:pt x="15980" y="14359"/>
                  </a:cubicBezTo>
                  <a:cubicBezTo>
                    <a:pt x="16919" y="16563"/>
                    <a:pt x="19111" y="18326"/>
                    <a:pt x="21302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168899" y="214763"/>
              <a:ext cx="101601" cy="16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5807"/>
                  </a:moveTo>
                  <a:cubicBezTo>
                    <a:pt x="0" y="9908"/>
                    <a:pt x="0" y="14010"/>
                    <a:pt x="0" y="16744"/>
                  </a:cubicBezTo>
                  <a:cubicBezTo>
                    <a:pt x="0" y="19478"/>
                    <a:pt x="0" y="20845"/>
                    <a:pt x="0" y="20845"/>
                  </a:cubicBezTo>
                  <a:cubicBezTo>
                    <a:pt x="0" y="20845"/>
                    <a:pt x="0" y="19478"/>
                    <a:pt x="225" y="16197"/>
                  </a:cubicBezTo>
                  <a:cubicBezTo>
                    <a:pt x="450" y="12916"/>
                    <a:pt x="900" y="7721"/>
                    <a:pt x="1800" y="4577"/>
                  </a:cubicBezTo>
                  <a:cubicBezTo>
                    <a:pt x="2700" y="1433"/>
                    <a:pt x="4050" y="339"/>
                    <a:pt x="5850" y="65"/>
                  </a:cubicBezTo>
                  <a:cubicBezTo>
                    <a:pt x="7650" y="-208"/>
                    <a:pt x="9900" y="339"/>
                    <a:pt x="12375" y="2389"/>
                  </a:cubicBezTo>
                  <a:cubicBezTo>
                    <a:pt x="14850" y="4440"/>
                    <a:pt x="17550" y="7995"/>
                    <a:pt x="19125" y="11412"/>
                  </a:cubicBezTo>
                  <a:cubicBezTo>
                    <a:pt x="20700" y="14830"/>
                    <a:pt x="21150" y="18111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613399" y="27242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638799" y="2406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685366" y="0"/>
              <a:ext cx="467116" cy="41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08" fill="norm" stroke="1" extrusionOk="0">
                  <a:moveTo>
                    <a:pt x="2834" y="16003"/>
                  </a:moveTo>
                  <a:cubicBezTo>
                    <a:pt x="2932" y="15458"/>
                    <a:pt x="3030" y="14913"/>
                    <a:pt x="2883" y="14476"/>
                  </a:cubicBezTo>
                  <a:cubicBezTo>
                    <a:pt x="2737" y="14040"/>
                    <a:pt x="2346" y="13713"/>
                    <a:pt x="1857" y="14040"/>
                  </a:cubicBezTo>
                  <a:cubicBezTo>
                    <a:pt x="1368" y="14367"/>
                    <a:pt x="782" y="15349"/>
                    <a:pt x="440" y="16494"/>
                  </a:cubicBezTo>
                  <a:cubicBezTo>
                    <a:pt x="98" y="17640"/>
                    <a:pt x="0" y="18949"/>
                    <a:pt x="0" y="19876"/>
                  </a:cubicBezTo>
                  <a:cubicBezTo>
                    <a:pt x="0" y="20803"/>
                    <a:pt x="98" y="21349"/>
                    <a:pt x="391" y="21403"/>
                  </a:cubicBezTo>
                  <a:cubicBezTo>
                    <a:pt x="684" y="21458"/>
                    <a:pt x="1173" y="21022"/>
                    <a:pt x="1857" y="19385"/>
                  </a:cubicBezTo>
                  <a:cubicBezTo>
                    <a:pt x="2541" y="17749"/>
                    <a:pt x="3421" y="14913"/>
                    <a:pt x="4154" y="12240"/>
                  </a:cubicBezTo>
                  <a:cubicBezTo>
                    <a:pt x="4887" y="9567"/>
                    <a:pt x="5473" y="7058"/>
                    <a:pt x="5767" y="5476"/>
                  </a:cubicBezTo>
                  <a:cubicBezTo>
                    <a:pt x="6060" y="3894"/>
                    <a:pt x="6060" y="3240"/>
                    <a:pt x="5913" y="3240"/>
                  </a:cubicBezTo>
                  <a:cubicBezTo>
                    <a:pt x="5767" y="3240"/>
                    <a:pt x="5473" y="3894"/>
                    <a:pt x="5033" y="5640"/>
                  </a:cubicBezTo>
                  <a:cubicBezTo>
                    <a:pt x="4594" y="7385"/>
                    <a:pt x="4007" y="10222"/>
                    <a:pt x="3665" y="12349"/>
                  </a:cubicBezTo>
                  <a:cubicBezTo>
                    <a:pt x="3323" y="14476"/>
                    <a:pt x="3225" y="15894"/>
                    <a:pt x="3567" y="16931"/>
                  </a:cubicBezTo>
                  <a:cubicBezTo>
                    <a:pt x="3910" y="17967"/>
                    <a:pt x="4691" y="18622"/>
                    <a:pt x="5327" y="18894"/>
                  </a:cubicBezTo>
                  <a:cubicBezTo>
                    <a:pt x="5962" y="19167"/>
                    <a:pt x="6451" y="19058"/>
                    <a:pt x="6988" y="18676"/>
                  </a:cubicBezTo>
                  <a:cubicBezTo>
                    <a:pt x="7526" y="18294"/>
                    <a:pt x="8112" y="17640"/>
                    <a:pt x="8503" y="16822"/>
                  </a:cubicBezTo>
                  <a:cubicBezTo>
                    <a:pt x="8894" y="16003"/>
                    <a:pt x="9090" y="15022"/>
                    <a:pt x="8943" y="14367"/>
                  </a:cubicBezTo>
                  <a:cubicBezTo>
                    <a:pt x="8796" y="13713"/>
                    <a:pt x="8308" y="13385"/>
                    <a:pt x="7868" y="13494"/>
                  </a:cubicBezTo>
                  <a:cubicBezTo>
                    <a:pt x="7428" y="13603"/>
                    <a:pt x="7037" y="14149"/>
                    <a:pt x="6744" y="14694"/>
                  </a:cubicBezTo>
                  <a:cubicBezTo>
                    <a:pt x="6451" y="15240"/>
                    <a:pt x="6255" y="15785"/>
                    <a:pt x="6157" y="16549"/>
                  </a:cubicBezTo>
                  <a:cubicBezTo>
                    <a:pt x="6060" y="17313"/>
                    <a:pt x="6060" y="18294"/>
                    <a:pt x="6304" y="18949"/>
                  </a:cubicBezTo>
                  <a:cubicBezTo>
                    <a:pt x="6548" y="19603"/>
                    <a:pt x="7037" y="19931"/>
                    <a:pt x="7819" y="19985"/>
                  </a:cubicBezTo>
                  <a:cubicBezTo>
                    <a:pt x="8601" y="20040"/>
                    <a:pt x="9676" y="19822"/>
                    <a:pt x="10653" y="19222"/>
                  </a:cubicBezTo>
                  <a:cubicBezTo>
                    <a:pt x="11631" y="18622"/>
                    <a:pt x="12510" y="17640"/>
                    <a:pt x="13048" y="16876"/>
                  </a:cubicBezTo>
                  <a:cubicBezTo>
                    <a:pt x="13586" y="16113"/>
                    <a:pt x="13781" y="15567"/>
                    <a:pt x="13732" y="15076"/>
                  </a:cubicBezTo>
                  <a:cubicBezTo>
                    <a:pt x="13683" y="14585"/>
                    <a:pt x="13390" y="14149"/>
                    <a:pt x="12999" y="13931"/>
                  </a:cubicBezTo>
                  <a:cubicBezTo>
                    <a:pt x="12608" y="13713"/>
                    <a:pt x="12119" y="13713"/>
                    <a:pt x="11680" y="13985"/>
                  </a:cubicBezTo>
                  <a:cubicBezTo>
                    <a:pt x="11240" y="14258"/>
                    <a:pt x="10849" y="14803"/>
                    <a:pt x="10653" y="15458"/>
                  </a:cubicBezTo>
                  <a:cubicBezTo>
                    <a:pt x="10458" y="16113"/>
                    <a:pt x="10458" y="16876"/>
                    <a:pt x="10702" y="17258"/>
                  </a:cubicBezTo>
                  <a:cubicBezTo>
                    <a:pt x="10947" y="17640"/>
                    <a:pt x="11435" y="17640"/>
                    <a:pt x="11924" y="17585"/>
                  </a:cubicBezTo>
                  <a:cubicBezTo>
                    <a:pt x="12413" y="17531"/>
                    <a:pt x="12901" y="17422"/>
                    <a:pt x="13048" y="17913"/>
                  </a:cubicBezTo>
                  <a:cubicBezTo>
                    <a:pt x="13195" y="18403"/>
                    <a:pt x="12999" y="19494"/>
                    <a:pt x="13146" y="19985"/>
                  </a:cubicBezTo>
                  <a:cubicBezTo>
                    <a:pt x="13292" y="20476"/>
                    <a:pt x="13781" y="20367"/>
                    <a:pt x="14514" y="19494"/>
                  </a:cubicBezTo>
                  <a:cubicBezTo>
                    <a:pt x="15247" y="18622"/>
                    <a:pt x="16224" y="16985"/>
                    <a:pt x="17446" y="14313"/>
                  </a:cubicBezTo>
                  <a:cubicBezTo>
                    <a:pt x="18668" y="11640"/>
                    <a:pt x="20134" y="7931"/>
                    <a:pt x="20867" y="5640"/>
                  </a:cubicBezTo>
                  <a:cubicBezTo>
                    <a:pt x="21600" y="3349"/>
                    <a:pt x="21600" y="2476"/>
                    <a:pt x="21551" y="1713"/>
                  </a:cubicBezTo>
                  <a:cubicBezTo>
                    <a:pt x="21502" y="949"/>
                    <a:pt x="21405" y="294"/>
                    <a:pt x="21062" y="76"/>
                  </a:cubicBezTo>
                  <a:cubicBezTo>
                    <a:pt x="20720" y="-142"/>
                    <a:pt x="20134" y="76"/>
                    <a:pt x="19499" y="1113"/>
                  </a:cubicBezTo>
                  <a:cubicBezTo>
                    <a:pt x="18863" y="2149"/>
                    <a:pt x="18179" y="4003"/>
                    <a:pt x="17690" y="6731"/>
                  </a:cubicBezTo>
                  <a:cubicBezTo>
                    <a:pt x="17202" y="9458"/>
                    <a:pt x="16909" y="13058"/>
                    <a:pt x="16957" y="15131"/>
                  </a:cubicBezTo>
                  <a:cubicBezTo>
                    <a:pt x="17006" y="17203"/>
                    <a:pt x="17397" y="17749"/>
                    <a:pt x="17788" y="1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686050" y="761370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755900" y="844626"/>
              <a:ext cx="14817" cy="1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4490"/>
                  </a:moveTo>
                  <a:cubicBezTo>
                    <a:pt x="3086" y="15840"/>
                    <a:pt x="6171" y="17190"/>
                    <a:pt x="7714" y="18540"/>
                  </a:cubicBezTo>
                  <a:cubicBezTo>
                    <a:pt x="9257" y="19890"/>
                    <a:pt x="9257" y="21240"/>
                    <a:pt x="12343" y="21240"/>
                  </a:cubicBezTo>
                  <a:cubicBezTo>
                    <a:pt x="15429" y="21240"/>
                    <a:pt x="21600" y="19890"/>
                    <a:pt x="21600" y="16920"/>
                  </a:cubicBezTo>
                  <a:cubicBezTo>
                    <a:pt x="21600" y="13950"/>
                    <a:pt x="15429" y="9360"/>
                    <a:pt x="10800" y="6120"/>
                  </a:cubicBezTo>
                  <a:cubicBezTo>
                    <a:pt x="6171" y="2880"/>
                    <a:pt x="3086" y="990"/>
                    <a:pt x="3086" y="315"/>
                  </a:cubicBezTo>
                  <a:cubicBezTo>
                    <a:pt x="3086" y="-360"/>
                    <a:pt x="6171" y="180"/>
                    <a:pt x="9257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819400" y="882020"/>
              <a:ext cx="184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71"/>
                    <a:pt x="0" y="7543"/>
                    <a:pt x="0" y="11143"/>
                  </a:cubicBezTo>
                  <a:cubicBezTo>
                    <a:pt x="0" y="14743"/>
                    <a:pt x="0" y="18171"/>
                    <a:pt x="0" y="18857"/>
                  </a:cubicBezTo>
                  <a:cubicBezTo>
                    <a:pt x="0" y="19543"/>
                    <a:pt x="0" y="17486"/>
                    <a:pt x="124" y="14743"/>
                  </a:cubicBezTo>
                  <a:cubicBezTo>
                    <a:pt x="248" y="12000"/>
                    <a:pt x="497" y="8571"/>
                    <a:pt x="1117" y="6343"/>
                  </a:cubicBezTo>
                  <a:cubicBezTo>
                    <a:pt x="1738" y="4114"/>
                    <a:pt x="2731" y="3086"/>
                    <a:pt x="3600" y="3257"/>
                  </a:cubicBezTo>
                  <a:cubicBezTo>
                    <a:pt x="4469" y="3429"/>
                    <a:pt x="5214" y="4800"/>
                    <a:pt x="5959" y="6514"/>
                  </a:cubicBezTo>
                  <a:cubicBezTo>
                    <a:pt x="6703" y="8229"/>
                    <a:pt x="7448" y="10286"/>
                    <a:pt x="8814" y="12171"/>
                  </a:cubicBezTo>
                  <a:cubicBezTo>
                    <a:pt x="10179" y="14057"/>
                    <a:pt x="12166" y="15771"/>
                    <a:pt x="13655" y="16114"/>
                  </a:cubicBezTo>
                  <a:cubicBezTo>
                    <a:pt x="15145" y="16457"/>
                    <a:pt x="16138" y="15429"/>
                    <a:pt x="16883" y="13543"/>
                  </a:cubicBezTo>
                  <a:cubicBezTo>
                    <a:pt x="17628" y="11657"/>
                    <a:pt x="18124" y="8914"/>
                    <a:pt x="18372" y="6686"/>
                  </a:cubicBezTo>
                  <a:cubicBezTo>
                    <a:pt x="18621" y="4457"/>
                    <a:pt x="18621" y="2743"/>
                    <a:pt x="18000" y="2057"/>
                  </a:cubicBezTo>
                  <a:cubicBezTo>
                    <a:pt x="17379" y="1371"/>
                    <a:pt x="16138" y="1714"/>
                    <a:pt x="15269" y="2743"/>
                  </a:cubicBezTo>
                  <a:cubicBezTo>
                    <a:pt x="14400" y="3771"/>
                    <a:pt x="13903" y="5486"/>
                    <a:pt x="13779" y="8057"/>
                  </a:cubicBezTo>
                  <a:cubicBezTo>
                    <a:pt x="13655" y="10629"/>
                    <a:pt x="13903" y="14057"/>
                    <a:pt x="15269" y="16457"/>
                  </a:cubicBezTo>
                  <a:cubicBezTo>
                    <a:pt x="16634" y="18857"/>
                    <a:pt x="19117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022578" y="879110"/>
              <a:ext cx="101622" cy="11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9" fill="norm" stroke="1" extrusionOk="0">
                  <a:moveTo>
                    <a:pt x="14552" y="6316"/>
                  </a:moveTo>
                  <a:cubicBezTo>
                    <a:pt x="14111" y="4388"/>
                    <a:pt x="13670" y="2459"/>
                    <a:pt x="12348" y="1302"/>
                  </a:cubicBezTo>
                  <a:cubicBezTo>
                    <a:pt x="11025" y="145"/>
                    <a:pt x="8821" y="-241"/>
                    <a:pt x="6837" y="145"/>
                  </a:cubicBezTo>
                  <a:cubicBezTo>
                    <a:pt x="4854" y="530"/>
                    <a:pt x="3091" y="1688"/>
                    <a:pt x="1768" y="3809"/>
                  </a:cubicBezTo>
                  <a:cubicBezTo>
                    <a:pt x="446" y="5930"/>
                    <a:pt x="-436" y="9016"/>
                    <a:pt x="225" y="10752"/>
                  </a:cubicBezTo>
                  <a:cubicBezTo>
                    <a:pt x="886" y="12488"/>
                    <a:pt x="3091" y="12873"/>
                    <a:pt x="6837" y="14416"/>
                  </a:cubicBezTo>
                  <a:cubicBezTo>
                    <a:pt x="10584" y="15959"/>
                    <a:pt x="15874" y="18659"/>
                    <a:pt x="21164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149600" y="837570"/>
              <a:ext cx="120650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2592"/>
                  </a:moveTo>
                  <a:cubicBezTo>
                    <a:pt x="4926" y="7488"/>
                    <a:pt x="9853" y="12384"/>
                    <a:pt x="12316" y="15696"/>
                  </a:cubicBezTo>
                  <a:cubicBezTo>
                    <a:pt x="14779" y="19008"/>
                    <a:pt x="14779" y="20736"/>
                    <a:pt x="14021" y="21168"/>
                  </a:cubicBezTo>
                  <a:cubicBezTo>
                    <a:pt x="13263" y="21600"/>
                    <a:pt x="11747" y="20736"/>
                    <a:pt x="10800" y="18864"/>
                  </a:cubicBezTo>
                  <a:cubicBezTo>
                    <a:pt x="9853" y="16992"/>
                    <a:pt x="9474" y="14112"/>
                    <a:pt x="11368" y="10800"/>
                  </a:cubicBezTo>
                  <a:cubicBezTo>
                    <a:pt x="13263" y="7488"/>
                    <a:pt x="17432" y="37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670300" y="739059"/>
              <a:ext cx="336550" cy="27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1943"/>
                  </a:moveTo>
                  <a:cubicBezTo>
                    <a:pt x="1358" y="12430"/>
                    <a:pt x="2717" y="12917"/>
                    <a:pt x="3668" y="14054"/>
                  </a:cubicBezTo>
                  <a:cubicBezTo>
                    <a:pt x="4619" y="15191"/>
                    <a:pt x="5162" y="16978"/>
                    <a:pt x="5366" y="18277"/>
                  </a:cubicBezTo>
                  <a:cubicBezTo>
                    <a:pt x="5570" y="19576"/>
                    <a:pt x="5434" y="20388"/>
                    <a:pt x="5026" y="20794"/>
                  </a:cubicBezTo>
                  <a:cubicBezTo>
                    <a:pt x="4619" y="21200"/>
                    <a:pt x="3940" y="21200"/>
                    <a:pt x="3464" y="20794"/>
                  </a:cubicBezTo>
                  <a:cubicBezTo>
                    <a:pt x="2989" y="20388"/>
                    <a:pt x="2717" y="19576"/>
                    <a:pt x="2785" y="18358"/>
                  </a:cubicBezTo>
                  <a:cubicBezTo>
                    <a:pt x="2853" y="17140"/>
                    <a:pt x="3260" y="15516"/>
                    <a:pt x="4551" y="14298"/>
                  </a:cubicBezTo>
                  <a:cubicBezTo>
                    <a:pt x="5842" y="13080"/>
                    <a:pt x="8015" y="12268"/>
                    <a:pt x="9374" y="12105"/>
                  </a:cubicBezTo>
                  <a:cubicBezTo>
                    <a:pt x="10732" y="11943"/>
                    <a:pt x="11275" y="12430"/>
                    <a:pt x="11751" y="12268"/>
                  </a:cubicBezTo>
                  <a:cubicBezTo>
                    <a:pt x="12226" y="12105"/>
                    <a:pt x="12634" y="11293"/>
                    <a:pt x="12498" y="10887"/>
                  </a:cubicBezTo>
                  <a:cubicBezTo>
                    <a:pt x="12362" y="10481"/>
                    <a:pt x="11683" y="10481"/>
                    <a:pt x="11072" y="11050"/>
                  </a:cubicBezTo>
                  <a:cubicBezTo>
                    <a:pt x="10460" y="11618"/>
                    <a:pt x="9917" y="12755"/>
                    <a:pt x="9645" y="13892"/>
                  </a:cubicBezTo>
                  <a:cubicBezTo>
                    <a:pt x="9374" y="15029"/>
                    <a:pt x="9374" y="16166"/>
                    <a:pt x="9509" y="17140"/>
                  </a:cubicBezTo>
                  <a:cubicBezTo>
                    <a:pt x="9645" y="18114"/>
                    <a:pt x="9917" y="18927"/>
                    <a:pt x="10392" y="19333"/>
                  </a:cubicBezTo>
                  <a:cubicBezTo>
                    <a:pt x="10868" y="19739"/>
                    <a:pt x="11547" y="19739"/>
                    <a:pt x="12566" y="19251"/>
                  </a:cubicBezTo>
                  <a:cubicBezTo>
                    <a:pt x="13585" y="18764"/>
                    <a:pt x="14943" y="17790"/>
                    <a:pt x="16302" y="15191"/>
                  </a:cubicBezTo>
                  <a:cubicBezTo>
                    <a:pt x="17660" y="12593"/>
                    <a:pt x="19019" y="8370"/>
                    <a:pt x="19698" y="5853"/>
                  </a:cubicBezTo>
                  <a:cubicBezTo>
                    <a:pt x="20377" y="3336"/>
                    <a:pt x="20377" y="2523"/>
                    <a:pt x="20445" y="1711"/>
                  </a:cubicBezTo>
                  <a:cubicBezTo>
                    <a:pt x="20513" y="899"/>
                    <a:pt x="20649" y="87"/>
                    <a:pt x="20513" y="6"/>
                  </a:cubicBezTo>
                  <a:cubicBezTo>
                    <a:pt x="20377" y="-75"/>
                    <a:pt x="19970" y="575"/>
                    <a:pt x="19630" y="2930"/>
                  </a:cubicBezTo>
                  <a:cubicBezTo>
                    <a:pt x="19291" y="5284"/>
                    <a:pt x="19019" y="9345"/>
                    <a:pt x="18883" y="12349"/>
                  </a:cubicBezTo>
                  <a:cubicBezTo>
                    <a:pt x="18747" y="15354"/>
                    <a:pt x="18747" y="17302"/>
                    <a:pt x="18815" y="18764"/>
                  </a:cubicBezTo>
                  <a:cubicBezTo>
                    <a:pt x="18883" y="20226"/>
                    <a:pt x="19019" y="21200"/>
                    <a:pt x="19494" y="21363"/>
                  </a:cubicBezTo>
                  <a:cubicBezTo>
                    <a:pt x="19970" y="21525"/>
                    <a:pt x="20785" y="20875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006850" y="688743"/>
              <a:ext cx="203200" cy="28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6750" y="16885"/>
                  </a:moveTo>
                  <a:cubicBezTo>
                    <a:pt x="6525" y="16091"/>
                    <a:pt x="6300" y="15297"/>
                    <a:pt x="5625" y="14741"/>
                  </a:cubicBezTo>
                  <a:cubicBezTo>
                    <a:pt x="4950" y="14185"/>
                    <a:pt x="3825" y="13867"/>
                    <a:pt x="2812" y="14185"/>
                  </a:cubicBezTo>
                  <a:cubicBezTo>
                    <a:pt x="1800" y="14502"/>
                    <a:pt x="900" y="15455"/>
                    <a:pt x="450" y="16329"/>
                  </a:cubicBezTo>
                  <a:cubicBezTo>
                    <a:pt x="0" y="17202"/>
                    <a:pt x="0" y="17997"/>
                    <a:pt x="0" y="18791"/>
                  </a:cubicBezTo>
                  <a:cubicBezTo>
                    <a:pt x="0" y="19585"/>
                    <a:pt x="0" y="20379"/>
                    <a:pt x="562" y="20776"/>
                  </a:cubicBezTo>
                  <a:cubicBezTo>
                    <a:pt x="1125" y="21173"/>
                    <a:pt x="2250" y="21173"/>
                    <a:pt x="3150" y="20855"/>
                  </a:cubicBezTo>
                  <a:cubicBezTo>
                    <a:pt x="4050" y="20538"/>
                    <a:pt x="4725" y="19902"/>
                    <a:pt x="5288" y="19188"/>
                  </a:cubicBezTo>
                  <a:cubicBezTo>
                    <a:pt x="5850" y="18473"/>
                    <a:pt x="6300" y="17679"/>
                    <a:pt x="6637" y="17679"/>
                  </a:cubicBezTo>
                  <a:cubicBezTo>
                    <a:pt x="6975" y="17679"/>
                    <a:pt x="7200" y="18473"/>
                    <a:pt x="7875" y="18870"/>
                  </a:cubicBezTo>
                  <a:cubicBezTo>
                    <a:pt x="8550" y="19267"/>
                    <a:pt x="9675" y="19267"/>
                    <a:pt x="10575" y="18870"/>
                  </a:cubicBezTo>
                  <a:cubicBezTo>
                    <a:pt x="11475" y="18473"/>
                    <a:pt x="12150" y="17679"/>
                    <a:pt x="13612" y="15297"/>
                  </a:cubicBezTo>
                  <a:cubicBezTo>
                    <a:pt x="15075" y="12914"/>
                    <a:pt x="17325" y="8944"/>
                    <a:pt x="18788" y="5926"/>
                  </a:cubicBezTo>
                  <a:cubicBezTo>
                    <a:pt x="20250" y="2908"/>
                    <a:pt x="20925" y="844"/>
                    <a:pt x="20813" y="208"/>
                  </a:cubicBezTo>
                  <a:cubicBezTo>
                    <a:pt x="20700" y="-427"/>
                    <a:pt x="19800" y="367"/>
                    <a:pt x="18675" y="2908"/>
                  </a:cubicBezTo>
                  <a:cubicBezTo>
                    <a:pt x="17550" y="5449"/>
                    <a:pt x="16200" y="9738"/>
                    <a:pt x="15525" y="12755"/>
                  </a:cubicBezTo>
                  <a:cubicBezTo>
                    <a:pt x="14850" y="15773"/>
                    <a:pt x="14850" y="17520"/>
                    <a:pt x="15300" y="18711"/>
                  </a:cubicBezTo>
                  <a:cubicBezTo>
                    <a:pt x="15750" y="19902"/>
                    <a:pt x="16650" y="20538"/>
                    <a:pt x="17662" y="20855"/>
                  </a:cubicBezTo>
                  <a:cubicBezTo>
                    <a:pt x="18675" y="21173"/>
                    <a:pt x="19800" y="21173"/>
                    <a:pt x="20475" y="20379"/>
                  </a:cubicBezTo>
                  <a:cubicBezTo>
                    <a:pt x="21150" y="19585"/>
                    <a:pt x="21375" y="17997"/>
                    <a:pt x="21600" y="16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131733" y="812170"/>
              <a:ext cx="13546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6075"/>
                  </a:moveTo>
                  <a:cubicBezTo>
                    <a:pt x="1687" y="5737"/>
                    <a:pt x="0" y="5400"/>
                    <a:pt x="0" y="5400"/>
                  </a:cubicBezTo>
                  <a:cubicBezTo>
                    <a:pt x="0" y="5400"/>
                    <a:pt x="1687" y="5737"/>
                    <a:pt x="4387" y="6919"/>
                  </a:cubicBezTo>
                  <a:cubicBezTo>
                    <a:pt x="7087" y="8100"/>
                    <a:pt x="10800" y="10125"/>
                    <a:pt x="13331" y="12150"/>
                  </a:cubicBezTo>
                  <a:cubicBezTo>
                    <a:pt x="15862" y="14175"/>
                    <a:pt x="17212" y="16200"/>
                    <a:pt x="17887" y="18056"/>
                  </a:cubicBezTo>
                  <a:cubicBezTo>
                    <a:pt x="18563" y="19912"/>
                    <a:pt x="18563" y="21600"/>
                    <a:pt x="18563" y="21600"/>
                  </a:cubicBezTo>
                  <a:cubicBezTo>
                    <a:pt x="18563" y="21600"/>
                    <a:pt x="18563" y="19912"/>
                    <a:pt x="19069" y="16031"/>
                  </a:cubicBezTo>
                  <a:cubicBezTo>
                    <a:pt x="19575" y="12150"/>
                    <a:pt x="20588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293105" y="831220"/>
              <a:ext cx="71790" cy="1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80" fill="norm" stroke="1" extrusionOk="0">
                  <a:moveTo>
                    <a:pt x="18367" y="6480"/>
                  </a:moveTo>
                  <a:cubicBezTo>
                    <a:pt x="15282" y="5616"/>
                    <a:pt x="12196" y="4752"/>
                    <a:pt x="9110" y="4968"/>
                  </a:cubicBezTo>
                  <a:cubicBezTo>
                    <a:pt x="6024" y="5184"/>
                    <a:pt x="2939" y="6480"/>
                    <a:pt x="1396" y="8208"/>
                  </a:cubicBezTo>
                  <a:cubicBezTo>
                    <a:pt x="-147" y="9936"/>
                    <a:pt x="-147" y="12096"/>
                    <a:pt x="162" y="14256"/>
                  </a:cubicBezTo>
                  <a:cubicBezTo>
                    <a:pt x="470" y="16416"/>
                    <a:pt x="1087" y="18576"/>
                    <a:pt x="3247" y="19872"/>
                  </a:cubicBezTo>
                  <a:cubicBezTo>
                    <a:pt x="5407" y="21168"/>
                    <a:pt x="9110" y="21600"/>
                    <a:pt x="12504" y="19656"/>
                  </a:cubicBezTo>
                  <a:cubicBezTo>
                    <a:pt x="15899" y="17712"/>
                    <a:pt x="18984" y="13392"/>
                    <a:pt x="20219" y="9720"/>
                  </a:cubicBezTo>
                  <a:cubicBezTo>
                    <a:pt x="21453" y="6048"/>
                    <a:pt x="20836" y="3024"/>
                    <a:pt x="20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394729" y="837570"/>
              <a:ext cx="78349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27" fill="norm" stroke="1" extrusionOk="0">
                  <a:moveTo>
                    <a:pt x="3269" y="1117"/>
                  </a:moveTo>
                  <a:cubicBezTo>
                    <a:pt x="2132" y="6703"/>
                    <a:pt x="995" y="12290"/>
                    <a:pt x="426" y="16014"/>
                  </a:cubicBezTo>
                  <a:cubicBezTo>
                    <a:pt x="-142" y="19738"/>
                    <a:pt x="-142" y="21600"/>
                    <a:pt x="426" y="21414"/>
                  </a:cubicBezTo>
                  <a:cubicBezTo>
                    <a:pt x="995" y="21228"/>
                    <a:pt x="2132" y="18993"/>
                    <a:pt x="3553" y="15828"/>
                  </a:cubicBezTo>
                  <a:cubicBezTo>
                    <a:pt x="4974" y="12662"/>
                    <a:pt x="6679" y="8566"/>
                    <a:pt x="8669" y="5400"/>
                  </a:cubicBezTo>
                  <a:cubicBezTo>
                    <a:pt x="10658" y="2234"/>
                    <a:pt x="12932" y="0"/>
                    <a:pt x="15205" y="0"/>
                  </a:cubicBezTo>
                  <a:cubicBezTo>
                    <a:pt x="17479" y="0"/>
                    <a:pt x="19753" y="2234"/>
                    <a:pt x="20605" y="5772"/>
                  </a:cubicBezTo>
                  <a:cubicBezTo>
                    <a:pt x="21458" y="9310"/>
                    <a:pt x="20890" y="14152"/>
                    <a:pt x="20321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513767" y="828703"/>
              <a:ext cx="70933" cy="14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885" fill="norm" stroke="1" extrusionOk="0">
                  <a:moveTo>
                    <a:pt x="20681" y="4857"/>
                  </a:moveTo>
                  <a:cubicBezTo>
                    <a:pt x="20681" y="3357"/>
                    <a:pt x="20681" y="1857"/>
                    <a:pt x="19138" y="957"/>
                  </a:cubicBezTo>
                  <a:cubicBezTo>
                    <a:pt x="17595" y="57"/>
                    <a:pt x="14510" y="-243"/>
                    <a:pt x="11115" y="207"/>
                  </a:cubicBezTo>
                  <a:cubicBezTo>
                    <a:pt x="7721" y="657"/>
                    <a:pt x="4018" y="1857"/>
                    <a:pt x="1858" y="3357"/>
                  </a:cubicBezTo>
                  <a:cubicBezTo>
                    <a:pt x="-302" y="4857"/>
                    <a:pt x="-919" y="6657"/>
                    <a:pt x="1858" y="8457"/>
                  </a:cubicBezTo>
                  <a:cubicBezTo>
                    <a:pt x="4635" y="10257"/>
                    <a:pt x="10807" y="12057"/>
                    <a:pt x="14818" y="14007"/>
                  </a:cubicBezTo>
                  <a:cubicBezTo>
                    <a:pt x="18830" y="15957"/>
                    <a:pt x="20681" y="18057"/>
                    <a:pt x="20064" y="19407"/>
                  </a:cubicBezTo>
                  <a:cubicBezTo>
                    <a:pt x="19447" y="20757"/>
                    <a:pt x="16361" y="21357"/>
                    <a:pt x="14818" y="20457"/>
                  </a:cubicBezTo>
                  <a:cubicBezTo>
                    <a:pt x="13275" y="19557"/>
                    <a:pt x="13275" y="17157"/>
                    <a:pt x="13275" y="14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4635499" y="697870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98"/>
                    <a:pt x="0" y="12995"/>
                    <a:pt x="0" y="16771"/>
                  </a:cubicBezTo>
                  <a:cubicBezTo>
                    <a:pt x="0" y="20546"/>
                    <a:pt x="0" y="21600"/>
                    <a:pt x="0" y="21600"/>
                  </a:cubicBezTo>
                  <a:cubicBezTo>
                    <a:pt x="0" y="21600"/>
                    <a:pt x="0" y="20546"/>
                    <a:pt x="600" y="18966"/>
                  </a:cubicBezTo>
                  <a:cubicBezTo>
                    <a:pt x="1200" y="17385"/>
                    <a:pt x="2400" y="15278"/>
                    <a:pt x="4200" y="13961"/>
                  </a:cubicBezTo>
                  <a:cubicBezTo>
                    <a:pt x="6000" y="12644"/>
                    <a:pt x="8400" y="12117"/>
                    <a:pt x="10500" y="12380"/>
                  </a:cubicBezTo>
                  <a:cubicBezTo>
                    <a:pt x="12600" y="12644"/>
                    <a:pt x="14400" y="13698"/>
                    <a:pt x="16200" y="15366"/>
                  </a:cubicBezTo>
                  <a:cubicBezTo>
                    <a:pt x="18000" y="17034"/>
                    <a:pt x="198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749799" y="786770"/>
              <a:ext cx="2540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3315"/>
                  </a:moveTo>
                  <a:cubicBezTo>
                    <a:pt x="0" y="14795"/>
                    <a:pt x="0" y="16274"/>
                    <a:pt x="0" y="17901"/>
                  </a:cubicBezTo>
                  <a:cubicBezTo>
                    <a:pt x="0" y="19529"/>
                    <a:pt x="0" y="21304"/>
                    <a:pt x="900" y="21452"/>
                  </a:cubicBezTo>
                  <a:cubicBezTo>
                    <a:pt x="1800" y="21600"/>
                    <a:pt x="3600" y="20121"/>
                    <a:pt x="7200" y="16274"/>
                  </a:cubicBezTo>
                  <a:cubicBezTo>
                    <a:pt x="10800" y="12427"/>
                    <a:pt x="16200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800600" y="815257"/>
              <a:ext cx="113211" cy="35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8" fill="norm" stroke="1" extrusionOk="0">
                  <a:moveTo>
                    <a:pt x="0" y="2864"/>
                  </a:moveTo>
                  <a:cubicBezTo>
                    <a:pt x="0" y="5278"/>
                    <a:pt x="0" y="7693"/>
                    <a:pt x="400" y="10424"/>
                  </a:cubicBezTo>
                  <a:cubicBezTo>
                    <a:pt x="800" y="13156"/>
                    <a:pt x="1600" y="16206"/>
                    <a:pt x="1600" y="18238"/>
                  </a:cubicBezTo>
                  <a:cubicBezTo>
                    <a:pt x="1600" y="20271"/>
                    <a:pt x="800" y="21288"/>
                    <a:pt x="400" y="21415"/>
                  </a:cubicBezTo>
                  <a:cubicBezTo>
                    <a:pt x="0" y="21542"/>
                    <a:pt x="0" y="20780"/>
                    <a:pt x="1200" y="18556"/>
                  </a:cubicBezTo>
                  <a:cubicBezTo>
                    <a:pt x="2400" y="16333"/>
                    <a:pt x="4800" y="12648"/>
                    <a:pt x="7000" y="9535"/>
                  </a:cubicBezTo>
                  <a:cubicBezTo>
                    <a:pt x="9200" y="6422"/>
                    <a:pt x="11200" y="3881"/>
                    <a:pt x="13000" y="2293"/>
                  </a:cubicBezTo>
                  <a:cubicBezTo>
                    <a:pt x="14800" y="704"/>
                    <a:pt x="16400" y="69"/>
                    <a:pt x="17800" y="6"/>
                  </a:cubicBezTo>
                  <a:cubicBezTo>
                    <a:pt x="19200" y="-58"/>
                    <a:pt x="20400" y="450"/>
                    <a:pt x="21000" y="1403"/>
                  </a:cubicBezTo>
                  <a:cubicBezTo>
                    <a:pt x="21600" y="2356"/>
                    <a:pt x="21600" y="3754"/>
                    <a:pt x="20400" y="4961"/>
                  </a:cubicBezTo>
                  <a:cubicBezTo>
                    <a:pt x="19200" y="6168"/>
                    <a:pt x="16800" y="7184"/>
                    <a:pt x="14000" y="7820"/>
                  </a:cubicBezTo>
                  <a:cubicBezTo>
                    <a:pt x="11200" y="8455"/>
                    <a:pt x="8000" y="8709"/>
                    <a:pt x="4800" y="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305672" y="657325"/>
              <a:ext cx="53729" cy="28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47" fill="norm" stroke="1" extrusionOk="0">
                  <a:moveTo>
                    <a:pt x="21088" y="1128"/>
                  </a:moveTo>
                  <a:cubicBezTo>
                    <a:pt x="18596" y="498"/>
                    <a:pt x="16103" y="-133"/>
                    <a:pt x="13611" y="25"/>
                  </a:cubicBezTo>
                  <a:cubicBezTo>
                    <a:pt x="11119" y="182"/>
                    <a:pt x="8626" y="1128"/>
                    <a:pt x="6134" y="3730"/>
                  </a:cubicBezTo>
                  <a:cubicBezTo>
                    <a:pt x="3642" y="6331"/>
                    <a:pt x="1150" y="10588"/>
                    <a:pt x="319" y="13663"/>
                  </a:cubicBezTo>
                  <a:cubicBezTo>
                    <a:pt x="-512" y="16737"/>
                    <a:pt x="319" y="18629"/>
                    <a:pt x="2396" y="19812"/>
                  </a:cubicBezTo>
                  <a:cubicBezTo>
                    <a:pt x="4473" y="20994"/>
                    <a:pt x="7796" y="21467"/>
                    <a:pt x="10703" y="21152"/>
                  </a:cubicBezTo>
                  <a:cubicBezTo>
                    <a:pt x="13611" y="20836"/>
                    <a:pt x="16103" y="19733"/>
                    <a:pt x="16934" y="18235"/>
                  </a:cubicBezTo>
                  <a:cubicBezTo>
                    <a:pt x="17765" y="16737"/>
                    <a:pt x="16934" y="14845"/>
                    <a:pt x="14857" y="13584"/>
                  </a:cubicBezTo>
                  <a:cubicBezTo>
                    <a:pt x="12780" y="12322"/>
                    <a:pt x="9457" y="11692"/>
                    <a:pt x="7380" y="11771"/>
                  </a:cubicBezTo>
                  <a:cubicBezTo>
                    <a:pt x="5303" y="11849"/>
                    <a:pt x="4473" y="12638"/>
                    <a:pt x="3642" y="13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378450" y="620541"/>
              <a:ext cx="203200" cy="30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6829"/>
                  </a:moveTo>
                  <a:cubicBezTo>
                    <a:pt x="1125" y="16976"/>
                    <a:pt x="2250" y="17123"/>
                    <a:pt x="3712" y="16462"/>
                  </a:cubicBezTo>
                  <a:cubicBezTo>
                    <a:pt x="5175" y="15800"/>
                    <a:pt x="6975" y="14331"/>
                    <a:pt x="7987" y="13229"/>
                  </a:cubicBezTo>
                  <a:cubicBezTo>
                    <a:pt x="9000" y="12127"/>
                    <a:pt x="9225" y="11392"/>
                    <a:pt x="8775" y="11098"/>
                  </a:cubicBezTo>
                  <a:cubicBezTo>
                    <a:pt x="8325" y="10804"/>
                    <a:pt x="7200" y="10951"/>
                    <a:pt x="5850" y="11686"/>
                  </a:cubicBezTo>
                  <a:cubicBezTo>
                    <a:pt x="4500" y="12421"/>
                    <a:pt x="2925" y="13743"/>
                    <a:pt x="2138" y="14919"/>
                  </a:cubicBezTo>
                  <a:cubicBezTo>
                    <a:pt x="1350" y="16094"/>
                    <a:pt x="1350" y="17123"/>
                    <a:pt x="1463" y="18004"/>
                  </a:cubicBezTo>
                  <a:cubicBezTo>
                    <a:pt x="1575" y="18886"/>
                    <a:pt x="1800" y="19621"/>
                    <a:pt x="2475" y="20135"/>
                  </a:cubicBezTo>
                  <a:cubicBezTo>
                    <a:pt x="3150" y="20649"/>
                    <a:pt x="4275" y="20943"/>
                    <a:pt x="5400" y="20870"/>
                  </a:cubicBezTo>
                  <a:cubicBezTo>
                    <a:pt x="6525" y="20796"/>
                    <a:pt x="7650" y="20355"/>
                    <a:pt x="9675" y="18592"/>
                  </a:cubicBezTo>
                  <a:cubicBezTo>
                    <a:pt x="11700" y="16829"/>
                    <a:pt x="14625" y="13743"/>
                    <a:pt x="16763" y="10731"/>
                  </a:cubicBezTo>
                  <a:cubicBezTo>
                    <a:pt x="18900" y="7719"/>
                    <a:pt x="20250" y="4780"/>
                    <a:pt x="20925" y="2870"/>
                  </a:cubicBezTo>
                  <a:cubicBezTo>
                    <a:pt x="21600" y="960"/>
                    <a:pt x="21600" y="78"/>
                    <a:pt x="21262" y="4"/>
                  </a:cubicBezTo>
                  <a:cubicBezTo>
                    <a:pt x="20925" y="-69"/>
                    <a:pt x="20250" y="666"/>
                    <a:pt x="19125" y="2870"/>
                  </a:cubicBezTo>
                  <a:cubicBezTo>
                    <a:pt x="18000" y="5074"/>
                    <a:pt x="16425" y="8747"/>
                    <a:pt x="15525" y="11613"/>
                  </a:cubicBezTo>
                  <a:cubicBezTo>
                    <a:pt x="14625" y="14478"/>
                    <a:pt x="14400" y="16535"/>
                    <a:pt x="14400" y="18004"/>
                  </a:cubicBezTo>
                  <a:cubicBezTo>
                    <a:pt x="14400" y="19474"/>
                    <a:pt x="14625" y="20355"/>
                    <a:pt x="15413" y="20870"/>
                  </a:cubicBezTo>
                  <a:cubicBezTo>
                    <a:pt x="16200" y="21384"/>
                    <a:pt x="17550" y="21531"/>
                    <a:pt x="18675" y="20723"/>
                  </a:cubicBezTo>
                  <a:cubicBezTo>
                    <a:pt x="19800" y="19915"/>
                    <a:pt x="20700" y="18151"/>
                    <a:pt x="21600" y="16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513506" y="784220"/>
              <a:ext cx="245944" cy="10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667" fill="norm" stroke="1" extrusionOk="0">
                  <a:moveTo>
                    <a:pt x="4282" y="5282"/>
                  </a:moveTo>
                  <a:cubicBezTo>
                    <a:pt x="3543" y="3682"/>
                    <a:pt x="2805" y="2082"/>
                    <a:pt x="1974" y="1082"/>
                  </a:cubicBezTo>
                  <a:cubicBezTo>
                    <a:pt x="1143" y="82"/>
                    <a:pt x="220" y="-318"/>
                    <a:pt x="36" y="282"/>
                  </a:cubicBezTo>
                  <a:cubicBezTo>
                    <a:pt x="-149" y="882"/>
                    <a:pt x="405" y="2482"/>
                    <a:pt x="1143" y="3282"/>
                  </a:cubicBezTo>
                  <a:cubicBezTo>
                    <a:pt x="1882" y="4082"/>
                    <a:pt x="2805" y="4082"/>
                    <a:pt x="3728" y="4082"/>
                  </a:cubicBezTo>
                  <a:cubicBezTo>
                    <a:pt x="4651" y="4082"/>
                    <a:pt x="5574" y="4082"/>
                    <a:pt x="6497" y="3482"/>
                  </a:cubicBezTo>
                  <a:cubicBezTo>
                    <a:pt x="7420" y="2882"/>
                    <a:pt x="8343" y="1682"/>
                    <a:pt x="8805" y="2082"/>
                  </a:cubicBezTo>
                  <a:cubicBezTo>
                    <a:pt x="9266" y="2482"/>
                    <a:pt x="9266" y="4482"/>
                    <a:pt x="9174" y="6682"/>
                  </a:cubicBezTo>
                  <a:cubicBezTo>
                    <a:pt x="9082" y="8882"/>
                    <a:pt x="8897" y="11282"/>
                    <a:pt x="8805" y="13482"/>
                  </a:cubicBezTo>
                  <a:cubicBezTo>
                    <a:pt x="8713" y="15682"/>
                    <a:pt x="8713" y="17682"/>
                    <a:pt x="9174" y="19082"/>
                  </a:cubicBezTo>
                  <a:cubicBezTo>
                    <a:pt x="9636" y="20482"/>
                    <a:pt x="10559" y="21282"/>
                    <a:pt x="11666" y="20082"/>
                  </a:cubicBezTo>
                  <a:cubicBezTo>
                    <a:pt x="12774" y="18882"/>
                    <a:pt x="14066" y="15682"/>
                    <a:pt x="15174" y="13882"/>
                  </a:cubicBezTo>
                  <a:cubicBezTo>
                    <a:pt x="16282" y="12082"/>
                    <a:pt x="17205" y="11682"/>
                    <a:pt x="18220" y="9882"/>
                  </a:cubicBezTo>
                  <a:cubicBezTo>
                    <a:pt x="19236" y="8082"/>
                    <a:pt x="20343" y="4882"/>
                    <a:pt x="21451" y="1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695386" y="786770"/>
              <a:ext cx="196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829941" y="761916"/>
              <a:ext cx="234309" cy="15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43" fill="norm" stroke="1" extrusionOk="0">
                  <a:moveTo>
                    <a:pt x="1109" y="4190"/>
                  </a:moveTo>
                  <a:cubicBezTo>
                    <a:pt x="2082" y="4190"/>
                    <a:pt x="3055" y="4190"/>
                    <a:pt x="3541" y="3338"/>
                  </a:cubicBezTo>
                  <a:cubicBezTo>
                    <a:pt x="4027" y="2485"/>
                    <a:pt x="4027" y="780"/>
                    <a:pt x="3541" y="211"/>
                  </a:cubicBezTo>
                  <a:cubicBezTo>
                    <a:pt x="3055" y="-357"/>
                    <a:pt x="2082" y="211"/>
                    <a:pt x="1400" y="2059"/>
                  </a:cubicBezTo>
                  <a:cubicBezTo>
                    <a:pt x="719" y="3906"/>
                    <a:pt x="330" y="7032"/>
                    <a:pt x="136" y="9306"/>
                  </a:cubicBezTo>
                  <a:cubicBezTo>
                    <a:pt x="-59" y="11580"/>
                    <a:pt x="-59" y="13001"/>
                    <a:pt x="233" y="14280"/>
                  </a:cubicBezTo>
                  <a:cubicBezTo>
                    <a:pt x="525" y="15559"/>
                    <a:pt x="1109" y="16696"/>
                    <a:pt x="2957" y="15843"/>
                  </a:cubicBezTo>
                  <a:cubicBezTo>
                    <a:pt x="4806" y="14990"/>
                    <a:pt x="7919" y="12148"/>
                    <a:pt x="9768" y="9875"/>
                  </a:cubicBezTo>
                  <a:cubicBezTo>
                    <a:pt x="11617" y="7601"/>
                    <a:pt x="12200" y="5896"/>
                    <a:pt x="12492" y="4332"/>
                  </a:cubicBezTo>
                  <a:cubicBezTo>
                    <a:pt x="12784" y="2769"/>
                    <a:pt x="12784" y="1348"/>
                    <a:pt x="12298" y="922"/>
                  </a:cubicBezTo>
                  <a:cubicBezTo>
                    <a:pt x="11811" y="496"/>
                    <a:pt x="10838" y="1064"/>
                    <a:pt x="9963" y="2769"/>
                  </a:cubicBezTo>
                  <a:cubicBezTo>
                    <a:pt x="9087" y="4475"/>
                    <a:pt x="8309" y="7317"/>
                    <a:pt x="7822" y="9448"/>
                  </a:cubicBezTo>
                  <a:cubicBezTo>
                    <a:pt x="7336" y="11580"/>
                    <a:pt x="7141" y="13001"/>
                    <a:pt x="7530" y="13854"/>
                  </a:cubicBezTo>
                  <a:cubicBezTo>
                    <a:pt x="7919" y="14706"/>
                    <a:pt x="8892" y="14990"/>
                    <a:pt x="10352" y="13996"/>
                  </a:cubicBezTo>
                  <a:cubicBezTo>
                    <a:pt x="11811" y="13001"/>
                    <a:pt x="13757" y="10727"/>
                    <a:pt x="15022" y="9022"/>
                  </a:cubicBezTo>
                  <a:cubicBezTo>
                    <a:pt x="16287" y="7317"/>
                    <a:pt x="16871" y="6180"/>
                    <a:pt x="17163" y="4901"/>
                  </a:cubicBezTo>
                  <a:cubicBezTo>
                    <a:pt x="17455" y="3622"/>
                    <a:pt x="17455" y="2201"/>
                    <a:pt x="17163" y="2059"/>
                  </a:cubicBezTo>
                  <a:cubicBezTo>
                    <a:pt x="16871" y="1917"/>
                    <a:pt x="16287" y="3054"/>
                    <a:pt x="15898" y="5043"/>
                  </a:cubicBezTo>
                  <a:cubicBezTo>
                    <a:pt x="15509" y="7032"/>
                    <a:pt x="15314" y="9875"/>
                    <a:pt x="15217" y="12290"/>
                  </a:cubicBezTo>
                  <a:cubicBezTo>
                    <a:pt x="15119" y="14706"/>
                    <a:pt x="15119" y="16696"/>
                    <a:pt x="15217" y="16838"/>
                  </a:cubicBezTo>
                  <a:cubicBezTo>
                    <a:pt x="15314" y="16980"/>
                    <a:pt x="15509" y="15275"/>
                    <a:pt x="15898" y="12717"/>
                  </a:cubicBezTo>
                  <a:cubicBezTo>
                    <a:pt x="16287" y="10159"/>
                    <a:pt x="16871" y="6748"/>
                    <a:pt x="17357" y="4332"/>
                  </a:cubicBezTo>
                  <a:cubicBezTo>
                    <a:pt x="17844" y="1917"/>
                    <a:pt x="18233" y="496"/>
                    <a:pt x="18719" y="638"/>
                  </a:cubicBezTo>
                  <a:cubicBezTo>
                    <a:pt x="19206" y="780"/>
                    <a:pt x="19790" y="2485"/>
                    <a:pt x="20276" y="6180"/>
                  </a:cubicBezTo>
                  <a:cubicBezTo>
                    <a:pt x="20763" y="9875"/>
                    <a:pt x="21152" y="15559"/>
                    <a:pt x="21541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940050" y="1339220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000"/>
                    <a:pt x="10200" y="8000"/>
                    <a:pt x="13200" y="10800"/>
                  </a:cubicBezTo>
                  <a:cubicBezTo>
                    <a:pt x="16200" y="13600"/>
                    <a:pt x="17100" y="15200"/>
                    <a:pt x="17850" y="16800"/>
                  </a:cubicBezTo>
                  <a:cubicBezTo>
                    <a:pt x="18600" y="18400"/>
                    <a:pt x="19200" y="20000"/>
                    <a:pt x="19800" y="20800"/>
                  </a:cubicBezTo>
                  <a:cubicBezTo>
                    <a:pt x="20400" y="21600"/>
                    <a:pt x="21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022600" y="1349243"/>
              <a:ext cx="107950" cy="18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317"/>
                  </a:moveTo>
                  <a:cubicBezTo>
                    <a:pt x="19482" y="66"/>
                    <a:pt x="17365" y="-185"/>
                    <a:pt x="15671" y="192"/>
                  </a:cubicBezTo>
                  <a:cubicBezTo>
                    <a:pt x="13976" y="568"/>
                    <a:pt x="12706" y="1573"/>
                    <a:pt x="10165" y="5215"/>
                  </a:cubicBezTo>
                  <a:cubicBezTo>
                    <a:pt x="7624" y="8857"/>
                    <a:pt x="3812" y="15136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473090" y="1355832"/>
              <a:ext cx="127361" cy="23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8" fill="norm" stroke="1" extrusionOk="0">
                  <a:moveTo>
                    <a:pt x="19917" y="12836"/>
                  </a:moveTo>
                  <a:cubicBezTo>
                    <a:pt x="17478" y="9396"/>
                    <a:pt x="15039" y="5955"/>
                    <a:pt x="13994" y="3661"/>
                  </a:cubicBezTo>
                  <a:cubicBezTo>
                    <a:pt x="12949" y="1367"/>
                    <a:pt x="13297" y="220"/>
                    <a:pt x="14168" y="29"/>
                  </a:cubicBezTo>
                  <a:cubicBezTo>
                    <a:pt x="15039" y="-162"/>
                    <a:pt x="16433" y="603"/>
                    <a:pt x="17130" y="1941"/>
                  </a:cubicBezTo>
                  <a:cubicBezTo>
                    <a:pt x="17827" y="3279"/>
                    <a:pt x="17827" y="5190"/>
                    <a:pt x="16259" y="7006"/>
                  </a:cubicBezTo>
                  <a:cubicBezTo>
                    <a:pt x="14691" y="8822"/>
                    <a:pt x="11556" y="10542"/>
                    <a:pt x="8420" y="12167"/>
                  </a:cubicBezTo>
                  <a:cubicBezTo>
                    <a:pt x="5285" y="13792"/>
                    <a:pt x="2149" y="15321"/>
                    <a:pt x="756" y="16564"/>
                  </a:cubicBezTo>
                  <a:cubicBezTo>
                    <a:pt x="-638" y="17806"/>
                    <a:pt x="-290" y="18762"/>
                    <a:pt x="3368" y="19526"/>
                  </a:cubicBezTo>
                  <a:cubicBezTo>
                    <a:pt x="7027" y="20291"/>
                    <a:pt x="13994" y="20865"/>
                    <a:pt x="2096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886200" y="1313820"/>
              <a:ext cx="69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667"/>
                    <a:pt x="3927" y="5333"/>
                    <a:pt x="7527" y="8933"/>
                  </a:cubicBezTo>
                  <a:cubicBezTo>
                    <a:pt x="11127" y="12533"/>
                    <a:pt x="16364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943350" y="1307470"/>
              <a:ext cx="107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304"/>
                    <a:pt x="13976" y="4608"/>
                    <a:pt x="10376" y="7704"/>
                  </a:cubicBezTo>
                  <a:cubicBezTo>
                    <a:pt x="6776" y="10800"/>
                    <a:pt x="3388" y="14688"/>
                    <a:pt x="1694" y="17136"/>
                  </a:cubicBezTo>
                  <a:cubicBezTo>
                    <a:pt x="0" y="19584"/>
                    <a:pt x="0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076700" y="154242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114549" y="2158370"/>
              <a:ext cx="57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185"/>
                    <a:pt x="1600" y="6369"/>
                    <a:pt x="5200" y="9969"/>
                  </a:cubicBezTo>
                  <a:cubicBezTo>
                    <a:pt x="8800" y="13569"/>
                    <a:pt x="15200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012950" y="2097957"/>
              <a:ext cx="361950" cy="32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8937"/>
                  </a:moveTo>
                  <a:cubicBezTo>
                    <a:pt x="1011" y="7968"/>
                    <a:pt x="2021" y="6999"/>
                    <a:pt x="4105" y="5683"/>
                  </a:cubicBezTo>
                  <a:cubicBezTo>
                    <a:pt x="6189" y="4368"/>
                    <a:pt x="9347" y="2706"/>
                    <a:pt x="11495" y="1599"/>
                  </a:cubicBezTo>
                  <a:cubicBezTo>
                    <a:pt x="13642" y="491"/>
                    <a:pt x="14779" y="-63"/>
                    <a:pt x="15347" y="6"/>
                  </a:cubicBezTo>
                  <a:cubicBezTo>
                    <a:pt x="15916" y="75"/>
                    <a:pt x="15916" y="768"/>
                    <a:pt x="15853" y="3399"/>
                  </a:cubicBezTo>
                  <a:cubicBezTo>
                    <a:pt x="15789" y="6029"/>
                    <a:pt x="15663" y="10599"/>
                    <a:pt x="15537" y="13714"/>
                  </a:cubicBezTo>
                  <a:cubicBezTo>
                    <a:pt x="15411" y="16829"/>
                    <a:pt x="15284" y="18491"/>
                    <a:pt x="15221" y="19668"/>
                  </a:cubicBezTo>
                  <a:cubicBezTo>
                    <a:pt x="15158" y="20845"/>
                    <a:pt x="15158" y="21537"/>
                    <a:pt x="15095" y="21468"/>
                  </a:cubicBezTo>
                  <a:cubicBezTo>
                    <a:pt x="15032" y="21399"/>
                    <a:pt x="14905" y="20568"/>
                    <a:pt x="15032" y="19599"/>
                  </a:cubicBezTo>
                  <a:cubicBezTo>
                    <a:pt x="15158" y="18629"/>
                    <a:pt x="15537" y="17522"/>
                    <a:pt x="16042" y="16760"/>
                  </a:cubicBezTo>
                  <a:cubicBezTo>
                    <a:pt x="16547" y="15999"/>
                    <a:pt x="17179" y="15583"/>
                    <a:pt x="17747" y="15583"/>
                  </a:cubicBezTo>
                  <a:cubicBezTo>
                    <a:pt x="18316" y="15583"/>
                    <a:pt x="18821" y="15999"/>
                    <a:pt x="19453" y="16760"/>
                  </a:cubicBezTo>
                  <a:cubicBezTo>
                    <a:pt x="20084" y="17522"/>
                    <a:pt x="20842" y="18629"/>
                    <a:pt x="21600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395272" y="2075990"/>
              <a:ext cx="195528" cy="30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3" fill="norm" stroke="1" extrusionOk="0">
                  <a:moveTo>
                    <a:pt x="5429" y="16079"/>
                  </a:moveTo>
                  <a:cubicBezTo>
                    <a:pt x="4732" y="15499"/>
                    <a:pt x="4036" y="14919"/>
                    <a:pt x="3107" y="14702"/>
                  </a:cubicBezTo>
                  <a:cubicBezTo>
                    <a:pt x="2178" y="14485"/>
                    <a:pt x="1016" y="14630"/>
                    <a:pt x="436" y="15064"/>
                  </a:cubicBezTo>
                  <a:cubicBezTo>
                    <a:pt x="-145" y="15499"/>
                    <a:pt x="-145" y="16224"/>
                    <a:pt x="436" y="16949"/>
                  </a:cubicBezTo>
                  <a:cubicBezTo>
                    <a:pt x="1016" y="17674"/>
                    <a:pt x="2178" y="18399"/>
                    <a:pt x="3107" y="19196"/>
                  </a:cubicBezTo>
                  <a:cubicBezTo>
                    <a:pt x="4036" y="19993"/>
                    <a:pt x="4732" y="20863"/>
                    <a:pt x="5545" y="21081"/>
                  </a:cubicBezTo>
                  <a:cubicBezTo>
                    <a:pt x="6358" y="21298"/>
                    <a:pt x="7287" y="20863"/>
                    <a:pt x="8681" y="19124"/>
                  </a:cubicBezTo>
                  <a:cubicBezTo>
                    <a:pt x="10074" y="17384"/>
                    <a:pt x="11932" y="14340"/>
                    <a:pt x="13442" y="11513"/>
                  </a:cubicBezTo>
                  <a:cubicBezTo>
                    <a:pt x="14952" y="8686"/>
                    <a:pt x="16113" y="6077"/>
                    <a:pt x="16694" y="4047"/>
                  </a:cubicBezTo>
                  <a:cubicBezTo>
                    <a:pt x="17274" y="2017"/>
                    <a:pt x="17274" y="568"/>
                    <a:pt x="16810" y="133"/>
                  </a:cubicBezTo>
                  <a:cubicBezTo>
                    <a:pt x="16345" y="-302"/>
                    <a:pt x="15416" y="278"/>
                    <a:pt x="14603" y="2597"/>
                  </a:cubicBezTo>
                  <a:cubicBezTo>
                    <a:pt x="13790" y="4917"/>
                    <a:pt x="13094" y="8976"/>
                    <a:pt x="13326" y="12020"/>
                  </a:cubicBezTo>
                  <a:cubicBezTo>
                    <a:pt x="13558" y="15064"/>
                    <a:pt x="14720" y="17094"/>
                    <a:pt x="15881" y="18254"/>
                  </a:cubicBezTo>
                  <a:cubicBezTo>
                    <a:pt x="17042" y="19413"/>
                    <a:pt x="18203" y="19703"/>
                    <a:pt x="19132" y="19558"/>
                  </a:cubicBezTo>
                  <a:cubicBezTo>
                    <a:pt x="20061" y="19413"/>
                    <a:pt x="20758" y="18834"/>
                    <a:pt x="21455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519818" y="2234570"/>
              <a:ext cx="900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789" y="0"/>
                  </a:moveTo>
                  <a:cubicBezTo>
                    <a:pt x="2278" y="3600"/>
                    <a:pt x="-234" y="7200"/>
                    <a:pt x="17" y="10800"/>
                  </a:cubicBezTo>
                  <a:cubicBezTo>
                    <a:pt x="268" y="14400"/>
                    <a:pt x="3282" y="18000"/>
                    <a:pt x="7301" y="19800"/>
                  </a:cubicBezTo>
                  <a:cubicBezTo>
                    <a:pt x="11319" y="21600"/>
                    <a:pt x="16343" y="2160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003550" y="2285370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009900" y="2202820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052270" y="2190971"/>
              <a:ext cx="59230" cy="1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79" fill="norm" stroke="1" extrusionOk="0">
                  <a:moveTo>
                    <a:pt x="20842" y="1679"/>
                  </a:moveTo>
                  <a:cubicBezTo>
                    <a:pt x="17118" y="1079"/>
                    <a:pt x="13394" y="479"/>
                    <a:pt x="9670" y="179"/>
                  </a:cubicBezTo>
                  <a:cubicBezTo>
                    <a:pt x="5945" y="-121"/>
                    <a:pt x="2221" y="-121"/>
                    <a:pt x="732" y="779"/>
                  </a:cubicBezTo>
                  <a:cubicBezTo>
                    <a:pt x="-758" y="1679"/>
                    <a:pt x="-13" y="3479"/>
                    <a:pt x="3339" y="5579"/>
                  </a:cubicBezTo>
                  <a:cubicBezTo>
                    <a:pt x="6690" y="7679"/>
                    <a:pt x="12649" y="10079"/>
                    <a:pt x="16001" y="12779"/>
                  </a:cubicBezTo>
                  <a:cubicBezTo>
                    <a:pt x="19352" y="15479"/>
                    <a:pt x="20097" y="18479"/>
                    <a:pt x="2084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155950" y="2336170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511550" y="2044070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200"/>
                    <a:pt x="8308" y="4400"/>
                    <a:pt x="11908" y="8000"/>
                  </a:cubicBezTo>
                  <a:cubicBezTo>
                    <a:pt x="15508" y="11600"/>
                    <a:pt x="18554" y="16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632200" y="2065545"/>
              <a:ext cx="82550" cy="35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782"/>
                  </a:moveTo>
                  <a:cubicBezTo>
                    <a:pt x="21600" y="1010"/>
                    <a:pt x="21600" y="239"/>
                    <a:pt x="20215" y="46"/>
                  </a:cubicBezTo>
                  <a:cubicBezTo>
                    <a:pt x="18831" y="-147"/>
                    <a:pt x="16062" y="239"/>
                    <a:pt x="13292" y="1846"/>
                  </a:cubicBezTo>
                  <a:cubicBezTo>
                    <a:pt x="10523" y="3453"/>
                    <a:pt x="7754" y="6282"/>
                    <a:pt x="5538" y="9753"/>
                  </a:cubicBezTo>
                  <a:cubicBezTo>
                    <a:pt x="3323" y="13224"/>
                    <a:pt x="1662" y="17339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880793" y="2228220"/>
              <a:ext cx="22130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759" y="21600"/>
                  </a:moveTo>
                  <a:cubicBezTo>
                    <a:pt x="937" y="19200"/>
                    <a:pt x="114" y="16800"/>
                    <a:pt x="11" y="14000"/>
                  </a:cubicBezTo>
                  <a:cubicBezTo>
                    <a:pt x="-92" y="11200"/>
                    <a:pt x="525" y="8000"/>
                    <a:pt x="1554" y="5200"/>
                  </a:cubicBezTo>
                  <a:cubicBezTo>
                    <a:pt x="2582" y="2400"/>
                    <a:pt x="4022" y="0"/>
                    <a:pt x="5154" y="400"/>
                  </a:cubicBezTo>
                  <a:cubicBezTo>
                    <a:pt x="6285" y="800"/>
                    <a:pt x="7108" y="4000"/>
                    <a:pt x="8445" y="8800"/>
                  </a:cubicBezTo>
                  <a:cubicBezTo>
                    <a:pt x="9782" y="13600"/>
                    <a:pt x="11634" y="20000"/>
                    <a:pt x="13897" y="18800"/>
                  </a:cubicBezTo>
                  <a:cubicBezTo>
                    <a:pt x="16159" y="17600"/>
                    <a:pt x="18834" y="88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917950" y="2342520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82" y="21600"/>
                  </a:moveTo>
                  <a:cubicBezTo>
                    <a:pt x="3491" y="21600"/>
                    <a:pt x="2400" y="21600"/>
                    <a:pt x="1527" y="20571"/>
                  </a:cubicBezTo>
                  <a:cubicBezTo>
                    <a:pt x="655" y="19543"/>
                    <a:pt x="0" y="17486"/>
                    <a:pt x="0" y="15429"/>
                  </a:cubicBezTo>
                  <a:cubicBezTo>
                    <a:pt x="0" y="13371"/>
                    <a:pt x="655" y="11314"/>
                    <a:pt x="1527" y="10029"/>
                  </a:cubicBezTo>
                  <a:cubicBezTo>
                    <a:pt x="2400" y="8743"/>
                    <a:pt x="3491" y="8229"/>
                    <a:pt x="5673" y="9514"/>
                  </a:cubicBezTo>
                  <a:cubicBezTo>
                    <a:pt x="7855" y="10800"/>
                    <a:pt x="11127" y="13886"/>
                    <a:pt x="13745" y="13886"/>
                  </a:cubicBezTo>
                  <a:cubicBezTo>
                    <a:pt x="16364" y="13886"/>
                    <a:pt x="18327" y="10800"/>
                    <a:pt x="19527" y="7971"/>
                  </a:cubicBezTo>
                  <a:cubicBezTo>
                    <a:pt x="20727" y="5143"/>
                    <a:pt x="21164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419549" y="2034458"/>
              <a:ext cx="176145" cy="58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64" fill="norm" stroke="1" extrusionOk="0">
                  <a:moveTo>
                    <a:pt x="768" y="8712"/>
                  </a:moveTo>
                  <a:cubicBezTo>
                    <a:pt x="260" y="10338"/>
                    <a:pt x="-248" y="11964"/>
                    <a:pt x="133" y="13977"/>
                  </a:cubicBezTo>
                  <a:cubicBezTo>
                    <a:pt x="514" y="15990"/>
                    <a:pt x="1785" y="18390"/>
                    <a:pt x="2420" y="19783"/>
                  </a:cubicBezTo>
                  <a:cubicBezTo>
                    <a:pt x="3056" y="21177"/>
                    <a:pt x="3056" y="21564"/>
                    <a:pt x="2928" y="21564"/>
                  </a:cubicBezTo>
                  <a:cubicBezTo>
                    <a:pt x="2801" y="21564"/>
                    <a:pt x="2547" y="21177"/>
                    <a:pt x="2420" y="19435"/>
                  </a:cubicBezTo>
                  <a:cubicBezTo>
                    <a:pt x="2293" y="17693"/>
                    <a:pt x="2293" y="14596"/>
                    <a:pt x="2674" y="11770"/>
                  </a:cubicBezTo>
                  <a:cubicBezTo>
                    <a:pt x="3056" y="8945"/>
                    <a:pt x="3818" y="6390"/>
                    <a:pt x="4580" y="4609"/>
                  </a:cubicBezTo>
                  <a:cubicBezTo>
                    <a:pt x="5343" y="2829"/>
                    <a:pt x="6105" y="1822"/>
                    <a:pt x="6613" y="1125"/>
                  </a:cubicBezTo>
                  <a:cubicBezTo>
                    <a:pt x="7121" y="429"/>
                    <a:pt x="7376" y="41"/>
                    <a:pt x="7884" y="3"/>
                  </a:cubicBezTo>
                  <a:cubicBezTo>
                    <a:pt x="8392" y="-36"/>
                    <a:pt x="9154" y="274"/>
                    <a:pt x="9663" y="1048"/>
                  </a:cubicBezTo>
                  <a:cubicBezTo>
                    <a:pt x="10171" y="1822"/>
                    <a:pt x="10425" y="3061"/>
                    <a:pt x="10552" y="3912"/>
                  </a:cubicBezTo>
                  <a:cubicBezTo>
                    <a:pt x="10679" y="4764"/>
                    <a:pt x="10679" y="5229"/>
                    <a:pt x="10679" y="5654"/>
                  </a:cubicBezTo>
                  <a:cubicBezTo>
                    <a:pt x="10679" y="6080"/>
                    <a:pt x="10679" y="6467"/>
                    <a:pt x="11314" y="6661"/>
                  </a:cubicBezTo>
                  <a:cubicBezTo>
                    <a:pt x="11950" y="6854"/>
                    <a:pt x="13220" y="6854"/>
                    <a:pt x="14491" y="6893"/>
                  </a:cubicBezTo>
                  <a:cubicBezTo>
                    <a:pt x="15761" y="6932"/>
                    <a:pt x="17032" y="7009"/>
                    <a:pt x="18303" y="7474"/>
                  </a:cubicBezTo>
                  <a:cubicBezTo>
                    <a:pt x="19573" y="7938"/>
                    <a:pt x="20844" y="8790"/>
                    <a:pt x="21098" y="9409"/>
                  </a:cubicBezTo>
                  <a:cubicBezTo>
                    <a:pt x="21352" y="10029"/>
                    <a:pt x="20590" y="10416"/>
                    <a:pt x="19573" y="10570"/>
                  </a:cubicBezTo>
                  <a:cubicBezTo>
                    <a:pt x="18557" y="10725"/>
                    <a:pt x="17286" y="10648"/>
                    <a:pt x="16016" y="1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661842" y="2221870"/>
              <a:ext cx="67025" cy="13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045" fill="norm" stroke="1" extrusionOk="0">
                  <a:moveTo>
                    <a:pt x="15417" y="5062"/>
                  </a:moveTo>
                  <a:cubicBezTo>
                    <a:pt x="12144" y="5400"/>
                    <a:pt x="8872" y="5737"/>
                    <a:pt x="5926" y="7594"/>
                  </a:cubicBezTo>
                  <a:cubicBezTo>
                    <a:pt x="2981" y="9450"/>
                    <a:pt x="363" y="12825"/>
                    <a:pt x="35" y="15187"/>
                  </a:cubicBezTo>
                  <a:cubicBezTo>
                    <a:pt x="-292" y="17550"/>
                    <a:pt x="1672" y="18900"/>
                    <a:pt x="4290" y="19912"/>
                  </a:cubicBezTo>
                  <a:cubicBezTo>
                    <a:pt x="6908" y="20925"/>
                    <a:pt x="10181" y="21600"/>
                    <a:pt x="13781" y="20419"/>
                  </a:cubicBezTo>
                  <a:cubicBezTo>
                    <a:pt x="17381" y="19237"/>
                    <a:pt x="21308" y="16200"/>
                    <a:pt x="20653" y="12487"/>
                  </a:cubicBezTo>
                  <a:cubicBezTo>
                    <a:pt x="19999" y="8775"/>
                    <a:pt x="14763" y="4387"/>
                    <a:pt x="9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838700" y="2194354"/>
              <a:ext cx="1397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927036" y="2126620"/>
              <a:ext cx="196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106"/>
                    <a:pt x="-1585" y="6212"/>
                    <a:pt x="575" y="9812"/>
                  </a:cubicBezTo>
                  <a:cubicBezTo>
                    <a:pt x="2735" y="13412"/>
                    <a:pt x="11375" y="1750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073649" y="1997504"/>
              <a:ext cx="159834" cy="5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0" y="21600"/>
                  </a:moveTo>
                  <a:cubicBezTo>
                    <a:pt x="281" y="18651"/>
                    <a:pt x="561" y="15702"/>
                    <a:pt x="1122" y="13231"/>
                  </a:cubicBezTo>
                  <a:cubicBezTo>
                    <a:pt x="1683" y="10760"/>
                    <a:pt x="2525" y="8768"/>
                    <a:pt x="4208" y="6775"/>
                  </a:cubicBezTo>
                  <a:cubicBezTo>
                    <a:pt x="5891" y="4782"/>
                    <a:pt x="8416" y="2790"/>
                    <a:pt x="10379" y="1594"/>
                  </a:cubicBezTo>
                  <a:cubicBezTo>
                    <a:pt x="12343" y="399"/>
                    <a:pt x="13745" y="0"/>
                    <a:pt x="14727" y="0"/>
                  </a:cubicBezTo>
                  <a:cubicBezTo>
                    <a:pt x="15709" y="0"/>
                    <a:pt x="16270" y="399"/>
                    <a:pt x="15990" y="1275"/>
                  </a:cubicBezTo>
                  <a:cubicBezTo>
                    <a:pt x="15709" y="2152"/>
                    <a:pt x="14587" y="3507"/>
                    <a:pt x="13745" y="4424"/>
                  </a:cubicBezTo>
                  <a:cubicBezTo>
                    <a:pt x="12904" y="5340"/>
                    <a:pt x="12343" y="5818"/>
                    <a:pt x="12764" y="6177"/>
                  </a:cubicBezTo>
                  <a:cubicBezTo>
                    <a:pt x="13184" y="6536"/>
                    <a:pt x="14587" y="6775"/>
                    <a:pt x="16130" y="7253"/>
                  </a:cubicBezTo>
                  <a:cubicBezTo>
                    <a:pt x="17673" y="7731"/>
                    <a:pt x="19356" y="8449"/>
                    <a:pt x="20338" y="9086"/>
                  </a:cubicBezTo>
                  <a:cubicBezTo>
                    <a:pt x="21319" y="9724"/>
                    <a:pt x="21600" y="10282"/>
                    <a:pt x="20338" y="10840"/>
                  </a:cubicBezTo>
                  <a:cubicBezTo>
                    <a:pt x="19075" y="11398"/>
                    <a:pt x="16270" y="11956"/>
                    <a:pt x="13886" y="12075"/>
                  </a:cubicBezTo>
                  <a:cubicBezTo>
                    <a:pt x="11501" y="12195"/>
                    <a:pt x="9538" y="11876"/>
                    <a:pt x="7574" y="1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340349" y="222822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416549" y="1999620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939"/>
                    <a:pt x="4320" y="5878"/>
                    <a:pt x="7920" y="9478"/>
                  </a:cubicBezTo>
                  <a:cubicBezTo>
                    <a:pt x="11520" y="13078"/>
                    <a:pt x="16560" y="173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397500" y="1986920"/>
              <a:ext cx="2222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435"/>
                    <a:pt x="15840" y="4871"/>
                    <a:pt x="12754" y="7729"/>
                  </a:cubicBezTo>
                  <a:cubicBezTo>
                    <a:pt x="9669" y="10588"/>
                    <a:pt x="6377" y="13871"/>
                    <a:pt x="4217" y="16253"/>
                  </a:cubicBezTo>
                  <a:cubicBezTo>
                    <a:pt x="2057" y="18635"/>
                    <a:pt x="1029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585342" y="3150186"/>
              <a:ext cx="80678" cy="18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791" fill="norm" stroke="1" extrusionOk="0">
                  <a:moveTo>
                    <a:pt x="18370" y="4902"/>
                  </a:moveTo>
                  <a:cubicBezTo>
                    <a:pt x="17290" y="2742"/>
                    <a:pt x="16210" y="582"/>
                    <a:pt x="14320" y="102"/>
                  </a:cubicBezTo>
                  <a:cubicBezTo>
                    <a:pt x="12430" y="-378"/>
                    <a:pt x="9730" y="822"/>
                    <a:pt x="7030" y="3942"/>
                  </a:cubicBezTo>
                  <a:cubicBezTo>
                    <a:pt x="4330" y="7062"/>
                    <a:pt x="1630" y="12102"/>
                    <a:pt x="550" y="15222"/>
                  </a:cubicBezTo>
                  <a:cubicBezTo>
                    <a:pt x="-530" y="18342"/>
                    <a:pt x="10" y="19542"/>
                    <a:pt x="1900" y="20262"/>
                  </a:cubicBezTo>
                  <a:cubicBezTo>
                    <a:pt x="3790" y="20982"/>
                    <a:pt x="7030" y="21222"/>
                    <a:pt x="11080" y="19302"/>
                  </a:cubicBezTo>
                  <a:cubicBezTo>
                    <a:pt x="15130" y="17382"/>
                    <a:pt x="19990" y="13302"/>
                    <a:pt x="20530" y="9942"/>
                  </a:cubicBezTo>
                  <a:cubicBezTo>
                    <a:pt x="21070" y="6582"/>
                    <a:pt x="17290" y="3942"/>
                    <a:pt x="13510" y="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663700" y="3142620"/>
              <a:ext cx="165100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820"/>
                  </a:moveTo>
                  <a:cubicBezTo>
                    <a:pt x="3877" y="1641"/>
                    <a:pt x="7754" y="2461"/>
                    <a:pt x="10523" y="5058"/>
                  </a:cubicBezTo>
                  <a:cubicBezTo>
                    <a:pt x="13292" y="7656"/>
                    <a:pt x="14954" y="12030"/>
                    <a:pt x="15508" y="14901"/>
                  </a:cubicBezTo>
                  <a:cubicBezTo>
                    <a:pt x="16062" y="17772"/>
                    <a:pt x="15508" y="19139"/>
                    <a:pt x="14538" y="20096"/>
                  </a:cubicBezTo>
                  <a:cubicBezTo>
                    <a:pt x="13569" y="21053"/>
                    <a:pt x="12185" y="21600"/>
                    <a:pt x="11215" y="21190"/>
                  </a:cubicBezTo>
                  <a:cubicBezTo>
                    <a:pt x="10246" y="20780"/>
                    <a:pt x="9692" y="19413"/>
                    <a:pt x="9692" y="16268"/>
                  </a:cubicBezTo>
                  <a:cubicBezTo>
                    <a:pt x="9692" y="13124"/>
                    <a:pt x="10246" y="8203"/>
                    <a:pt x="12323" y="5195"/>
                  </a:cubicBezTo>
                  <a:cubicBezTo>
                    <a:pt x="14400" y="2187"/>
                    <a:pt x="1800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854200" y="3364870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400299" y="3072770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92"/>
                    <a:pt x="9600" y="7784"/>
                    <a:pt x="13029" y="11286"/>
                  </a:cubicBezTo>
                  <a:cubicBezTo>
                    <a:pt x="16457" y="14789"/>
                    <a:pt x="18514" y="17903"/>
                    <a:pt x="19714" y="19557"/>
                  </a:cubicBezTo>
                  <a:cubicBezTo>
                    <a:pt x="20914" y="21211"/>
                    <a:pt x="21257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537883" y="3091820"/>
              <a:ext cx="6561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8225" y="3116"/>
                    <a:pt x="15525" y="6233"/>
                    <a:pt x="11813" y="9296"/>
                  </a:cubicBezTo>
                  <a:cubicBezTo>
                    <a:pt x="8100" y="12358"/>
                    <a:pt x="3375" y="15367"/>
                    <a:pt x="1350" y="17409"/>
                  </a:cubicBezTo>
                  <a:cubicBezTo>
                    <a:pt x="-675" y="19451"/>
                    <a:pt x="0" y="20525"/>
                    <a:pt x="6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724150" y="327597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736850" y="3390270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048000" y="3066420"/>
              <a:ext cx="163775" cy="5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32" fill="norm" stroke="1" extrusionOk="0">
                  <a:moveTo>
                    <a:pt x="831" y="9591"/>
                  </a:moveTo>
                  <a:cubicBezTo>
                    <a:pt x="554" y="12399"/>
                    <a:pt x="277" y="15206"/>
                    <a:pt x="138" y="17077"/>
                  </a:cubicBezTo>
                  <a:cubicBezTo>
                    <a:pt x="0" y="18949"/>
                    <a:pt x="0" y="19884"/>
                    <a:pt x="0" y="20547"/>
                  </a:cubicBezTo>
                  <a:cubicBezTo>
                    <a:pt x="0" y="21210"/>
                    <a:pt x="0" y="21600"/>
                    <a:pt x="138" y="20079"/>
                  </a:cubicBezTo>
                  <a:cubicBezTo>
                    <a:pt x="277" y="18559"/>
                    <a:pt x="554" y="15128"/>
                    <a:pt x="831" y="12009"/>
                  </a:cubicBezTo>
                  <a:cubicBezTo>
                    <a:pt x="1108" y="8890"/>
                    <a:pt x="1385" y="6082"/>
                    <a:pt x="1800" y="4211"/>
                  </a:cubicBezTo>
                  <a:cubicBezTo>
                    <a:pt x="2215" y="2339"/>
                    <a:pt x="2769" y="1404"/>
                    <a:pt x="3600" y="819"/>
                  </a:cubicBezTo>
                  <a:cubicBezTo>
                    <a:pt x="4431" y="234"/>
                    <a:pt x="5538" y="0"/>
                    <a:pt x="6785" y="0"/>
                  </a:cubicBezTo>
                  <a:cubicBezTo>
                    <a:pt x="8031" y="0"/>
                    <a:pt x="9415" y="234"/>
                    <a:pt x="10800" y="858"/>
                  </a:cubicBezTo>
                  <a:cubicBezTo>
                    <a:pt x="12185" y="1482"/>
                    <a:pt x="13569" y="2495"/>
                    <a:pt x="14123" y="3236"/>
                  </a:cubicBezTo>
                  <a:cubicBezTo>
                    <a:pt x="14677" y="3977"/>
                    <a:pt x="14400" y="4445"/>
                    <a:pt x="13846" y="4835"/>
                  </a:cubicBezTo>
                  <a:cubicBezTo>
                    <a:pt x="13292" y="5225"/>
                    <a:pt x="12462" y="5536"/>
                    <a:pt x="11492" y="5809"/>
                  </a:cubicBezTo>
                  <a:cubicBezTo>
                    <a:pt x="10523" y="6082"/>
                    <a:pt x="9415" y="6316"/>
                    <a:pt x="9692" y="6589"/>
                  </a:cubicBezTo>
                  <a:cubicBezTo>
                    <a:pt x="9969" y="6862"/>
                    <a:pt x="11631" y="7174"/>
                    <a:pt x="13846" y="7681"/>
                  </a:cubicBezTo>
                  <a:cubicBezTo>
                    <a:pt x="16062" y="8188"/>
                    <a:pt x="18831" y="8890"/>
                    <a:pt x="20215" y="9435"/>
                  </a:cubicBezTo>
                  <a:cubicBezTo>
                    <a:pt x="21600" y="9981"/>
                    <a:pt x="21600" y="10371"/>
                    <a:pt x="21185" y="10722"/>
                  </a:cubicBezTo>
                  <a:cubicBezTo>
                    <a:pt x="20769" y="11073"/>
                    <a:pt x="19938" y="11385"/>
                    <a:pt x="18831" y="11580"/>
                  </a:cubicBezTo>
                  <a:cubicBezTo>
                    <a:pt x="17723" y="11775"/>
                    <a:pt x="16338" y="11853"/>
                    <a:pt x="15231" y="11658"/>
                  </a:cubicBezTo>
                  <a:cubicBezTo>
                    <a:pt x="14123" y="11463"/>
                    <a:pt x="13292" y="10995"/>
                    <a:pt x="12462" y="1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242647" y="3295020"/>
              <a:ext cx="49564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377" fill="norm" stroke="1" extrusionOk="0">
                  <a:moveTo>
                    <a:pt x="11267" y="4800"/>
                  </a:moveTo>
                  <a:cubicBezTo>
                    <a:pt x="6947" y="8400"/>
                    <a:pt x="2627" y="12000"/>
                    <a:pt x="899" y="14800"/>
                  </a:cubicBezTo>
                  <a:cubicBezTo>
                    <a:pt x="-829" y="17600"/>
                    <a:pt x="35" y="19600"/>
                    <a:pt x="2627" y="20600"/>
                  </a:cubicBezTo>
                  <a:cubicBezTo>
                    <a:pt x="5219" y="21600"/>
                    <a:pt x="9539" y="21600"/>
                    <a:pt x="12995" y="20800"/>
                  </a:cubicBezTo>
                  <a:cubicBezTo>
                    <a:pt x="16451" y="20000"/>
                    <a:pt x="19043" y="18400"/>
                    <a:pt x="19907" y="15200"/>
                  </a:cubicBezTo>
                  <a:cubicBezTo>
                    <a:pt x="20771" y="12000"/>
                    <a:pt x="19907" y="7200"/>
                    <a:pt x="17315" y="4400"/>
                  </a:cubicBezTo>
                  <a:cubicBezTo>
                    <a:pt x="14723" y="1600"/>
                    <a:pt x="10403" y="800"/>
                    <a:pt x="60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397250" y="3279643"/>
              <a:ext cx="120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464106" y="3206120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93"/>
                    <a:pt x="3818" y="10185"/>
                    <a:pt x="1118" y="13785"/>
                  </a:cubicBezTo>
                  <a:cubicBezTo>
                    <a:pt x="-1582" y="17385"/>
                    <a:pt x="1118" y="1949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556000" y="3056111"/>
              <a:ext cx="176348" cy="58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2" fill="norm" stroke="1" extrusionOk="0">
                  <a:moveTo>
                    <a:pt x="0" y="21512"/>
                  </a:moveTo>
                  <a:cubicBezTo>
                    <a:pt x="1543" y="19008"/>
                    <a:pt x="3086" y="16503"/>
                    <a:pt x="4371" y="13921"/>
                  </a:cubicBezTo>
                  <a:cubicBezTo>
                    <a:pt x="5657" y="11338"/>
                    <a:pt x="6686" y="8677"/>
                    <a:pt x="7714" y="6525"/>
                  </a:cubicBezTo>
                  <a:cubicBezTo>
                    <a:pt x="8743" y="4373"/>
                    <a:pt x="9771" y="2729"/>
                    <a:pt x="10543" y="1673"/>
                  </a:cubicBezTo>
                  <a:cubicBezTo>
                    <a:pt x="11314" y="616"/>
                    <a:pt x="11829" y="147"/>
                    <a:pt x="12600" y="29"/>
                  </a:cubicBezTo>
                  <a:cubicBezTo>
                    <a:pt x="13371" y="-88"/>
                    <a:pt x="14400" y="147"/>
                    <a:pt x="15557" y="812"/>
                  </a:cubicBezTo>
                  <a:cubicBezTo>
                    <a:pt x="16714" y="1477"/>
                    <a:pt x="18000" y="2573"/>
                    <a:pt x="18386" y="3629"/>
                  </a:cubicBezTo>
                  <a:cubicBezTo>
                    <a:pt x="18771" y="4686"/>
                    <a:pt x="18257" y="5703"/>
                    <a:pt x="17486" y="6329"/>
                  </a:cubicBezTo>
                  <a:cubicBezTo>
                    <a:pt x="16714" y="6955"/>
                    <a:pt x="15686" y="7190"/>
                    <a:pt x="14786" y="7464"/>
                  </a:cubicBezTo>
                  <a:cubicBezTo>
                    <a:pt x="13886" y="7738"/>
                    <a:pt x="13114" y="8051"/>
                    <a:pt x="13243" y="8364"/>
                  </a:cubicBezTo>
                  <a:cubicBezTo>
                    <a:pt x="13371" y="8677"/>
                    <a:pt x="14400" y="8990"/>
                    <a:pt x="15943" y="9342"/>
                  </a:cubicBezTo>
                  <a:cubicBezTo>
                    <a:pt x="17486" y="9695"/>
                    <a:pt x="19543" y="10086"/>
                    <a:pt x="20571" y="10477"/>
                  </a:cubicBezTo>
                  <a:cubicBezTo>
                    <a:pt x="21600" y="10869"/>
                    <a:pt x="21600" y="11260"/>
                    <a:pt x="21086" y="11573"/>
                  </a:cubicBezTo>
                  <a:cubicBezTo>
                    <a:pt x="20571" y="11886"/>
                    <a:pt x="19543" y="12121"/>
                    <a:pt x="17743" y="12121"/>
                  </a:cubicBezTo>
                  <a:cubicBezTo>
                    <a:pt x="15943" y="12121"/>
                    <a:pt x="13371" y="11886"/>
                    <a:pt x="10800" y="1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803650" y="330772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930649" y="3110870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680"/>
                    <a:pt x="7920" y="7360"/>
                    <a:pt x="11520" y="10960"/>
                  </a:cubicBezTo>
                  <a:cubicBezTo>
                    <a:pt x="15120" y="14560"/>
                    <a:pt x="1836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949699" y="3110870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35"/>
                    <a:pt x="16800" y="3671"/>
                    <a:pt x="13886" y="6353"/>
                  </a:cubicBezTo>
                  <a:cubicBezTo>
                    <a:pt x="10971" y="9035"/>
                    <a:pt x="7543" y="12565"/>
                    <a:pt x="5143" y="15247"/>
                  </a:cubicBezTo>
                  <a:cubicBezTo>
                    <a:pt x="2743" y="17929"/>
                    <a:pt x="1371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165600" y="3256920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100"/>
                    <a:pt x="5400" y="12600"/>
                    <a:pt x="9000" y="9000"/>
                  </a:cubicBezTo>
                  <a:cubicBezTo>
                    <a:pt x="12600" y="5400"/>
                    <a:pt x="171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235450" y="3161670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573008" y="3116709"/>
              <a:ext cx="240292" cy="24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5" fill="norm" stroke="1" extrusionOk="0">
                  <a:moveTo>
                    <a:pt x="21510" y="1677"/>
                  </a:moveTo>
                  <a:cubicBezTo>
                    <a:pt x="20942" y="951"/>
                    <a:pt x="20373" y="225"/>
                    <a:pt x="19047" y="44"/>
                  </a:cubicBezTo>
                  <a:cubicBezTo>
                    <a:pt x="17721" y="-138"/>
                    <a:pt x="15636" y="225"/>
                    <a:pt x="13363" y="1496"/>
                  </a:cubicBezTo>
                  <a:cubicBezTo>
                    <a:pt x="11089" y="2766"/>
                    <a:pt x="8626" y="4944"/>
                    <a:pt x="7299" y="6487"/>
                  </a:cubicBezTo>
                  <a:cubicBezTo>
                    <a:pt x="5973" y="8030"/>
                    <a:pt x="5784" y="8938"/>
                    <a:pt x="5689" y="9845"/>
                  </a:cubicBezTo>
                  <a:cubicBezTo>
                    <a:pt x="5594" y="10753"/>
                    <a:pt x="5594" y="11660"/>
                    <a:pt x="6447" y="12205"/>
                  </a:cubicBezTo>
                  <a:cubicBezTo>
                    <a:pt x="7299" y="12749"/>
                    <a:pt x="9005" y="12931"/>
                    <a:pt x="10236" y="12749"/>
                  </a:cubicBezTo>
                  <a:cubicBezTo>
                    <a:pt x="11468" y="12568"/>
                    <a:pt x="12226" y="12023"/>
                    <a:pt x="12131" y="11751"/>
                  </a:cubicBezTo>
                  <a:cubicBezTo>
                    <a:pt x="12036" y="11479"/>
                    <a:pt x="11089" y="11479"/>
                    <a:pt x="9668" y="11933"/>
                  </a:cubicBezTo>
                  <a:cubicBezTo>
                    <a:pt x="8247" y="12386"/>
                    <a:pt x="6352" y="13294"/>
                    <a:pt x="4931" y="13929"/>
                  </a:cubicBezTo>
                  <a:cubicBezTo>
                    <a:pt x="3510" y="14565"/>
                    <a:pt x="2563" y="14928"/>
                    <a:pt x="1805" y="15563"/>
                  </a:cubicBezTo>
                  <a:cubicBezTo>
                    <a:pt x="1047" y="16198"/>
                    <a:pt x="478" y="17106"/>
                    <a:pt x="194" y="18013"/>
                  </a:cubicBezTo>
                  <a:cubicBezTo>
                    <a:pt x="-90" y="18921"/>
                    <a:pt x="-90" y="19828"/>
                    <a:pt x="384" y="20464"/>
                  </a:cubicBezTo>
                  <a:cubicBezTo>
                    <a:pt x="857" y="21099"/>
                    <a:pt x="1805" y="21462"/>
                    <a:pt x="4742" y="21371"/>
                  </a:cubicBezTo>
                  <a:cubicBezTo>
                    <a:pt x="7678" y="21280"/>
                    <a:pt x="12605" y="20736"/>
                    <a:pt x="15731" y="20373"/>
                  </a:cubicBezTo>
                  <a:cubicBezTo>
                    <a:pt x="18857" y="20010"/>
                    <a:pt x="20184" y="19828"/>
                    <a:pt x="2151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603749" y="347917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8000"/>
                    <a:pt x="12240" y="14400"/>
                    <a:pt x="15840" y="10800"/>
                  </a:cubicBezTo>
                  <a:cubicBezTo>
                    <a:pt x="19440" y="7200"/>
                    <a:pt x="205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616449" y="351092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626715" y="3639845"/>
              <a:ext cx="123085" cy="1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58" fill="norm" stroke="1" extrusionOk="0">
                  <a:moveTo>
                    <a:pt x="421" y="10436"/>
                  </a:moveTo>
                  <a:cubicBezTo>
                    <a:pt x="4082" y="9236"/>
                    <a:pt x="7743" y="8036"/>
                    <a:pt x="10123" y="6236"/>
                  </a:cubicBezTo>
                  <a:cubicBezTo>
                    <a:pt x="12503" y="4436"/>
                    <a:pt x="13601" y="2036"/>
                    <a:pt x="13235" y="836"/>
                  </a:cubicBezTo>
                  <a:cubicBezTo>
                    <a:pt x="12869" y="-364"/>
                    <a:pt x="11038" y="-364"/>
                    <a:pt x="8658" y="1436"/>
                  </a:cubicBezTo>
                  <a:cubicBezTo>
                    <a:pt x="6279" y="3236"/>
                    <a:pt x="3350" y="6836"/>
                    <a:pt x="1703" y="10036"/>
                  </a:cubicBezTo>
                  <a:cubicBezTo>
                    <a:pt x="55" y="13236"/>
                    <a:pt x="-311" y="16036"/>
                    <a:pt x="238" y="18036"/>
                  </a:cubicBezTo>
                  <a:cubicBezTo>
                    <a:pt x="787" y="20036"/>
                    <a:pt x="2252" y="21236"/>
                    <a:pt x="5913" y="21036"/>
                  </a:cubicBezTo>
                  <a:cubicBezTo>
                    <a:pt x="9574" y="20836"/>
                    <a:pt x="15431" y="19236"/>
                    <a:pt x="21289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756150" y="3618870"/>
              <a:ext cx="55626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0" y="0"/>
                  </a:moveTo>
                  <a:cubicBezTo>
                    <a:pt x="7200" y="4652"/>
                    <a:pt x="14400" y="9305"/>
                    <a:pt x="18000" y="12462"/>
                  </a:cubicBezTo>
                  <a:cubicBezTo>
                    <a:pt x="21600" y="15618"/>
                    <a:pt x="21600" y="17280"/>
                    <a:pt x="20000" y="18775"/>
                  </a:cubicBezTo>
                  <a:cubicBezTo>
                    <a:pt x="18400" y="20271"/>
                    <a:pt x="15200" y="21600"/>
                    <a:pt x="12400" y="21600"/>
                  </a:cubicBezTo>
                  <a:cubicBezTo>
                    <a:pt x="9600" y="21600"/>
                    <a:pt x="7200" y="20271"/>
                    <a:pt x="6400" y="17612"/>
                  </a:cubicBezTo>
                  <a:cubicBezTo>
                    <a:pt x="5600" y="14954"/>
                    <a:pt x="6400" y="10966"/>
                    <a:pt x="8000" y="8308"/>
                  </a:cubicBezTo>
                  <a:cubicBezTo>
                    <a:pt x="9600" y="5649"/>
                    <a:pt x="12000" y="4320"/>
                    <a:pt x="14400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845049" y="3587120"/>
              <a:ext cx="101601" cy="15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592"/>
                  </a:moveTo>
                  <a:cubicBezTo>
                    <a:pt x="2700" y="7776"/>
                    <a:pt x="5400" y="12960"/>
                    <a:pt x="6300" y="16416"/>
                  </a:cubicBezTo>
                  <a:cubicBezTo>
                    <a:pt x="7200" y="19872"/>
                    <a:pt x="6300" y="21600"/>
                    <a:pt x="5850" y="21312"/>
                  </a:cubicBezTo>
                  <a:cubicBezTo>
                    <a:pt x="5400" y="21024"/>
                    <a:pt x="5400" y="18720"/>
                    <a:pt x="8100" y="14832"/>
                  </a:cubicBezTo>
                  <a:cubicBezTo>
                    <a:pt x="10800" y="10944"/>
                    <a:pt x="16200" y="54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943215" y="3599820"/>
              <a:ext cx="68676" cy="1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165" fill="norm" stroke="1" extrusionOk="0">
                  <a:moveTo>
                    <a:pt x="18184" y="6590"/>
                  </a:moveTo>
                  <a:cubicBezTo>
                    <a:pt x="15007" y="6224"/>
                    <a:pt x="11831" y="5858"/>
                    <a:pt x="9289" y="6407"/>
                  </a:cubicBezTo>
                  <a:cubicBezTo>
                    <a:pt x="6748" y="6956"/>
                    <a:pt x="4842" y="8420"/>
                    <a:pt x="3254" y="10068"/>
                  </a:cubicBezTo>
                  <a:cubicBezTo>
                    <a:pt x="1666" y="11715"/>
                    <a:pt x="395" y="13546"/>
                    <a:pt x="78" y="15376"/>
                  </a:cubicBezTo>
                  <a:cubicBezTo>
                    <a:pt x="-240" y="17207"/>
                    <a:pt x="395" y="19037"/>
                    <a:pt x="2301" y="20136"/>
                  </a:cubicBezTo>
                  <a:cubicBezTo>
                    <a:pt x="4207" y="21234"/>
                    <a:pt x="7384" y="21600"/>
                    <a:pt x="11195" y="20502"/>
                  </a:cubicBezTo>
                  <a:cubicBezTo>
                    <a:pt x="15007" y="19403"/>
                    <a:pt x="19454" y="16841"/>
                    <a:pt x="20407" y="13180"/>
                  </a:cubicBezTo>
                  <a:cubicBezTo>
                    <a:pt x="21360" y="9519"/>
                    <a:pt x="18819" y="4759"/>
                    <a:pt x="16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003800" y="3587120"/>
              <a:ext cx="133350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600"/>
                  </a:moveTo>
                  <a:cubicBezTo>
                    <a:pt x="2057" y="3000"/>
                    <a:pt x="4114" y="2400"/>
                    <a:pt x="6857" y="4200"/>
                  </a:cubicBezTo>
                  <a:cubicBezTo>
                    <a:pt x="9600" y="6000"/>
                    <a:pt x="13029" y="10200"/>
                    <a:pt x="14743" y="13050"/>
                  </a:cubicBezTo>
                  <a:cubicBezTo>
                    <a:pt x="16457" y="15900"/>
                    <a:pt x="16457" y="17400"/>
                    <a:pt x="15943" y="18750"/>
                  </a:cubicBezTo>
                  <a:cubicBezTo>
                    <a:pt x="15429" y="20100"/>
                    <a:pt x="14400" y="21300"/>
                    <a:pt x="13200" y="21450"/>
                  </a:cubicBezTo>
                  <a:cubicBezTo>
                    <a:pt x="12000" y="21600"/>
                    <a:pt x="10629" y="20700"/>
                    <a:pt x="9943" y="19500"/>
                  </a:cubicBezTo>
                  <a:cubicBezTo>
                    <a:pt x="9257" y="18300"/>
                    <a:pt x="9257" y="16800"/>
                    <a:pt x="11314" y="13500"/>
                  </a:cubicBezTo>
                  <a:cubicBezTo>
                    <a:pt x="13371" y="10200"/>
                    <a:pt x="17486" y="5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384008" y="2899053"/>
              <a:ext cx="935000" cy="112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1" fill="norm" stroke="1" extrusionOk="0">
                  <a:moveTo>
                    <a:pt x="11326" y="1502"/>
                  </a:moveTo>
                  <a:cubicBezTo>
                    <a:pt x="11326" y="1299"/>
                    <a:pt x="11326" y="1097"/>
                    <a:pt x="11277" y="894"/>
                  </a:cubicBezTo>
                  <a:cubicBezTo>
                    <a:pt x="11228" y="692"/>
                    <a:pt x="11131" y="489"/>
                    <a:pt x="10547" y="286"/>
                  </a:cubicBezTo>
                  <a:cubicBezTo>
                    <a:pt x="9964" y="84"/>
                    <a:pt x="8893" y="-119"/>
                    <a:pt x="7799" y="84"/>
                  </a:cubicBezTo>
                  <a:cubicBezTo>
                    <a:pt x="6704" y="286"/>
                    <a:pt x="5585" y="894"/>
                    <a:pt x="4491" y="1826"/>
                  </a:cubicBezTo>
                  <a:cubicBezTo>
                    <a:pt x="3396" y="2758"/>
                    <a:pt x="2326" y="4015"/>
                    <a:pt x="1572" y="5433"/>
                  </a:cubicBezTo>
                  <a:cubicBezTo>
                    <a:pt x="818" y="6851"/>
                    <a:pt x="380" y="8432"/>
                    <a:pt x="161" y="9870"/>
                  </a:cubicBezTo>
                  <a:cubicBezTo>
                    <a:pt x="-58" y="11309"/>
                    <a:pt x="-58" y="12606"/>
                    <a:pt x="185" y="14004"/>
                  </a:cubicBezTo>
                  <a:cubicBezTo>
                    <a:pt x="428" y="15402"/>
                    <a:pt x="915" y="16902"/>
                    <a:pt x="1669" y="18097"/>
                  </a:cubicBezTo>
                  <a:cubicBezTo>
                    <a:pt x="2423" y="19293"/>
                    <a:pt x="3445" y="20184"/>
                    <a:pt x="4807" y="20731"/>
                  </a:cubicBezTo>
                  <a:cubicBezTo>
                    <a:pt x="6169" y="21278"/>
                    <a:pt x="7872" y="21481"/>
                    <a:pt x="9428" y="21481"/>
                  </a:cubicBezTo>
                  <a:cubicBezTo>
                    <a:pt x="10985" y="21481"/>
                    <a:pt x="12396" y="21278"/>
                    <a:pt x="13856" y="20833"/>
                  </a:cubicBezTo>
                  <a:cubicBezTo>
                    <a:pt x="15315" y="20387"/>
                    <a:pt x="16823" y="19698"/>
                    <a:pt x="17942" y="18928"/>
                  </a:cubicBezTo>
                  <a:cubicBezTo>
                    <a:pt x="19061" y="18158"/>
                    <a:pt x="19791" y="17307"/>
                    <a:pt x="20326" y="16233"/>
                  </a:cubicBezTo>
                  <a:cubicBezTo>
                    <a:pt x="20861" y="15159"/>
                    <a:pt x="21201" y="13862"/>
                    <a:pt x="21372" y="12484"/>
                  </a:cubicBezTo>
                  <a:cubicBezTo>
                    <a:pt x="21542" y="11107"/>
                    <a:pt x="21542" y="9648"/>
                    <a:pt x="21274" y="8168"/>
                  </a:cubicBezTo>
                  <a:cubicBezTo>
                    <a:pt x="21007" y="6689"/>
                    <a:pt x="20472" y="5190"/>
                    <a:pt x="19645" y="4096"/>
                  </a:cubicBezTo>
                  <a:cubicBezTo>
                    <a:pt x="18818" y="3001"/>
                    <a:pt x="17699" y="2313"/>
                    <a:pt x="16385" y="1907"/>
                  </a:cubicBezTo>
                  <a:cubicBezTo>
                    <a:pt x="15072" y="1502"/>
                    <a:pt x="13564" y="1380"/>
                    <a:pt x="12566" y="1786"/>
                  </a:cubicBezTo>
                  <a:cubicBezTo>
                    <a:pt x="11569" y="2191"/>
                    <a:pt x="11083" y="3123"/>
                    <a:pt x="10596" y="4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870813" y="4135540"/>
              <a:ext cx="202837" cy="47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5" fill="norm" stroke="1" extrusionOk="0">
                  <a:moveTo>
                    <a:pt x="5306" y="4215"/>
                  </a:moveTo>
                  <a:cubicBezTo>
                    <a:pt x="4638" y="6711"/>
                    <a:pt x="3970" y="9207"/>
                    <a:pt x="3636" y="11895"/>
                  </a:cubicBezTo>
                  <a:cubicBezTo>
                    <a:pt x="3302" y="14583"/>
                    <a:pt x="3302" y="17463"/>
                    <a:pt x="3079" y="19191"/>
                  </a:cubicBezTo>
                  <a:cubicBezTo>
                    <a:pt x="2857" y="20919"/>
                    <a:pt x="2411" y="21495"/>
                    <a:pt x="1966" y="21495"/>
                  </a:cubicBezTo>
                  <a:cubicBezTo>
                    <a:pt x="1520" y="21495"/>
                    <a:pt x="1075" y="20919"/>
                    <a:pt x="630" y="19095"/>
                  </a:cubicBezTo>
                  <a:cubicBezTo>
                    <a:pt x="184" y="17271"/>
                    <a:pt x="-261" y="14199"/>
                    <a:pt x="184" y="11079"/>
                  </a:cubicBezTo>
                  <a:cubicBezTo>
                    <a:pt x="630" y="7959"/>
                    <a:pt x="1966" y="4791"/>
                    <a:pt x="3525" y="2919"/>
                  </a:cubicBezTo>
                  <a:cubicBezTo>
                    <a:pt x="5083" y="1047"/>
                    <a:pt x="6865" y="471"/>
                    <a:pt x="8424" y="183"/>
                  </a:cubicBezTo>
                  <a:cubicBezTo>
                    <a:pt x="9982" y="-105"/>
                    <a:pt x="11318" y="-105"/>
                    <a:pt x="12877" y="567"/>
                  </a:cubicBezTo>
                  <a:cubicBezTo>
                    <a:pt x="14436" y="1239"/>
                    <a:pt x="16217" y="2583"/>
                    <a:pt x="16106" y="4407"/>
                  </a:cubicBezTo>
                  <a:cubicBezTo>
                    <a:pt x="15995" y="6231"/>
                    <a:pt x="13991" y="8535"/>
                    <a:pt x="11541" y="10023"/>
                  </a:cubicBezTo>
                  <a:cubicBezTo>
                    <a:pt x="9092" y="11511"/>
                    <a:pt x="6197" y="12183"/>
                    <a:pt x="4193" y="12471"/>
                  </a:cubicBezTo>
                  <a:cubicBezTo>
                    <a:pt x="2188" y="12759"/>
                    <a:pt x="1075" y="12663"/>
                    <a:pt x="1186" y="12663"/>
                  </a:cubicBezTo>
                  <a:cubicBezTo>
                    <a:pt x="1298" y="12663"/>
                    <a:pt x="2634" y="12759"/>
                    <a:pt x="5640" y="13431"/>
                  </a:cubicBezTo>
                  <a:cubicBezTo>
                    <a:pt x="8646" y="14103"/>
                    <a:pt x="13323" y="15351"/>
                    <a:pt x="16217" y="15975"/>
                  </a:cubicBezTo>
                  <a:cubicBezTo>
                    <a:pt x="19112" y="16599"/>
                    <a:pt x="20226" y="16599"/>
                    <a:pt x="21339" y="16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099050" y="4144320"/>
              <a:ext cx="266700" cy="45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4809"/>
                  </a:moveTo>
                  <a:cubicBezTo>
                    <a:pt x="1371" y="6288"/>
                    <a:pt x="2743" y="7767"/>
                    <a:pt x="3857" y="10184"/>
                  </a:cubicBezTo>
                  <a:cubicBezTo>
                    <a:pt x="4971" y="12600"/>
                    <a:pt x="5829" y="15954"/>
                    <a:pt x="6514" y="18074"/>
                  </a:cubicBezTo>
                  <a:cubicBezTo>
                    <a:pt x="7200" y="20195"/>
                    <a:pt x="7714" y="21082"/>
                    <a:pt x="8229" y="21280"/>
                  </a:cubicBezTo>
                  <a:cubicBezTo>
                    <a:pt x="8743" y="21477"/>
                    <a:pt x="9257" y="20984"/>
                    <a:pt x="10029" y="19307"/>
                  </a:cubicBezTo>
                  <a:cubicBezTo>
                    <a:pt x="10800" y="17630"/>
                    <a:pt x="11829" y="14770"/>
                    <a:pt x="12857" y="11959"/>
                  </a:cubicBezTo>
                  <a:cubicBezTo>
                    <a:pt x="13886" y="9148"/>
                    <a:pt x="14914" y="6387"/>
                    <a:pt x="15943" y="4365"/>
                  </a:cubicBezTo>
                  <a:cubicBezTo>
                    <a:pt x="16971" y="2343"/>
                    <a:pt x="18000" y="1061"/>
                    <a:pt x="18943" y="469"/>
                  </a:cubicBezTo>
                  <a:cubicBezTo>
                    <a:pt x="19886" y="-123"/>
                    <a:pt x="20743" y="-24"/>
                    <a:pt x="21600" y="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8" name="Drawing"/>
          <p:cNvGrpSpPr/>
          <p:nvPr/>
        </p:nvGrpSpPr>
        <p:grpSpPr>
          <a:xfrm>
            <a:off x="7029450" y="1564009"/>
            <a:ext cx="5943600" cy="4182742"/>
            <a:chOff x="0" y="0"/>
            <a:chExt cx="5943600" cy="4182740"/>
          </a:xfrm>
        </p:grpSpPr>
        <p:sp>
          <p:nvSpPr>
            <p:cNvPr id="1332" name="Line"/>
            <p:cNvSpPr/>
            <p:nvPr/>
          </p:nvSpPr>
          <p:spPr>
            <a:xfrm>
              <a:off x="978694" y="0"/>
              <a:ext cx="176742" cy="36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76" fill="norm" stroke="1" extrusionOk="0">
                  <a:moveTo>
                    <a:pt x="1447" y="288"/>
                  </a:moveTo>
                  <a:cubicBezTo>
                    <a:pt x="933" y="163"/>
                    <a:pt x="418" y="38"/>
                    <a:pt x="161" y="7"/>
                  </a:cubicBezTo>
                  <a:cubicBezTo>
                    <a:pt x="-96" y="-24"/>
                    <a:pt x="-96" y="38"/>
                    <a:pt x="547" y="276"/>
                  </a:cubicBezTo>
                  <a:cubicBezTo>
                    <a:pt x="1190" y="513"/>
                    <a:pt x="2475" y="925"/>
                    <a:pt x="3761" y="1350"/>
                  </a:cubicBezTo>
                  <a:cubicBezTo>
                    <a:pt x="5047" y="1775"/>
                    <a:pt x="6333" y="2212"/>
                    <a:pt x="7618" y="2668"/>
                  </a:cubicBezTo>
                  <a:cubicBezTo>
                    <a:pt x="8904" y="3124"/>
                    <a:pt x="10190" y="3599"/>
                    <a:pt x="11475" y="4092"/>
                  </a:cubicBezTo>
                  <a:cubicBezTo>
                    <a:pt x="12761" y="4586"/>
                    <a:pt x="14047" y="5098"/>
                    <a:pt x="15075" y="5585"/>
                  </a:cubicBezTo>
                  <a:cubicBezTo>
                    <a:pt x="16104" y="6072"/>
                    <a:pt x="16875" y="6535"/>
                    <a:pt x="17647" y="7009"/>
                  </a:cubicBezTo>
                  <a:cubicBezTo>
                    <a:pt x="18418" y="7484"/>
                    <a:pt x="19190" y="7971"/>
                    <a:pt x="19704" y="8471"/>
                  </a:cubicBezTo>
                  <a:cubicBezTo>
                    <a:pt x="20218" y="8971"/>
                    <a:pt x="20475" y="9483"/>
                    <a:pt x="20733" y="10001"/>
                  </a:cubicBezTo>
                  <a:cubicBezTo>
                    <a:pt x="20990" y="10520"/>
                    <a:pt x="21247" y="11045"/>
                    <a:pt x="21375" y="11563"/>
                  </a:cubicBezTo>
                  <a:cubicBezTo>
                    <a:pt x="21504" y="12081"/>
                    <a:pt x="21504" y="12594"/>
                    <a:pt x="21375" y="13106"/>
                  </a:cubicBezTo>
                  <a:cubicBezTo>
                    <a:pt x="21247" y="13618"/>
                    <a:pt x="20990" y="14130"/>
                    <a:pt x="20604" y="14636"/>
                  </a:cubicBezTo>
                  <a:cubicBezTo>
                    <a:pt x="20218" y="15142"/>
                    <a:pt x="19704" y="15642"/>
                    <a:pt x="19061" y="16117"/>
                  </a:cubicBezTo>
                  <a:cubicBezTo>
                    <a:pt x="18418" y="16591"/>
                    <a:pt x="17647" y="17041"/>
                    <a:pt x="16875" y="17528"/>
                  </a:cubicBezTo>
                  <a:cubicBezTo>
                    <a:pt x="16104" y="18016"/>
                    <a:pt x="15333" y="18540"/>
                    <a:pt x="14818" y="19052"/>
                  </a:cubicBezTo>
                  <a:cubicBezTo>
                    <a:pt x="14304" y="19565"/>
                    <a:pt x="14047" y="20064"/>
                    <a:pt x="13533" y="20483"/>
                  </a:cubicBezTo>
                  <a:cubicBezTo>
                    <a:pt x="13018" y="20901"/>
                    <a:pt x="12247" y="21239"/>
                    <a:pt x="11475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33400" y="3071490"/>
              <a:ext cx="5029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27" y="16094"/>
                  </a:cubicBezTo>
                  <a:cubicBezTo>
                    <a:pt x="55" y="14824"/>
                    <a:pt x="109" y="14400"/>
                    <a:pt x="282" y="14400"/>
                  </a:cubicBezTo>
                  <a:cubicBezTo>
                    <a:pt x="455" y="14400"/>
                    <a:pt x="745" y="14824"/>
                    <a:pt x="1055" y="15035"/>
                  </a:cubicBezTo>
                  <a:cubicBezTo>
                    <a:pt x="1364" y="15247"/>
                    <a:pt x="1691" y="15247"/>
                    <a:pt x="2027" y="14824"/>
                  </a:cubicBezTo>
                  <a:cubicBezTo>
                    <a:pt x="2364" y="14400"/>
                    <a:pt x="2709" y="13553"/>
                    <a:pt x="3018" y="12706"/>
                  </a:cubicBezTo>
                  <a:cubicBezTo>
                    <a:pt x="3327" y="11859"/>
                    <a:pt x="3600" y="11012"/>
                    <a:pt x="3886" y="10165"/>
                  </a:cubicBezTo>
                  <a:cubicBezTo>
                    <a:pt x="4173" y="9318"/>
                    <a:pt x="4473" y="8471"/>
                    <a:pt x="4795" y="7412"/>
                  </a:cubicBezTo>
                  <a:cubicBezTo>
                    <a:pt x="5118" y="6353"/>
                    <a:pt x="5464" y="5082"/>
                    <a:pt x="5809" y="4235"/>
                  </a:cubicBezTo>
                  <a:cubicBezTo>
                    <a:pt x="6155" y="3388"/>
                    <a:pt x="6500" y="2965"/>
                    <a:pt x="6859" y="2329"/>
                  </a:cubicBezTo>
                  <a:cubicBezTo>
                    <a:pt x="7218" y="1694"/>
                    <a:pt x="7591" y="847"/>
                    <a:pt x="7968" y="424"/>
                  </a:cubicBezTo>
                  <a:cubicBezTo>
                    <a:pt x="8345" y="0"/>
                    <a:pt x="8727" y="0"/>
                    <a:pt x="9114" y="0"/>
                  </a:cubicBezTo>
                  <a:cubicBezTo>
                    <a:pt x="9500" y="0"/>
                    <a:pt x="9891" y="0"/>
                    <a:pt x="10282" y="0"/>
                  </a:cubicBezTo>
                  <a:cubicBezTo>
                    <a:pt x="10673" y="0"/>
                    <a:pt x="11064" y="0"/>
                    <a:pt x="11455" y="0"/>
                  </a:cubicBezTo>
                  <a:cubicBezTo>
                    <a:pt x="11845" y="0"/>
                    <a:pt x="12236" y="0"/>
                    <a:pt x="12627" y="212"/>
                  </a:cubicBezTo>
                  <a:cubicBezTo>
                    <a:pt x="13018" y="424"/>
                    <a:pt x="13409" y="847"/>
                    <a:pt x="13805" y="1271"/>
                  </a:cubicBezTo>
                  <a:cubicBezTo>
                    <a:pt x="14200" y="1694"/>
                    <a:pt x="14600" y="2118"/>
                    <a:pt x="14991" y="2753"/>
                  </a:cubicBezTo>
                  <a:cubicBezTo>
                    <a:pt x="15382" y="3388"/>
                    <a:pt x="15764" y="4235"/>
                    <a:pt x="16145" y="4871"/>
                  </a:cubicBezTo>
                  <a:cubicBezTo>
                    <a:pt x="16527" y="5506"/>
                    <a:pt x="16909" y="5929"/>
                    <a:pt x="17264" y="6565"/>
                  </a:cubicBezTo>
                  <a:cubicBezTo>
                    <a:pt x="17618" y="7200"/>
                    <a:pt x="17945" y="8047"/>
                    <a:pt x="18341" y="8682"/>
                  </a:cubicBezTo>
                  <a:cubicBezTo>
                    <a:pt x="18736" y="9318"/>
                    <a:pt x="19200" y="9741"/>
                    <a:pt x="19655" y="10376"/>
                  </a:cubicBezTo>
                  <a:cubicBezTo>
                    <a:pt x="20109" y="11012"/>
                    <a:pt x="20555" y="11859"/>
                    <a:pt x="20877" y="12494"/>
                  </a:cubicBezTo>
                  <a:cubicBezTo>
                    <a:pt x="21200" y="13129"/>
                    <a:pt x="21400" y="13553"/>
                    <a:pt x="2160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495800" y="3027040"/>
              <a:ext cx="12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58"/>
                    <a:pt x="0" y="11116"/>
                    <a:pt x="3600" y="14716"/>
                  </a:cubicBezTo>
                  <a:cubicBezTo>
                    <a:pt x="7200" y="18316"/>
                    <a:pt x="14400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406899" y="3695034"/>
              <a:ext cx="196851" cy="40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271"/>
                  </a:moveTo>
                  <a:cubicBezTo>
                    <a:pt x="20439" y="46"/>
                    <a:pt x="19277" y="-179"/>
                    <a:pt x="17652" y="215"/>
                  </a:cubicBezTo>
                  <a:cubicBezTo>
                    <a:pt x="16026" y="609"/>
                    <a:pt x="13935" y="1621"/>
                    <a:pt x="11381" y="3477"/>
                  </a:cubicBezTo>
                  <a:cubicBezTo>
                    <a:pt x="8826" y="5334"/>
                    <a:pt x="5806" y="8033"/>
                    <a:pt x="3948" y="10565"/>
                  </a:cubicBezTo>
                  <a:cubicBezTo>
                    <a:pt x="2090" y="13096"/>
                    <a:pt x="1394" y="15459"/>
                    <a:pt x="1045" y="16977"/>
                  </a:cubicBezTo>
                  <a:cubicBezTo>
                    <a:pt x="697" y="18496"/>
                    <a:pt x="697" y="19171"/>
                    <a:pt x="1161" y="19733"/>
                  </a:cubicBezTo>
                  <a:cubicBezTo>
                    <a:pt x="1626" y="20296"/>
                    <a:pt x="2555" y="20746"/>
                    <a:pt x="3832" y="21027"/>
                  </a:cubicBezTo>
                  <a:cubicBezTo>
                    <a:pt x="5110" y="21309"/>
                    <a:pt x="6735" y="21421"/>
                    <a:pt x="8477" y="21027"/>
                  </a:cubicBezTo>
                  <a:cubicBezTo>
                    <a:pt x="10219" y="20634"/>
                    <a:pt x="12077" y="19733"/>
                    <a:pt x="13123" y="19002"/>
                  </a:cubicBezTo>
                  <a:cubicBezTo>
                    <a:pt x="14168" y="18271"/>
                    <a:pt x="14400" y="17708"/>
                    <a:pt x="12077" y="16921"/>
                  </a:cubicBezTo>
                  <a:cubicBezTo>
                    <a:pt x="9755" y="16134"/>
                    <a:pt x="4877" y="15121"/>
                    <a:pt x="0" y="1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679949" y="3592190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304"/>
                    <a:pt x="13371" y="4608"/>
                    <a:pt x="9771" y="8208"/>
                  </a:cubicBezTo>
                  <a:cubicBezTo>
                    <a:pt x="6171" y="11808"/>
                    <a:pt x="3086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371600" y="1071240"/>
              <a:ext cx="4572000" cy="14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" y="21345"/>
                    <a:pt x="580" y="21090"/>
                    <a:pt x="920" y="20724"/>
                  </a:cubicBezTo>
                  <a:cubicBezTo>
                    <a:pt x="1260" y="20358"/>
                    <a:pt x="1650" y="19880"/>
                    <a:pt x="2050" y="19418"/>
                  </a:cubicBezTo>
                  <a:cubicBezTo>
                    <a:pt x="2450" y="18956"/>
                    <a:pt x="2860" y="18510"/>
                    <a:pt x="3245" y="18096"/>
                  </a:cubicBezTo>
                  <a:cubicBezTo>
                    <a:pt x="3630" y="17681"/>
                    <a:pt x="3990" y="17299"/>
                    <a:pt x="4310" y="16949"/>
                  </a:cubicBezTo>
                  <a:cubicBezTo>
                    <a:pt x="4630" y="16598"/>
                    <a:pt x="4910" y="16280"/>
                    <a:pt x="5205" y="15945"/>
                  </a:cubicBezTo>
                  <a:cubicBezTo>
                    <a:pt x="5500" y="15611"/>
                    <a:pt x="5810" y="15260"/>
                    <a:pt x="6150" y="14894"/>
                  </a:cubicBezTo>
                  <a:cubicBezTo>
                    <a:pt x="6490" y="14527"/>
                    <a:pt x="6860" y="14145"/>
                    <a:pt x="7240" y="13747"/>
                  </a:cubicBezTo>
                  <a:cubicBezTo>
                    <a:pt x="7620" y="13349"/>
                    <a:pt x="8010" y="12935"/>
                    <a:pt x="8315" y="12600"/>
                  </a:cubicBezTo>
                  <a:cubicBezTo>
                    <a:pt x="8620" y="12265"/>
                    <a:pt x="8840" y="12011"/>
                    <a:pt x="9055" y="11788"/>
                  </a:cubicBezTo>
                  <a:cubicBezTo>
                    <a:pt x="9270" y="11565"/>
                    <a:pt x="9480" y="11373"/>
                    <a:pt x="9700" y="11150"/>
                  </a:cubicBezTo>
                  <a:cubicBezTo>
                    <a:pt x="9920" y="10927"/>
                    <a:pt x="10150" y="10673"/>
                    <a:pt x="10380" y="10434"/>
                  </a:cubicBezTo>
                  <a:cubicBezTo>
                    <a:pt x="10610" y="10195"/>
                    <a:pt x="10840" y="9972"/>
                    <a:pt x="11065" y="9749"/>
                  </a:cubicBezTo>
                  <a:cubicBezTo>
                    <a:pt x="11290" y="9526"/>
                    <a:pt x="11510" y="9303"/>
                    <a:pt x="11730" y="9096"/>
                  </a:cubicBezTo>
                  <a:cubicBezTo>
                    <a:pt x="11950" y="8888"/>
                    <a:pt x="12170" y="8697"/>
                    <a:pt x="12400" y="8490"/>
                  </a:cubicBezTo>
                  <a:cubicBezTo>
                    <a:pt x="12630" y="8283"/>
                    <a:pt x="12870" y="8060"/>
                    <a:pt x="13090" y="7837"/>
                  </a:cubicBezTo>
                  <a:cubicBezTo>
                    <a:pt x="13310" y="7614"/>
                    <a:pt x="13510" y="7391"/>
                    <a:pt x="13835" y="7073"/>
                  </a:cubicBezTo>
                  <a:cubicBezTo>
                    <a:pt x="14160" y="6754"/>
                    <a:pt x="14610" y="6340"/>
                    <a:pt x="15145" y="5830"/>
                  </a:cubicBezTo>
                  <a:cubicBezTo>
                    <a:pt x="15680" y="5320"/>
                    <a:pt x="16300" y="4715"/>
                    <a:pt x="16795" y="4237"/>
                  </a:cubicBezTo>
                  <a:cubicBezTo>
                    <a:pt x="17290" y="3759"/>
                    <a:pt x="17660" y="3409"/>
                    <a:pt x="18105" y="2979"/>
                  </a:cubicBezTo>
                  <a:cubicBezTo>
                    <a:pt x="18550" y="2549"/>
                    <a:pt x="19070" y="2039"/>
                    <a:pt x="19550" y="1609"/>
                  </a:cubicBezTo>
                  <a:cubicBezTo>
                    <a:pt x="20030" y="1179"/>
                    <a:pt x="20470" y="828"/>
                    <a:pt x="20805" y="573"/>
                  </a:cubicBezTo>
                  <a:cubicBezTo>
                    <a:pt x="21140" y="319"/>
                    <a:pt x="21370" y="1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438649" y="1991990"/>
              <a:ext cx="165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541"/>
                    <a:pt x="4431" y="5082"/>
                    <a:pt x="8031" y="8682"/>
                  </a:cubicBezTo>
                  <a:cubicBezTo>
                    <a:pt x="11631" y="12282"/>
                    <a:pt x="16615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451350" y="2011040"/>
              <a:ext cx="139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"/>
                    <a:pt x="14400" y="720"/>
                    <a:pt x="10800" y="4320"/>
                  </a:cubicBezTo>
                  <a:cubicBezTo>
                    <a:pt x="7200" y="7920"/>
                    <a:pt x="3600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444999" y="1776090"/>
              <a:ext cx="114301" cy="1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0"/>
                  </a:moveTo>
                  <a:cubicBezTo>
                    <a:pt x="2800" y="5858"/>
                    <a:pt x="5600" y="11715"/>
                    <a:pt x="7800" y="15193"/>
                  </a:cubicBezTo>
                  <a:cubicBezTo>
                    <a:pt x="10000" y="18671"/>
                    <a:pt x="11600" y="19769"/>
                    <a:pt x="13400" y="20502"/>
                  </a:cubicBezTo>
                  <a:cubicBezTo>
                    <a:pt x="15200" y="21234"/>
                    <a:pt x="17200" y="21600"/>
                    <a:pt x="18600" y="20685"/>
                  </a:cubicBezTo>
                  <a:cubicBezTo>
                    <a:pt x="20000" y="19769"/>
                    <a:pt x="20800" y="17573"/>
                    <a:pt x="21600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438650" y="1812779"/>
              <a:ext cx="107950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288"/>
                  </a:moveTo>
                  <a:cubicBezTo>
                    <a:pt x="19059" y="-144"/>
                    <a:pt x="16518" y="-576"/>
                    <a:pt x="12918" y="2880"/>
                  </a:cubicBezTo>
                  <a:cubicBezTo>
                    <a:pt x="9318" y="6336"/>
                    <a:pt x="4659" y="13680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451349" y="160464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400550" y="1598290"/>
              <a:ext cx="1270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291"/>
                    <a:pt x="15120" y="4582"/>
                    <a:pt x="11520" y="8182"/>
                  </a:cubicBezTo>
                  <a:cubicBezTo>
                    <a:pt x="7920" y="11782"/>
                    <a:pt x="396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406900" y="1223640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6300"/>
                    <a:pt x="5143" y="12600"/>
                    <a:pt x="7714" y="16425"/>
                  </a:cubicBezTo>
                  <a:cubicBezTo>
                    <a:pt x="10286" y="20250"/>
                    <a:pt x="12857" y="21600"/>
                    <a:pt x="15171" y="21600"/>
                  </a:cubicBezTo>
                  <a:cubicBezTo>
                    <a:pt x="17486" y="21600"/>
                    <a:pt x="19543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394200" y="1235001"/>
              <a:ext cx="120650" cy="1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9705" y="-141"/>
                    <a:pt x="17811" y="-527"/>
                    <a:pt x="14211" y="2944"/>
                  </a:cubicBezTo>
                  <a:cubicBezTo>
                    <a:pt x="10611" y="6416"/>
                    <a:pt x="5305" y="13744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368799" y="963290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394200" y="974493"/>
              <a:ext cx="57150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1600" y="347"/>
                  </a:moveTo>
                  <a:cubicBezTo>
                    <a:pt x="17600" y="-144"/>
                    <a:pt x="13600" y="-635"/>
                    <a:pt x="10000" y="2801"/>
                  </a:cubicBezTo>
                  <a:cubicBezTo>
                    <a:pt x="6400" y="6238"/>
                    <a:pt x="3200" y="13601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147343" y="664840"/>
              <a:ext cx="780257" cy="163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37" fill="norm" stroke="1" extrusionOk="0">
                  <a:moveTo>
                    <a:pt x="17539" y="1253"/>
                  </a:moveTo>
                  <a:cubicBezTo>
                    <a:pt x="16895" y="946"/>
                    <a:pt x="16251" y="640"/>
                    <a:pt x="15344" y="404"/>
                  </a:cubicBezTo>
                  <a:cubicBezTo>
                    <a:pt x="14437" y="167"/>
                    <a:pt x="13266" y="0"/>
                    <a:pt x="12007" y="0"/>
                  </a:cubicBezTo>
                  <a:cubicBezTo>
                    <a:pt x="10749" y="0"/>
                    <a:pt x="9402" y="167"/>
                    <a:pt x="8202" y="501"/>
                  </a:cubicBezTo>
                  <a:cubicBezTo>
                    <a:pt x="7002" y="835"/>
                    <a:pt x="5949" y="1336"/>
                    <a:pt x="4954" y="1976"/>
                  </a:cubicBezTo>
                  <a:cubicBezTo>
                    <a:pt x="3958" y="2616"/>
                    <a:pt x="3022" y="3396"/>
                    <a:pt x="2290" y="4259"/>
                  </a:cubicBezTo>
                  <a:cubicBezTo>
                    <a:pt x="1558" y="5122"/>
                    <a:pt x="1032" y="6068"/>
                    <a:pt x="680" y="6973"/>
                  </a:cubicBezTo>
                  <a:cubicBezTo>
                    <a:pt x="329" y="7877"/>
                    <a:pt x="154" y="8740"/>
                    <a:pt x="66" y="9742"/>
                  </a:cubicBezTo>
                  <a:cubicBezTo>
                    <a:pt x="-22" y="10744"/>
                    <a:pt x="-22" y="11886"/>
                    <a:pt x="66" y="12902"/>
                  </a:cubicBezTo>
                  <a:cubicBezTo>
                    <a:pt x="154" y="13918"/>
                    <a:pt x="329" y="14808"/>
                    <a:pt x="710" y="15699"/>
                  </a:cubicBezTo>
                  <a:cubicBezTo>
                    <a:pt x="1090" y="16590"/>
                    <a:pt x="1676" y="17480"/>
                    <a:pt x="2612" y="18274"/>
                  </a:cubicBezTo>
                  <a:cubicBezTo>
                    <a:pt x="3549" y="19067"/>
                    <a:pt x="4837" y="19763"/>
                    <a:pt x="6124" y="20306"/>
                  </a:cubicBezTo>
                  <a:cubicBezTo>
                    <a:pt x="7412" y="20848"/>
                    <a:pt x="8700" y="21238"/>
                    <a:pt x="10310" y="21419"/>
                  </a:cubicBezTo>
                  <a:cubicBezTo>
                    <a:pt x="11919" y="21600"/>
                    <a:pt x="13851" y="21572"/>
                    <a:pt x="15285" y="21336"/>
                  </a:cubicBezTo>
                  <a:cubicBezTo>
                    <a:pt x="16719" y="21099"/>
                    <a:pt x="17656" y="20654"/>
                    <a:pt x="18417" y="20069"/>
                  </a:cubicBezTo>
                  <a:cubicBezTo>
                    <a:pt x="19178" y="19485"/>
                    <a:pt x="19763" y="18761"/>
                    <a:pt x="20202" y="18009"/>
                  </a:cubicBezTo>
                  <a:cubicBezTo>
                    <a:pt x="20641" y="17258"/>
                    <a:pt x="20934" y="16478"/>
                    <a:pt x="21168" y="15560"/>
                  </a:cubicBezTo>
                  <a:cubicBezTo>
                    <a:pt x="21402" y="14641"/>
                    <a:pt x="21578" y="13584"/>
                    <a:pt x="21578" y="12498"/>
                  </a:cubicBezTo>
                  <a:cubicBezTo>
                    <a:pt x="21578" y="11412"/>
                    <a:pt x="21402" y="10299"/>
                    <a:pt x="21198" y="9269"/>
                  </a:cubicBezTo>
                  <a:cubicBezTo>
                    <a:pt x="20993" y="8239"/>
                    <a:pt x="20758" y="7293"/>
                    <a:pt x="20524" y="6319"/>
                  </a:cubicBezTo>
                  <a:cubicBezTo>
                    <a:pt x="20290" y="5344"/>
                    <a:pt x="20056" y="4342"/>
                    <a:pt x="19763" y="3493"/>
                  </a:cubicBezTo>
                  <a:cubicBezTo>
                    <a:pt x="19471" y="2644"/>
                    <a:pt x="19119" y="1948"/>
                    <a:pt x="18739" y="1434"/>
                  </a:cubicBezTo>
                  <a:cubicBezTo>
                    <a:pt x="18358" y="919"/>
                    <a:pt x="17949" y="585"/>
                    <a:pt x="16895" y="612"/>
                  </a:cubicBezTo>
                  <a:cubicBezTo>
                    <a:pt x="15841" y="640"/>
                    <a:pt x="14144" y="1030"/>
                    <a:pt x="12446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1600" y="3728662"/>
              <a:ext cx="247650" cy="43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797"/>
                  </a:moveTo>
                  <a:cubicBezTo>
                    <a:pt x="1477" y="4291"/>
                    <a:pt x="2954" y="7785"/>
                    <a:pt x="4523" y="11068"/>
                  </a:cubicBezTo>
                  <a:cubicBezTo>
                    <a:pt x="6092" y="14350"/>
                    <a:pt x="7754" y="17421"/>
                    <a:pt x="8862" y="19221"/>
                  </a:cubicBezTo>
                  <a:cubicBezTo>
                    <a:pt x="9969" y="21021"/>
                    <a:pt x="10523" y="21550"/>
                    <a:pt x="11077" y="21550"/>
                  </a:cubicBezTo>
                  <a:cubicBezTo>
                    <a:pt x="11631" y="21550"/>
                    <a:pt x="12185" y="21021"/>
                    <a:pt x="12923" y="19115"/>
                  </a:cubicBezTo>
                  <a:cubicBezTo>
                    <a:pt x="13662" y="17209"/>
                    <a:pt x="14585" y="13926"/>
                    <a:pt x="15415" y="10750"/>
                  </a:cubicBezTo>
                  <a:cubicBezTo>
                    <a:pt x="16246" y="7574"/>
                    <a:pt x="16985" y="4503"/>
                    <a:pt x="17631" y="2597"/>
                  </a:cubicBezTo>
                  <a:cubicBezTo>
                    <a:pt x="18277" y="691"/>
                    <a:pt x="18831" y="-50"/>
                    <a:pt x="19477" y="3"/>
                  </a:cubicBezTo>
                  <a:cubicBezTo>
                    <a:pt x="20123" y="56"/>
                    <a:pt x="20862" y="903"/>
                    <a:pt x="21600" y="1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0" y="3890640"/>
              <a:ext cx="450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19938"/>
                    <a:pt x="203" y="18277"/>
                    <a:pt x="1470" y="15923"/>
                  </a:cubicBezTo>
                  <a:cubicBezTo>
                    <a:pt x="2738" y="13569"/>
                    <a:pt x="5172" y="10523"/>
                    <a:pt x="8011" y="8031"/>
                  </a:cubicBezTo>
                  <a:cubicBezTo>
                    <a:pt x="10851" y="5538"/>
                    <a:pt x="14096" y="3600"/>
                    <a:pt x="16428" y="2354"/>
                  </a:cubicBezTo>
                  <a:cubicBezTo>
                    <a:pt x="18761" y="1108"/>
                    <a:pt x="2018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69643" y="3985890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06"/>
                    <a:pt x="-1585" y="11613"/>
                    <a:pt x="575" y="15213"/>
                  </a:cubicBezTo>
                  <a:cubicBezTo>
                    <a:pt x="2735" y="18813"/>
                    <a:pt x="11375" y="2020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60399" y="3841577"/>
              <a:ext cx="87455" cy="6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360" fill="norm" stroke="1" extrusionOk="0">
                  <a:moveTo>
                    <a:pt x="7714" y="13621"/>
                  </a:moveTo>
                  <a:cubicBezTo>
                    <a:pt x="5657" y="15646"/>
                    <a:pt x="3600" y="17671"/>
                    <a:pt x="4371" y="19021"/>
                  </a:cubicBezTo>
                  <a:cubicBezTo>
                    <a:pt x="5143" y="20371"/>
                    <a:pt x="8743" y="21046"/>
                    <a:pt x="12086" y="19359"/>
                  </a:cubicBezTo>
                  <a:cubicBezTo>
                    <a:pt x="15429" y="17671"/>
                    <a:pt x="18514" y="13621"/>
                    <a:pt x="20057" y="9909"/>
                  </a:cubicBezTo>
                  <a:cubicBezTo>
                    <a:pt x="21600" y="6196"/>
                    <a:pt x="21600" y="2821"/>
                    <a:pt x="20314" y="1133"/>
                  </a:cubicBezTo>
                  <a:cubicBezTo>
                    <a:pt x="19029" y="-554"/>
                    <a:pt x="16457" y="-554"/>
                    <a:pt x="12857" y="2483"/>
                  </a:cubicBezTo>
                  <a:cubicBezTo>
                    <a:pt x="9257" y="5521"/>
                    <a:pt x="4629" y="11596"/>
                    <a:pt x="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664805" y="941869"/>
              <a:ext cx="53267" cy="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0774" fill="norm" stroke="1" extrusionOk="0">
                  <a:moveTo>
                    <a:pt x="924" y="20774"/>
                  </a:moveTo>
                  <a:cubicBezTo>
                    <a:pt x="124" y="16078"/>
                    <a:pt x="-676" y="11383"/>
                    <a:pt x="924" y="8096"/>
                  </a:cubicBezTo>
                  <a:cubicBezTo>
                    <a:pt x="2524" y="4809"/>
                    <a:pt x="6524" y="2931"/>
                    <a:pt x="10524" y="1522"/>
                  </a:cubicBezTo>
                  <a:cubicBezTo>
                    <a:pt x="14524" y="113"/>
                    <a:pt x="18524" y="-826"/>
                    <a:pt x="19724" y="1052"/>
                  </a:cubicBezTo>
                  <a:cubicBezTo>
                    <a:pt x="20924" y="2931"/>
                    <a:pt x="19324" y="7626"/>
                    <a:pt x="16924" y="8565"/>
                  </a:cubicBezTo>
                  <a:cubicBezTo>
                    <a:pt x="14524" y="9504"/>
                    <a:pt x="11324" y="6687"/>
                    <a:pt x="8124" y="38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71999" y="96964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517459" y="969640"/>
              <a:ext cx="49586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1130" y="21600"/>
                  </a:moveTo>
                  <a:cubicBezTo>
                    <a:pt x="900" y="21600"/>
                    <a:pt x="670" y="21600"/>
                    <a:pt x="440" y="19800"/>
                  </a:cubicBezTo>
                  <a:cubicBezTo>
                    <a:pt x="209" y="18000"/>
                    <a:pt x="-21" y="14400"/>
                    <a:pt x="2" y="12600"/>
                  </a:cubicBezTo>
                  <a:cubicBezTo>
                    <a:pt x="25" y="10800"/>
                    <a:pt x="301" y="10800"/>
                    <a:pt x="1407" y="10800"/>
                  </a:cubicBezTo>
                  <a:cubicBezTo>
                    <a:pt x="2512" y="10800"/>
                    <a:pt x="4446" y="10800"/>
                    <a:pt x="6266" y="11700"/>
                  </a:cubicBezTo>
                  <a:cubicBezTo>
                    <a:pt x="8085" y="12600"/>
                    <a:pt x="9789" y="14400"/>
                    <a:pt x="11562" y="14400"/>
                  </a:cubicBezTo>
                  <a:cubicBezTo>
                    <a:pt x="13335" y="14400"/>
                    <a:pt x="15177" y="12600"/>
                    <a:pt x="16858" y="9900"/>
                  </a:cubicBezTo>
                  <a:cubicBezTo>
                    <a:pt x="18539" y="7200"/>
                    <a:pt x="20059" y="3600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632324" y="974377"/>
              <a:ext cx="104802" cy="10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8" fill="norm" stroke="1" extrusionOk="0">
                  <a:moveTo>
                    <a:pt x="0" y="13029"/>
                  </a:moveTo>
                  <a:cubicBezTo>
                    <a:pt x="2592" y="10064"/>
                    <a:pt x="5184" y="7100"/>
                    <a:pt x="7776" y="4876"/>
                  </a:cubicBezTo>
                  <a:cubicBezTo>
                    <a:pt x="10368" y="2653"/>
                    <a:pt x="12960" y="1170"/>
                    <a:pt x="14796" y="429"/>
                  </a:cubicBezTo>
                  <a:cubicBezTo>
                    <a:pt x="16632" y="-312"/>
                    <a:pt x="17712" y="-312"/>
                    <a:pt x="18792" y="2229"/>
                  </a:cubicBezTo>
                  <a:cubicBezTo>
                    <a:pt x="19872" y="4770"/>
                    <a:pt x="20952" y="9853"/>
                    <a:pt x="21276" y="13453"/>
                  </a:cubicBezTo>
                  <a:cubicBezTo>
                    <a:pt x="21600" y="17053"/>
                    <a:pt x="21168" y="19170"/>
                    <a:pt x="20736" y="21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711699" y="1010915"/>
              <a:ext cx="14421" cy="41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3" fill="norm" stroke="1" extrusionOk="0">
                  <a:moveTo>
                    <a:pt x="4629" y="0"/>
                  </a:moveTo>
                  <a:cubicBezTo>
                    <a:pt x="7714" y="822"/>
                    <a:pt x="10800" y="1645"/>
                    <a:pt x="13886" y="2851"/>
                  </a:cubicBezTo>
                  <a:cubicBezTo>
                    <a:pt x="16971" y="4057"/>
                    <a:pt x="20057" y="5647"/>
                    <a:pt x="19286" y="7401"/>
                  </a:cubicBezTo>
                  <a:cubicBezTo>
                    <a:pt x="18514" y="9155"/>
                    <a:pt x="13886" y="11074"/>
                    <a:pt x="11571" y="12883"/>
                  </a:cubicBezTo>
                  <a:cubicBezTo>
                    <a:pt x="9257" y="14692"/>
                    <a:pt x="9257" y="16392"/>
                    <a:pt x="10029" y="17653"/>
                  </a:cubicBezTo>
                  <a:cubicBezTo>
                    <a:pt x="10800" y="18914"/>
                    <a:pt x="12343" y="19736"/>
                    <a:pt x="14657" y="20366"/>
                  </a:cubicBezTo>
                  <a:cubicBezTo>
                    <a:pt x="16971" y="20997"/>
                    <a:pt x="20057" y="21436"/>
                    <a:pt x="20829" y="21518"/>
                  </a:cubicBezTo>
                  <a:cubicBezTo>
                    <a:pt x="21600" y="21600"/>
                    <a:pt x="20057" y="21326"/>
                    <a:pt x="16200" y="21024"/>
                  </a:cubicBezTo>
                  <a:cubicBezTo>
                    <a:pt x="12343" y="20723"/>
                    <a:pt x="6171" y="20394"/>
                    <a:pt x="0" y="20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681008" y="1366986"/>
              <a:ext cx="49743" cy="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9191" y="12639"/>
                  </a:moveTo>
                  <a:cubicBezTo>
                    <a:pt x="7353" y="9759"/>
                    <a:pt x="5515" y="6879"/>
                    <a:pt x="3677" y="4359"/>
                  </a:cubicBezTo>
                  <a:cubicBezTo>
                    <a:pt x="1838" y="1839"/>
                    <a:pt x="0" y="-321"/>
                    <a:pt x="0" y="39"/>
                  </a:cubicBezTo>
                  <a:cubicBezTo>
                    <a:pt x="0" y="399"/>
                    <a:pt x="1838" y="3279"/>
                    <a:pt x="5745" y="7239"/>
                  </a:cubicBezTo>
                  <a:cubicBezTo>
                    <a:pt x="9651" y="11199"/>
                    <a:pt x="15626" y="1623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718050" y="1366515"/>
              <a:ext cx="41275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600"/>
                  </a:cubicBezTo>
                  <a:cubicBezTo>
                    <a:pt x="8862" y="7200"/>
                    <a:pt x="4431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276725" y="1282468"/>
              <a:ext cx="149225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96" y="1118"/>
                    <a:pt x="9191" y="-1582"/>
                    <a:pt x="12791" y="1118"/>
                  </a:cubicBezTo>
                  <a:cubicBezTo>
                    <a:pt x="16391" y="3818"/>
                    <a:pt x="1899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302124" y="1294673"/>
              <a:ext cx="76201" cy="6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0931"/>
                  </a:moveTo>
                  <a:cubicBezTo>
                    <a:pt x="1500" y="7846"/>
                    <a:pt x="3000" y="4760"/>
                    <a:pt x="5700" y="2703"/>
                  </a:cubicBezTo>
                  <a:cubicBezTo>
                    <a:pt x="8400" y="646"/>
                    <a:pt x="12300" y="-383"/>
                    <a:pt x="14700" y="131"/>
                  </a:cubicBezTo>
                  <a:cubicBezTo>
                    <a:pt x="17100" y="646"/>
                    <a:pt x="18000" y="2703"/>
                    <a:pt x="18900" y="6474"/>
                  </a:cubicBezTo>
                  <a:cubicBezTo>
                    <a:pt x="19800" y="10246"/>
                    <a:pt x="20700" y="15731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359779" y="1309365"/>
              <a:ext cx="248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7671" y="0"/>
                  </a:moveTo>
                  <a:cubicBezTo>
                    <a:pt x="4971" y="480"/>
                    <a:pt x="2271" y="960"/>
                    <a:pt x="921" y="1860"/>
                  </a:cubicBezTo>
                  <a:cubicBezTo>
                    <a:pt x="-429" y="2760"/>
                    <a:pt x="-429" y="4080"/>
                    <a:pt x="1821" y="6240"/>
                  </a:cubicBezTo>
                  <a:cubicBezTo>
                    <a:pt x="4071" y="8400"/>
                    <a:pt x="8571" y="11400"/>
                    <a:pt x="12171" y="14100"/>
                  </a:cubicBezTo>
                  <a:cubicBezTo>
                    <a:pt x="15771" y="16800"/>
                    <a:pt x="18471" y="19200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333875" y="1455415"/>
              <a:ext cx="539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3600" y="8743"/>
                  </a:cubicBezTo>
                  <a:cubicBezTo>
                    <a:pt x="7200" y="12343"/>
                    <a:pt x="144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378324" y="1461765"/>
              <a:ext cx="539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400"/>
                    <a:pt x="13976" y="4800"/>
                    <a:pt x="10376" y="8400"/>
                  </a:cubicBezTo>
                  <a:cubicBezTo>
                    <a:pt x="6776" y="12000"/>
                    <a:pt x="338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552674" y="1477640"/>
              <a:ext cx="66952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8188" y="0"/>
                  </a:moveTo>
                  <a:cubicBezTo>
                    <a:pt x="6500" y="3789"/>
                    <a:pt x="4812" y="7579"/>
                    <a:pt x="3294" y="10232"/>
                  </a:cubicBezTo>
                  <a:cubicBezTo>
                    <a:pt x="1775" y="12884"/>
                    <a:pt x="425" y="14400"/>
                    <a:pt x="87" y="14021"/>
                  </a:cubicBezTo>
                  <a:cubicBezTo>
                    <a:pt x="-250" y="13642"/>
                    <a:pt x="425" y="11368"/>
                    <a:pt x="1437" y="9663"/>
                  </a:cubicBezTo>
                  <a:cubicBezTo>
                    <a:pt x="2450" y="7958"/>
                    <a:pt x="3800" y="6821"/>
                    <a:pt x="5150" y="5495"/>
                  </a:cubicBezTo>
                  <a:cubicBezTo>
                    <a:pt x="6500" y="4168"/>
                    <a:pt x="7850" y="2653"/>
                    <a:pt x="9875" y="3221"/>
                  </a:cubicBezTo>
                  <a:cubicBezTo>
                    <a:pt x="11900" y="3789"/>
                    <a:pt x="14600" y="6442"/>
                    <a:pt x="16625" y="9853"/>
                  </a:cubicBezTo>
                  <a:cubicBezTo>
                    <a:pt x="18650" y="13263"/>
                    <a:pt x="20000" y="17432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597399" y="1471290"/>
              <a:ext cx="9526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98"/>
                    <a:pt x="4800" y="4996"/>
                    <a:pt x="7200" y="8229"/>
                  </a:cubicBezTo>
                  <a:cubicBezTo>
                    <a:pt x="9600" y="11461"/>
                    <a:pt x="12000" y="15429"/>
                    <a:pt x="14400" y="17780"/>
                  </a:cubicBezTo>
                  <a:cubicBezTo>
                    <a:pt x="16800" y="20131"/>
                    <a:pt x="19200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543425" y="1642740"/>
              <a:ext cx="9525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540249" y="1496690"/>
              <a:ext cx="984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787899" y="888635"/>
              <a:ext cx="434505" cy="30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5" fill="norm" stroke="1" extrusionOk="0">
                  <a:moveTo>
                    <a:pt x="0" y="21565"/>
                  </a:moveTo>
                  <a:cubicBezTo>
                    <a:pt x="1419" y="21113"/>
                    <a:pt x="2838" y="20662"/>
                    <a:pt x="4520" y="19834"/>
                  </a:cubicBezTo>
                  <a:cubicBezTo>
                    <a:pt x="6201" y="19006"/>
                    <a:pt x="8146" y="17802"/>
                    <a:pt x="10038" y="16598"/>
                  </a:cubicBezTo>
                  <a:cubicBezTo>
                    <a:pt x="11930" y="15394"/>
                    <a:pt x="13769" y="14189"/>
                    <a:pt x="15241" y="12759"/>
                  </a:cubicBezTo>
                  <a:cubicBezTo>
                    <a:pt x="16712" y="11329"/>
                    <a:pt x="17816" y="9674"/>
                    <a:pt x="18736" y="7604"/>
                  </a:cubicBezTo>
                  <a:cubicBezTo>
                    <a:pt x="19655" y="5534"/>
                    <a:pt x="20391" y="3051"/>
                    <a:pt x="20864" y="1658"/>
                  </a:cubicBezTo>
                  <a:cubicBezTo>
                    <a:pt x="21337" y="266"/>
                    <a:pt x="21547" y="-35"/>
                    <a:pt x="21574" y="3"/>
                  </a:cubicBezTo>
                  <a:cubicBezTo>
                    <a:pt x="21600" y="40"/>
                    <a:pt x="21442" y="417"/>
                    <a:pt x="21285" y="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479924" y="966465"/>
              <a:ext cx="781051" cy="37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119"/>
                  </a:moveTo>
                  <a:cubicBezTo>
                    <a:pt x="615" y="21359"/>
                    <a:pt x="1229" y="21600"/>
                    <a:pt x="2020" y="21510"/>
                  </a:cubicBezTo>
                  <a:cubicBezTo>
                    <a:pt x="2810" y="21419"/>
                    <a:pt x="3776" y="20998"/>
                    <a:pt x="4756" y="20367"/>
                  </a:cubicBezTo>
                  <a:cubicBezTo>
                    <a:pt x="5737" y="19735"/>
                    <a:pt x="6732" y="18892"/>
                    <a:pt x="7785" y="18020"/>
                  </a:cubicBezTo>
                  <a:cubicBezTo>
                    <a:pt x="8839" y="17148"/>
                    <a:pt x="9951" y="16245"/>
                    <a:pt x="11005" y="15343"/>
                  </a:cubicBezTo>
                  <a:cubicBezTo>
                    <a:pt x="12059" y="14440"/>
                    <a:pt x="13054" y="13538"/>
                    <a:pt x="13961" y="12575"/>
                  </a:cubicBezTo>
                  <a:cubicBezTo>
                    <a:pt x="14868" y="11612"/>
                    <a:pt x="15688" y="10589"/>
                    <a:pt x="16463" y="9326"/>
                  </a:cubicBezTo>
                  <a:cubicBezTo>
                    <a:pt x="17239" y="8062"/>
                    <a:pt x="17971" y="6558"/>
                    <a:pt x="18600" y="5144"/>
                  </a:cubicBezTo>
                  <a:cubicBezTo>
                    <a:pt x="19229" y="3730"/>
                    <a:pt x="19756" y="2407"/>
                    <a:pt x="20239" y="1564"/>
                  </a:cubicBezTo>
                  <a:cubicBezTo>
                    <a:pt x="20722" y="722"/>
                    <a:pt x="21161" y="3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721225" y="852165"/>
              <a:ext cx="63500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4" y="20838"/>
                    <a:pt x="2088" y="20077"/>
                    <a:pt x="3204" y="19298"/>
                  </a:cubicBezTo>
                  <a:cubicBezTo>
                    <a:pt x="4320" y="18519"/>
                    <a:pt x="5508" y="17723"/>
                    <a:pt x="6570" y="16962"/>
                  </a:cubicBezTo>
                  <a:cubicBezTo>
                    <a:pt x="7632" y="16200"/>
                    <a:pt x="8568" y="15473"/>
                    <a:pt x="9504" y="14608"/>
                  </a:cubicBezTo>
                  <a:cubicBezTo>
                    <a:pt x="10440" y="13742"/>
                    <a:pt x="11376" y="12738"/>
                    <a:pt x="12114" y="11838"/>
                  </a:cubicBezTo>
                  <a:cubicBezTo>
                    <a:pt x="12852" y="10938"/>
                    <a:pt x="13392" y="10142"/>
                    <a:pt x="13896" y="9173"/>
                  </a:cubicBezTo>
                  <a:cubicBezTo>
                    <a:pt x="14400" y="8204"/>
                    <a:pt x="14868" y="7062"/>
                    <a:pt x="15210" y="6196"/>
                  </a:cubicBezTo>
                  <a:cubicBezTo>
                    <a:pt x="15552" y="5331"/>
                    <a:pt x="15768" y="4742"/>
                    <a:pt x="15876" y="4362"/>
                  </a:cubicBezTo>
                  <a:cubicBezTo>
                    <a:pt x="15984" y="3981"/>
                    <a:pt x="15984" y="3808"/>
                    <a:pt x="15966" y="3635"/>
                  </a:cubicBezTo>
                  <a:cubicBezTo>
                    <a:pt x="15948" y="3462"/>
                    <a:pt x="15912" y="3288"/>
                    <a:pt x="16128" y="3046"/>
                  </a:cubicBezTo>
                  <a:cubicBezTo>
                    <a:pt x="16344" y="2804"/>
                    <a:pt x="16812" y="2492"/>
                    <a:pt x="17532" y="2008"/>
                  </a:cubicBezTo>
                  <a:cubicBezTo>
                    <a:pt x="18252" y="1523"/>
                    <a:pt x="19224" y="865"/>
                    <a:pt x="19944" y="502"/>
                  </a:cubicBezTo>
                  <a:cubicBezTo>
                    <a:pt x="20664" y="138"/>
                    <a:pt x="21132" y="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283200" y="812806"/>
              <a:ext cx="122364" cy="13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60" fill="norm" stroke="1" extrusionOk="0">
                  <a:moveTo>
                    <a:pt x="0" y="2798"/>
                  </a:moveTo>
                  <a:cubicBezTo>
                    <a:pt x="183" y="1934"/>
                    <a:pt x="366" y="1070"/>
                    <a:pt x="915" y="551"/>
                  </a:cubicBezTo>
                  <a:cubicBezTo>
                    <a:pt x="1464" y="33"/>
                    <a:pt x="2380" y="-140"/>
                    <a:pt x="4942" y="119"/>
                  </a:cubicBezTo>
                  <a:cubicBezTo>
                    <a:pt x="7505" y="378"/>
                    <a:pt x="11715" y="1070"/>
                    <a:pt x="14919" y="2193"/>
                  </a:cubicBezTo>
                  <a:cubicBezTo>
                    <a:pt x="18122" y="3316"/>
                    <a:pt x="20319" y="4871"/>
                    <a:pt x="20959" y="6686"/>
                  </a:cubicBezTo>
                  <a:cubicBezTo>
                    <a:pt x="21600" y="8500"/>
                    <a:pt x="20685" y="10574"/>
                    <a:pt x="18946" y="13079"/>
                  </a:cubicBezTo>
                  <a:cubicBezTo>
                    <a:pt x="17207" y="15585"/>
                    <a:pt x="14644" y="18522"/>
                    <a:pt x="12081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379039" y="570769"/>
              <a:ext cx="116886" cy="1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8" fill="norm" stroke="1" extrusionOk="0">
                  <a:moveTo>
                    <a:pt x="19157" y="3386"/>
                  </a:moveTo>
                  <a:cubicBezTo>
                    <a:pt x="19741" y="2202"/>
                    <a:pt x="20324" y="1019"/>
                    <a:pt x="20130" y="427"/>
                  </a:cubicBezTo>
                  <a:cubicBezTo>
                    <a:pt x="19935" y="-165"/>
                    <a:pt x="18962" y="-165"/>
                    <a:pt x="17016" y="575"/>
                  </a:cubicBezTo>
                  <a:cubicBezTo>
                    <a:pt x="15070" y="1314"/>
                    <a:pt x="12151" y="2794"/>
                    <a:pt x="10108" y="4199"/>
                  </a:cubicBezTo>
                  <a:cubicBezTo>
                    <a:pt x="8065" y="5605"/>
                    <a:pt x="6897" y="6936"/>
                    <a:pt x="6508" y="7972"/>
                  </a:cubicBezTo>
                  <a:cubicBezTo>
                    <a:pt x="6119" y="9008"/>
                    <a:pt x="6508" y="9747"/>
                    <a:pt x="7189" y="10265"/>
                  </a:cubicBezTo>
                  <a:cubicBezTo>
                    <a:pt x="7870" y="10783"/>
                    <a:pt x="8843" y="11079"/>
                    <a:pt x="9816" y="11227"/>
                  </a:cubicBezTo>
                  <a:cubicBezTo>
                    <a:pt x="10789" y="11375"/>
                    <a:pt x="11762" y="11375"/>
                    <a:pt x="11665" y="11523"/>
                  </a:cubicBezTo>
                  <a:cubicBezTo>
                    <a:pt x="11568" y="11671"/>
                    <a:pt x="10400" y="11967"/>
                    <a:pt x="8649" y="12558"/>
                  </a:cubicBezTo>
                  <a:cubicBezTo>
                    <a:pt x="6897" y="13150"/>
                    <a:pt x="4562" y="14038"/>
                    <a:pt x="3006" y="14777"/>
                  </a:cubicBezTo>
                  <a:cubicBezTo>
                    <a:pt x="1449" y="15517"/>
                    <a:pt x="670" y="16109"/>
                    <a:pt x="281" y="16775"/>
                  </a:cubicBezTo>
                  <a:cubicBezTo>
                    <a:pt x="-108" y="17440"/>
                    <a:pt x="-108" y="18180"/>
                    <a:pt x="378" y="18772"/>
                  </a:cubicBezTo>
                  <a:cubicBezTo>
                    <a:pt x="865" y="19364"/>
                    <a:pt x="1838" y="19808"/>
                    <a:pt x="4660" y="20251"/>
                  </a:cubicBezTo>
                  <a:cubicBezTo>
                    <a:pt x="7481" y="20695"/>
                    <a:pt x="12151" y="21139"/>
                    <a:pt x="15265" y="21287"/>
                  </a:cubicBezTo>
                  <a:cubicBezTo>
                    <a:pt x="18378" y="21435"/>
                    <a:pt x="19935" y="21287"/>
                    <a:pt x="21492" y="211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505450" y="728340"/>
              <a:ext cx="12700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540375" y="64896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273674" y="316384"/>
              <a:ext cx="85726" cy="17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6111"/>
                  </a:moveTo>
                  <a:cubicBezTo>
                    <a:pt x="0" y="5465"/>
                    <a:pt x="0" y="4818"/>
                    <a:pt x="400" y="4753"/>
                  </a:cubicBezTo>
                  <a:cubicBezTo>
                    <a:pt x="800" y="4689"/>
                    <a:pt x="1600" y="5206"/>
                    <a:pt x="2400" y="7275"/>
                  </a:cubicBezTo>
                  <a:cubicBezTo>
                    <a:pt x="3200" y="9345"/>
                    <a:pt x="4000" y="12966"/>
                    <a:pt x="4400" y="15424"/>
                  </a:cubicBezTo>
                  <a:cubicBezTo>
                    <a:pt x="4800" y="17881"/>
                    <a:pt x="4800" y="19175"/>
                    <a:pt x="4400" y="20080"/>
                  </a:cubicBezTo>
                  <a:cubicBezTo>
                    <a:pt x="4000" y="20986"/>
                    <a:pt x="3200" y="21503"/>
                    <a:pt x="2533" y="21374"/>
                  </a:cubicBezTo>
                  <a:cubicBezTo>
                    <a:pt x="1867" y="21244"/>
                    <a:pt x="1333" y="20468"/>
                    <a:pt x="1200" y="18269"/>
                  </a:cubicBezTo>
                  <a:cubicBezTo>
                    <a:pt x="1067" y="16071"/>
                    <a:pt x="1333" y="12449"/>
                    <a:pt x="2400" y="9539"/>
                  </a:cubicBezTo>
                  <a:cubicBezTo>
                    <a:pt x="3467" y="6629"/>
                    <a:pt x="5333" y="4430"/>
                    <a:pt x="7200" y="2943"/>
                  </a:cubicBezTo>
                  <a:cubicBezTo>
                    <a:pt x="9067" y="1455"/>
                    <a:pt x="10933" y="679"/>
                    <a:pt x="12667" y="291"/>
                  </a:cubicBezTo>
                  <a:cubicBezTo>
                    <a:pt x="14400" y="-97"/>
                    <a:pt x="16000" y="-97"/>
                    <a:pt x="17200" y="291"/>
                  </a:cubicBezTo>
                  <a:cubicBezTo>
                    <a:pt x="18400" y="679"/>
                    <a:pt x="19200" y="1455"/>
                    <a:pt x="19067" y="2943"/>
                  </a:cubicBezTo>
                  <a:cubicBezTo>
                    <a:pt x="18933" y="4430"/>
                    <a:pt x="17867" y="6629"/>
                    <a:pt x="16800" y="8052"/>
                  </a:cubicBezTo>
                  <a:cubicBezTo>
                    <a:pt x="15733" y="9474"/>
                    <a:pt x="14667" y="10121"/>
                    <a:pt x="12800" y="10703"/>
                  </a:cubicBezTo>
                  <a:cubicBezTo>
                    <a:pt x="10933" y="11285"/>
                    <a:pt x="8267" y="11802"/>
                    <a:pt x="7333" y="12320"/>
                  </a:cubicBezTo>
                  <a:cubicBezTo>
                    <a:pt x="6400" y="12837"/>
                    <a:pt x="7200" y="13354"/>
                    <a:pt x="9867" y="14777"/>
                  </a:cubicBezTo>
                  <a:cubicBezTo>
                    <a:pt x="12533" y="16200"/>
                    <a:pt x="17067" y="18528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416550" y="315590"/>
              <a:ext cx="82550" cy="13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554" y="5906"/>
                    <a:pt x="1108" y="11812"/>
                    <a:pt x="1662" y="15525"/>
                  </a:cubicBezTo>
                  <a:cubicBezTo>
                    <a:pt x="2215" y="19237"/>
                    <a:pt x="2769" y="20756"/>
                    <a:pt x="3600" y="21178"/>
                  </a:cubicBezTo>
                  <a:cubicBezTo>
                    <a:pt x="4431" y="21600"/>
                    <a:pt x="5538" y="20925"/>
                    <a:pt x="7615" y="18225"/>
                  </a:cubicBezTo>
                  <a:cubicBezTo>
                    <a:pt x="9692" y="15525"/>
                    <a:pt x="12738" y="10800"/>
                    <a:pt x="15231" y="7425"/>
                  </a:cubicBezTo>
                  <a:cubicBezTo>
                    <a:pt x="17723" y="4050"/>
                    <a:pt x="19662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778249" y="391790"/>
              <a:ext cx="16510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4154" y="6224"/>
                    <a:pt x="8308" y="12447"/>
                    <a:pt x="10938" y="16108"/>
                  </a:cubicBezTo>
                  <a:cubicBezTo>
                    <a:pt x="13569" y="19769"/>
                    <a:pt x="14677" y="20868"/>
                    <a:pt x="16200" y="21234"/>
                  </a:cubicBezTo>
                  <a:cubicBezTo>
                    <a:pt x="17723" y="21600"/>
                    <a:pt x="19662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038600" y="607690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165600" y="125090"/>
              <a:ext cx="101600" cy="67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0" y="1494"/>
                    <a:pt x="0" y="2989"/>
                    <a:pt x="1125" y="4619"/>
                  </a:cubicBezTo>
                  <a:cubicBezTo>
                    <a:pt x="2250" y="6249"/>
                    <a:pt x="4500" y="8015"/>
                    <a:pt x="6975" y="10257"/>
                  </a:cubicBezTo>
                  <a:cubicBezTo>
                    <a:pt x="9450" y="12498"/>
                    <a:pt x="12150" y="15215"/>
                    <a:pt x="13725" y="16981"/>
                  </a:cubicBezTo>
                  <a:cubicBezTo>
                    <a:pt x="15300" y="18747"/>
                    <a:pt x="15750" y="19562"/>
                    <a:pt x="16200" y="20242"/>
                  </a:cubicBezTo>
                  <a:cubicBezTo>
                    <a:pt x="16650" y="20921"/>
                    <a:pt x="17100" y="21464"/>
                    <a:pt x="17775" y="21532"/>
                  </a:cubicBezTo>
                  <a:cubicBezTo>
                    <a:pt x="18450" y="21600"/>
                    <a:pt x="19350" y="21192"/>
                    <a:pt x="20025" y="20785"/>
                  </a:cubicBezTo>
                  <a:cubicBezTo>
                    <a:pt x="20700" y="20377"/>
                    <a:pt x="21150" y="19970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229100" y="334640"/>
              <a:ext cx="222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228"/>
                    <a:pt x="6583" y="6455"/>
                    <a:pt x="9360" y="9807"/>
                  </a:cubicBezTo>
                  <a:cubicBezTo>
                    <a:pt x="12137" y="13159"/>
                    <a:pt x="14400" y="16634"/>
                    <a:pt x="15943" y="18745"/>
                  </a:cubicBezTo>
                  <a:cubicBezTo>
                    <a:pt x="17486" y="20855"/>
                    <a:pt x="18309" y="21600"/>
                    <a:pt x="19131" y="21600"/>
                  </a:cubicBezTo>
                  <a:cubicBezTo>
                    <a:pt x="19954" y="21600"/>
                    <a:pt x="20777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362450" y="258440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0"/>
                    <a:pt x="10080" y="900"/>
                    <a:pt x="6480" y="2025"/>
                  </a:cubicBezTo>
                  <a:cubicBezTo>
                    <a:pt x="2880" y="3150"/>
                    <a:pt x="1440" y="4950"/>
                    <a:pt x="720" y="8325"/>
                  </a:cubicBezTo>
                  <a:cubicBezTo>
                    <a:pt x="0" y="11700"/>
                    <a:pt x="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481877" y="442590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470400" y="35369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565649" y="306796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616450" y="372740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7280"/>
                    <a:pt x="11127" y="12960"/>
                    <a:pt x="14727" y="9360"/>
                  </a:cubicBezTo>
                  <a:cubicBezTo>
                    <a:pt x="18327" y="5760"/>
                    <a:pt x="1996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775200" y="150490"/>
              <a:ext cx="114300" cy="3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17600" y="692"/>
                    <a:pt x="13600" y="1385"/>
                    <a:pt x="10200" y="3531"/>
                  </a:cubicBezTo>
                  <a:cubicBezTo>
                    <a:pt x="6800" y="5677"/>
                    <a:pt x="4000" y="9277"/>
                    <a:pt x="3000" y="12254"/>
                  </a:cubicBezTo>
                  <a:cubicBezTo>
                    <a:pt x="2000" y="15231"/>
                    <a:pt x="2800" y="17585"/>
                    <a:pt x="4000" y="19038"/>
                  </a:cubicBezTo>
                  <a:cubicBezTo>
                    <a:pt x="5200" y="20492"/>
                    <a:pt x="6800" y="21046"/>
                    <a:pt x="8600" y="21323"/>
                  </a:cubicBezTo>
                  <a:cubicBezTo>
                    <a:pt x="10400" y="21600"/>
                    <a:pt x="12400" y="21600"/>
                    <a:pt x="14400" y="21462"/>
                  </a:cubicBezTo>
                  <a:cubicBezTo>
                    <a:pt x="16400" y="21323"/>
                    <a:pt x="18400" y="21046"/>
                    <a:pt x="19600" y="20562"/>
                  </a:cubicBezTo>
                  <a:cubicBezTo>
                    <a:pt x="20800" y="20077"/>
                    <a:pt x="21200" y="19385"/>
                    <a:pt x="17800" y="18277"/>
                  </a:cubicBezTo>
                  <a:cubicBezTo>
                    <a:pt x="14400" y="17169"/>
                    <a:pt x="7200" y="15646"/>
                    <a:pt x="0" y="141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69" name="Drawing"/>
          <p:cNvGrpSpPr/>
          <p:nvPr/>
        </p:nvGrpSpPr>
        <p:grpSpPr>
          <a:xfrm>
            <a:off x="571500" y="1885949"/>
            <a:ext cx="10534651" cy="7683501"/>
            <a:chOff x="0" y="0"/>
            <a:chExt cx="10534649" cy="7683499"/>
          </a:xfrm>
        </p:grpSpPr>
        <p:sp>
          <p:nvSpPr>
            <p:cNvPr id="1389" name="Line"/>
            <p:cNvSpPr/>
            <p:nvPr/>
          </p:nvSpPr>
          <p:spPr>
            <a:xfrm>
              <a:off x="428806" y="297320"/>
              <a:ext cx="206194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6" fill="norm" stroke="1" extrusionOk="0">
                  <a:moveTo>
                    <a:pt x="312" y="1725"/>
                  </a:moveTo>
                  <a:cubicBezTo>
                    <a:pt x="91" y="899"/>
                    <a:pt x="-129" y="74"/>
                    <a:pt x="91" y="5"/>
                  </a:cubicBezTo>
                  <a:cubicBezTo>
                    <a:pt x="312" y="-64"/>
                    <a:pt x="973" y="624"/>
                    <a:pt x="3067" y="2963"/>
                  </a:cubicBezTo>
                  <a:cubicBezTo>
                    <a:pt x="5161" y="5302"/>
                    <a:pt x="8687" y="9291"/>
                    <a:pt x="11442" y="12456"/>
                  </a:cubicBezTo>
                  <a:cubicBezTo>
                    <a:pt x="14198" y="15620"/>
                    <a:pt x="16181" y="17959"/>
                    <a:pt x="17724" y="19335"/>
                  </a:cubicBezTo>
                  <a:cubicBezTo>
                    <a:pt x="19267" y="20711"/>
                    <a:pt x="20369" y="21123"/>
                    <a:pt x="2147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82979" y="342900"/>
              <a:ext cx="153621" cy="52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60" fill="norm" stroke="1" extrusionOk="0">
                  <a:moveTo>
                    <a:pt x="21475" y="0"/>
                  </a:moveTo>
                  <a:cubicBezTo>
                    <a:pt x="19108" y="518"/>
                    <a:pt x="16741" y="1037"/>
                    <a:pt x="14670" y="2376"/>
                  </a:cubicBezTo>
                  <a:cubicBezTo>
                    <a:pt x="12598" y="3715"/>
                    <a:pt x="10823" y="5875"/>
                    <a:pt x="9196" y="8294"/>
                  </a:cubicBezTo>
                  <a:cubicBezTo>
                    <a:pt x="7568" y="10714"/>
                    <a:pt x="6089" y="13392"/>
                    <a:pt x="4757" y="15509"/>
                  </a:cubicBezTo>
                  <a:cubicBezTo>
                    <a:pt x="3426" y="17626"/>
                    <a:pt x="2242" y="19181"/>
                    <a:pt x="1354" y="20174"/>
                  </a:cubicBezTo>
                  <a:cubicBezTo>
                    <a:pt x="467" y="21168"/>
                    <a:pt x="-125" y="21600"/>
                    <a:pt x="23" y="21557"/>
                  </a:cubicBezTo>
                  <a:cubicBezTo>
                    <a:pt x="171" y="21514"/>
                    <a:pt x="1059" y="20995"/>
                    <a:pt x="1946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20750" y="552450"/>
              <a:ext cx="266700" cy="9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0681"/>
                  </a:moveTo>
                  <a:cubicBezTo>
                    <a:pt x="1029" y="15626"/>
                    <a:pt x="2057" y="10570"/>
                    <a:pt x="2914" y="7353"/>
                  </a:cubicBezTo>
                  <a:cubicBezTo>
                    <a:pt x="3771" y="4136"/>
                    <a:pt x="4457" y="2757"/>
                    <a:pt x="5314" y="2068"/>
                  </a:cubicBezTo>
                  <a:cubicBezTo>
                    <a:pt x="6171" y="1379"/>
                    <a:pt x="7200" y="1379"/>
                    <a:pt x="7971" y="3906"/>
                  </a:cubicBezTo>
                  <a:cubicBezTo>
                    <a:pt x="8743" y="6434"/>
                    <a:pt x="9257" y="11489"/>
                    <a:pt x="9857" y="14936"/>
                  </a:cubicBezTo>
                  <a:cubicBezTo>
                    <a:pt x="10457" y="18383"/>
                    <a:pt x="11143" y="20221"/>
                    <a:pt x="11914" y="20911"/>
                  </a:cubicBezTo>
                  <a:cubicBezTo>
                    <a:pt x="12686" y="21600"/>
                    <a:pt x="13543" y="21140"/>
                    <a:pt x="15171" y="17464"/>
                  </a:cubicBezTo>
                  <a:cubicBezTo>
                    <a:pt x="16800" y="13787"/>
                    <a:pt x="19200" y="6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35566" y="755649"/>
              <a:ext cx="23283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16" y="21600"/>
                  </a:moveTo>
                  <a:cubicBezTo>
                    <a:pt x="3535" y="21086"/>
                    <a:pt x="2553" y="20571"/>
                    <a:pt x="1669" y="19543"/>
                  </a:cubicBezTo>
                  <a:cubicBezTo>
                    <a:pt x="785" y="18514"/>
                    <a:pt x="0" y="16971"/>
                    <a:pt x="0" y="13886"/>
                  </a:cubicBezTo>
                  <a:cubicBezTo>
                    <a:pt x="0" y="10800"/>
                    <a:pt x="785" y="6171"/>
                    <a:pt x="2160" y="3857"/>
                  </a:cubicBezTo>
                  <a:cubicBezTo>
                    <a:pt x="3535" y="1543"/>
                    <a:pt x="5498" y="1543"/>
                    <a:pt x="7756" y="2829"/>
                  </a:cubicBezTo>
                  <a:cubicBezTo>
                    <a:pt x="10015" y="4114"/>
                    <a:pt x="12567" y="6686"/>
                    <a:pt x="14924" y="6429"/>
                  </a:cubicBezTo>
                  <a:cubicBezTo>
                    <a:pt x="17280" y="6171"/>
                    <a:pt x="194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529799" y="362900"/>
              <a:ext cx="198616" cy="67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38" fill="norm" stroke="1" extrusionOk="0">
                  <a:moveTo>
                    <a:pt x="741" y="9831"/>
                  </a:moveTo>
                  <a:cubicBezTo>
                    <a:pt x="2333" y="12514"/>
                    <a:pt x="3925" y="15197"/>
                    <a:pt x="4720" y="16941"/>
                  </a:cubicBezTo>
                  <a:cubicBezTo>
                    <a:pt x="5516" y="18686"/>
                    <a:pt x="5516" y="19490"/>
                    <a:pt x="5403" y="20195"/>
                  </a:cubicBezTo>
                  <a:cubicBezTo>
                    <a:pt x="5289" y="20899"/>
                    <a:pt x="5061" y="21503"/>
                    <a:pt x="4720" y="21536"/>
                  </a:cubicBezTo>
                  <a:cubicBezTo>
                    <a:pt x="4379" y="21570"/>
                    <a:pt x="3925" y="21033"/>
                    <a:pt x="3243" y="19558"/>
                  </a:cubicBezTo>
                  <a:cubicBezTo>
                    <a:pt x="2560" y="18082"/>
                    <a:pt x="1651" y="15667"/>
                    <a:pt x="969" y="13185"/>
                  </a:cubicBezTo>
                  <a:cubicBezTo>
                    <a:pt x="287" y="10703"/>
                    <a:pt x="-168" y="8154"/>
                    <a:pt x="59" y="6007"/>
                  </a:cubicBezTo>
                  <a:cubicBezTo>
                    <a:pt x="287" y="3861"/>
                    <a:pt x="1196" y="2117"/>
                    <a:pt x="2106" y="1144"/>
                  </a:cubicBezTo>
                  <a:cubicBezTo>
                    <a:pt x="3015" y="171"/>
                    <a:pt x="3925" y="-30"/>
                    <a:pt x="5630" y="4"/>
                  </a:cubicBezTo>
                  <a:cubicBezTo>
                    <a:pt x="7335" y="37"/>
                    <a:pt x="9836" y="305"/>
                    <a:pt x="11655" y="1211"/>
                  </a:cubicBezTo>
                  <a:cubicBezTo>
                    <a:pt x="13474" y="2117"/>
                    <a:pt x="14611" y="3659"/>
                    <a:pt x="14952" y="4599"/>
                  </a:cubicBezTo>
                  <a:cubicBezTo>
                    <a:pt x="15293" y="5538"/>
                    <a:pt x="14838" y="5873"/>
                    <a:pt x="14156" y="6209"/>
                  </a:cubicBezTo>
                  <a:cubicBezTo>
                    <a:pt x="13474" y="6544"/>
                    <a:pt x="12565" y="6879"/>
                    <a:pt x="12792" y="7013"/>
                  </a:cubicBezTo>
                  <a:cubicBezTo>
                    <a:pt x="13019" y="7148"/>
                    <a:pt x="14384" y="7081"/>
                    <a:pt x="15748" y="7114"/>
                  </a:cubicBezTo>
                  <a:cubicBezTo>
                    <a:pt x="17112" y="7148"/>
                    <a:pt x="18476" y="7282"/>
                    <a:pt x="19499" y="7483"/>
                  </a:cubicBezTo>
                  <a:cubicBezTo>
                    <a:pt x="20523" y="7684"/>
                    <a:pt x="21205" y="7953"/>
                    <a:pt x="21318" y="8489"/>
                  </a:cubicBezTo>
                  <a:cubicBezTo>
                    <a:pt x="21432" y="9026"/>
                    <a:pt x="20977" y="9831"/>
                    <a:pt x="19613" y="10401"/>
                  </a:cubicBezTo>
                  <a:cubicBezTo>
                    <a:pt x="18249" y="10971"/>
                    <a:pt x="15975" y="11307"/>
                    <a:pt x="13701" y="1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845262" y="628650"/>
              <a:ext cx="88578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185" fill="norm" stroke="1" extrusionOk="0">
                  <a:moveTo>
                    <a:pt x="12382" y="4629"/>
                  </a:moveTo>
                  <a:cubicBezTo>
                    <a:pt x="9927" y="4629"/>
                    <a:pt x="7473" y="4629"/>
                    <a:pt x="5509" y="5657"/>
                  </a:cubicBezTo>
                  <a:cubicBezTo>
                    <a:pt x="3545" y="6686"/>
                    <a:pt x="2073" y="8743"/>
                    <a:pt x="1091" y="11057"/>
                  </a:cubicBezTo>
                  <a:cubicBezTo>
                    <a:pt x="109" y="13371"/>
                    <a:pt x="-382" y="15943"/>
                    <a:pt x="354" y="18000"/>
                  </a:cubicBezTo>
                  <a:cubicBezTo>
                    <a:pt x="1091" y="20057"/>
                    <a:pt x="3054" y="21600"/>
                    <a:pt x="6736" y="21086"/>
                  </a:cubicBezTo>
                  <a:cubicBezTo>
                    <a:pt x="10418" y="20571"/>
                    <a:pt x="15818" y="18000"/>
                    <a:pt x="18518" y="14657"/>
                  </a:cubicBezTo>
                  <a:cubicBezTo>
                    <a:pt x="21218" y="11314"/>
                    <a:pt x="21218" y="7200"/>
                    <a:pt x="18518" y="4629"/>
                  </a:cubicBezTo>
                  <a:cubicBezTo>
                    <a:pt x="15818" y="2057"/>
                    <a:pt x="10418" y="1029"/>
                    <a:pt x="5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082799" y="581522"/>
              <a:ext cx="120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138818" y="520699"/>
              <a:ext cx="2653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2743"/>
                    <a:pt x="-773" y="5486"/>
                    <a:pt x="58" y="9086"/>
                  </a:cubicBezTo>
                  <a:cubicBezTo>
                    <a:pt x="889" y="12686"/>
                    <a:pt x="10858" y="17143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283119" y="410950"/>
              <a:ext cx="199065" cy="57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10" fill="norm" stroke="1" extrusionOk="0">
                  <a:moveTo>
                    <a:pt x="1639" y="21510"/>
                  </a:moveTo>
                  <a:cubicBezTo>
                    <a:pt x="971" y="19468"/>
                    <a:pt x="303" y="17426"/>
                    <a:pt x="81" y="14912"/>
                  </a:cubicBezTo>
                  <a:cubicBezTo>
                    <a:pt x="-142" y="12399"/>
                    <a:pt x="81" y="9414"/>
                    <a:pt x="971" y="7018"/>
                  </a:cubicBezTo>
                  <a:cubicBezTo>
                    <a:pt x="1862" y="4623"/>
                    <a:pt x="3421" y="2816"/>
                    <a:pt x="4646" y="1756"/>
                  </a:cubicBezTo>
                  <a:cubicBezTo>
                    <a:pt x="5870" y="695"/>
                    <a:pt x="6761" y="381"/>
                    <a:pt x="7763" y="185"/>
                  </a:cubicBezTo>
                  <a:cubicBezTo>
                    <a:pt x="8765" y="-11"/>
                    <a:pt x="9879" y="-90"/>
                    <a:pt x="10658" y="146"/>
                  </a:cubicBezTo>
                  <a:cubicBezTo>
                    <a:pt x="11437" y="381"/>
                    <a:pt x="11883" y="931"/>
                    <a:pt x="11549" y="1795"/>
                  </a:cubicBezTo>
                  <a:cubicBezTo>
                    <a:pt x="11215" y="2659"/>
                    <a:pt x="10101" y="3837"/>
                    <a:pt x="9099" y="4701"/>
                  </a:cubicBezTo>
                  <a:cubicBezTo>
                    <a:pt x="8097" y="5565"/>
                    <a:pt x="7206" y="6115"/>
                    <a:pt x="7318" y="6429"/>
                  </a:cubicBezTo>
                  <a:cubicBezTo>
                    <a:pt x="7429" y="6743"/>
                    <a:pt x="8543" y="6822"/>
                    <a:pt x="10992" y="7097"/>
                  </a:cubicBezTo>
                  <a:cubicBezTo>
                    <a:pt x="13442" y="7372"/>
                    <a:pt x="17227" y="7843"/>
                    <a:pt x="19231" y="8314"/>
                  </a:cubicBezTo>
                  <a:cubicBezTo>
                    <a:pt x="21235" y="8786"/>
                    <a:pt x="21458" y="9257"/>
                    <a:pt x="20011" y="9767"/>
                  </a:cubicBezTo>
                  <a:cubicBezTo>
                    <a:pt x="18563" y="10278"/>
                    <a:pt x="15446" y="10828"/>
                    <a:pt x="12328" y="1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635250" y="6159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838450" y="387350"/>
              <a:ext cx="2032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516"/>
                    <a:pt x="5400" y="7033"/>
                    <a:pt x="8550" y="10381"/>
                  </a:cubicBezTo>
                  <a:cubicBezTo>
                    <a:pt x="11700" y="13730"/>
                    <a:pt x="15300" y="16912"/>
                    <a:pt x="17550" y="18753"/>
                  </a:cubicBezTo>
                  <a:cubicBezTo>
                    <a:pt x="19800" y="20595"/>
                    <a:pt x="20700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844800" y="349249"/>
              <a:ext cx="2095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3360"/>
                    <a:pt x="14618" y="6720"/>
                    <a:pt x="11018" y="10320"/>
                  </a:cubicBezTo>
                  <a:cubicBezTo>
                    <a:pt x="7418" y="13920"/>
                    <a:pt x="3709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96899" y="1543050"/>
              <a:ext cx="1905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00"/>
                    <a:pt x="10080" y="9600"/>
                    <a:pt x="13680" y="13200"/>
                  </a:cubicBezTo>
                  <a:cubicBezTo>
                    <a:pt x="17280" y="16800"/>
                    <a:pt x="194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54431" y="1574799"/>
              <a:ext cx="83770" cy="44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5" fill="norm" stroke="1" extrusionOk="0">
                  <a:moveTo>
                    <a:pt x="21371" y="0"/>
                  </a:moveTo>
                  <a:cubicBezTo>
                    <a:pt x="18131" y="2983"/>
                    <a:pt x="14891" y="5966"/>
                    <a:pt x="11651" y="9154"/>
                  </a:cubicBezTo>
                  <a:cubicBezTo>
                    <a:pt x="8411" y="12343"/>
                    <a:pt x="5171" y="15737"/>
                    <a:pt x="3011" y="17949"/>
                  </a:cubicBezTo>
                  <a:cubicBezTo>
                    <a:pt x="851" y="20160"/>
                    <a:pt x="-229" y="21189"/>
                    <a:pt x="41" y="21394"/>
                  </a:cubicBezTo>
                  <a:cubicBezTo>
                    <a:pt x="311" y="21600"/>
                    <a:pt x="1931" y="20983"/>
                    <a:pt x="355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85850" y="17907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85850" y="19177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619250" y="1601267"/>
              <a:ext cx="188894" cy="66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66" fill="norm" stroke="1" extrusionOk="0">
                  <a:moveTo>
                    <a:pt x="0" y="6938"/>
                  </a:moveTo>
                  <a:cubicBezTo>
                    <a:pt x="949" y="9057"/>
                    <a:pt x="1899" y="11176"/>
                    <a:pt x="2492" y="13500"/>
                  </a:cubicBezTo>
                  <a:cubicBezTo>
                    <a:pt x="3086" y="15824"/>
                    <a:pt x="3323" y="18353"/>
                    <a:pt x="3323" y="19789"/>
                  </a:cubicBezTo>
                  <a:cubicBezTo>
                    <a:pt x="3323" y="21224"/>
                    <a:pt x="3086" y="21566"/>
                    <a:pt x="2848" y="21566"/>
                  </a:cubicBezTo>
                  <a:cubicBezTo>
                    <a:pt x="2611" y="21566"/>
                    <a:pt x="2374" y="21224"/>
                    <a:pt x="2018" y="19823"/>
                  </a:cubicBezTo>
                  <a:cubicBezTo>
                    <a:pt x="1662" y="18422"/>
                    <a:pt x="1187" y="15961"/>
                    <a:pt x="949" y="13295"/>
                  </a:cubicBezTo>
                  <a:cubicBezTo>
                    <a:pt x="712" y="10629"/>
                    <a:pt x="712" y="7758"/>
                    <a:pt x="949" y="5742"/>
                  </a:cubicBezTo>
                  <a:cubicBezTo>
                    <a:pt x="1187" y="3725"/>
                    <a:pt x="1662" y="2563"/>
                    <a:pt x="2255" y="1812"/>
                  </a:cubicBezTo>
                  <a:cubicBezTo>
                    <a:pt x="2848" y="1060"/>
                    <a:pt x="3560" y="718"/>
                    <a:pt x="4510" y="479"/>
                  </a:cubicBezTo>
                  <a:cubicBezTo>
                    <a:pt x="5459" y="239"/>
                    <a:pt x="6646" y="103"/>
                    <a:pt x="7833" y="34"/>
                  </a:cubicBezTo>
                  <a:cubicBezTo>
                    <a:pt x="9020" y="-34"/>
                    <a:pt x="10207" y="-34"/>
                    <a:pt x="11512" y="376"/>
                  </a:cubicBezTo>
                  <a:cubicBezTo>
                    <a:pt x="12818" y="786"/>
                    <a:pt x="14242" y="1607"/>
                    <a:pt x="14479" y="2598"/>
                  </a:cubicBezTo>
                  <a:cubicBezTo>
                    <a:pt x="14716" y="3589"/>
                    <a:pt x="13767" y="4751"/>
                    <a:pt x="12462" y="5537"/>
                  </a:cubicBezTo>
                  <a:cubicBezTo>
                    <a:pt x="11156" y="6323"/>
                    <a:pt x="9495" y="6733"/>
                    <a:pt x="9732" y="6938"/>
                  </a:cubicBezTo>
                  <a:cubicBezTo>
                    <a:pt x="9969" y="7143"/>
                    <a:pt x="12105" y="7143"/>
                    <a:pt x="14242" y="7314"/>
                  </a:cubicBezTo>
                  <a:cubicBezTo>
                    <a:pt x="16378" y="7485"/>
                    <a:pt x="18514" y="7827"/>
                    <a:pt x="19820" y="8339"/>
                  </a:cubicBezTo>
                  <a:cubicBezTo>
                    <a:pt x="21125" y="8852"/>
                    <a:pt x="21600" y="9536"/>
                    <a:pt x="20769" y="10185"/>
                  </a:cubicBezTo>
                  <a:cubicBezTo>
                    <a:pt x="19938" y="10834"/>
                    <a:pt x="17802" y="11450"/>
                    <a:pt x="16141" y="11791"/>
                  </a:cubicBezTo>
                  <a:cubicBezTo>
                    <a:pt x="14479" y="12133"/>
                    <a:pt x="13292" y="12201"/>
                    <a:pt x="12105" y="12167"/>
                  </a:cubicBezTo>
                  <a:cubicBezTo>
                    <a:pt x="10919" y="12133"/>
                    <a:pt x="9732" y="11996"/>
                    <a:pt x="9257" y="11689"/>
                  </a:cubicBezTo>
                  <a:cubicBezTo>
                    <a:pt x="8782" y="11381"/>
                    <a:pt x="9020" y="10903"/>
                    <a:pt x="9257" y="1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901736" y="1864455"/>
              <a:ext cx="107667" cy="10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27" fill="norm" stroke="1" extrusionOk="0">
                  <a:moveTo>
                    <a:pt x="10610" y="1831"/>
                  </a:moveTo>
                  <a:cubicBezTo>
                    <a:pt x="8533" y="1831"/>
                    <a:pt x="6456" y="1831"/>
                    <a:pt x="4379" y="4476"/>
                  </a:cubicBezTo>
                  <a:cubicBezTo>
                    <a:pt x="2302" y="7121"/>
                    <a:pt x="225" y="12411"/>
                    <a:pt x="18" y="15937"/>
                  </a:cubicBezTo>
                  <a:cubicBezTo>
                    <a:pt x="-190" y="19464"/>
                    <a:pt x="1472" y="21227"/>
                    <a:pt x="5210" y="21227"/>
                  </a:cubicBezTo>
                  <a:cubicBezTo>
                    <a:pt x="8948" y="21227"/>
                    <a:pt x="14764" y="19464"/>
                    <a:pt x="17879" y="16598"/>
                  </a:cubicBezTo>
                  <a:cubicBezTo>
                    <a:pt x="20995" y="13733"/>
                    <a:pt x="21410" y="9766"/>
                    <a:pt x="20995" y="6680"/>
                  </a:cubicBezTo>
                  <a:cubicBezTo>
                    <a:pt x="20579" y="3594"/>
                    <a:pt x="19333" y="1390"/>
                    <a:pt x="17256" y="509"/>
                  </a:cubicBezTo>
                  <a:cubicBezTo>
                    <a:pt x="15179" y="-373"/>
                    <a:pt x="12272" y="68"/>
                    <a:pt x="9364" y="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178049" y="1837266"/>
              <a:ext cx="1333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0800"/>
                    <a:pt x="2743" y="0"/>
                    <a:pt x="6343" y="0"/>
                  </a:cubicBezTo>
                  <a:cubicBezTo>
                    <a:pt x="9943" y="0"/>
                    <a:pt x="157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245893" y="1771650"/>
              <a:ext cx="3375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20263" y="0"/>
                  </a:moveTo>
                  <a:cubicBezTo>
                    <a:pt x="12639" y="1322"/>
                    <a:pt x="5016" y="2645"/>
                    <a:pt x="1839" y="4922"/>
                  </a:cubicBezTo>
                  <a:cubicBezTo>
                    <a:pt x="-1337" y="7200"/>
                    <a:pt x="-66" y="10433"/>
                    <a:pt x="3110" y="13371"/>
                  </a:cubicBezTo>
                  <a:cubicBezTo>
                    <a:pt x="6287" y="16310"/>
                    <a:pt x="11369" y="18955"/>
                    <a:pt x="16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398183" y="1586296"/>
              <a:ext cx="162014" cy="59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67" fill="norm" stroke="1" extrusionOk="0">
                  <a:moveTo>
                    <a:pt x="1108" y="21567"/>
                  </a:moveTo>
                  <a:cubicBezTo>
                    <a:pt x="554" y="18250"/>
                    <a:pt x="0" y="14933"/>
                    <a:pt x="0" y="12001"/>
                  </a:cubicBezTo>
                  <a:cubicBezTo>
                    <a:pt x="0" y="9070"/>
                    <a:pt x="554" y="6524"/>
                    <a:pt x="1662" y="4673"/>
                  </a:cubicBezTo>
                  <a:cubicBezTo>
                    <a:pt x="2769" y="2821"/>
                    <a:pt x="4431" y="1664"/>
                    <a:pt x="5815" y="970"/>
                  </a:cubicBezTo>
                  <a:cubicBezTo>
                    <a:pt x="7200" y="276"/>
                    <a:pt x="8308" y="44"/>
                    <a:pt x="9692" y="6"/>
                  </a:cubicBezTo>
                  <a:cubicBezTo>
                    <a:pt x="11077" y="-33"/>
                    <a:pt x="12738" y="121"/>
                    <a:pt x="13846" y="1047"/>
                  </a:cubicBezTo>
                  <a:cubicBezTo>
                    <a:pt x="14954" y="1973"/>
                    <a:pt x="15508" y="3670"/>
                    <a:pt x="15369" y="4750"/>
                  </a:cubicBezTo>
                  <a:cubicBezTo>
                    <a:pt x="15231" y="5830"/>
                    <a:pt x="14400" y="6293"/>
                    <a:pt x="13154" y="6717"/>
                  </a:cubicBezTo>
                  <a:cubicBezTo>
                    <a:pt x="11908" y="7141"/>
                    <a:pt x="10246" y="7527"/>
                    <a:pt x="10108" y="7758"/>
                  </a:cubicBezTo>
                  <a:cubicBezTo>
                    <a:pt x="9969" y="7990"/>
                    <a:pt x="11354" y="8067"/>
                    <a:pt x="13431" y="8298"/>
                  </a:cubicBezTo>
                  <a:cubicBezTo>
                    <a:pt x="15508" y="8530"/>
                    <a:pt x="18277" y="8916"/>
                    <a:pt x="19800" y="9301"/>
                  </a:cubicBezTo>
                  <a:cubicBezTo>
                    <a:pt x="21323" y="9687"/>
                    <a:pt x="21600" y="10073"/>
                    <a:pt x="20631" y="10536"/>
                  </a:cubicBezTo>
                  <a:cubicBezTo>
                    <a:pt x="19662" y="10998"/>
                    <a:pt x="17446" y="11538"/>
                    <a:pt x="15646" y="11808"/>
                  </a:cubicBezTo>
                  <a:cubicBezTo>
                    <a:pt x="13846" y="12078"/>
                    <a:pt x="12462" y="12078"/>
                    <a:pt x="11631" y="12040"/>
                  </a:cubicBezTo>
                  <a:cubicBezTo>
                    <a:pt x="10800" y="12001"/>
                    <a:pt x="10523" y="11924"/>
                    <a:pt x="10246" y="11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660650" y="18415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743200" y="1619250"/>
              <a:ext cx="1714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960"/>
                    <a:pt x="8533" y="9920"/>
                    <a:pt x="12133" y="13520"/>
                  </a:cubicBezTo>
                  <a:cubicBezTo>
                    <a:pt x="15733" y="17120"/>
                    <a:pt x="18667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743200" y="1568450"/>
              <a:ext cx="1905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551"/>
                    <a:pt x="17760" y="3102"/>
                    <a:pt x="15360" y="5705"/>
                  </a:cubicBezTo>
                  <a:cubicBezTo>
                    <a:pt x="12960" y="8308"/>
                    <a:pt x="10080" y="11963"/>
                    <a:pt x="7440" y="14788"/>
                  </a:cubicBezTo>
                  <a:cubicBezTo>
                    <a:pt x="4800" y="17612"/>
                    <a:pt x="2400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194050" y="180340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4400"/>
                    <a:pt x="8951" y="7200"/>
                    <a:pt x="12551" y="3600"/>
                  </a:cubicBezTo>
                  <a:cubicBezTo>
                    <a:pt x="16151" y="0"/>
                    <a:pt x="18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310680" y="1701800"/>
              <a:ext cx="2942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00"/>
                    <a:pt x="2735" y="9200"/>
                    <a:pt x="575" y="12800"/>
                  </a:cubicBezTo>
                  <a:cubicBezTo>
                    <a:pt x="-1585" y="16400"/>
                    <a:pt x="2735" y="19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725712" y="1592693"/>
              <a:ext cx="173188" cy="26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55" fill="norm" stroke="1" extrusionOk="0">
                  <a:moveTo>
                    <a:pt x="19732" y="4143"/>
                  </a:moveTo>
                  <a:cubicBezTo>
                    <a:pt x="19211" y="2624"/>
                    <a:pt x="18691" y="1105"/>
                    <a:pt x="17780" y="430"/>
                  </a:cubicBezTo>
                  <a:cubicBezTo>
                    <a:pt x="16869" y="-245"/>
                    <a:pt x="15568" y="-76"/>
                    <a:pt x="13616" y="599"/>
                  </a:cubicBezTo>
                  <a:cubicBezTo>
                    <a:pt x="11664" y="1274"/>
                    <a:pt x="9062" y="2455"/>
                    <a:pt x="7110" y="4058"/>
                  </a:cubicBezTo>
                  <a:cubicBezTo>
                    <a:pt x="5158" y="5661"/>
                    <a:pt x="3857" y="7686"/>
                    <a:pt x="3727" y="8952"/>
                  </a:cubicBezTo>
                  <a:cubicBezTo>
                    <a:pt x="3597" y="10218"/>
                    <a:pt x="4638" y="10724"/>
                    <a:pt x="5809" y="10977"/>
                  </a:cubicBezTo>
                  <a:cubicBezTo>
                    <a:pt x="6980" y="11230"/>
                    <a:pt x="8281" y="11230"/>
                    <a:pt x="8281" y="11567"/>
                  </a:cubicBezTo>
                  <a:cubicBezTo>
                    <a:pt x="8281" y="11905"/>
                    <a:pt x="6980" y="12580"/>
                    <a:pt x="5679" y="13171"/>
                  </a:cubicBezTo>
                  <a:cubicBezTo>
                    <a:pt x="4377" y="13761"/>
                    <a:pt x="3076" y="14268"/>
                    <a:pt x="1905" y="14858"/>
                  </a:cubicBezTo>
                  <a:cubicBezTo>
                    <a:pt x="734" y="15449"/>
                    <a:pt x="-307" y="16124"/>
                    <a:pt x="83" y="16967"/>
                  </a:cubicBezTo>
                  <a:cubicBezTo>
                    <a:pt x="474" y="17811"/>
                    <a:pt x="2295" y="18824"/>
                    <a:pt x="5548" y="19330"/>
                  </a:cubicBezTo>
                  <a:cubicBezTo>
                    <a:pt x="8801" y="19836"/>
                    <a:pt x="13486" y="19836"/>
                    <a:pt x="16348" y="20089"/>
                  </a:cubicBezTo>
                  <a:cubicBezTo>
                    <a:pt x="19211" y="20343"/>
                    <a:pt x="20252" y="20849"/>
                    <a:pt x="2129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632200" y="194945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840"/>
                    <a:pt x="10232" y="10080"/>
                    <a:pt x="13832" y="6480"/>
                  </a:cubicBezTo>
                  <a:cubicBezTo>
                    <a:pt x="17432" y="2880"/>
                    <a:pt x="195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727450" y="203200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741371" y="2116909"/>
              <a:ext cx="151179" cy="28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6" fill="norm" stroke="1" extrusionOk="0">
                  <a:moveTo>
                    <a:pt x="6127" y="8462"/>
                  </a:moveTo>
                  <a:cubicBezTo>
                    <a:pt x="4927" y="11982"/>
                    <a:pt x="3727" y="15502"/>
                    <a:pt x="2677" y="17822"/>
                  </a:cubicBezTo>
                  <a:cubicBezTo>
                    <a:pt x="1627" y="20142"/>
                    <a:pt x="727" y="21262"/>
                    <a:pt x="277" y="21342"/>
                  </a:cubicBezTo>
                  <a:cubicBezTo>
                    <a:pt x="-173" y="21422"/>
                    <a:pt x="-173" y="20462"/>
                    <a:pt x="1027" y="17502"/>
                  </a:cubicBezTo>
                  <a:cubicBezTo>
                    <a:pt x="2227" y="14542"/>
                    <a:pt x="4627" y="9582"/>
                    <a:pt x="7027" y="6302"/>
                  </a:cubicBezTo>
                  <a:cubicBezTo>
                    <a:pt x="9427" y="3022"/>
                    <a:pt x="11827" y="1422"/>
                    <a:pt x="14077" y="622"/>
                  </a:cubicBezTo>
                  <a:cubicBezTo>
                    <a:pt x="16327" y="-178"/>
                    <a:pt x="18427" y="-178"/>
                    <a:pt x="19627" y="462"/>
                  </a:cubicBezTo>
                  <a:cubicBezTo>
                    <a:pt x="20827" y="1102"/>
                    <a:pt x="21127" y="2382"/>
                    <a:pt x="19327" y="3822"/>
                  </a:cubicBezTo>
                  <a:cubicBezTo>
                    <a:pt x="17527" y="5262"/>
                    <a:pt x="13627" y="6862"/>
                    <a:pt x="10477" y="7982"/>
                  </a:cubicBezTo>
                  <a:cubicBezTo>
                    <a:pt x="7327" y="9102"/>
                    <a:pt x="4927" y="9742"/>
                    <a:pt x="4327" y="10382"/>
                  </a:cubicBezTo>
                  <a:cubicBezTo>
                    <a:pt x="3727" y="11022"/>
                    <a:pt x="4927" y="11662"/>
                    <a:pt x="7027" y="12462"/>
                  </a:cubicBezTo>
                  <a:cubicBezTo>
                    <a:pt x="9127" y="13262"/>
                    <a:pt x="12127" y="14222"/>
                    <a:pt x="14677" y="14782"/>
                  </a:cubicBezTo>
                  <a:cubicBezTo>
                    <a:pt x="17227" y="15342"/>
                    <a:pt x="19327" y="15502"/>
                    <a:pt x="21427" y="15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943350" y="2139950"/>
              <a:ext cx="152400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891"/>
                  </a:moveTo>
                  <a:cubicBezTo>
                    <a:pt x="900" y="9600"/>
                    <a:pt x="1800" y="13309"/>
                    <a:pt x="2250" y="15709"/>
                  </a:cubicBezTo>
                  <a:cubicBezTo>
                    <a:pt x="2700" y="18109"/>
                    <a:pt x="2700" y="19200"/>
                    <a:pt x="3300" y="20073"/>
                  </a:cubicBezTo>
                  <a:cubicBezTo>
                    <a:pt x="3900" y="20945"/>
                    <a:pt x="5100" y="21600"/>
                    <a:pt x="6300" y="21382"/>
                  </a:cubicBezTo>
                  <a:cubicBezTo>
                    <a:pt x="7500" y="21164"/>
                    <a:pt x="8700" y="20073"/>
                    <a:pt x="11250" y="16364"/>
                  </a:cubicBezTo>
                  <a:cubicBezTo>
                    <a:pt x="13800" y="12655"/>
                    <a:pt x="17700" y="6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54050" y="3022599"/>
              <a:ext cx="184150" cy="27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0"/>
                  </a:moveTo>
                  <a:cubicBezTo>
                    <a:pt x="4221" y="3248"/>
                    <a:pt x="8441" y="6496"/>
                    <a:pt x="11421" y="9257"/>
                  </a:cubicBezTo>
                  <a:cubicBezTo>
                    <a:pt x="14400" y="12018"/>
                    <a:pt x="16138" y="14292"/>
                    <a:pt x="17628" y="16403"/>
                  </a:cubicBezTo>
                  <a:cubicBezTo>
                    <a:pt x="19117" y="18514"/>
                    <a:pt x="20359" y="20463"/>
                    <a:pt x="20979" y="21032"/>
                  </a:cubicBezTo>
                  <a:cubicBezTo>
                    <a:pt x="21600" y="21600"/>
                    <a:pt x="21600" y="20788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22049" y="3026833"/>
              <a:ext cx="83108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0320" y="919"/>
                  </a:moveTo>
                  <a:cubicBezTo>
                    <a:pt x="20860" y="460"/>
                    <a:pt x="21400" y="0"/>
                    <a:pt x="21130" y="0"/>
                  </a:cubicBezTo>
                  <a:cubicBezTo>
                    <a:pt x="20860" y="0"/>
                    <a:pt x="19780" y="460"/>
                    <a:pt x="17890" y="2068"/>
                  </a:cubicBezTo>
                  <a:cubicBezTo>
                    <a:pt x="16000" y="3677"/>
                    <a:pt x="13300" y="6434"/>
                    <a:pt x="10600" y="8962"/>
                  </a:cubicBezTo>
                  <a:cubicBezTo>
                    <a:pt x="7900" y="11489"/>
                    <a:pt x="5200" y="13787"/>
                    <a:pt x="3310" y="15580"/>
                  </a:cubicBezTo>
                  <a:cubicBezTo>
                    <a:pt x="1420" y="17372"/>
                    <a:pt x="340" y="18659"/>
                    <a:pt x="70" y="19532"/>
                  </a:cubicBezTo>
                  <a:cubicBezTo>
                    <a:pt x="-200" y="20405"/>
                    <a:pt x="340" y="20865"/>
                    <a:pt x="1150" y="21140"/>
                  </a:cubicBezTo>
                  <a:cubicBezTo>
                    <a:pt x="1960" y="21416"/>
                    <a:pt x="3040" y="21508"/>
                    <a:pt x="4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65199" y="3479799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60966" y="3312255"/>
              <a:ext cx="46978" cy="5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0390" fill="norm" stroke="1" extrusionOk="0">
                  <a:moveTo>
                    <a:pt x="15965" y="860"/>
                  </a:moveTo>
                  <a:cubicBezTo>
                    <a:pt x="11270" y="115"/>
                    <a:pt x="6574" y="-630"/>
                    <a:pt x="3757" y="860"/>
                  </a:cubicBezTo>
                  <a:cubicBezTo>
                    <a:pt x="939" y="2349"/>
                    <a:pt x="0" y="6073"/>
                    <a:pt x="0" y="9798"/>
                  </a:cubicBezTo>
                  <a:cubicBezTo>
                    <a:pt x="0" y="13522"/>
                    <a:pt x="939" y="17246"/>
                    <a:pt x="3757" y="19108"/>
                  </a:cubicBezTo>
                  <a:cubicBezTo>
                    <a:pt x="6574" y="20970"/>
                    <a:pt x="11270" y="20970"/>
                    <a:pt x="15026" y="17991"/>
                  </a:cubicBezTo>
                  <a:cubicBezTo>
                    <a:pt x="18783" y="15011"/>
                    <a:pt x="21600" y="9053"/>
                    <a:pt x="20661" y="5701"/>
                  </a:cubicBezTo>
                  <a:cubicBezTo>
                    <a:pt x="19722" y="2349"/>
                    <a:pt x="15026" y="1604"/>
                    <a:pt x="12678" y="1232"/>
                  </a:cubicBezTo>
                  <a:cubicBezTo>
                    <a:pt x="10330" y="860"/>
                    <a:pt x="10330" y="860"/>
                    <a:pt x="1033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190750" y="3422649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158999" y="35179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6200"/>
                    <a:pt x="7958" y="10800"/>
                    <a:pt x="11558" y="7200"/>
                  </a:cubicBezTo>
                  <a:cubicBezTo>
                    <a:pt x="15158" y="3600"/>
                    <a:pt x="1837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838450" y="3271193"/>
              <a:ext cx="177006" cy="64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84" fill="norm" stroke="1" extrusionOk="0">
                  <a:moveTo>
                    <a:pt x="0" y="10278"/>
                  </a:moveTo>
                  <a:cubicBezTo>
                    <a:pt x="0" y="12592"/>
                    <a:pt x="0" y="14907"/>
                    <a:pt x="129" y="17151"/>
                  </a:cubicBezTo>
                  <a:cubicBezTo>
                    <a:pt x="257" y="19395"/>
                    <a:pt x="514" y="21569"/>
                    <a:pt x="514" y="21253"/>
                  </a:cubicBezTo>
                  <a:cubicBezTo>
                    <a:pt x="514" y="20938"/>
                    <a:pt x="257" y="18133"/>
                    <a:pt x="129" y="15327"/>
                  </a:cubicBezTo>
                  <a:cubicBezTo>
                    <a:pt x="0" y="12522"/>
                    <a:pt x="0" y="9717"/>
                    <a:pt x="257" y="7438"/>
                  </a:cubicBezTo>
                  <a:cubicBezTo>
                    <a:pt x="514" y="5159"/>
                    <a:pt x="1029" y="3405"/>
                    <a:pt x="1671" y="2318"/>
                  </a:cubicBezTo>
                  <a:cubicBezTo>
                    <a:pt x="2314" y="1231"/>
                    <a:pt x="3086" y="811"/>
                    <a:pt x="3986" y="495"/>
                  </a:cubicBezTo>
                  <a:cubicBezTo>
                    <a:pt x="4886" y="179"/>
                    <a:pt x="5914" y="-31"/>
                    <a:pt x="6943" y="4"/>
                  </a:cubicBezTo>
                  <a:cubicBezTo>
                    <a:pt x="7971" y="39"/>
                    <a:pt x="9000" y="320"/>
                    <a:pt x="10157" y="1231"/>
                  </a:cubicBezTo>
                  <a:cubicBezTo>
                    <a:pt x="11314" y="2143"/>
                    <a:pt x="12600" y="3686"/>
                    <a:pt x="13114" y="4808"/>
                  </a:cubicBezTo>
                  <a:cubicBezTo>
                    <a:pt x="13629" y="5930"/>
                    <a:pt x="13371" y="6631"/>
                    <a:pt x="14014" y="7017"/>
                  </a:cubicBezTo>
                  <a:cubicBezTo>
                    <a:pt x="14657" y="7403"/>
                    <a:pt x="16200" y="7473"/>
                    <a:pt x="17357" y="7648"/>
                  </a:cubicBezTo>
                  <a:cubicBezTo>
                    <a:pt x="18514" y="7824"/>
                    <a:pt x="19286" y="8104"/>
                    <a:pt x="19929" y="8455"/>
                  </a:cubicBezTo>
                  <a:cubicBezTo>
                    <a:pt x="20571" y="8805"/>
                    <a:pt x="21086" y="9226"/>
                    <a:pt x="21343" y="9612"/>
                  </a:cubicBezTo>
                  <a:cubicBezTo>
                    <a:pt x="21600" y="9998"/>
                    <a:pt x="21600" y="10348"/>
                    <a:pt x="20957" y="10699"/>
                  </a:cubicBezTo>
                  <a:cubicBezTo>
                    <a:pt x="20314" y="11050"/>
                    <a:pt x="19029" y="11400"/>
                    <a:pt x="17614" y="11611"/>
                  </a:cubicBezTo>
                  <a:cubicBezTo>
                    <a:pt x="16200" y="11821"/>
                    <a:pt x="14657" y="11891"/>
                    <a:pt x="13500" y="11751"/>
                  </a:cubicBezTo>
                  <a:cubicBezTo>
                    <a:pt x="12343" y="11611"/>
                    <a:pt x="11571" y="11260"/>
                    <a:pt x="11700" y="10874"/>
                  </a:cubicBezTo>
                  <a:cubicBezTo>
                    <a:pt x="11829" y="10488"/>
                    <a:pt x="12857" y="10068"/>
                    <a:pt x="13886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096906" y="3498849"/>
              <a:ext cx="69628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13" fill="norm" stroke="1" extrusionOk="0">
                  <a:moveTo>
                    <a:pt x="13910" y="8558"/>
                  </a:moveTo>
                  <a:cubicBezTo>
                    <a:pt x="13274" y="6521"/>
                    <a:pt x="12639" y="4483"/>
                    <a:pt x="10733" y="3872"/>
                  </a:cubicBezTo>
                  <a:cubicBezTo>
                    <a:pt x="8827" y="3260"/>
                    <a:pt x="5651" y="4075"/>
                    <a:pt x="3745" y="5502"/>
                  </a:cubicBezTo>
                  <a:cubicBezTo>
                    <a:pt x="1839" y="6928"/>
                    <a:pt x="1204" y="8966"/>
                    <a:pt x="569" y="11208"/>
                  </a:cubicBezTo>
                  <a:cubicBezTo>
                    <a:pt x="-67" y="13449"/>
                    <a:pt x="-702" y="15894"/>
                    <a:pt x="1839" y="17932"/>
                  </a:cubicBezTo>
                  <a:cubicBezTo>
                    <a:pt x="4380" y="19970"/>
                    <a:pt x="10098" y="21600"/>
                    <a:pt x="14227" y="21396"/>
                  </a:cubicBezTo>
                  <a:cubicBezTo>
                    <a:pt x="18357" y="21192"/>
                    <a:pt x="20898" y="19155"/>
                    <a:pt x="20898" y="15691"/>
                  </a:cubicBezTo>
                  <a:cubicBezTo>
                    <a:pt x="20898" y="12226"/>
                    <a:pt x="18357" y="7336"/>
                    <a:pt x="15498" y="4483"/>
                  </a:cubicBezTo>
                  <a:cubicBezTo>
                    <a:pt x="12639" y="1630"/>
                    <a:pt x="9463" y="815"/>
                    <a:pt x="6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263900" y="34797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329516" y="3403599"/>
              <a:ext cx="2328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412"/>
                    <a:pt x="9818" y="2824"/>
                    <a:pt x="5891" y="5788"/>
                  </a:cubicBezTo>
                  <a:cubicBezTo>
                    <a:pt x="1964" y="8753"/>
                    <a:pt x="0" y="13271"/>
                    <a:pt x="0" y="16165"/>
                  </a:cubicBezTo>
                  <a:cubicBezTo>
                    <a:pt x="0" y="19059"/>
                    <a:pt x="1964" y="20329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632200" y="3245792"/>
              <a:ext cx="176641" cy="6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69" fill="norm" stroke="1" extrusionOk="0">
                  <a:moveTo>
                    <a:pt x="0" y="21569"/>
                  </a:moveTo>
                  <a:cubicBezTo>
                    <a:pt x="0" y="20157"/>
                    <a:pt x="0" y="18745"/>
                    <a:pt x="129" y="16628"/>
                  </a:cubicBezTo>
                  <a:cubicBezTo>
                    <a:pt x="257" y="14510"/>
                    <a:pt x="514" y="11687"/>
                    <a:pt x="1157" y="9040"/>
                  </a:cubicBezTo>
                  <a:cubicBezTo>
                    <a:pt x="1800" y="6393"/>
                    <a:pt x="2829" y="3922"/>
                    <a:pt x="3471" y="2510"/>
                  </a:cubicBezTo>
                  <a:cubicBezTo>
                    <a:pt x="4114" y="1098"/>
                    <a:pt x="4371" y="745"/>
                    <a:pt x="5143" y="463"/>
                  </a:cubicBezTo>
                  <a:cubicBezTo>
                    <a:pt x="5914" y="181"/>
                    <a:pt x="7200" y="-31"/>
                    <a:pt x="8229" y="4"/>
                  </a:cubicBezTo>
                  <a:cubicBezTo>
                    <a:pt x="9257" y="40"/>
                    <a:pt x="10029" y="322"/>
                    <a:pt x="10543" y="1204"/>
                  </a:cubicBezTo>
                  <a:cubicBezTo>
                    <a:pt x="11057" y="2087"/>
                    <a:pt x="11314" y="3569"/>
                    <a:pt x="11700" y="4663"/>
                  </a:cubicBezTo>
                  <a:cubicBezTo>
                    <a:pt x="12086" y="5757"/>
                    <a:pt x="12600" y="6463"/>
                    <a:pt x="13886" y="7098"/>
                  </a:cubicBezTo>
                  <a:cubicBezTo>
                    <a:pt x="15171" y="7734"/>
                    <a:pt x="17229" y="8298"/>
                    <a:pt x="18643" y="8757"/>
                  </a:cubicBezTo>
                  <a:cubicBezTo>
                    <a:pt x="20057" y="9216"/>
                    <a:pt x="20829" y="9569"/>
                    <a:pt x="21214" y="9922"/>
                  </a:cubicBezTo>
                  <a:cubicBezTo>
                    <a:pt x="21600" y="10275"/>
                    <a:pt x="21600" y="10628"/>
                    <a:pt x="20700" y="10910"/>
                  </a:cubicBezTo>
                  <a:cubicBezTo>
                    <a:pt x="19800" y="11193"/>
                    <a:pt x="18000" y="11404"/>
                    <a:pt x="15686" y="11334"/>
                  </a:cubicBezTo>
                  <a:cubicBezTo>
                    <a:pt x="13371" y="11263"/>
                    <a:pt x="10543" y="10910"/>
                    <a:pt x="7714" y="1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898900" y="35496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089400" y="3276600"/>
              <a:ext cx="2159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366"/>
                    <a:pt x="4235" y="2731"/>
                    <a:pt x="6988" y="5586"/>
                  </a:cubicBezTo>
                  <a:cubicBezTo>
                    <a:pt x="9741" y="8441"/>
                    <a:pt x="13129" y="12786"/>
                    <a:pt x="15671" y="15703"/>
                  </a:cubicBezTo>
                  <a:cubicBezTo>
                    <a:pt x="18212" y="18621"/>
                    <a:pt x="19906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134746" y="3289299"/>
              <a:ext cx="176905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5" fill="norm" stroke="1" extrusionOk="0">
                  <a:moveTo>
                    <a:pt x="21238" y="0"/>
                  </a:moveTo>
                  <a:cubicBezTo>
                    <a:pt x="19967" y="0"/>
                    <a:pt x="18697" y="0"/>
                    <a:pt x="17807" y="290"/>
                  </a:cubicBezTo>
                  <a:cubicBezTo>
                    <a:pt x="16918" y="581"/>
                    <a:pt x="16410" y="1161"/>
                    <a:pt x="14631" y="3368"/>
                  </a:cubicBezTo>
                  <a:cubicBezTo>
                    <a:pt x="12852" y="5574"/>
                    <a:pt x="9803" y="9406"/>
                    <a:pt x="7262" y="12426"/>
                  </a:cubicBezTo>
                  <a:cubicBezTo>
                    <a:pt x="4720" y="15445"/>
                    <a:pt x="2687" y="17652"/>
                    <a:pt x="1417" y="19161"/>
                  </a:cubicBezTo>
                  <a:cubicBezTo>
                    <a:pt x="146" y="20671"/>
                    <a:pt x="-362" y="21484"/>
                    <a:pt x="273" y="21542"/>
                  </a:cubicBezTo>
                  <a:cubicBezTo>
                    <a:pt x="909" y="21600"/>
                    <a:pt x="2687" y="20903"/>
                    <a:pt x="446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375149" y="35750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357042" y="3435350"/>
              <a:ext cx="89042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30" fill="norm" stroke="1" extrusionOk="0">
                  <a:moveTo>
                    <a:pt x="13037" y="6480"/>
                  </a:moveTo>
                  <a:cubicBezTo>
                    <a:pt x="10582" y="5760"/>
                    <a:pt x="8127" y="5040"/>
                    <a:pt x="5918" y="6480"/>
                  </a:cubicBezTo>
                  <a:cubicBezTo>
                    <a:pt x="3709" y="7920"/>
                    <a:pt x="1746" y="11520"/>
                    <a:pt x="1991" y="14400"/>
                  </a:cubicBezTo>
                  <a:cubicBezTo>
                    <a:pt x="2237" y="17280"/>
                    <a:pt x="4691" y="19440"/>
                    <a:pt x="7146" y="20520"/>
                  </a:cubicBezTo>
                  <a:cubicBezTo>
                    <a:pt x="9600" y="21600"/>
                    <a:pt x="12055" y="21600"/>
                    <a:pt x="14264" y="20520"/>
                  </a:cubicBezTo>
                  <a:cubicBezTo>
                    <a:pt x="16473" y="19440"/>
                    <a:pt x="18437" y="17280"/>
                    <a:pt x="19664" y="14400"/>
                  </a:cubicBezTo>
                  <a:cubicBezTo>
                    <a:pt x="20891" y="11520"/>
                    <a:pt x="21382" y="7920"/>
                    <a:pt x="18682" y="5040"/>
                  </a:cubicBezTo>
                  <a:cubicBezTo>
                    <a:pt x="15982" y="2160"/>
                    <a:pt x="10091" y="0"/>
                    <a:pt x="6164" y="0"/>
                  </a:cubicBezTo>
                  <a:cubicBezTo>
                    <a:pt x="2237" y="0"/>
                    <a:pt x="273" y="2160"/>
                    <a:pt x="27" y="5400"/>
                  </a:cubicBezTo>
                  <a:cubicBezTo>
                    <a:pt x="-218" y="8640"/>
                    <a:pt x="1255" y="12960"/>
                    <a:pt x="272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660900" y="3517899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795044" y="3384549"/>
              <a:ext cx="3095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246"/>
                    <a:pt x="2340" y="8492"/>
                    <a:pt x="900" y="11538"/>
                  </a:cubicBezTo>
                  <a:cubicBezTo>
                    <a:pt x="-540" y="14585"/>
                    <a:pt x="-540" y="16431"/>
                    <a:pt x="3060" y="17908"/>
                  </a:cubicBezTo>
                  <a:cubicBezTo>
                    <a:pt x="6660" y="19385"/>
                    <a:pt x="13860" y="20492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088165" y="3324505"/>
              <a:ext cx="216393" cy="27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3" fill="norm" stroke="1" extrusionOk="0">
                  <a:moveTo>
                    <a:pt x="19137" y="5252"/>
                  </a:moveTo>
                  <a:cubicBezTo>
                    <a:pt x="19760" y="4582"/>
                    <a:pt x="20384" y="3913"/>
                    <a:pt x="20799" y="3075"/>
                  </a:cubicBezTo>
                  <a:cubicBezTo>
                    <a:pt x="21214" y="2238"/>
                    <a:pt x="21422" y="1234"/>
                    <a:pt x="21007" y="647"/>
                  </a:cubicBezTo>
                  <a:cubicBezTo>
                    <a:pt x="20591" y="61"/>
                    <a:pt x="19553" y="-106"/>
                    <a:pt x="17787" y="61"/>
                  </a:cubicBezTo>
                  <a:cubicBezTo>
                    <a:pt x="16022" y="229"/>
                    <a:pt x="13530" y="731"/>
                    <a:pt x="11349" y="2071"/>
                  </a:cubicBezTo>
                  <a:cubicBezTo>
                    <a:pt x="9168" y="3410"/>
                    <a:pt x="7299" y="5587"/>
                    <a:pt x="6676" y="7513"/>
                  </a:cubicBezTo>
                  <a:cubicBezTo>
                    <a:pt x="6053" y="9438"/>
                    <a:pt x="6676" y="11113"/>
                    <a:pt x="7610" y="12117"/>
                  </a:cubicBezTo>
                  <a:cubicBezTo>
                    <a:pt x="8545" y="13122"/>
                    <a:pt x="9791" y="13457"/>
                    <a:pt x="11141" y="13624"/>
                  </a:cubicBezTo>
                  <a:cubicBezTo>
                    <a:pt x="12491" y="13792"/>
                    <a:pt x="13945" y="13792"/>
                    <a:pt x="14257" y="13541"/>
                  </a:cubicBezTo>
                  <a:cubicBezTo>
                    <a:pt x="14568" y="13289"/>
                    <a:pt x="13737" y="12787"/>
                    <a:pt x="12180" y="12703"/>
                  </a:cubicBezTo>
                  <a:cubicBezTo>
                    <a:pt x="10622" y="12620"/>
                    <a:pt x="8337" y="12954"/>
                    <a:pt x="6157" y="13875"/>
                  </a:cubicBezTo>
                  <a:cubicBezTo>
                    <a:pt x="3976" y="14796"/>
                    <a:pt x="1899" y="16303"/>
                    <a:pt x="860" y="17559"/>
                  </a:cubicBezTo>
                  <a:cubicBezTo>
                    <a:pt x="-178" y="18815"/>
                    <a:pt x="-178" y="19820"/>
                    <a:pt x="341" y="20489"/>
                  </a:cubicBezTo>
                  <a:cubicBezTo>
                    <a:pt x="860" y="21159"/>
                    <a:pt x="1899" y="21494"/>
                    <a:pt x="5014" y="21410"/>
                  </a:cubicBezTo>
                  <a:cubicBezTo>
                    <a:pt x="8130" y="21327"/>
                    <a:pt x="13322" y="20824"/>
                    <a:pt x="18514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359400" y="36004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334000" y="3489982"/>
              <a:ext cx="68144" cy="2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19016" fill="norm" stroke="1" extrusionOk="0">
                  <a:moveTo>
                    <a:pt x="15709" y="1712"/>
                  </a:moveTo>
                  <a:cubicBezTo>
                    <a:pt x="13091" y="6032"/>
                    <a:pt x="10473" y="10352"/>
                    <a:pt x="10800" y="13952"/>
                  </a:cubicBezTo>
                  <a:cubicBezTo>
                    <a:pt x="11127" y="17552"/>
                    <a:pt x="14400" y="20432"/>
                    <a:pt x="17018" y="18272"/>
                  </a:cubicBezTo>
                  <a:cubicBezTo>
                    <a:pt x="19636" y="16112"/>
                    <a:pt x="21600" y="8912"/>
                    <a:pt x="20945" y="4592"/>
                  </a:cubicBezTo>
                  <a:cubicBezTo>
                    <a:pt x="20291" y="272"/>
                    <a:pt x="17018" y="-1168"/>
                    <a:pt x="13091" y="992"/>
                  </a:cubicBezTo>
                  <a:cubicBezTo>
                    <a:pt x="9164" y="3152"/>
                    <a:pt x="4582" y="8912"/>
                    <a:pt x="0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127500" y="3867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070350" y="386715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8514"/>
                    <a:pt x="2945" y="15429"/>
                    <a:pt x="5727" y="12343"/>
                  </a:cubicBezTo>
                  <a:cubicBezTo>
                    <a:pt x="8509" y="9257"/>
                    <a:pt x="12600" y="6171"/>
                    <a:pt x="15464" y="4114"/>
                  </a:cubicBezTo>
                  <a:cubicBezTo>
                    <a:pt x="18327" y="2057"/>
                    <a:pt x="199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146550" y="385445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123036" y="4006827"/>
              <a:ext cx="91717" cy="34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43" fill="norm" stroke="1" extrusionOk="0">
                  <a:moveTo>
                    <a:pt x="15412" y="7374"/>
                  </a:moveTo>
                  <a:cubicBezTo>
                    <a:pt x="17332" y="5951"/>
                    <a:pt x="19252" y="4529"/>
                    <a:pt x="20212" y="3235"/>
                  </a:cubicBezTo>
                  <a:cubicBezTo>
                    <a:pt x="21172" y="1942"/>
                    <a:pt x="21172" y="778"/>
                    <a:pt x="18532" y="260"/>
                  </a:cubicBezTo>
                  <a:cubicBezTo>
                    <a:pt x="15892" y="-257"/>
                    <a:pt x="10612" y="-128"/>
                    <a:pt x="6532" y="1812"/>
                  </a:cubicBezTo>
                  <a:cubicBezTo>
                    <a:pt x="2452" y="3753"/>
                    <a:pt x="-428" y="7503"/>
                    <a:pt x="52" y="10866"/>
                  </a:cubicBezTo>
                  <a:cubicBezTo>
                    <a:pt x="532" y="14229"/>
                    <a:pt x="4372" y="17204"/>
                    <a:pt x="7012" y="18886"/>
                  </a:cubicBezTo>
                  <a:cubicBezTo>
                    <a:pt x="9652" y="20567"/>
                    <a:pt x="11092" y="20955"/>
                    <a:pt x="1253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083050" y="4152900"/>
              <a:ext cx="165100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409"/>
                  </a:moveTo>
                  <a:cubicBezTo>
                    <a:pt x="277" y="15797"/>
                    <a:pt x="554" y="14185"/>
                    <a:pt x="2908" y="12412"/>
                  </a:cubicBezTo>
                  <a:cubicBezTo>
                    <a:pt x="5262" y="10639"/>
                    <a:pt x="9692" y="8704"/>
                    <a:pt x="13015" y="7737"/>
                  </a:cubicBezTo>
                  <a:cubicBezTo>
                    <a:pt x="16338" y="6770"/>
                    <a:pt x="18554" y="6770"/>
                    <a:pt x="19662" y="7576"/>
                  </a:cubicBezTo>
                  <a:cubicBezTo>
                    <a:pt x="20769" y="8382"/>
                    <a:pt x="20769" y="9994"/>
                    <a:pt x="20631" y="11767"/>
                  </a:cubicBezTo>
                  <a:cubicBezTo>
                    <a:pt x="20492" y="13540"/>
                    <a:pt x="20215" y="15475"/>
                    <a:pt x="19938" y="17409"/>
                  </a:cubicBezTo>
                  <a:cubicBezTo>
                    <a:pt x="19662" y="19343"/>
                    <a:pt x="19385" y="21278"/>
                    <a:pt x="19662" y="21439"/>
                  </a:cubicBezTo>
                  <a:cubicBezTo>
                    <a:pt x="19938" y="21600"/>
                    <a:pt x="20769" y="19988"/>
                    <a:pt x="21185" y="16119"/>
                  </a:cubicBezTo>
                  <a:cubicBezTo>
                    <a:pt x="21600" y="12251"/>
                    <a:pt x="21600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305300" y="4152900"/>
              <a:ext cx="1016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343399" y="4184082"/>
              <a:ext cx="88901" cy="10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21600" y="5000"/>
                  </a:moveTo>
                  <a:cubicBezTo>
                    <a:pt x="20057" y="3369"/>
                    <a:pt x="18514" y="1739"/>
                    <a:pt x="16200" y="720"/>
                  </a:cubicBezTo>
                  <a:cubicBezTo>
                    <a:pt x="13886" y="-298"/>
                    <a:pt x="10800" y="-706"/>
                    <a:pt x="7971" y="2758"/>
                  </a:cubicBezTo>
                  <a:cubicBezTo>
                    <a:pt x="5143" y="6222"/>
                    <a:pt x="2571" y="13558"/>
                    <a:pt x="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901729" y="3021803"/>
              <a:ext cx="806062" cy="93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0" fill="norm" stroke="1" extrusionOk="0">
                  <a:moveTo>
                    <a:pt x="14450" y="2348"/>
                  </a:moveTo>
                  <a:cubicBezTo>
                    <a:pt x="14282" y="1765"/>
                    <a:pt x="14114" y="1183"/>
                    <a:pt x="13919" y="795"/>
                  </a:cubicBezTo>
                  <a:cubicBezTo>
                    <a:pt x="13723" y="406"/>
                    <a:pt x="13499" y="212"/>
                    <a:pt x="13079" y="91"/>
                  </a:cubicBezTo>
                  <a:cubicBezTo>
                    <a:pt x="12660" y="-30"/>
                    <a:pt x="12044" y="-79"/>
                    <a:pt x="10981" y="261"/>
                  </a:cubicBezTo>
                  <a:cubicBezTo>
                    <a:pt x="9918" y="601"/>
                    <a:pt x="8407" y="1329"/>
                    <a:pt x="7008" y="2178"/>
                  </a:cubicBezTo>
                  <a:cubicBezTo>
                    <a:pt x="5609" y="3028"/>
                    <a:pt x="4322" y="3998"/>
                    <a:pt x="3203" y="5333"/>
                  </a:cubicBezTo>
                  <a:cubicBezTo>
                    <a:pt x="2083" y="6668"/>
                    <a:pt x="1132" y="8367"/>
                    <a:pt x="572" y="10139"/>
                  </a:cubicBezTo>
                  <a:cubicBezTo>
                    <a:pt x="13" y="11910"/>
                    <a:pt x="-155" y="13755"/>
                    <a:pt x="153" y="15429"/>
                  </a:cubicBezTo>
                  <a:cubicBezTo>
                    <a:pt x="461" y="17104"/>
                    <a:pt x="1244" y="18609"/>
                    <a:pt x="2335" y="19628"/>
                  </a:cubicBezTo>
                  <a:cubicBezTo>
                    <a:pt x="3426" y="20647"/>
                    <a:pt x="4825" y="21181"/>
                    <a:pt x="6644" y="21351"/>
                  </a:cubicBezTo>
                  <a:cubicBezTo>
                    <a:pt x="8463" y="21521"/>
                    <a:pt x="10701" y="21327"/>
                    <a:pt x="12743" y="20720"/>
                  </a:cubicBezTo>
                  <a:cubicBezTo>
                    <a:pt x="14786" y="20113"/>
                    <a:pt x="16633" y="19094"/>
                    <a:pt x="18032" y="17832"/>
                  </a:cubicBezTo>
                  <a:cubicBezTo>
                    <a:pt x="19430" y="16570"/>
                    <a:pt x="20382" y="15065"/>
                    <a:pt x="20885" y="13391"/>
                  </a:cubicBezTo>
                  <a:cubicBezTo>
                    <a:pt x="21389" y="11716"/>
                    <a:pt x="21445" y="9872"/>
                    <a:pt x="21053" y="8245"/>
                  </a:cubicBezTo>
                  <a:cubicBezTo>
                    <a:pt x="20662" y="6619"/>
                    <a:pt x="19822" y="5212"/>
                    <a:pt x="18815" y="4411"/>
                  </a:cubicBezTo>
                  <a:cubicBezTo>
                    <a:pt x="17808" y="3610"/>
                    <a:pt x="16633" y="3416"/>
                    <a:pt x="15905" y="3780"/>
                  </a:cubicBezTo>
                  <a:cubicBezTo>
                    <a:pt x="15178" y="4144"/>
                    <a:pt x="14898" y="5066"/>
                    <a:pt x="14618" y="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635852" y="3855091"/>
              <a:ext cx="206148" cy="43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6" fill="norm" stroke="1" extrusionOk="0">
                  <a:moveTo>
                    <a:pt x="4935" y="7870"/>
                  </a:moveTo>
                  <a:cubicBezTo>
                    <a:pt x="4274" y="9029"/>
                    <a:pt x="3613" y="10188"/>
                    <a:pt x="3172" y="12296"/>
                  </a:cubicBezTo>
                  <a:cubicBezTo>
                    <a:pt x="2731" y="14403"/>
                    <a:pt x="2511" y="17459"/>
                    <a:pt x="2070" y="19250"/>
                  </a:cubicBezTo>
                  <a:cubicBezTo>
                    <a:pt x="1629" y="21041"/>
                    <a:pt x="968" y="21568"/>
                    <a:pt x="527" y="21463"/>
                  </a:cubicBezTo>
                  <a:cubicBezTo>
                    <a:pt x="86" y="21357"/>
                    <a:pt x="-134" y="20620"/>
                    <a:pt x="86" y="18144"/>
                  </a:cubicBezTo>
                  <a:cubicBezTo>
                    <a:pt x="307" y="15668"/>
                    <a:pt x="968" y="11453"/>
                    <a:pt x="2290" y="8292"/>
                  </a:cubicBezTo>
                  <a:cubicBezTo>
                    <a:pt x="3613" y="5131"/>
                    <a:pt x="5597" y="3024"/>
                    <a:pt x="7029" y="1812"/>
                  </a:cubicBezTo>
                  <a:cubicBezTo>
                    <a:pt x="8462" y="600"/>
                    <a:pt x="9344" y="284"/>
                    <a:pt x="10335" y="126"/>
                  </a:cubicBezTo>
                  <a:cubicBezTo>
                    <a:pt x="11327" y="-32"/>
                    <a:pt x="12429" y="-32"/>
                    <a:pt x="13531" y="73"/>
                  </a:cubicBezTo>
                  <a:cubicBezTo>
                    <a:pt x="14633" y="179"/>
                    <a:pt x="15735" y="389"/>
                    <a:pt x="16397" y="758"/>
                  </a:cubicBezTo>
                  <a:cubicBezTo>
                    <a:pt x="17058" y="1127"/>
                    <a:pt x="17278" y="1654"/>
                    <a:pt x="15846" y="2708"/>
                  </a:cubicBezTo>
                  <a:cubicBezTo>
                    <a:pt x="14413" y="3761"/>
                    <a:pt x="11327" y="5342"/>
                    <a:pt x="9233" y="6237"/>
                  </a:cubicBezTo>
                  <a:cubicBezTo>
                    <a:pt x="7139" y="7133"/>
                    <a:pt x="6037" y="7344"/>
                    <a:pt x="5046" y="7607"/>
                  </a:cubicBezTo>
                  <a:cubicBezTo>
                    <a:pt x="4054" y="7870"/>
                    <a:pt x="3172" y="8187"/>
                    <a:pt x="2731" y="8608"/>
                  </a:cubicBezTo>
                  <a:cubicBezTo>
                    <a:pt x="2290" y="9029"/>
                    <a:pt x="2290" y="9556"/>
                    <a:pt x="3613" y="10610"/>
                  </a:cubicBezTo>
                  <a:cubicBezTo>
                    <a:pt x="4935" y="11664"/>
                    <a:pt x="7580" y="13244"/>
                    <a:pt x="9674" y="14456"/>
                  </a:cubicBezTo>
                  <a:cubicBezTo>
                    <a:pt x="11768" y="15668"/>
                    <a:pt x="13311" y="16510"/>
                    <a:pt x="14633" y="16879"/>
                  </a:cubicBezTo>
                  <a:cubicBezTo>
                    <a:pt x="15956" y="17248"/>
                    <a:pt x="17058" y="17143"/>
                    <a:pt x="18160" y="16563"/>
                  </a:cubicBezTo>
                  <a:cubicBezTo>
                    <a:pt x="19262" y="15984"/>
                    <a:pt x="20364" y="14930"/>
                    <a:pt x="21466" y="13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882993" y="3873500"/>
              <a:ext cx="181257" cy="34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5" fill="norm" stroke="1" extrusionOk="0">
                  <a:moveTo>
                    <a:pt x="410" y="6284"/>
                  </a:moveTo>
                  <a:cubicBezTo>
                    <a:pt x="159" y="9687"/>
                    <a:pt x="-92" y="13091"/>
                    <a:pt x="34" y="15251"/>
                  </a:cubicBezTo>
                  <a:cubicBezTo>
                    <a:pt x="159" y="17411"/>
                    <a:pt x="661" y="18327"/>
                    <a:pt x="1038" y="19178"/>
                  </a:cubicBezTo>
                  <a:cubicBezTo>
                    <a:pt x="1415" y="20029"/>
                    <a:pt x="1666" y="20815"/>
                    <a:pt x="2420" y="21207"/>
                  </a:cubicBezTo>
                  <a:cubicBezTo>
                    <a:pt x="3173" y="21600"/>
                    <a:pt x="4429" y="21600"/>
                    <a:pt x="5936" y="20487"/>
                  </a:cubicBezTo>
                  <a:cubicBezTo>
                    <a:pt x="7443" y="19375"/>
                    <a:pt x="9201" y="17149"/>
                    <a:pt x="10959" y="14269"/>
                  </a:cubicBezTo>
                  <a:cubicBezTo>
                    <a:pt x="12717" y="11389"/>
                    <a:pt x="14475" y="7855"/>
                    <a:pt x="16234" y="5367"/>
                  </a:cubicBezTo>
                  <a:cubicBezTo>
                    <a:pt x="17992" y="2880"/>
                    <a:pt x="19750" y="144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31850" y="5181600"/>
              <a:ext cx="1587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800"/>
                    <a:pt x="4608" y="3600"/>
                    <a:pt x="7344" y="6750"/>
                  </a:cubicBezTo>
                  <a:cubicBezTo>
                    <a:pt x="10080" y="9900"/>
                    <a:pt x="13248" y="14400"/>
                    <a:pt x="15696" y="17100"/>
                  </a:cubicBezTo>
                  <a:cubicBezTo>
                    <a:pt x="18144" y="19800"/>
                    <a:pt x="1987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35780" y="5175250"/>
              <a:ext cx="13737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9604" y="0"/>
                    <a:pt x="17967" y="0"/>
                    <a:pt x="16167" y="913"/>
                  </a:cubicBezTo>
                  <a:cubicBezTo>
                    <a:pt x="14367" y="1827"/>
                    <a:pt x="12404" y="3654"/>
                    <a:pt x="10440" y="5910"/>
                  </a:cubicBezTo>
                  <a:cubicBezTo>
                    <a:pt x="8476" y="8167"/>
                    <a:pt x="6513" y="10854"/>
                    <a:pt x="4549" y="13325"/>
                  </a:cubicBezTo>
                  <a:cubicBezTo>
                    <a:pt x="2585" y="15797"/>
                    <a:pt x="622" y="18054"/>
                    <a:pt x="131" y="19397"/>
                  </a:cubicBezTo>
                  <a:cubicBezTo>
                    <a:pt x="-360" y="20740"/>
                    <a:pt x="622" y="21170"/>
                    <a:pt x="1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73150" y="55054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51897" y="5388887"/>
              <a:ext cx="74934" cy="5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651" fill="norm" stroke="1" extrusionOk="0">
                  <a:moveTo>
                    <a:pt x="9364" y="797"/>
                  </a:moveTo>
                  <a:cubicBezTo>
                    <a:pt x="6445" y="2286"/>
                    <a:pt x="3526" y="3776"/>
                    <a:pt x="1775" y="6383"/>
                  </a:cubicBezTo>
                  <a:cubicBezTo>
                    <a:pt x="24" y="8990"/>
                    <a:pt x="-560" y="12714"/>
                    <a:pt x="608" y="15321"/>
                  </a:cubicBezTo>
                  <a:cubicBezTo>
                    <a:pt x="1775" y="17928"/>
                    <a:pt x="4694" y="19417"/>
                    <a:pt x="7613" y="20162"/>
                  </a:cubicBezTo>
                  <a:cubicBezTo>
                    <a:pt x="10532" y="20907"/>
                    <a:pt x="13451" y="20907"/>
                    <a:pt x="15786" y="19417"/>
                  </a:cubicBezTo>
                  <a:cubicBezTo>
                    <a:pt x="18121" y="17928"/>
                    <a:pt x="19872" y="14948"/>
                    <a:pt x="20456" y="11224"/>
                  </a:cubicBezTo>
                  <a:cubicBezTo>
                    <a:pt x="21040" y="7500"/>
                    <a:pt x="20456" y="3031"/>
                    <a:pt x="18121" y="1169"/>
                  </a:cubicBezTo>
                  <a:cubicBezTo>
                    <a:pt x="15786" y="-693"/>
                    <a:pt x="11699" y="52"/>
                    <a:pt x="11408" y="797"/>
                  </a:cubicBezTo>
                  <a:cubicBezTo>
                    <a:pt x="11116" y="1541"/>
                    <a:pt x="14618" y="2286"/>
                    <a:pt x="18121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270911" y="4933950"/>
              <a:ext cx="56239" cy="91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9255" y="0"/>
                  </a:moveTo>
                  <a:cubicBezTo>
                    <a:pt x="6055" y="149"/>
                    <a:pt x="2855" y="299"/>
                    <a:pt x="1255" y="796"/>
                  </a:cubicBezTo>
                  <a:cubicBezTo>
                    <a:pt x="-345" y="1294"/>
                    <a:pt x="-345" y="2140"/>
                    <a:pt x="855" y="3434"/>
                  </a:cubicBezTo>
                  <a:cubicBezTo>
                    <a:pt x="2055" y="4728"/>
                    <a:pt x="4455" y="6470"/>
                    <a:pt x="5255" y="8312"/>
                  </a:cubicBezTo>
                  <a:cubicBezTo>
                    <a:pt x="6055" y="10153"/>
                    <a:pt x="5255" y="12094"/>
                    <a:pt x="4455" y="13935"/>
                  </a:cubicBezTo>
                  <a:cubicBezTo>
                    <a:pt x="3655" y="15777"/>
                    <a:pt x="2855" y="17519"/>
                    <a:pt x="2455" y="18713"/>
                  </a:cubicBezTo>
                  <a:cubicBezTo>
                    <a:pt x="2055" y="19908"/>
                    <a:pt x="2055" y="20555"/>
                    <a:pt x="3255" y="20978"/>
                  </a:cubicBezTo>
                  <a:cubicBezTo>
                    <a:pt x="4455" y="21401"/>
                    <a:pt x="6855" y="21600"/>
                    <a:pt x="9255" y="21600"/>
                  </a:cubicBezTo>
                  <a:cubicBezTo>
                    <a:pt x="11655" y="21600"/>
                    <a:pt x="14055" y="21401"/>
                    <a:pt x="16055" y="21077"/>
                  </a:cubicBezTo>
                  <a:cubicBezTo>
                    <a:pt x="18055" y="20754"/>
                    <a:pt x="19655" y="20306"/>
                    <a:pt x="21255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384300" y="5226050"/>
              <a:ext cx="2095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2445"/>
                    <a:pt x="4364" y="4891"/>
                    <a:pt x="7964" y="8491"/>
                  </a:cubicBezTo>
                  <a:cubicBezTo>
                    <a:pt x="11564" y="12091"/>
                    <a:pt x="16582" y="168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461508" y="5168900"/>
              <a:ext cx="125992" cy="4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9" fill="norm" stroke="1" extrusionOk="0">
                  <a:moveTo>
                    <a:pt x="21429" y="0"/>
                  </a:moveTo>
                  <a:cubicBezTo>
                    <a:pt x="18909" y="2817"/>
                    <a:pt x="16389" y="5635"/>
                    <a:pt x="13329" y="8557"/>
                  </a:cubicBezTo>
                  <a:cubicBezTo>
                    <a:pt x="10269" y="11478"/>
                    <a:pt x="6669" y="14504"/>
                    <a:pt x="4329" y="16383"/>
                  </a:cubicBezTo>
                  <a:cubicBezTo>
                    <a:pt x="1989" y="18261"/>
                    <a:pt x="909" y="18991"/>
                    <a:pt x="369" y="19722"/>
                  </a:cubicBezTo>
                  <a:cubicBezTo>
                    <a:pt x="-171" y="20452"/>
                    <a:pt x="-171" y="21183"/>
                    <a:pt x="729" y="21391"/>
                  </a:cubicBezTo>
                  <a:cubicBezTo>
                    <a:pt x="1629" y="21600"/>
                    <a:pt x="3429" y="21287"/>
                    <a:pt x="5229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698343" y="54737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709851" y="5347125"/>
              <a:ext cx="63957" cy="4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0980" fill="norm" stroke="1" extrusionOk="0">
                  <a:moveTo>
                    <a:pt x="3507" y="2879"/>
                  </a:moveTo>
                  <a:cubicBezTo>
                    <a:pt x="1482" y="6993"/>
                    <a:pt x="-543" y="11107"/>
                    <a:pt x="132" y="14193"/>
                  </a:cubicBezTo>
                  <a:cubicBezTo>
                    <a:pt x="807" y="17279"/>
                    <a:pt x="4182" y="19336"/>
                    <a:pt x="7894" y="20364"/>
                  </a:cubicBezTo>
                  <a:cubicBezTo>
                    <a:pt x="11607" y="21393"/>
                    <a:pt x="15657" y="21393"/>
                    <a:pt x="18020" y="18307"/>
                  </a:cubicBezTo>
                  <a:cubicBezTo>
                    <a:pt x="20382" y="15222"/>
                    <a:pt x="21057" y="9050"/>
                    <a:pt x="19707" y="5450"/>
                  </a:cubicBezTo>
                  <a:cubicBezTo>
                    <a:pt x="18357" y="1850"/>
                    <a:pt x="14982" y="822"/>
                    <a:pt x="11607" y="307"/>
                  </a:cubicBezTo>
                  <a:cubicBezTo>
                    <a:pt x="8232" y="-207"/>
                    <a:pt x="4857" y="-207"/>
                    <a:pt x="3169" y="1336"/>
                  </a:cubicBezTo>
                  <a:cubicBezTo>
                    <a:pt x="1482" y="2879"/>
                    <a:pt x="1482" y="5964"/>
                    <a:pt x="1482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146299" y="535305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158999" y="54546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7200"/>
                    <a:pt x="9755" y="14400"/>
                    <a:pt x="13355" y="18000"/>
                  </a:cubicBezTo>
                  <a:cubicBezTo>
                    <a:pt x="16955" y="21600"/>
                    <a:pt x="192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18883" y="5182658"/>
              <a:ext cx="183344" cy="64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2" fill="norm" stroke="1" extrusionOk="0">
                  <a:moveTo>
                    <a:pt x="5462" y="5242"/>
                  </a:moveTo>
                  <a:cubicBezTo>
                    <a:pt x="4717" y="6297"/>
                    <a:pt x="3972" y="7353"/>
                    <a:pt x="3848" y="8936"/>
                  </a:cubicBezTo>
                  <a:cubicBezTo>
                    <a:pt x="3724" y="10519"/>
                    <a:pt x="4221" y="12629"/>
                    <a:pt x="4593" y="14705"/>
                  </a:cubicBezTo>
                  <a:cubicBezTo>
                    <a:pt x="4966" y="16781"/>
                    <a:pt x="5214" y="18821"/>
                    <a:pt x="5338" y="20017"/>
                  </a:cubicBezTo>
                  <a:cubicBezTo>
                    <a:pt x="5462" y="21213"/>
                    <a:pt x="5462" y="21565"/>
                    <a:pt x="5214" y="21389"/>
                  </a:cubicBezTo>
                  <a:cubicBezTo>
                    <a:pt x="4966" y="21213"/>
                    <a:pt x="4469" y="20510"/>
                    <a:pt x="3724" y="19102"/>
                  </a:cubicBezTo>
                  <a:cubicBezTo>
                    <a:pt x="2979" y="17695"/>
                    <a:pt x="1986" y="15585"/>
                    <a:pt x="1241" y="13087"/>
                  </a:cubicBezTo>
                  <a:cubicBezTo>
                    <a:pt x="497" y="10589"/>
                    <a:pt x="0" y="7704"/>
                    <a:pt x="0" y="5594"/>
                  </a:cubicBezTo>
                  <a:cubicBezTo>
                    <a:pt x="0" y="3483"/>
                    <a:pt x="497" y="2146"/>
                    <a:pt x="1117" y="1337"/>
                  </a:cubicBezTo>
                  <a:cubicBezTo>
                    <a:pt x="1738" y="528"/>
                    <a:pt x="2483" y="246"/>
                    <a:pt x="3600" y="106"/>
                  </a:cubicBezTo>
                  <a:cubicBezTo>
                    <a:pt x="4717" y="-35"/>
                    <a:pt x="6207" y="-35"/>
                    <a:pt x="7324" y="106"/>
                  </a:cubicBezTo>
                  <a:cubicBezTo>
                    <a:pt x="8441" y="246"/>
                    <a:pt x="9186" y="528"/>
                    <a:pt x="9807" y="1091"/>
                  </a:cubicBezTo>
                  <a:cubicBezTo>
                    <a:pt x="10428" y="1654"/>
                    <a:pt x="10924" y="2498"/>
                    <a:pt x="10676" y="3272"/>
                  </a:cubicBezTo>
                  <a:cubicBezTo>
                    <a:pt x="10428" y="4046"/>
                    <a:pt x="9434" y="4749"/>
                    <a:pt x="8566" y="5277"/>
                  </a:cubicBezTo>
                  <a:cubicBezTo>
                    <a:pt x="7697" y="5805"/>
                    <a:pt x="6952" y="6157"/>
                    <a:pt x="7200" y="6262"/>
                  </a:cubicBezTo>
                  <a:cubicBezTo>
                    <a:pt x="7448" y="6368"/>
                    <a:pt x="8690" y="6227"/>
                    <a:pt x="10303" y="6157"/>
                  </a:cubicBezTo>
                  <a:cubicBezTo>
                    <a:pt x="11917" y="6086"/>
                    <a:pt x="13903" y="6086"/>
                    <a:pt x="15766" y="6368"/>
                  </a:cubicBezTo>
                  <a:cubicBezTo>
                    <a:pt x="17628" y="6649"/>
                    <a:pt x="19366" y="7212"/>
                    <a:pt x="20359" y="7845"/>
                  </a:cubicBezTo>
                  <a:cubicBezTo>
                    <a:pt x="21352" y="8478"/>
                    <a:pt x="21600" y="9182"/>
                    <a:pt x="21476" y="9710"/>
                  </a:cubicBezTo>
                  <a:cubicBezTo>
                    <a:pt x="21352" y="10237"/>
                    <a:pt x="20855" y="10589"/>
                    <a:pt x="19986" y="10835"/>
                  </a:cubicBezTo>
                  <a:cubicBezTo>
                    <a:pt x="19117" y="11082"/>
                    <a:pt x="17876" y="11222"/>
                    <a:pt x="16634" y="11222"/>
                  </a:cubicBezTo>
                  <a:cubicBezTo>
                    <a:pt x="15393" y="11222"/>
                    <a:pt x="14152" y="11082"/>
                    <a:pt x="13779" y="10976"/>
                  </a:cubicBezTo>
                  <a:cubicBezTo>
                    <a:pt x="13407" y="10871"/>
                    <a:pt x="13903" y="10800"/>
                    <a:pt x="14400" y="1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155415" y="5422900"/>
              <a:ext cx="78742" cy="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14" fill="norm" stroke="1" extrusionOk="0">
                  <a:moveTo>
                    <a:pt x="13432" y="9000"/>
                  </a:moveTo>
                  <a:cubicBezTo>
                    <a:pt x="10663" y="8400"/>
                    <a:pt x="7894" y="7800"/>
                    <a:pt x="5401" y="8400"/>
                  </a:cubicBezTo>
                  <a:cubicBezTo>
                    <a:pt x="2909" y="9000"/>
                    <a:pt x="694" y="10800"/>
                    <a:pt x="140" y="13200"/>
                  </a:cubicBezTo>
                  <a:cubicBezTo>
                    <a:pt x="-414" y="15600"/>
                    <a:pt x="694" y="18600"/>
                    <a:pt x="3186" y="20100"/>
                  </a:cubicBezTo>
                  <a:cubicBezTo>
                    <a:pt x="5678" y="21600"/>
                    <a:pt x="9555" y="21600"/>
                    <a:pt x="12601" y="20700"/>
                  </a:cubicBezTo>
                  <a:cubicBezTo>
                    <a:pt x="15648" y="19800"/>
                    <a:pt x="17863" y="18000"/>
                    <a:pt x="19248" y="15600"/>
                  </a:cubicBezTo>
                  <a:cubicBezTo>
                    <a:pt x="20632" y="13200"/>
                    <a:pt x="21186" y="10200"/>
                    <a:pt x="19801" y="7500"/>
                  </a:cubicBezTo>
                  <a:cubicBezTo>
                    <a:pt x="18417" y="4800"/>
                    <a:pt x="15094" y="2400"/>
                    <a:pt x="117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371850" y="5054600"/>
              <a:ext cx="44450" cy="72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1029" y="2330"/>
                    <a:pt x="2057" y="4660"/>
                    <a:pt x="3086" y="7022"/>
                  </a:cubicBezTo>
                  <a:cubicBezTo>
                    <a:pt x="4114" y="9383"/>
                    <a:pt x="5143" y="11776"/>
                    <a:pt x="5657" y="14106"/>
                  </a:cubicBezTo>
                  <a:cubicBezTo>
                    <a:pt x="6171" y="16436"/>
                    <a:pt x="6171" y="18703"/>
                    <a:pt x="6171" y="19994"/>
                  </a:cubicBezTo>
                  <a:cubicBezTo>
                    <a:pt x="6171" y="21285"/>
                    <a:pt x="6171" y="21600"/>
                    <a:pt x="7200" y="21537"/>
                  </a:cubicBezTo>
                  <a:cubicBezTo>
                    <a:pt x="8229" y="21474"/>
                    <a:pt x="10286" y="21033"/>
                    <a:pt x="12857" y="20592"/>
                  </a:cubicBezTo>
                  <a:cubicBezTo>
                    <a:pt x="15429" y="20152"/>
                    <a:pt x="18514" y="19711"/>
                    <a:pt x="2160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473450" y="5289550"/>
              <a:ext cx="133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358"/>
                    <a:pt x="11657" y="10716"/>
                    <a:pt x="14743" y="13814"/>
                  </a:cubicBezTo>
                  <a:cubicBezTo>
                    <a:pt x="17829" y="16912"/>
                    <a:pt x="18171" y="17749"/>
                    <a:pt x="18686" y="18670"/>
                  </a:cubicBezTo>
                  <a:cubicBezTo>
                    <a:pt x="19200" y="19591"/>
                    <a:pt x="19886" y="20595"/>
                    <a:pt x="20400" y="21098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490088" y="5220651"/>
              <a:ext cx="148462" cy="38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46" fill="norm" stroke="1" extrusionOk="0">
                  <a:moveTo>
                    <a:pt x="21338" y="1020"/>
                  </a:moveTo>
                  <a:cubicBezTo>
                    <a:pt x="20425" y="543"/>
                    <a:pt x="19513" y="65"/>
                    <a:pt x="18448" y="6"/>
                  </a:cubicBezTo>
                  <a:cubicBezTo>
                    <a:pt x="17383" y="-54"/>
                    <a:pt x="16166" y="304"/>
                    <a:pt x="14493" y="2333"/>
                  </a:cubicBezTo>
                  <a:cubicBezTo>
                    <a:pt x="12820" y="4361"/>
                    <a:pt x="10690" y="8061"/>
                    <a:pt x="8256" y="11343"/>
                  </a:cubicBezTo>
                  <a:cubicBezTo>
                    <a:pt x="5823" y="14624"/>
                    <a:pt x="3084" y="17489"/>
                    <a:pt x="1563" y="19219"/>
                  </a:cubicBezTo>
                  <a:cubicBezTo>
                    <a:pt x="42" y="20949"/>
                    <a:pt x="-262" y="21546"/>
                    <a:pt x="194" y="21546"/>
                  </a:cubicBezTo>
                  <a:cubicBezTo>
                    <a:pt x="651" y="21546"/>
                    <a:pt x="1868" y="20949"/>
                    <a:pt x="3084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663950" y="54673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86905" y="5317865"/>
              <a:ext cx="55498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345" fill="norm" stroke="1" extrusionOk="0">
                  <a:moveTo>
                    <a:pt x="7834" y="21345"/>
                  </a:moveTo>
                  <a:cubicBezTo>
                    <a:pt x="4748" y="19320"/>
                    <a:pt x="1662" y="17295"/>
                    <a:pt x="2048" y="16957"/>
                  </a:cubicBezTo>
                  <a:cubicBezTo>
                    <a:pt x="2434" y="16620"/>
                    <a:pt x="6291" y="17970"/>
                    <a:pt x="9762" y="17295"/>
                  </a:cubicBezTo>
                  <a:cubicBezTo>
                    <a:pt x="13234" y="16620"/>
                    <a:pt x="16319" y="13920"/>
                    <a:pt x="18248" y="10882"/>
                  </a:cubicBezTo>
                  <a:cubicBezTo>
                    <a:pt x="20177" y="7845"/>
                    <a:pt x="20948" y="4470"/>
                    <a:pt x="19405" y="2445"/>
                  </a:cubicBezTo>
                  <a:cubicBezTo>
                    <a:pt x="17862" y="420"/>
                    <a:pt x="14005" y="-255"/>
                    <a:pt x="10148" y="82"/>
                  </a:cubicBezTo>
                  <a:cubicBezTo>
                    <a:pt x="6291" y="420"/>
                    <a:pt x="2434" y="1770"/>
                    <a:pt x="891" y="4132"/>
                  </a:cubicBezTo>
                  <a:cubicBezTo>
                    <a:pt x="-652" y="6495"/>
                    <a:pt x="119" y="9870"/>
                    <a:pt x="891" y="13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152900" y="5359400"/>
              <a:ext cx="196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560"/>
                    <a:pt x="11148" y="11520"/>
                    <a:pt x="14748" y="7920"/>
                  </a:cubicBezTo>
                  <a:cubicBezTo>
                    <a:pt x="18348" y="4320"/>
                    <a:pt x="1997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256616" y="5308600"/>
              <a:ext cx="423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44"/>
                    <a:pt x="0" y="10888"/>
                    <a:pt x="0" y="14488"/>
                  </a:cubicBezTo>
                  <a:cubicBezTo>
                    <a:pt x="0" y="18088"/>
                    <a:pt x="108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617244" y="5175307"/>
              <a:ext cx="128835" cy="47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02" fill="norm" stroke="1" extrusionOk="0">
                  <a:moveTo>
                    <a:pt x="1959" y="21502"/>
                  </a:moveTo>
                  <a:cubicBezTo>
                    <a:pt x="1263" y="18921"/>
                    <a:pt x="566" y="16341"/>
                    <a:pt x="217" y="13330"/>
                  </a:cubicBezTo>
                  <a:cubicBezTo>
                    <a:pt x="-131" y="10320"/>
                    <a:pt x="-131" y="6879"/>
                    <a:pt x="740" y="4633"/>
                  </a:cubicBezTo>
                  <a:cubicBezTo>
                    <a:pt x="1611" y="2387"/>
                    <a:pt x="3353" y="1336"/>
                    <a:pt x="5095" y="714"/>
                  </a:cubicBezTo>
                  <a:cubicBezTo>
                    <a:pt x="6837" y="93"/>
                    <a:pt x="8579" y="-98"/>
                    <a:pt x="9972" y="45"/>
                  </a:cubicBezTo>
                  <a:cubicBezTo>
                    <a:pt x="11366" y="189"/>
                    <a:pt x="12411" y="667"/>
                    <a:pt x="12934" y="1479"/>
                  </a:cubicBezTo>
                  <a:cubicBezTo>
                    <a:pt x="13456" y="2291"/>
                    <a:pt x="13456" y="3438"/>
                    <a:pt x="13282" y="4346"/>
                  </a:cubicBezTo>
                  <a:cubicBezTo>
                    <a:pt x="13108" y="5254"/>
                    <a:pt x="12759" y="5923"/>
                    <a:pt x="13630" y="6353"/>
                  </a:cubicBezTo>
                  <a:cubicBezTo>
                    <a:pt x="14501" y="6783"/>
                    <a:pt x="16592" y="6975"/>
                    <a:pt x="17985" y="7309"/>
                  </a:cubicBezTo>
                  <a:cubicBezTo>
                    <a:pt x="19379" y="7644"/>
                    <a:pt x="20075" y="8121"/>
                    <a:pt x="20598" y="8599"/>
                  </a:cubicBezTo>
                  <a:cubicBezTo>
                    <a:pt x="21121" y="9077"/>
                    <a:pt x="21469" y="9555"/>
                    <a:pt x="20946" y="9985"/>
                  </a:cubicBezTo>
                  <a:cubicBezTo>
                    <a:pt x="20424" y="10415"/>
                    <a:pt x="19030" y="10798"/>
                    <a:pt x="16940" y="10989"/>
                  </a:cubicBezTo>
                  <a:cubicBezTo>
                    <a:pt x="14850" y="11180"/>
                    <a:pt x="12063" y="11180"/>
                    <a:pt x="9275" y="1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826000" y="5397500"/>
              <a:ext cx="31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952999" y="5181600"/>
              <a:ext cx="146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353"/>
                    <a:pt x="10017" y="8707"/>
                    <a:pt x="13617" y="12307"/>
                  </a:cubicBezTo>
                  <a:cubicBezTo>
                    <a:pt x="17217" y="15907"/>
                    <a:pt x="19409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970827" y="5181600"/>
              <a:ext cx="11552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8292" y="1694"/>
                    <a:pt x="15150" y="3388"/>
                    <a:pt x="12009" y="6282"/>
                  </a:cubicBezTo>
                  <a:cubicBezTo>
                    <a:pt x="8867" y="9176"/>
                    <a:pt x="5725" y="13271"/>
                    <a:pt x="3565" y="15812"/>
                  </a:cubicBezTo>
                  <a:cubicBezTo>
                    <a:pt x="1405" y="18353"/>
                    <a:pt x="227" y="19341"/>
                    <a:pt x="30" y="20047"/>
                  </a:cubicBezTo>
                  <a:cubicBezTo>
                    <a:pt x="-166" y="20753"/>
                    <a:pt x="619" y="21176"/>
                    <a:pt x="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130800" y="54610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130799" y="5340350"/>
              <a:ext cx="2784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10800"/>
                    <a:pt x="21600" y="21600"/>
                    <a:pt x="20057" y="21600"/>
                  </a:cubicBezTo>
                  <a:cubicBezTo>
                    <a:pt x="18514" y="21600"/>
                    <a:pt x="9257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264150" y="5048250"/>
              <a:ext cx="49348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066"/>
                    <a:pt x="18000" y="4132"/>
                    <a:pt x="19800" y="6449"/>
                  </a:cubicBezTo>
                  <a:cubicBezTo>
                    <a:pt x="21600" y="8765"/>
                    <a:pt x="21600" y="11332"/>
                    <a:pt x="18000" y="13899"/>
                  </a:cubicBezTo>
                  <a:cubicBezTo>
                    <a:pt x="14400" y="16466"/>
                    <a:pt x="7200" y="190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397500" y="5257800"/>
              <a:ext cx="1270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15"/>
                    <a:pt x="11520" y="8429"/>
                    <a:pt x="15120" y="12029"/>
                  </a:cubicBezTo>
                  <a:cubicBezTo>
                    <a:pt x="18720" y="15629"/>
                    <a:pt x="2016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448300" y="5251450"/>
              <a:ext cx="1270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9"/>
                    <a:pt x="15840" y="257"/>
                    <a:pt x="13320" y="1157"/>
                  </a:cubicBezTo>
                  <a:cubicBezTo>
                    <a:pt x="10800" y="2057"/>
                    <a:pt x="8640" y="3729"/>
                    <a:pt x="6660" y="6171"/>
                  </a:cubicBezTo>
                  <a:cubicBezTo>
                    <a:pt x="4680" y="8614"/>
                    <a:pt x="2880" y="11829"/>
                    <a:pt x="1800" y="14529"/>
                  </a:cubicBezTo>
                  <a:cubicBezTo>
                    <a:pt x="720" y="17229"/>
                    <a:pt x="36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657849" y="55245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645150" y="5394949"/>
              <a:ext cx="49099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373" fill="norm" stroke="1" extrusionOk="0">
                  <a:moveTo>
                    <a:pt x="16200" y="20373"/>
                  </a:moveTo>
                  <a:cubicBezTo>
                    <a:pt x="18900" y="14202"/>
                    <a:pt x="21600" y="8030"/>
                    <a:pt x="20700" y="4173"/>
                  </a:cubicBezTo>
                  <a:cubicBezTo>
                    <a:pt x="19800" y="316"/>
                    <a:pt x="15300" y="-1227"/>
                    <a:pt x="11250" y="1087"/>
                  </a:cubicBezTo>
                  <a:cubicBezTo>
                    <a:pt x="7200" y="3402"/>
                    <a:pt x="3600" y="9573"/>
                    <a:pt x="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178550" y="549910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325393" y="5422900"/>
              <a:ext cx="1825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800"/>
                    <a:pt x="6300" y="1600"/>
                    <a:pt x="2700" y="4700"/>
                  </a:cubicBezTo>
                  <a:cubicBezTo>
                    <a:pt x="-900" y="7800"/>
                    <a:pt x="-900" y="13200"/>
                    <a:pt x="2700" y="16400"/>
                  </a:cubicBezTo>
                  <a:cubicBezTo>
                    <a:pt x="6300" y="19600"/>
                    <a:pt x="13500" y="20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578600" y="5357886"/>
              <a:ext cx="190500" cy="28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3896"/>
                  </a:moveTo>
                  <a:cubicBezTo>
                    <a:pt x="21360" y="2635"/>
                    <a:pt x="21120" y="1374"/>
                    <a:pt x="20400" y="664"/>
                  </a:cubicBezTo>
                  <a:cubicBezTo>
                    <a:pt x="19680" y="-45"/>
                    <a:pt x="18480" y="-203"/>
                    <a:pt x="16200" y="270"/>
                  </a:cubicBezTo>
                  <a:cubicBezTo>
                    <a:pt x="13920" y="743"/>
                    <a:pt x="10560" y="1847"/>
                    <a:pt x="8640" y="2950"/>
                  </a:cubicBezTo>
                  <a:cubicBezTo>
                    <a:pt x="6720" y="4054"/>
                    <a:pt x="6240" y="5158"/>
                    <a:pt x="7320" y="6340"/>
                  </a:cubicBezTo>
                  <a:cubicBezTo>
                    <a:pt x="8400" y="7523"/>
                    <a:pt x="11040" y="8784"/>
                    <a:pt x="13200" y="9415"/>
                  </a:cubicBezTo>
                  <a:cubicBezTo>
                    <a:pt x="15360" y="10045"/>
                    <a:pt x="17040" y="10045"/>
                    <a:pt x="17160" y="10124"/>
                  </a:cubicBezTo>
                  <a:cubicBezTo>
                    <a:pt x="17280" y="10203"/>
                    <a:pt x="15840" y="10361"/>
                    <a:pt x="12960" y="11070"/>
                  </a:cubicBezTo>
                  <a:cubicBezTo>
                    <a:pt x="10080" y="11779"/>
                    <a:pt x="5760" y="13041"/>
                    <a:pt x="3240" y="14144"/>
                  </a:cubicBezTo>
                  <a:cubicBezTo>
                    <a:pt x="720" y="15248"/>
                    <a:pt x="0" y="16194"/>
                    <a:pt x="0" y="16982"/>
                  </a:cubicBezTo>
                  <a:cubicBezTo>
                    <a:pt x="0" y="17771"/>
                    <a:pt x="720" y="18401"/>
                    <a:pt x="3840" y="19111"/>
                  </a:cubicBezTo>
                  <a:cubicBezTo>
                    <a:pt x="6960" y="19820"/>
                    <a:pt x="12480" y="20609"/>
                    <a:pt x="180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864350" y="56134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857727" y="5492750"/>
              <a:ext cx="7125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13039" y="21600"/>
                  </a:moveTo>
                  <a:cubicBezTo>
                    <a:pt x="16742" y="14400"/>
                    <a:pt x="20445" y="7200"/>
                    <a:pt x="20753" y="3600"/>
                  </a:cubicBezTo>
                  <a:cubicBezTo>
                    <a:pt x="21062" y="0"/>
                    <a:pt x="17976" y="0"/>
                    <a:pt x="14891" y="0"/>
                  </a:cubicBezTo>
                  <a:cubicBezTo>
                    <a:pt x="11805" y="0"/>
                    <a:pt x="8719" y="0"/>
                    <a:pt x="5633" y="1440"/>
                  </a:cubicBezTo>
                  <a:cubicBezTo>
                    <a:pt x="2548" y="2880"/>
                    <a:pt x="-538" y="5760"/>
                    <a:pt x="79" y="7920"/>
                  </a:cubicBezTo>
                  <a:cubicBezTo>
                    <a:pt x="696" y="10080"/>
                    <a:pt x="5016" y="11520"/>
                    <a:pt x="933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090579" y="5162550"/>
              <a:ext cx="97621" cy="71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44" fill="norm" stroke="1" extrusionOk="0">
                  <a:moveTo>
                    <a:pt x="21196" y="0"/>
                  </a:moveTo>
                  <a:cubicBezTo>
                    <a:pt x="18898" y="2436"/>
                    <a:pt x="16600" y="4871"/>
                    <a:pt x="14762" y="7082"/>
                  </a:cubicBezTo>
                  <a:cubicBezTo>
                    <a:pt x="12924" y="9294"/>
                    <a:pt x="11545" y="11281"/>
                    <a:pt x="9707" y="13172"/>
                  </a:cubicBezTo>
                  <a:cubicBezTo>
                    <a:pt x="7868" y="15062"/>
                    <a:pt x="5570" y="16857"/>
                    <a:pt x="3962" y="18075"/>
                  </a:cubicBezTo>
                  <a:cubicBezTo>
                    <a:pt x="2353" y="19293"/>
                    <a:pt x="1434" y="19934"/>
                    <a:pt x="745" y="20478"/>
                  </a:cubicBezTo>
                  <a:cubicBezTo>
                    <a:pt x="56" y="21023"/>
                    <a:pt x="-404" y="21472"/>
                    <a:pt x="515" y="21536"/>
                  </a:cubicBezTo>
                  <a:cubicBezTo>
                    <a:pt x="1434" y="21600"/>
                    <a:pt x="3732" y="21280"/>
                    <a:pt x="603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251700" y="5435600"/>
              <a:ext cx="9691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0" y="0"/>
                  </a:moveTo>
                  <a:cubicBezTo>
                    <a:pt x="1838" y="2792"/>
                    <a:pt x="3677" y="5584"/>
                    <a:pt x="7353" y="8816"/>
                  </a:cubicBezTo>
                  <a:cubicBezTo>
                    <a:pt x="11030" y="12049"/>
                    <a:pt x="16545" y="15722"/>
                    <a:pt x="19072" y="17927"/>
                  </a:cubicBezTo>
                  <a:cubicBezTo>
                    <a:pt x="21600" y="20131"/>
                    <a:pt x="21140" y="20865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207250" y="5439954"/>
              <a:ext cx="203200" cy="33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28"/>
                  </a:moveTo>
                  <a:cubicBezTo>
                    <a:pt x="20250" y="-8"/>
                    <a:pt x="18900" y="-145"/>
                    <a:pt x="17438" y="333"/>
                  </a:cubicBezTo>
                  <a:cubicBezTo>
                    <a:pt x="15975" y="812"/>
                    <a:pt x="14400" y="1906"/>
                    <a:pt x="12150" y="4298"/>
                  </a:cubicBezTo>
                  <a:cubicBezTo>
                    <a:pt x="9900" y="6690"/>
                    <a:pt x="6975" y="10382"/>
                    <a:pt x="4837" y="13458"/>
                  </a:cubicBezTo>
                  <a:cubicBezTo>
                    <a:pt x="2700" y="16533"/>
                    <a:pt x="1350" y="18994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410450" y="56578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435850" y="5518150"/>
              <a:ext cx="68144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39" fill="norm" stroke="1" extrusionOk="0">
                  <a:moveTo>
                    <a:pt x="19636" y="0"/>
                  </a:moveTo>
                  <a:cubicBezTo>
                    <a:pt x="16364" y="1137"/>
                    <a:pt x="13091" y="2274"/>
                    <a:pt x="10473" y="4263"/>
                  </a:cubicBezTo>
                  <a:cubicBezTo>
                    <a:pt x="7855" y="6253"/>
                    <a:pt x="5891" y="9095"/>
                    <a:pt x="5564" y="11937"/>
                  </a:cubicBezTo>
                  <a:cubicBezTo>
                    <a:pt x="5236" y="14779"/>
                    <a:pt x="6545" y="17621"/>
                    <a:pt x="8836" y="19326"/>
                  </a:cubicBezTo>
                  <a:cubicBezTo>
                    <a:pt x="11127" y="21032"/>
                    <a:pt x="14400" y="21600"/>
                    <a:pt x="17018" y="20747"/>
                  </a:cubicBezTo>
                  <a:cubicBezTo>
                    <a:pt x="19636" y="19895"/>
                    <a:pt x="21600" y="17621"/>
                    <a:pt x="20945" y="15916"/>
                  </a:cubicBezTo>
                  <a:cubicBezTo>
                    <a:pt x="20291" y="14211"/>
                    <a:pt x="17018" y="13074"/>
                    <a:pt x="13091" y="12505"/>
                  </a:cubicBezTo>
                  <a:cubicBezTo>
                    <a:pt x="9164" y="11937"/>
                    <a:pt x="4582" y="11937"/>
                    <a:pt x="0" y="1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393949" y="648970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419350" y="65913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017044" y="6267905"/>
              <a:ext cx="174072" cy="69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0" fill="norm" stroke="1" extrusionOk="0">
                  <a:moveTo>
                    <a:pt x="3806" y="21520"/>
                  </a:moveTo>
                  <a:cubicBezTo>
                    <a:pt x="2504" y="21454"/>
                    <a:pt x="1203" y="21388"/>
                    <a:pt x="553" y="21191"/>
                  </a:cubicBezTo>
                  <a:cubicBezTo>
                    <a:pt x="-98" y="20993"/>
                    <a:pt x="-98" y="20664"/>
                    <a:pt x="162" y="19281"/>
                  </a:cubicBezTo>
                  <a:cubicBezTo>
                    <a:pt x="422" y="17898"/>
                    <a:pt x="943" y="15461"/>
                    <a:pt x="943" y="13124"/>
                  </a:cubicBezTo>
                  <a:cubicBezTo>
                    <a:pt x="943" y="10786"/>
                    <a:pt x="422" y="8547"/>
                    <a:pt x="422" y="6604"/>
                  </a:cubicBezTo>
                  <a:cubicBezTo>
                    <a:pt x="422" y="4661"/>
                    <a:pt x="943" y="3015"/>
                    <a:pt x="1594" y="1994"/>
                  </a:cubicBezTo>
                  <a:cubicBezTo>
                    <a:pt x="2244" y="974"/>
                    <a:pt x="3025" y="579"/>
                    <a:pt x="4066" y="315"/>
                  </a:cubicBezTo>
                  <a:cubicBezTo>
                    <a:pt x="5107" y="52"/>
                    <a:pt x="6408" y="-80"/>
                    <a:pt x="7319" y="52"/>
                  </a:cubicBezTo>
                  <a:cubicBezTo>
                    <a:pt x="8230" y="183"/>
                    <a:pt x="8750" y="579"/>
                    <a:pt x="9271" y="1698"/>
                  </a:cubicBezTo>
                  <a:cubicBezTo>
                    <a:pt x="9791" y="2818"/>
                    <a:pt x="10312" y="4661"/>
                    <a:pt x="10182" y="5748"/>
                  </a:cubicBezTo>
                  <a:cubicBezTo>
                    <a:pt x="10051" y="6835"/>
                    <a:pt x="9271" y="7164"/>
                    <a:pt x="9531" y="7296"/>
                  </a:cubicBezTo>
                  <a:cubicBezTo>
                    <a:pt x="9791" y="7427"/>
                    <a:pt x="11092" y="7361"/>
                    <a:pt x="12654" y="7361"/>
                  </a:cubicBezTo>
                  <a:cubicBezTo>
                    <a:pt x="14215" y="7361"/>
                    <a:pt x="16037" y="7427"/>
                    <a:pt x="17338" y="7592"/>
                  </a:cubicBezTo>
                  <a:cubicBezTo>
                    <a:pt x="18639" y="7757"/>
                    <a:pt x="19420" y="8020"/>
                    <a:pt x="20071" y="8349"/>
                  </a:cubicBezTo>
                  <a:cubicBezTo>
                    <a:pt x="20721" y="8679"/>
                    <a:pt x="21242" y="9074"/>
                    <a:pt x="21372" y="9436"/>
                  </a:cubicBezTo>
                  <a:cubicBezTo>
                    <a:pt x="21502" y="9798"/>
                    <a:pt x="21242" y="10127"/>
                    <a:pt x="19810" y="10391"/>
                  </a:cubicBezTo>
                  <a:cubicBezTo>
                    <a:pt x="18379" y="10654"/>
                    <a:pt x="15777" y="10852"/>
                    <a:pt x="13174" y="1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288050" y="6565899"/>
              <a:ext cx="100607" cy="11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959" fill="norm" stroke="1" extrusionOk="0">
                  <a:moveTo>
                    <a:pt x="14511" y="0"/>
                  </a:moveTo>
                  <a:cubicBezTo>
                    <a:pt x="12351" y="0"/>
                    <a:pt x="10191" y="0"/>
                    <a:pt x="7815" y="1800"/>
                  </a:cubicBezTo>
                  <a:cubicBezTo>
                    <a:pt x="5439" y="3600"/>
                    <a:pt x="2847" y="7200"/>
                    <a:pt x="1335" y="10400"/>
                  </a:cubicBezTo>
                  <a:cubicBezTo>
                    <a:pt x="-177" y="13600"/>
                    <a:pt x="-609" y="16400"/>
                    <a:pt x="1119" y="18400"/>
                  </a:cubicBezTo>
                  <a:cubicBezTo>
                    <a:pt x="2847" y="20400"/>
                    <a:pt x="6735" y="21600"/>
                    <a:pt x="10407" y="20600"/>
                  </a:cubicBezTo>
                  <a:cubicBezTo>
                    <a:pt x="14079" y="19600"/>
                    <a:pt x="17535" y="16400"/>
                    <a:pt x="19263" y="13600"/>
                  </a:cubicBezTo>
                  <a:cubicBezTo>
                    <a:pt x="20991" y="10800"/>
                    <a:pt x="20991" y="8400"/>
                    <a:pt x="19047" y="6200"/>
                  </a:cubicBezTo>
                  <a:cubicBezTo>
                    <a:pt x="17103" y="4000"/>
                    <a:pt x="13215" y="2000"/>
                    <a:pt x="9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702050" y="645795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700" y="9600"/>
                  </a:cubicBezTo>
                  <a:cubicBezTo>
                    <a:pt x="18200" y="7200"/>
                    <a:pt x="19600" y="7200"/>
                    <a:pt x="20400" y="6000"/>
                  </a:cubicBezTo>
                  <a:cubicBezTo>
                    <a:pt x="21200" y="4800"/>
                    <a:pt x="21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810000" y="6350000"/>
              <a:ext cx="12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96"/>
                    <a:pt x="7200" y="9191"/>
                    <a:pt x="3600" y="12791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177730" y="6210775"/>
              <a:ext cx="193621" cy="59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07" fill="norm" stroke="1" extrusionOk="0">
                  <a:moveTo>
                    <a:pt x="1456" y="21507"/>
                  </a:moveTo>
                  <a:cubicBezTo>
                    <a:pt x="1224" y="19675"/>
                    <a:pt x="991" y="17843"/>
                    <a:pt x="643" y="15630"/>
                  </a:cubicBezTo>
                  <a:cubicBezTo>
                    <a:pt x="295" y="13417"/>
                    <a:pt x="-170" y="10821"/>
                    <a:pt x="62" y="8455"/>
                  </a:cubicBezTo>
                  <a:cubicBezTo>
                    <a:pt x="295" y="6089"/>
                    <a:pt x="1224" y="3952"/>
                    <a:pt x="2269" y="2617"/>
                  </a:cubicBezTo>
                  <a:cubicBezTo>
                    <a:pt x="3314" y="1281"/>
                    <a:pt x="4475" y="747"/>
                    <a:pt x="5636" y="403"/>
                  </a:cubicBezTo>
                  <a:cubicBezTo>
                    <a:pt x="6798" y="60"/>
                    <a:pt x="7959" y="-93"/>
                    <a:pt x="9004" y="60"/>
                  </a:cubicBezTo>
                  <a:cubicBezTo>
                    <a:pt x="10049" y="212"/>
                    <a:pt x="10978" y="670"/>
                    <a:pt x="11443" y="1815"/>
                  </a:cubicBezTo>
                  <a:cubicBezTo>
                    <a:pt x="11907" y="2960"/>
                    <a:pt x="11907" y="4792"/>
                    <a:pt x="11559" y="5937"/>
                  </a:cubicBezTo>
                  <a:cubicBezTo>
                    <a:pt x="11211" y="7082"/>
                    <a:pt x="10514" y="7540"/>
                    <a:pt x="9817" y="7921"/>
                  </a:cubicBezTo>
                  <a:cubicBezTo>
                    <a:pt x="9120" y="8303"/>
                    <a:pt x="8424" y="8608"/>
                    <a:pt x="8656" y="8761"/>
                  </a:cubicBezTo>
                  <a:cubicBezTo>
                    <a:pt x="8888" y="8913"/>
                    <a:pt x="10049" y="8913"/>
                    <a:pt x="11791" y="9028"/>
                  </a:cubicBezTo>
                  <a:cubicBezTo>
                    <a:pt x="13533" y="9142"/>
                    <a:pt x="15856" y="9371"/>
                    <a:pt x="17482" y="9600"/>
                  </a:cubicBezTo>
                  <a:cubicBezTo>
                    <a:pt x="19107" y="9829"/>
                    <a:pt x="20036" y="10058"/>
                    <a:pt x="20617" y="10364"/>
                  </a:cubicBezTo>
                  <a:cubicBezTo>
                    <a:pt x="21198" y="10669"/>
                    <a:pt x="21430" y="11050"/>
                    <a:pt x="21082" y="11470"/>
                  </a:cubicBezTo>
                  <a:cubicBezTo>
                    <a:pt x="20733" y="11890"/>
                    <a:pt x="19804" y="12348"/>
                    <a:pt x="18527" y="12615"/>
                  </a:cubicBezTo>
                  <a:cubicBezTo>
                    <a:pt x="17249" y="12882"/>
                    <a:pt x="15624" y="12959"/>
                    <a:pt x="14230" y="12959"/>
                  </a:cubicBezTo>
                  <a:cubicBezTo>
                    <a:pt x="12836" y="12959"/>
                    <a:pt x="11675" y="12882"/>
                    <a:pt x="11559" y="12730"/>
                  </a:cubicBezTo>
                  <a:cubicBezTo>
                    <a:pt x="11443" y="12577"/>
                    <a:pt x="12372" y="12348"/>
                    <a:pt x="13301" y="12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500033" y="64897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57"/>
                    <a:pt x="0" y="7513"/>
                    <a:pt x="0" y="11113"/>
                  </a:cubicBezTo>
                  <a:cubicBezTo>
                    <a:pt x="0" y="14713"/>
                    <a:pt x="108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565650" y="6299200"/>
              <a:ext cx="1841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2720"/>
                    <a:pt x="9434" y="5440"/>
                    <a:pt x="13034" y="9040"/>
                  </a:cubicBezTo>
                  <a:cubicBezTo>
                    <a:pt x="16634" y="12640"/>
                    <a:pt x="19117" y="17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629150" y="6248400"/>
              <a:ext cx="152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23"/>
                    <a:pt x="18000" y="2445"/>
                    <a:pt x="14850" y="5230"/>
                  </a:cubicBezTo>
                  <a:cubicBezTo>
                    <a:pt x="11700" y="8015"/>
                    <a:pt x="7200" y="12362"/>
                    <a:pt x="4500" y="15351"/>
                  </a:cubicBezTo>
                  <a:cubicBezTo>
                    <a:pt x="1800" y="18340"/>
                    <a:pt x="90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830233" y="6502400"/>
              <a:ext cx="846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821766" y="6381750"/>
              <a:ext cx="43466" cy="4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27" fill="norm" stroke="1" extrusionOk="0">
                  <a:moveTo>
                    <a:pt x="8229" y="0"/>
                  </a:moveTo>
                  <a:cubicBezTo>
                    <a:pt x="4114" y="3086"/>
                    <a:pt x="0" y="6171"/>
                    <a:pt x="0" y="9771"/>
                  </a:cubicBezTo>
                  <a:cubicBezTo>
                    <a:pt x="0" y="13371"/>
                    <a:pt x="4114" y="17486"/>
                    <a:pt x="9257" y="19543"/>
                  </a:cubicBezTo>
                  <a:cubicBezTo>
                    <a:pt x="14400" y="21600"/>
                    <a:pt x="20571" y="21600"/>
                    <a:pt x="21086" y="19029"/>
                  </a:cubicBezTo>
                  <a:cubicBezTo>
                    <a:pt x="21600" y="16457"/>
                    <a:pt x="16457" y="11314"/>
                    <a:pt x="11314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270499" y="647065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300"/>
                    <a:pt x="9200" y="9000"/>
                    <a:pt x="12800" y="5400"/>
                  </a:cubicBezTo>
                  <a:cubicBezTo>
                    <a:pt x="16400" y="1800"/>
                    <a:pt x="19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372099" y="636270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337"/>
                    <a:pt x="2880" y="6673"/>
                    <a:pt x="6480" y="10273"/>
                  </a:cubicBezTo>
                  <a:cubicBezTo>
                    <a:pt x="10080" y="13873"/>
                    <a:pt x="1584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805222" y="6315395"/>
              <a:ext cx="195528" cy="29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4" fill="norm" stroke="1" extrusionOk="0">
                  <a:moveTo>
                    <a:pt x="19365" y="4373"/>
                  </a:moveTo>
                  <a:cubicBezTo>
                    <a:pt x="20061" y="2985"/>
                    <a:pt x="20758" y="1596"/>
                    <a:pt x="20526" y="825"/>
                  </a:cubicBezTo>
                  <a:cubicBezTo>
                    <a:pt x="20294" y="53"/>
                    <a:pt x="19132" y="-101"/>
                    <a:pt x="17390" y="53"/>
                  </a:cubicBezTo>
                  <a:cubicBezTo>
                    <a:pt x="15649" y="208"/>
                    <a:pt x="13326" y="670"/>
                    <a:pt x="11120" y="1673"/>
                  </a:cubicBezTo>
                  <a:cubicBezTo>
                    <a:pt x="8913" y="2676"/>
                    <a:pt x="6823" y="4219"/>
                    <a:pt x="6242" y="5762"/>
                  </a:cubicBezTo>
                  <a:cubicBezTo>
                    <a:pt x="5661" y="7305"/>
                    <a:pt x="6590" y="8848"/>
                    <a:pt x="8216" y="9696"/>
                  </a:cubicBezTo>
                  <a:cubicBezTo>
                    <a:pt x="9842" y="10545"/>
                    <a:pt x="12165" y="10699"/>
                    <a:pt x="13790" y="10545"/>
                  </a:cubicBezTo>
                  <a:cubicBezTo>
                    <a:pt x="15416" y="10390"/>
                    <a:pt x="16345" y="9928"/>
                    <a:pt x="16229" y="9696"/>
                  </a:cubicBezTo>
                  <a:cubicBezTo>
                    <a:pt x="16113" y="9465"/>
                    <a:pt x="14952" y="9465"/>
                    <a:pt x="12629" y="10005"/>
                  </a:cubicBezTo>
                  <a:cubicBezTo>
                    <a:pt x="10307" y="10545"/>
                    <a:pt x="6823" y="11625"/>
                    <a:pt x="4500" y="13090"/>
                  </a:cubicBezTo>
                  <a:cubicBezTo>
                    <a:pt x="2178" y="14556"/>
                    <a:pt x="1016" y="16408"/>
                    <a:pt x="436" y="17873"/>
                  </a:cubicBezTo>
                  <a:cubicBezTo>
                    <a:pt x="-145" y="19339"/>
                    <a:pt x="-145" y="20419"/>
                    <a:pt x="436" y="20959"/>
                  </a:cubicBezTo>
                  <a:cubicBezTo>
                    <a:pt x="1016" y="21499"/>
                    <a:pt x="2178" y="21499"/>
                    <a:pt x="5778" y="20959"/>
                  </a:cubicBezTo>
                  <a:cubicBezTo>
                    <a:pt x="9378" y="20419"/>
                    <a:pt x="15416" y="19339"/>
                    <a:pt x="21455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051550" y="65786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024799" y="6445250"/>
              <a:ext cx="6811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9935" y="0"/>
                  </a:moveTo>
                  <a:cubicBezTo>
                    <a:pt x="6759" y="0"/>
                    <a:pt x="3582" y="0"/>
                    <a:pt x="1676" y="3000"/>
                  </a:cubicBezTo>
                  <a:cubicBezTo>
                    <a:pt x="-230" y="6000"/>
                    <a:pt x="-865" y="12000"/>
                    <a:pt x="1676" y="15600"/>
                  </a:cubicBezTo>
                  <a:cubicBezTo>
                    <a:pt x="4217" y="19200"/>
                    <a:pt x="9935" y="20400"/>
                    <a:pt x="14064" y="19200"/>
                  </a:cubicBezTo>
                  <a:cubicBezTo>
                    <a:pt x="18194" y="18000"/>
                    <a:pt x="20735" y="14400"/>
                    <a:pt x="20417" y="12000"/>
                  </a:cubicBezTo>
                  <a:cubicBezTo>
                    <a:pt x="20100" y="9600"/>
                    <a:pt x="16923" y="8400"/>
                    <a:pt x="13747" y="8400"/>
                  </a:cubicBezTo>
                  <a:cubicBezTo>
                    <a:pt x="10570" y="8400"/>
                    <a:pt x="7394" y="9600"/>
                    <a:pt x="8029" y="12000"/>
                  </a:cubicBezTo>
                  <a:cubicBezTo>
                    <a:pt x="8664" y="14400"/>
                    <a:pt x="13111" y="18000"/>
                    <a:pt x="17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248664" y="6131789"/>
              <a:ext cx="6086" cy="73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44" fill="norm" stroke="1" extrusionOk="0">
                  <a:moveTo>
                    <a:pt x="20700" y="1178"/>
                  </a:moveTo>
                  <a:cubicBezTo>
                    <a:pt x="13500" y="623"/>
                    <a:pt x="6300" y="67"/>
                    <a:pt x="2700" y="6"/>
                  </a:cubicBezTo>
                  <a:cubicBezTo>
                    <a:pt x="-900" y="-56"/>
                    <a:pt x="-900" y="376"/>
                    <a:pt x="2700" y="1857"/>
                  </a:cubicBezTo>
                  <a:cubicBezTo>
                    <a:pt x="6300" y="3338"/>
                    <a:pt x="13500" y="5869"/>
                    <a:pt x="17100" y="8275"/>
                  </a:cubicBezTo>
                  <a:cubicBezTo>
                    <a:pt x="20700" y="10682"/>
                    <a:pt x="20700" y="12966"/>
                    <a:pt x="20700" y="15157"/>
                  </a:cubicBezTo>
                  <a:cubicBezTo>
                    <a:pt x="20700" y="17347"/>
                    <a:pt x="20700" y="19446"/>
                    <a:pt x="207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350000" y="6381750"/>
              <a:ext cx="1524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830"/>
                    <a:pt x="7800" y="7660"/>
                    <a:pt x="11400" y="11260"/>
                  </a:cubicBezTo>
                  <a:cubicBezTo>
                    <a:pt x="15000" y="14860"/>
                    <a:pt x="1830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324600" y="6330950"/>
              <a:ext cx="2159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106" y="764"/>
                  </a:cubicBezTo>
                  <a:cubicBezTo>
                    <a:pt x="16729" y="1527"/>
                    <a:pt x="15035" y="3055"/>
                    <a:pt x="12706" y="5291"/>
                  </a:cubicBezTo>
                  <a:cubicBezTo>
                    <a:pt x="10376" y="7527"/>
                    <a:pt x="7412" y="10473"/>
                    <a:pt x="5188" y="13309"/>
                  </a:cubicBezTo>
                  <a:cubicBezTo>
                    <a:pt x="2965" y="16145"/>
                    <a:pt x="1482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578600" y="657860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591300" y="6448922"/>
              <a:ext cx="44450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910" fill="norm" stroke="1" extrusionOk="0">
                  <a:moveTo>
                    <a:pt x="20618" y="1188"/>
                  </a:moveTo>
                  <a:cubicBezTo>
                    <a:pt x="15709" y="249"/>
                    <a:pt x="10800" y="-690"/>
                    <a:pt x="6873" y="719"/>
                  </a:cubicBezTo>
                  <a:cubicBezTo>
                    <a:pt x="2945" y="2127"/>
                    <a:pt x="0" y="5884"/>
                    <a:pt x="982" y="9640"/>
                  </a:cubicBezTo>
                  <a:cubicBezTo>
                    <a:pt x="1964" y="13397"/>
                    <a:pt x="6873" y="17153"/>
                    <a:pt x="11782" y="18562"/>
                  </a:cubicBezTo>
                  <a:cubicBezTo>
                    <a:pt x="16691" y="19971"/>
                    <a:pt x="21600" y="19032"/>
                    <a:pt x="19636" y="19032"/>
                  </a:cubicBezTo>
                  <a:cubicBezTo>
                    <a:pt x="17673" y="19032"/>
                    <a:pt x="8836" y="19971"/>
                    <a:pt x="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84250" y="6343650"/>
              <a:ext cx="1905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3684"/>
                    <a:pt x="9120" y="7367"/>
                    <a:pt x="12720" y="10967"/>
                  </a:cubicBezTo>
                  <a:cubicBezTo>
                    <a:pt x="16320" y="14567"/>
                    <a:pt x="1896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146672" y="6375017"/>
              <a:ext cx="66178" cy="46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2" fill="norm" stroke="1" extrusionOk="0">
                  <a:moveTo>
                    <a:pt x="21104" y="2070"/>
                  </a:moveTo>
                  <a:cubicBezTo>
                    <a:pt x="21104" y="1190"/>
                    <a:pt x="21104" y="311"/>
                    <a:pt x="20092" y="66"/>
                  </a:cubicBezTo>
                  <a:cubicBezTo>
                    <a:pt x="19079" y="-178"/>
                    <a:pt x="17054" y="213"/>
                    <a:pt x="14692" y="1874"/>
                  </a:cubicBezTo>
                  <a:cubicBezTo>
                    <a:pt x="12329" y="3536"/>
                    <a:pt x="9629" y="6468"/>
                    <a:pt x="6929" y="9693"/>
                  </a:cubicBezTo>
                  <a:cubicBezTo>
                    <a:pt x="4229" y="12919"/>
                    <a:pt x="1529" y="16437"/>
                    <a:pt x="516" y="18441"/>
                  </a:cubicBezTo>
                  <a:cubicBezTo>
                    <a:pt x="-496" y="20445"/>
                    <a:pt x="179" y="20933"/>
                    <a:pt x="85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256736" y="6680200"/>
              <a:ext cx="1961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00"/>
                    <a:pt x="2735" y="6600"/>
                    <a:pt x="575" y="10200"/>
                  </a:cubicBezTo>
                  <a:cubicBezTo>
                    <a:pt x="-1585" y="13800"/>
                    <a:pt x="2735" y="177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276341" y="6559005"/>
              <a:ext cx="49630" cy="5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0630" fill="norm" stroke="1" extrusionOk="0">
                  <a:moveTo>
                    <a:pt x="15555" y="7141"/>
                  </a:moveTo>
                  <a:cubicBezTo>
                    <a:pt x="11235" y="7141"/>
                    <a:pt x="6915" y="7141"/>
                    <a:pt x="3891" y="9456"/>
                  </a:cubicBezTo>
                  <a:cubicBezTo>
                    <a:pt x="867" y="11770"/>
                    <a:pt x="-861" y="16398"/>
                    <a:pt x="435" y="18713"/>
                  </a:cubicBezTo>
                  <a:cubicBezTo>
                    <a:pt x="1731" y="21027"/>
                    <a:pt x="6051" y="21027"/>
                    <a:pt x="9939" y="19870"/>
                  </a:cubicBezTo>
                  <a:cubicBezTo>
                    <a:pt x="13827" y="18713"/>
                    <a:pt x="17283" y="16398"/>
                    <a:pt x="19011" y="13313"/>
                  </a:cubicBezTo>
                  <a:cubicBezTo>
                    <a:pt x="20739" y="10227"/>
                    <a:pt x="20739" y="6370"/>
                    <a:pt x="18579" y="3670"/>
                  </a:cubicBezTo>
                  <a:cubicBezTo>
                    <a:pt x="16419" y="970"/>
                    <a:pt x="12099" y="-573"/>
                    <a:pt x="9939" y="198"/>
                  </a:cubicBezTo>
                  <a:cubicBezTo>
                    <a:pt x="7779" y="970"/>
                    <a:pt x="7779" y="4056"/>
                    <a:pt x="7779" y="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411022" y="6237411"/>
              <a:ext cx="74879" cy="74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51" fill="norm" stroke="1" extrusionOk="0">
                  <a:moveTo>
                    <a:pt x="21225" y="1598"/>
                  </a:moveTo>
                  <a:cubicBezTo>
                    <a:pt x="20625" y="1171"/>
                    <a:pt x="20025" y="744"/>
                    <a:pt x="18525" y="439"/>
                  </a:cubicBezTo>
                  <a:cubicBezTo>
                    <a:pt x="17025" y="134"/>
                    <a:pt x="14625" y="-49"/>
                    <a:pt x="13425" y="12"/>
                  </a:cubicBezTo>
                  <a:cubicBezTo>
                    <a:pt x="12225" y="73"/>
                    <a:pt x="12225" y="378"/>
                    <a:pt x="12225" y="1873"/>
                  </a:cubicBezTo>
                  <a:cubicBezTo>
                    <a:pt x="12225" y="3368"/>
                    <a:pt x="12225" y="6053"/>
                    <a:pt x="11625" y="8615"/>
                  </a:cubicBezTo>
                  <a:cubicBezTo>
                    <a:pt x="11025" y="11178"/>
                    <a:pt x="9825" y="13619"/>
                    <a:pt x="7725" y="15602"/>
                  </a:cubicBezTo>
                  <a:cubicBezTo>
                    <a:pt x="5625" y="17585"/>
                    <a:pt x="2625" y="19110"/>
                    <a:pt x="1125" y="20026"/>
                  </a:cubicBezTo>
                  <a:cubicBezTo>
                    <a:pt x="-375" y="20941"/>
                    <a:pt x="-375" y="21246"/>
                    <a:pt x="1125" y="21398"/>
                  </a:cubicBezTo>
                  <a:cubicBezTo>
                    <a:pt x="2625" y="21551"/>
                    <a:pt x="5625" y="21551"/>
                    <a:pt x="8625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545380" y="6484346"/>
              <a:ext cx="175471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2" fill="norm" stroke="1" extrusionOk="0">
                  <a:moveTo>
                    <a:pt x="1260" y="1660"/>
                  </a:moveTo>
                  <a:cubicBezTo>
                    <a:pt x="488" y="796"/>
                    <a:pt x="-283" y="-68"/>
                    <a:pt x="103" y="4"/>
                  </a:cubicBezTo>
                  <a:cubicBezTo>
                    <a:pt x="488" y="76"/>
                    <a:pt x="2031" y="1084"/>
                    <a:pt x="5117" y="3676"/>
                  </a:cubicBezTo>
                  <a:cubicBezTo>
                    <a:pt x="8203" y="6268"/>
                    <a:pt x="12831" y="10444"/>
                    <a:pt x="15788" y="13684"/>
                  </a:cubicBezTo>
                  <a:cubicBezTo>
                    <a:pt x="18746" y="16924"/>
                    <a:pt x="20031" y="19228"/>
                    <a:pt x="2131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574800" y="6426200"/>
              <a:ext cx="1841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466"/>
                    <a:pt x="15641" y="4932"/>
                    <a:pt x="12786" y="7693"/>
                  </a:cubicBezTo>
                  <a:cubicBezTo>
                    <a:pt x="9931" y="10455"/>
                    <a:pt x="7200" y="13512"/>
                    <a:pt x="5090" y="15879"/>
                  </a:cubicBezTo>
                  <a:cubicBezTo>
                    <a:pt x="2979" y="18247"/>
                    <a:pt x="1490" y="19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828800" y="67056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826282" y="6559550"/>
              <a:ext cx="68899" cy="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23" fill="norm" stroke="1" extrusionOk="0">
                  <a:moveTo>
                    <a:pt x="10285" y="0"/>
                  </a:moveTo>
                  <a:cubicBezTo>
                    <a:pt x="7109" y="1108"/>
                    <a:pt x="3932" y="2215"/>
                    <a:pt x="2026" y="4708"/>
                  </a:cubicBezTo>
                  <a:cubicBezTo>
                    <a:pt x="120" y="7200"/>
                    <a:pt x="-515" y="11077"/>
                    <a:pt x="438" y="14123"/>
                  </a:cubicBezTo>
                  <a:cubicBezTo>
                    <a:pt x="1391" y="17169"/>
                    <a:pt x="3932" y="19385"/>
                    <a:pt x="6791" y="20492"/>
                  </a:cubicBezTo>
                  <a:cubicBezTo>
                    <a:pt x="9650" y="21600"/>
                    <a:pt x="12826" y="21600"/>
                    <a:pt x="15367" y="20492"/>
                  </a:cubicBezTo>
                  <a:cubicBezTo>
                    <a:pt x="17909" y="19385"/>
                    <a:pt x="19814" y="17169"/>
                    <a:pt x="20450" y="14677"/>
                  </a:cubicBezTo>
                  <a:cubicBezTo>
                    <a:pt x="21085" y="12185"/>
                    <a:pt x="20450" y="9415"/>
                    <a:pt x="17909" y="8031"/>
                  </a:cubicBezTo>
                  <a:cubicBezTo>
                    <a:pt x="15367" y="6646"/>
                    <a:pt x="10920" y="6646"/>
                    <a:pt x="6473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33989" y="5947505"/>
              <a:ext cx="1685520" cy="149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30" fill="norm" stroke="1" extrusionOk="0">
                  <a:moveTo>
                    <a:pt x="16030" y="1316"/>
                  </a:moveTo>
                  <a:cubicBezTo>
                    <a:pt x="15517" y="1042"/>
                    <a:pt x="15004" y="767"/>
                    <a:pt x="14315" y="691"/>
                  </a:cubicBezTo>
                  <a:cubicBezTo>
                    <a:pt x="13627" y="615"/>
                    <a:pt x="12763" y="737"/>
                    <a:pt x="11899" y="935"/>
                  </a:cubicBezTo>
                  <a:cubicBezTo>
                    <a:pt x="11035" y="1133"/>
                    <a:pt x="10171" y="1408"/>
                    <a:pt x="9226" y="1713"/>
                  </a:cubicBezTo>
                  <a:cubicBezTo>
                    <a:pt x="8281" y="2018"/>
                    <a:pt x="7255" y="2354"/>
                    <a:pt x="6323" y="2720"/>
                  </a:cubicBezTo>
                  <a:cubicBezTo>
                    <a:pt x="5392" y="3086"/>
                    <a:pt x="4555" y="3482"/>
                    <a:pt x="3759" y="4032"/>
                  </a:cubicBezTo>
                  <a:cubicBezTo>
                    <a:pt x="2962" y="4581"/>
                    <a:pt x="2206" y="5282"/>
                    <a:pt x="1653" y="6015"/>
                  </a:cubicBezTo>
                  <a:cubicBezTo>
                    <a:pt x="1099" y="6747"/>
                    <a:pt x="748" y="7510"/>
                    <a:pt x="492" y="8471"/>
                  </a:cubicBezTo>
                  <a:cubicBezTo>
                    <a:pt x="235" y="9432"/>
                    <a:pt x="73" y="10591"/>
                    <a:pt x="19" y="11613"/>
                  </a:cubicBezTo>
                  <a:cubicBezTo>
                    <a:pt x="-35" y="12635"/>
                    <a:pt x="19" y="13520"/>
                    <a:pt x="235" y="14450"/>
                  </a:cubicBezTo>
                  <a:cubicBezTo>
                    <a:pt x="451" y="15381"/>
                    <a:pt x="829" y="16357"/>
                    <a:pt x="1342" y="17211"/>
                  </a:cubicBezTo>
                  <a:cubicBezTo>
                    <a:pt x="1855" y="18066"/>
                    <a:pt x="2503" y="18798"/>
                    <a:pt x="3300" y="19408"/>
                  </a:cubicBezTo>
                  <a:cubicBezTo>
                    <a:pt x="4096" y="20018"/>
                    <a:pt x="5041" y="20506"/>
                    <a:pt x="6027" y="20857"/>
                  </a:cubicBezTo>
                  <a:cubicBezTo>
                    <a:pt x="7012" y="21208"/>
                    <a:pt x="8038" y="21421"/>
                    <a:pt x="9077" y="21498"/>
                  </a:cubicBezTo>
                  <a:cubicBezTo>
                    <a:pt x="10117" y="21574"/>
                    <a:pt x="11170" y="21513"/>
                    <a:pt x="12223" y="21330"/>
                  </a:cubicBezTo>
                  <a:cubicBezTo>
                    <a:pt x="13276" y="21147"/>
                    <a:pt x="14329" y="20842"/>
                    <a:pt x="15206" y="20521"/>
                  </a:cubicBezTo>
                  <a:cubicBezTo>
                    <a:pt x="16084" y="20201"/>
                    <a:pt x="16786" y="19866"/>
                    <a:pt x="17502" y="19377"/>
                  </a:cubicBezTo>
                  <a:cubicBezTo>
                    <a:pt x="18217" y="18889"/>
                    <a:pt x="18946" y="18249"/>
                    <a:pt x="19459" y="17654"/>
                  </a:cubicBezTo>
                  <a:cubicBezTo>
                    <a:pt x="19972" y="17059"/>
                    <a:pt x="20269" y="16510"/>
                    <a:pt x="20566" y="15808"/>
                  </a:cubicBezTo>
                  <a:cubicBezTo>
                    <a:pt x="20863" y="15106"/>
                    <a:pt x="21160" y="14252"/>
                    <a:pt x="21336" y="13382"/>
                  </a:cubicBezTo>
                  <a:cubicBezTo>
                    <a:pt x="21511" y="12513"/>
                    <a:pt x="21565" y="11628"/>
                    <a:pt x="21403" y="10728"/>
                  </a:cubicBezTo>
                  <a:cubicBezTo>
                    <a:pt x="21241" y="9828"/>
                    <a:pt x="20863" y="8913"/>
                    <a:pt x="20390" y="7967"/>
                  </a:cubicBezTo>
                  <a:cubicBezTo>
                    <a:pt x="19918" y="7021"/>
                    <a:pt x="19351" y="6045"/>
                    <a:pt x="18730" y="5069"/>
                  </a:cubicBezTo>
                  <a:cubicBezTo>
                    <a:pt x="18109" y="4093"/>
                    <a:pt x="17434" y="3116"/>
                    <a:pt x="16800" y="2338"/>
                  </a:cubicBezTo>
                  <a:cubicBezTo>
                    <a:pt x="16165" y="1560"/>
                    <a:pt x="15571" y="981"/>
                    <a:pt x="14977" y="615"/>
                  </a:cubicBezTo>
                  <a:cubicBezTo>
                    <a:pt x="14383" y="249"/>
                    <a:pt x="13789" y="96"/>
                    <a:pt x="13411" y="35"/>
                  </a:cubicBezTo>
                  <a:cubicBezTo>
                    <a:pt x="13033" y="-26"/>
                    <a:pt x="12871" y="5"/>
                    <a:pt x="12709" y="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140946" y="895283"/>
              <a:ext cx="8353714" cy="537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fill="norm" stroke="1" extrusionOk="0">
                  <a:moveTo>
                    <a:pt x="145" y="21515"/>
                  </a:moveTo>
                  <a:cubicBezTo>
                    <a:pt x="117" y="21515"/>
                    <a:pt x="90" y="21515"/>
                    <a:pt x="60" y="21528"/>
                  </a:cubicBezTo>
                  <a:cubicBezTo>
                    <a:pt x="30" y="21541"/>
                    <a:pt x="-3" y="21566"/>
                    <a:pt x="0" y="21579"/>
                  </a:cubicBezTo>
                  <a:cubicBezTo>
                    <a:pt x="2" y="21592"/>
                    <a:pt x="41" y="21592"/>
                    <a:pt x="153" y="21566"/>
                  </a:cubicBezTo>
                  <a:cubicBezTo>
                    <a:pt x="265" y="21541"/>
                    <a:pt x="451" y="21490"/>
                    <a:pt x="651" y="21443"/>
                  </a:cubicBezTo>
                  <a:cubicBezTo>
                    <a:pt x="850" y="21396"/>
                    <a:pt x="1064" y="21354"/>
                    <a:pt x="1280" y="21316"/>
                  </a:cubicBezTo>
                  <a:cubicBezTo>
                    <a:pt x="1496" y="21277"/>
                    <a:pt x="1715" y="21243"/>
                    <a:pt x="1934" y="21209"/>
                  </a:cubicBezTo>
                  <a:cubicBezTo>
                    <a:pt x="2153" y="21175"/>
                    <a:pt x="2371" y="21141"/>
                    <a:pt x="2599" y="21103"/>
                  </a:cubicBezTo>
                  <a:cubicBezTo>
                    <a:pt x="2826" y="21065"/>
                    <a:pt x="3061" y="21022"/>
                    <a:pt x="3277" y="20984"/>
                  </a:cubicBezTo>
                  <a:cubicBezTo>
                    <a:pt x="3493" y="20945"/>
                    <a:pt x="3690" y="20911"/>
                    <a:pt x="3879" y="20886"/>
                  </a:cubicBezTo>
                  <a:cubicBezTo>
                    <a:pt x="4068" y="20860"/>
                    <a:pt x="4248" y="20843"/>
                    <a:pt x="4437" y="20822"/>
                  </a:cubicBezTo>
                  <a:cubicBezTo>
                    <a:pt x="4626" y="20801"/>
                    <a:pt x="4823" y="20775"/>
                    <a:pt x="5055" y="20746"/>
                  </a:cubicBezTo>
                  <a:cubicBezTo>
                    <a:pt x="5288" y="20716"/>
                    <a:pt x="5556" y="20682"/>
                    <a:pt x="5791" y="20652"/>
                  </a:cubicBezTo>
                  <a:cubicBezTo>
                    <a:pt x="6026" y="20622"/>
                    <a:pt x="6229" y="20597"/>
                    <a:pt x="6437" y="20580"/>
                  </a:cubicBezTo>
                  <a:cubicBezTo>
                    <a:pt x="6644" y="20563"/>
                    <a:pt x="6858" y="20554"/>
                    <a:pt x="7074" y="20546"/>
                  </a:cubicBezTo>
                  <a:cubicBezTo>
                    <a:pt x="7290" y="20537"/>
                    <a:pt x="7509" y="20529"/>
                    <a:pt x="7730" y="20524"/>
                  </a:cubicBezTo>
                  <a:cubicBezTo>
                    <a:pt x="7952" y="20520"/>
                    <a:pt x="8176" y="20520"/>
                    <a:pt x="8395" y="20520"/>
                  </a:cubicBezTo>
                  <a:cubicBezTo>
                    <a:pt x="8614" y="20520"/>
                    <a:pt x="8827" y="20520"/>
                    <a:pt x="9041" y="20524"/>
                  </a:cubicBezTo>
                  <a:cubicBezTo>
                    <a:pt x="9254" y="20529"/>
                    <a:pt x="9468" y="20537"/>
                    <a:pt x="9675" y="20550"/>
                  </a:cubicBezTo>
                  <a:cubicBezTo>
                    <a:pt x="9883" y="20563"/>
                    <a:pt x="10086" y="20580"/>
                    <a:pt x="10283" y="20592"/>
                  </a:cubicBezTo>
                  <a:cubicBezTo>
                    <a:pt x="10480" y="20605"/>
                    <a:pt x="10671" y="20614"/>
                    <a:pt x="10885" y="20626"/>
                  </a:cubicBezTo>
                  <a:cubicBezTo>
                    <a:pt x="11098" y="20639"/>
                    <a:pt x="11333" y="20656"/>
                    <a:pt x="11560" y="20673"/>
                  </a:cubicBezTo>
                  <a:cubicBezTo>
                    <a:pt x="11787" y="20690"/>
                    <a:pt x="12006" y="20707"/>
                    <a:pt x="12214" y="20716"/>
                  </a:cubicBezTo>
                  <a:cubicBezTo>
                    <a:pt x="12422" y="20724"/>
                    <a:pt x="12619" y="20724"/>
                    <a:pt x="12835" y="20720"/>
                  </a:cubicBezTo>
                  <a:cubicBezTo>
                    <a:pt x="13051" y="20716"/>
                    <a:pt x="13286" y="20707"/>
                    <a:pt x="13513" y="20686"/>
                  </a:cubicBezTo>
                  <a:cubicBezTo>
                    <a:pt x="13740" y="20665"/>
                    <a:pt x="13959" y="20631"/>
                    <a:pt x="14184" y="20584"/>
                  </a:cubicBezTo>
                  <a:cubicBezTo>
                    <a:pt x="14408" y="20537"/>
                    <a:pt x="14638" y="20478"/>
                    <a:pt x="14848" y="20397"/>
                  </a:cubicBezTo>
                  <a:cubicBezTo>
                    <a:pt x="15059" y="20316"/>
                    <a:pt x="15250" y="20214"/>
                    <a:pt x="15428" y="20086"/>
                  </a:cubicBezTo>
                  <a:cubicBezTo>
                    <a:pt x="15606" y="19959"/>
                    <a:pt x="15770" y="19805"/>
                    <a:pt x="15923" y="19606"/>
                  </a:cubicBezTo>
                  <a:cubicBezTo>
                    <a:pt x="16077" y="19406"/>
                    <a:pt x="16219" y="19159"/>
                    <a:pt x="16339" y="18912"/>
                  </a:cubicBezTo>
                  <a:cubicBezTo>
                    <a:pt x="16460" y="18665"/>
                    <a:pt x="16558" y="18419"/>
                    <a:pt x="16651" y="18159"/>
                  </a:cubicBezTo>
                  <a:cubicBezTo>
                    <a:pt x="16744" y="17900"/>
                    <a:pt x="16832" y="17628"/>
                    <a:pt x="16911" y="17347"/>
                  </a:cubicBezTo>
                  <a:cubicBezTo>
                    <a:pt x="16990" y="17066"/>
                    <a:pt x="17061" y="16777"/>
                    <a:pt x="17127" y="16475"/>
                  </a:cubicBezTo>
                  <a:cubicBezTo>
                    <a:pt x="17193" y="16173"/>
                    <a:pt x="17253" y="15858"/>
                    <a:pt x="17310" y="15535"/>
                  </a:cubicBezTo>
                  <a:cubicBezTo>
                    <a:pt x="17368" y="15212"/>
                    <a:pt x="17423" y="14880"/>
                    <a:pt x="17475" y="14539"/>
                  </a:cubicBezTo>
                  <a:cubicBezTo>
                    <a:pt x="17526" y="14199"/>
                    <a:pt x="17576" y="13850"/>
                    <a:pt x="17619" y="13527"/>
                  </a:cubicBezTo>
                  <a:cubicBezTo>
                    <a:pt x="17663" y="13204"/>
                    <a:pt x="17702" y="12906"/>
                    <a:pt x="17740" y="12604"/>
                  </a:cubicBezTo>
                  <a:cubicBezTo>
                    <a:pt x="17778" y="12302"/>
                    <a:pt x="17816" y="11996"/>
                    <a:pt x="17857" y="11694"/>
                  </a:cubicBezTo>
                  <a:cubicBezTo>
                    <a:pt x="17899" y="11392"/>
                    <a:pt x="17942" y="11094"/>
                    <a:pt x="17992" y="10796"/>
                  </a:cubicBezTo>
                  <a:cubicBezTo>
                    <a:pt x="18041" y="10498"/>
                    <a:pt x="18095" y="10201"/>
                    <a:pt x="18156" y="9877"/>
                  </a:cubicBezTo>
                  <a:cubicBezTo>
                    <a:pt x="18216" y="9554"/>
                    <a:pt x="18281" y="9205"/>
                    <a:pt x="18339" y="8895"/>
                  </a:cubicBezTo>
                  <a:cubicBezTo>
                    <a:pt x="18396" y="8584"/>
                    <a:pt x="18446" y="8312"/>
                    <a:pt x="18498" y="8006"/>
                  </a:cubicBezTo>
                  <a:cubicBezTo>
                    <a:pt x="18550" y="7700"/>
                    <a:pt x="18604" y="7359"/>
                    <a:pt x="18664" y="7011"/>
                  </a:cubicBezTo>
                  <a:cubicBezTo>
                    <a:pt x="18725" y="6662"/>
                    <a:pt x="18790" y="6304"/>
                    <a:pt x="18850" y="5964"/>
                  </a:cubicBezTo>
                  <a:cubicBezTo>
                    <a:pt x="18911" y="5624"/>
                    <a:pt x="18965" y="5301"/>
                    <a:pt x="19015" y="4986"/>
                  </a:cubicBezTo>
                  <a:cubicBezTo>
                    <a:pt x="19064" y="4671"/>
                    <a:pt x="19108" y="4365"/>
                    <a:pt x="19154" y="4046"/>
                  </a:cubicBezTo>
                  <a:cubicBezTo>
                    <a:pt x="19201" y="3727"/>
                    <a:pt x="19250" y="3395"/>
                    <a:pt x="19296" y="3067"/>
                  </a:cubicBezTo>
                  <a:cubicBezTo>
                    <a:pt x="19343" y="2740"/>
                    <a:pt x="19387" y="2417"/>
                    <a:pt x="19417" y="2102"/>
                  </a:cubicBezTo>
                  <a:cubicBezTo>
                    <a:pt x="19447" y="1787"/>
                    <a:pt x="19463" y="1481"/>
                    <a:pt x="19469" y="1209"/>
                  </a:cubicBezTo>
                  <a:cubicBezTo>
                    <a:pt x="19474" y="936"/>
                    <a:pt x="19469" y="698"/>
                    <a:pt x="19444" y="519"/>
                  </a:cubicBezTo>
                  <a:cubicBezTo>
                    <a:pt x="19419" y="341"/>
                    <a:pt x="19376" y="222"/>
                    <a:pt x="19346" y="141"/>
                  </a:cubicBezTo>
                  <a:cubicBezTo>
                    <a:pt x="19316" y="60"/>
                    <a:pt x="19299" y="18"/>
                    <a:pt x="19307" y="5"/>
                  </a:cubicBezTo>
                  <a:cubicBezTo>
                    <a:pt x="19316" y="-8"/>
                    <a:pt x="19348" y="9"/>
                    <a:pt x="19466" y="22"/>
                  </a:cubicBezTo>
                  <a:cubicBezTo>
                    <a:pt x="19584" y="35"/>
                    <a:pt x="19786" y="43"/>
                    <a:pt x="19986" y="52"/>
                  </a:cubicBezTo>
                  <a:cubicBezTo>
                    <a:pt x="20185" y="60"/>
                    <a:pt x="20382" y="69"/>
                    <a:pt x="20579" y="81"/>
                  </a:cubicBezTo>
                  <a:cubicBezTo>
                    <a:pt x="20776" y="94"/>
                    <a:pt x="20973" y="111"/>
                    <a:pt x="21132" y="132"/>
                  </a:cubicBezTo>
                  <a:cubicBezTo>
                    <a:pt x="21291" y="154"/>
                    <a:pt x="21411" y="179"/>
                    <a:pt x="21488" y="192"/>
                  </a:cubicBezTo>
                  <a:cubicBezTo>
                    <a:pt x="21564" y="205"/>
                    <a:pt x="21597" y="205"/>
                    <a:pt x="21592" y="200"/>
                  </a:cubicBezTo>
                  <a:cubicBezTo>
                    <a:pt x="21586" y="196"/>
                    <a:pt x="21542" y="188"/>
                    <a:pt x="21499" y="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147299" y="814447"/>
              <a:ext cx="262270" cy="28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5" fill="norm" stroke="1" extrusionOk="0">
                  <a:moveTo>
                    <a:pt x="0" y="1795"/>
                  </a:moveTo>
                  <a:cubicBezTo>
                    <a:pt x="514" y="1155"/>
                    <a:pt x="1029" y="515"/>
                    <a:pt x="1714" y="195"/>
                  </a:cubicBezTo>
                  <a:cubicBezTo>
                    <a:pt x="2400" y="-125"/>
                    <a:pt x="3257" y="-125"/>
                    <a:pt x="5571" y="755"/>
                  </a:cubicBezTo>
                  <a:cubicBezTo>
                    <a:pt x="7886" y="1635"/>
                    <a:pt x="11657" y="3395"/>
                    <a:pt x="14571" y="5475"/>
                  </a:cubicBezTo>
                  <a:cubicBezTo>
                    <a:pt x="17486" y="7555"/>
                    <a:pt x="19543" y="9955"/>
                    <a:pt x="20571" y="11715"/>
                  </a:cubicBezTo>
                  <a:cubicBezTo>
                    <a:pt x="21600" y="13475"/>
                    <a:pt x="21600" y="14595"/>
                    <a:pt x="19457" y="16115"/>
                  </a:cubicBezTo>
                  <a:cubicBezTo>
                    <a:pt x="17314" y="17635"/>
                    <a:pt x="13029" y="19555"/>
                    <a:pt x="8743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3133" y="5933016"/>
              <a:ext cx="154518" cy="175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757"/>
                  </a:moveTo>
                  <a:cubicBezTo>
                    <a:pt x="21016" y="627"/>
                    <a:pt x="20724" y="496"/>
                    <a:pt x="20578" y="340"/>
                  </a:cubicBezTo>
                  <a:cubicBezTo>
                    <a:pt x="20432" y="183"/>
                    <a:pt x="20432" y="0"/>
                    <a:pt x="20432" y="0"/>
                  </a:cubicBezTo>
                  <a:cubicBezTo>
                    <a:pt x="20432" y="0"/>
                    <a:pt x="20432" y="183"/>
                    <a:pt x="20286" y="770"/>
                  </a:cubicBezTo>
                  <a:cubicBezTo>
                    <a:pt x="20140" y="1358"/>
                    <a:pt x="19849" y="2351"/>
                    <a:pt x="19411" y="3304"/>
                  </a:cubicBezTo>
                  <a:cubicBezTo>
                    <a:pt x="18973" y="4257"/>
                    <a:pt x="18389" y="5171"/>
                    <a:pt x="17805" y="6190"/>
                  </a:cubicBezTo>
                  <a:cubicBezTo>
                    <a:pt x="17222" y="7209"/>
                    <a:pt x="16638" y="8332"/>
                    <a:pt x="16200" y="9350"/>
                  </a:cubicBezTo>
                  <a:cubicBezTo>
                    <a:pt x="15762" y="10369"/>
                    <a:pt x="15470" y="11283"/>
                    <a:pt x="14740" y="12263"/>
                  </a:cubicBezTo>
                  <a:cubicBezTo>
                    <a:pt x="14011" y="13242"/>
                    <a:pt x="12843" y="14287"/>
                    <a:pt x="11238" y="15305"/>
                  </a:cubicBezTo>
                  <a:cubicBezTo>
                    <a:pt x="9632" y="16324"/>
                    <a:pt x="7589" y="17317"/>
                    <a:pt x="5546" y="18283"/>
                  </a:cubicBezTo>
                  <a:cubicBezTo>
                    <a:pt x="3503" y="19249"/>
                    <a:pt x="1459" y="20190"/>
                    <a:pt x="584" y="20738"/>
                  </a:cubicBezTo>
                  <a:cubicBezTo>
                    <a:pt x="-292" y="21287"/>
                    <a:pt x="0" y="21443"/>
                    <a:pt x="2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0" y="5880100"/>
              <a:ext cx="7674382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572" y="1703"/>
                  </a:moveTo>
                  <a:cubicBezTo>
                    <a:pt x="560" y="1574"/>
                    <a:pt x="548" y="1445"/>
                    <a:pt x="563" y="1381"/>
                  </a:cubicBezTo>
                  <a:cubicBezTo>
                    <a:pt x="578" y="1316"/>
                    <a:pt x="619" y="1316"/>
                    <a:pt x="741" y="1290"/>
                  </a:cubicBezTo>
                  <a:cubicBezTo>
                    <a:pt x="863" y="1265"/>
                    <a:pt x="1066" y="1213"/>
                    <a:pt x="1280" y="1161"/>
                  </a:cubicBezTo>
                  <a:cubicBezTo>
                    <a:pt x="1494" y="1110"/>
                    <a:pt x="1721" y="1058"/>
                    <a:pt x="1950" y="1006"/>
                  </a:cubicBezTo>
                  <a:cubicBezTo>
                    <a:pt x="2179" y="955"/>
                    <a:pt x="2411" y="903"/>
                    <a:pt x="2652" y="877"/>
                  </a:cubicBezTo>
                  <a:cubicBezTo>
                    <a:pt x="2893" y="852"/>
                    <a:pt x="3144" y="852"/>
                    <a:pt x="3379" y="865"/>
                  </a:cubicBezTo>
                  <a:cubicBezTo>
                    <a:pt x="3614" y="877"/>
                    <a:pt x="3834" y="903"/>
                    <a:pt x="4060" y="942"/>
                  </a:cubicBezTo>
                  <a:cubicBezTo>
                    <a:pt x="4287" y="981"/>
                    <a:pt x="4519" y="1032"/>
                    <a:pt x="4760" y="1071"/>
                  </a:cubicBezTo>
                  <a:cubicBezTo>
                    <a:pt x="5001" y="1110"/>
                    <a:pt x="5251" y="1135"/>
                    <a:pt x="5504" y="1148"/>
                  </a:cubicBezTo>
                  <a:cubicBezTo>
                    <a:pt x="5757" y="1161"/>
                    <a:pt x="6013" y="1161"/>
                    <a:pt x="6251" y="1161"/>
                  </a:cubicBezTo>
                  <a:cubicBezTo>
                    <a:pt x="6490" y="1161"/>
                    <a:pt x="6710" y="1161"/>
                    <a:pt x="6930" y="1161"/>
                  </a:cubicBezTo>
                  <a:cubicBezTo>
                    <a:pt x="7150" y="1161"/>
                    <a:pt x="7371" y="1161"/>
                    <a:pt x="7591" y="1148"/>
                  </a:cubicBezTo>
                  <a:cubicBezTo>
                    <a:pt x="7811" y="1135"/>
                    <a:pt x="8032" y="1110"/>
                    <a:pt x="8261" y="1084"/>
                  </a:cubicBezTo>
                  <a:cubicBezTo>
                    <a:pt x="8490" y="1058"/>
                    <a:pt x="8728" y="1032"/>
                    <a:pt x="8966" y="1006"/>
                  </a:cubicBezTo>
                  <a:cubicBezTo>
                    <a:pt x="9204" y="981"/>
                    <a:pt x="9443" y="955"/>
                    <a:pt x="9681" y="916"/>
                  </a:cubicBezTo>
                  <a:cubicBezTo>
                    <a:pt x="9919" y="877"/>
                    <a:pt x="10157" y="826"/>
                    <a:pt x="10398" y="774"/>
                  </a:cubicBezTo>
                  <a:cubicBezTo>
                    <a:pt x="10639" y="723"/>
                    <a:pt x="10883" y="671"/>
                    <a:pt x="11127" y="606"/>
                  </a:cubicBezTo>
                  <a:cubicBezTo>
                    <a:pt x="11372" y="542"/>
                    <a:pt x="11616" y="465"/>
                    <a:pt x="11860" y="400"/>
                  </a:cubicBezTo>
                  <a:cubicBezTo>
                    <a:pt x="12104" y="335"/>
                    <a:pt x="12348" y="284"/>
                    <a:pt x="12592" y="232"/>
                  </a:cubicBezTo>
                  <a:cubicBezTo>
                    <a:pt x="12836" y="181"/>
                    <a:pt x="13080" y="129"/>
                    <a:pt x="13324" y="90"/>
                  </a:cubicBezTo>
                  <a:cubicBezTo>
                    <a:pt x="13568" y="52"/>
                    <a:pt x="13813" y="26"/>
                    <a:pt x="14045" y="13"/>
                  </a:cubicBezTo>
                  <a:cubicBezTo>
                    <a:pt x="14277" y="0"/>
                    <a:pt x="14497" y="0"/>
                    <a:pt x="14723" y="0"/>
                  </a:cubicBezTo>
                  <a:cubicBezTo>
                    <a:pt x="14950" y="0"/>
                    <a:pt x="15182" y="0"/>
                    <a:pt x="15399" y="13"/>
                  </a:cubicBezTo>
                  <a:cubicBezTo>
                    <a:pt x="15617" y="26"/>
                    <a:pt x="15819" y="52"/>
                    <a:pt x="16021" y="77"/>
                  </a:cubicBezTo>
                  <a:cubicBezTo>
                    <a:pt x="16224" y="103"/>
                    <a:pt x="16426" y="129"/>
                    <a:pt x="16626" y="168"/>
                  </a:cubicBezTo>
                  <a:cubicBezTo>
                    <a:pt x="16825" y="206"/>
                    <a:pt x="17022" y="258"/>
                    <a:pt x="17245" y="310"/>
                  </a:cubicBezTo>
                  <a:cubicBezTo>
                    <a:pt x="17468" y="361"/>
                    <a:pt x="17718" y="413"/>
                    <a:pt x="17959" y="452"/>
                  </a:cubicBezTo>
                  <a:cubicBezTo>
                    <a:pt x="18200" y="490"/>
                    <a:pt x="18433" y="516"/>
                    <a:pt x="18683" y="529"/>
                  </a:cubicBezTo>
                  <a:cubicBezTo>
                    <a:pt x="18933" y="542"/>
                    <a:pt x="19201" y="542"/>
                    <a:pt x="19454" y="542"/>
                  </a:cubicBezTo>
                  <a:cubicBezTo>
                    <a:pt x="19707" y="542"/>
                    <a:pt x="19945" y="542"/>
                    <a:pt x="20174" y="529"/>
                  </a:cubicBezTo>
                  <a:cubicBezTo>
                    <a:pt x="20403" y="516"/>
                    <a:pt x="20624" y="490"/>
                    <a:pt x="20823" y="439"/>
                  </a:cubicBezTo>
                  <a:cubicBezTo>
                    <a:pt x="21022" y="387"/>
                    <a:pt x="21201" y="310"/>
                    <a:pt x="21329" y="245"/>
                  </a:cubicBezTo>
                  <a:cubicBezTo>
                    <a:pt x="21457" y="181"/>
                    <a:pt x="21535" y="129"/>
                    <a:pt x="21567" y="168"/>
                  </a:cubicBezTo>
                  <a:cubicBezTo>
                    <a:pt x="21600" y="206"/>
                    <a:pt x="21588" y="335"/>
                    <a:pt x="21549" y="787"/>
                  </a:cubicBezTo>
                  <a:cubicBezTo>
                    <a:pt x="21511" y="1239"/>
                    <a:pt x="21445" y="2013"/>
                    <a:pt x="21386" y="2839"/>
                  </a:cubicBezTo>
                  <a:cubicBezTo>
                    <a:pt x="21326" y="3665"/>
                    <a:pt x="21273" y="4542"/>
                    <a:pt x="21222" y="5497"/>
                  </a:cubicBezTo>
                  <a:cubicBezTo>
                    <a:pt x="21171" y="6452"/>
                    <a:pt x="21124" y="7484"/>
                    <a:pt x="21085" y="8529"/>
                  </a:cubicBezTo>
                  <a:cubicBezTo>
                    <a:pt x="21046" y="9574"/>
                    <a:pt x="21017" y="10632"/>
                    <a:pt x="20993" y="11587"/>
                  </a:cubicBezTo>
                  <a:cubicBezTo>
                    <a:pt x="20969" y="12542"/>
                    <a:pt x="20951" y="13394"/>
                    <a:pt x="20942" y="14232"/>
                  </a:cubicBezTo>
                  <a:cubicBezTo>
                    <a:pt x="20933" y="15071"/>
                    <a:pt x="20933" y="15897"/>
                    <a:pt x="20936" y="16374"/>
                  </a:cubicBezTo>
                  <a:cubicBezTo>
                    <a:pt x="20939" y="16852"/>
                    <a:pt x="20945" y="16981"/>
                    <a:pt x="20945" y="17110"/>
                  </a:cubicBezTo>
                  <a:cubicBezTo>
                    <a:pt x="20945" y="17239"/>
                    <a:pt x="20939" y="17368"/>
                    <a:pt x="20912" y="17419"/>
                  </a:cubicBezTo>
                  <a:cubicBezTo>
                    <a:pt x="20886" y="17471"/>
                    <a:pt x="20838" y="17445"/>
                    <a:pt x="20707" y="17419"/>
                  </a:cubicBezTo>
                  <a:cubicBezTo>
                    <a:pt x="20576" y="17394"/>
                    <a:pt x="20362" y="17368"/>
                    <a:pt x="20156" y="17394"/>
                  </a:cubicBezTo>
                  <a:cubicBezTo>
                    <a:pt x="19951" y="17419"/>
                    <a:pt x="19754" y="17497"/>
                    <a:pt x="19543" y="17600"/>
                  </a:cubicBezTo>
                  <a:cubicBezTo>
                    <a:pt x="19332" y="17703"/>
                    <a:pt x="19105" y="17832"/>
                    <a:pt x="18870" y="17961"/>
                  </a:cubicBezTo>
                  <a:cubicBezTo>
                    <a:pt x="18635" y="18090"/>
                    <a:pt x="18391" y="18219"/>
                    <a:pt x="18153" y="18348"/>
                  </a:cubicBezTo>
                  <a:cubicBezTo>
                    <a:pt x="17915" y="18477"/>
                    <a:pt x="17682" y="18606"/>
                    <a:pt x="17453" y="18723"/>
                  </a:cubicBezTo>
                  <a:cubicBezTo>
                    <a:pt x="17224" y="18839"/>
                    <a:pt x="16998" y="18942"/>
                    <a:pt x="16763" y="19058"/>
                  </a:cubicBezTo>
                  <a:cubicBezTo>
                    <a:pt x="16527" y="19174"/>
                    <a:pt x="16283" y="19303"/>
                    <a:pt x="16030" y="19432"/>
                  </a:cubicBezTo>
                  <a:cubicBezTo>
                    <a:pt x="15777" y="19561"/>
                    <a:pt x="15515" y="19690"/>
                    <a:pt x="15289" y="19806"/>
                  </a:cubicBezTo>
                  <a:cubicBezTo>
                    <a:pt x="15063" y="19923"/>
                    <a:pt x="14872" y="20026"/>
                    <a:pt x="14679" y="20103"/>
                  </a:cubicBezTo>
                  <a:cubicBezTo>
                    <a:pt x="14485" y="20181"/>
                    <a:pt x="14289" y="20232"/>
                    <a:pt x="14089" y="20297"/>
                  </a:cubicBezTo>
                  <a:cubicBezTo>
                    <a:pt x="13890" y="20361"/>
                    <a:pt x="13688" y="20439"/>
                    <a:pt x="13482" y="20490"/>
                  </a:cubicBezTo>
                  <a:cubicBezTo>
                    <a:pt x="13277" y="20542"/>
                    <a:pt x="13068" y="20568"/>
                    <a:pt x="12857" y="20606"/>
                  </a:cubicBezTo>
                  <a:cubicBezTo>
                    <a:pt x="12646" y="20645"/>
                    <a:pt x="12431" y="20697"/>
                    <a:pt x="12226" y="20735"/>
                  </a:cubicBezTo>
                  <a:cubicBezTo>
                    <a:pt x="12021" y="20774"/>
                    <a:pt x="11824" y="20800"/>
                    <a:pt x="11613" y="20826"/>
                  </a:cubicBezTo>
                  <a:cubicBezTo>
                    <a:pt x="11401" y="20852"/>
                    <a:pt x="11175" y="20877"/>
                    <a:pt x="10964" y="20890"/>
                  </a:cubicBezTo>
                  <a:cubicBezTo>
                    <a:pt x="10752" y="20903"/>
                    <a:pt x="10556" y="20903"/>
                    <a:pt x="10345" y="20916"/>
                  </a:cubicBezTo>
                  <a:cubicBezTo>
                    <a:pt x="10133" y="20929"/>
                    <a:pt x="9907" y="20955"/>
                    <a:pt x="9696" y="20968"/>
                  </a:cubicBezTo>
                  <a:cubicBezTo>
                    <a:pt x="9484" y="20981"/>
                    <a:pt x="9288" y="20981"/>
                    <a:pt x="9088" y="20981"/>
                  </a:cubicBezTo>
                  <a:cubicBezTo>
                    <a:pt x="8889" y="20981"/>
                    <a:pt x="8686" y="20981"/>
                    <a:pt x="8487" y="20981"/>
                  </a:cubicBezTo>
                  <a:cubicBezTo>
                    <a:pt x="8288" y="20981"/>
                    <a:pt x="8091" y="20981"/>
                    <a:pt x="7892" y="20981"/>
                  </a:cubicBezTo>
                  <a:cubicBezTo>
                    <a:pt x="7692" y="20981"/>
                    <a:pt x="7490" y="20981"/>
                    <a:pt x="7290" y="20981"/>
                  </a:cubicBezTo>
                  <a:cubicBezTo>
                    <a:pt x="7091" y="20981"/>
                    <a:pt x="6894" y="20981"/>
                    <a:pt x="6701" y="20968"/>
                  </a:cubicBezTo>
                  <a:cubicBezTo>
                    <a:pt x="6507" y="20955"/>
                    <a:pt x="6317" y="20929"/>
                    <a:pt x="6076" y="20890"/>
                  </a:cubicBezTo>
                  <a:cubicBezTo>
                    <a:pt x="5835" y="20852"/>
                    <a:pt x="5543" y="20800"/>
                    <a:pt x="5305" y="20761"/>
                  </a:cubicBezTo>
                  <a:cubicBezTo>
                    <a:pt x="5067" y="20723"/>
                    <a:pt x="4882" y="20697"/>
                    <a:pt x="4697" y="20671"/>
                  </a:cubicBezTo>
                  <a:cubicBezTo>
                    <a:pt x="4513" y="20645"/>
                    <a:pt x="4328" y="20619"/>
                    <a:pt x="4108" y="20581"/>
                  </a:cubicBezTo>
                  <a:cubicBezTo>
                    <a:pt x="3888" y="20542"/>
                    <a:pt x="3632" y="20490"/>
                    <a:pt x="3382" y="20452"/>
                  </a:cubicBezTo>
                  <a:cubicBezTo>
                    <a:pt x="3132" y="20413"/>
                    <a:pt x="2888" y="20387"/>
                    <a:pt x="2655" y="20374"/>
                  </a:cubicBezTo>
                  <a:cubicBezTo>
                    <a:pt x="2423" y="20361"/>
                    <a:pt x="2203" y="20361"/>
                    <a:pt x="1962" y="20374"/>
                  </a:cubicBezTo>
                  <a:cubicBezTo>
                    <a:pt x="1721" y="20387"/>
                    <a:pt x="1459" y="20413"/>
                    <a:pt x="1221" y="20490"/>
                  </a:cubicBezTo>
                  <a:cubicBezTo>
                    <a:pt x="982" y="20568"/>
                    <a:pt x="768" y="20697"/>
                    <a:pt x="569" y="20890"/>
                  </a:cubicBezTo>
                  <a:cubicBezTo>
                    <a:pt x="369" y="21084"/>
                    <a:pt x="185" y="213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992893" y="6946900"/>
              <a:ext cx="37895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64" y="21600"/>
                  </a:moveTo>
                  <a:cubicBezTo>
                    <a:pt x="4" y="20400"/>
                    <a:pt x="-56" y="19200"/>
                    <a:pt x="94" y="18240"/>
                  </a:cubicBezTo>
                  <a:cubicBezTo>
                    <a:pt x="245" y="17280"/>
                    <a:pt x="606" y="16560"/>
                    <a:pt x="1899" y="14880"/>
                  </a:cubicBezTo>
                  <a:cubicBezTo>
                    <a:pt x="3193" y="13200"/>
                    <a:pt x="5419" y="10560"/>
                    <a:pt x="7766" y="8280"/>
                  </a:cubicBezTo>
                  <a:cubicBezTo>
                    <a:pt x="10112" y="6000"/>
                    <a:pt x="12579" y="4080"/>
                    <a:pt x="14896" y="2760"/>
                  </a:cubicBezTo>
                  <a:cubicBezTo>
                    <a:pt x="17212" y="1440"/>
                    <a:pt x="19378" y="72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967780" y="6965950"/>
              <a:ext cx="394545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564" y="21600"/>
                  </a:moveTo>
                  <a:cubicBezTo>
                    <a:pt x="219" y="21600"/>
                    <a:pt x="-127" y="21600"/>
                    <a:pt x="46" y="21252"/>
                  </a:cubicBezTo>
                  <a:cubicBezTo>
                    <a:pt x="219" y="20903"/>
                    <a:pt x="910" y="20206"/>
                    <a:pt x="2436" y="18697"/>
                  </a:cubicBezTo>
                  <a:cubicBezTo>
                    <a:pt x="3963" y="17187"/>
                    <a:pt x="6324" y="14865"/>
                    <a:pt x="8571" y="12774"/>
                  </a:cubicBezTo>
                  <a:cubicBezTo>
                    <a:pt x="10817" y="10684"/>
                    <a:pt x="12948" y="8826"/>
                    <a:pt x="15079" y="6735"/>
                  </a:cubicBezTo>
                  <a:cubicBezTo>
                    <a:pt x="17211" y="4645"/>
                    <a:pt x="19342" y="2323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125099" y="7146591"/>
              <a:ext cx="75301" cy="11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70" fill="norm" stroke="1" extrusionOk="0">
                  <a:moveTo>
                    <a:pt x="15727" y="4263"/>
                  </a:moveTo>
                  <a:cubicBezTo>
                    <a:pt x="16023" y="2863"/>
                    <a:pt x="16319" y="1463"/>
                    <a:pt x="15579" y="663"/>
                  </a:cubicBezTo>
                  <a:cubicBezTo>
                    <a:pt x="14839" y="-137"/>
                    <a:pt x="13064" y="-337"/>
                    <a:pt x="10697" y="763"/>
                  </a:cubicBezTo>
                  <a:cubicBezTo>
                    <a:pt x="8330" y="1863"/>
                    <a:pt x="5371" y="4263"/>
                    <a:pt x="3152" y="7463"/>
                  </a:cubicBezTo>
                  <a:cubicBezTo>
                    <a:pt x="932" y="10663"/>
                    <a:pt x="-547" y="14663"/>
                    <a:pt x="193" y="17263"/>
                  </a:cubicBezTo>
                  <a:cubicBezTo>
                    <a:pt x="932" y="19863"/>
                    <a:pt x="3891" y="21063"/>
                    <a:pt x="7738" y="21163"/>
                  </a:cubicBezTo>
                  <a:cubicBezTo>
                    <a:pt x="11585" y="21263"/>
                    <a:pt x="16319" y="20263"/>
                    <a:pt x="21053" y="192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218427" y="7194550"/>
              <a:ext cx="67700" cy="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274" fill="norm" stroke="1" extrusionOk="0">
                  <a:moveTo>
                    <a:pt x="11742" y="0"/>
                  </a:moveTo>
                  <a:cubicBezTo>
                    <a:pt x="8248" y="1600"/>
                    <a:pt x="4754" y="3200"/>
                    <a:pt x="2530" y="6000"/>
                  </a:cubicBezTo>
                  <a:cubicBezTo>
                    <a:pt x="307" y="8800"/>
                    <a:pt x="-646" y="12800"/>
                    <a:pt x="466" y="15800"/>
                  </a:cubicBezTo>
                  <a:cubicBezTo>
                    <a:pt x="1578" y="18800"/>
                    <a:pt x="4754" y="20800"/>
                    <a:pt x="8089" y="21200"/>
                  </a:cubicBezTo>
                  <a:cubicBezTo>
                    <a:pt x="11425" y="21600"/>
                    <a:pt x="14919" y="20400"/>
                    <a:pt x="17301" y="17200"/>
                  </a:cubicBezTo>
                  <a:cubicBezTo>
                    <a:pt x="19683" y="14000"/>
                    <a:pt x="20954" y="8800"/>
                    <a:pt x="20001" y="5600"/>
                  </a:cubicBezTo>
                  <a:cubicBezTo>
                    <a:pt x="19048" y="2400"/>
                    <a:pt x="15872" y="1200"/>
                    <a:pt x="126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311888" y="7170655"/>
              <a:ext cx="59963" cy="7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55" fill="norm" stroke="1" extrusionOk="0">
                  <a:moveTo>
                    <a:pt x="4417" y="3046"/>
                  </a:moveTo>
                  <a:cubicBezTo>
                    <a:pt x="2902" y="3910"/>
                    <a:pt x="1386" y="4774"/>
                    <a:pt x="628" y="7078"/>
                  </a:cubicBezTo>
                  <a:cubicBezTo>
                    <a:pt x="-130" y="9382"/>
                    <a:pt x="-130" y="13126"/>
                    <a:pt x="249" y="16006"/>
                  </a:cubicBezTo>
                  <a:cubicBezTo>
                    <a:pt x="628" y="18886"/>
                    <a:pt x="1386" y="20902"/>
                    <a:pt x="1765" y="21046"/>
                  </a:cubicBezTo>
                  <a:cubicBezTo>
                    <a:pt x="2144" y="21190"/>
                    <a:pt x="2144" y="19462"/>
                    <a:pt x="2144" y="16438"/>
                  </a:cubicBezTo>
                  <a:cubicBezTo>
                    <a:pt x="2144" y="13414"/>
                    <a:pt x="2144" y="9094"/>
                    <a:pt x="2902" y="5926"/>
                  </a:cubicBezTo>
                  <a:cubicBezTo>
                    <a:pt x="3659" y="2758"/>
                    <a:pt x="5175" y="742"/>
                    <a:pt x="7638" y="166"/>
                  </a:cubicBezTo>
                  <a:cubicBezTo>
                    <a:pt x="10102" y="-410"/>
                    <a:pt x="13512" y="454"/>
                    <a:pt x="15975" y="3622"/>
                  </a:cubicBezTo>
                  <a:cubicBezTo>
                    <a:pt x="18438" y="6790"/>
                    <a:pt x="19954" y="12262"/>
                    <a:pt x="21470" y="177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395200" y="7134951"/>
              <a:ext cx="47110" cy="11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59" fill="norm" stroke="1" extrusionOk="0">
                  <a:moveTo>
                    <a:pt x="12179" y="7882"/>
                  </a:moveTo>
                  <a:cubicBezTo>
                    <a:pt x="13118" y="6853"/>
                    <a:pt x="14058" y="5825"/>
                    <a:pt x="14762" y="4488"/>
                  </a:cubicBezTo>
                  <a:cubicBezTo>
                    <a:pt x="15466" y="3150"/>
                    <a:pt x="15936" y="1505"/>
                    <a:pt x="14762" y="682"/>
                  </a:cubicBezTo>
                  <a:cubicBezTo>
                    <a:pt x="13588" y="-141"/>
                    <a:pt x="10771" y="-141"/>
                    <a:pt x="7953" y="270"/>
                  </a:cubicBezTo>
                  <a:cubicBezTo>
                    <a:pt x="5136" y="682"/>
                    <a:pt x="2318" y="1505"/>
                    <a:pt x="910" y="2945"/>
                  </a:cubicBezTo>
                  <a:cubicBezTo>
                    <a:pt x="-499" y="4385"/>
                    <a:pt x="-499" y="6442"/>
                    <a:pt x="2553" y="8396"/>
                  </a:cubicBezTo>
                  <a:cubicBezTo>
                    <a:pt x="5605" y="10350"/>
                    <a:pt x="11710" y="12202"/>
                    <a:pt x="15466" y="13745"/>
                  </a:cubicBezTo>
                  <a:cubicBezTo>
                    <a:pt x="19223" y="15288"/>
                    <a:pt x="20631" y="16522"/>
                    <a:pt x="20866" y="17653"/>
                  </a:cubicBezTo>
                  <a:cubicBezTo>
                    <a:pt x="21101" y="18785"/>
                    <a:pt x="20162" y="19813"/>
                    <a:pt x="18518" y="20430"/>
                  </a:cubicBezTo>
                  <a:cubicBezTo>
                    <a:pt x="16875" y="21048"/>
                    <a:pt x="14527" y="21253"/>
                    <a:pt x="12179" y="214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502025" y="7054850"/>
              <a:ext cx="34925" cy="18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655" y="3916"/>
                    <a:pt x="1309" y="7832"/>
                    <a:pt x="1636" y="11053"/>
                  </a:cubicBezTo>
                  <a:cubicBezTo>
                    <a:pt x="1964" y="14274"/>
                    <a:pt x="1964" y="16800"/>
                    <a:pt x="2291" y="18442"/>
                  </a:cubicBezTo>
                  <a:cubicBezTo>
                    <a:pt x="2618" y="20084"/>
                    <a:pt x="3273" y="20842"/>
                    <a:pt x="5236" y="21221"/>
                  </a:cubicBezTo>
                  <a:cubicBezTo>
                    <a:pt x="7200" y="21600"/>
                    <a:pt x="10473" y="21600"/>
                    <a:pt x="13418" y="21284"/>
                  </a:cubicBezTo>
                  <a:cubicBezTo>
                    <a:pt x="16364" y="20968"/>
                    <a:pt x="18982" y="20337"/>
                    <a:pt x="21600" y="19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472897" y="7143750"/>
              <a:ext cx="45003" cy="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00" fill="norm" stroke="1" extrusionOk="0">
                  <a:moveTo>
                    <a:pt x="9304" y="0"/>
                  </a:moveTo>
                  <a:cubicBezTo>
                    <a:pt x="4783" y="7200"/>
                    <a:pt x="262" y="14400"/>
                    <a:pt x="11" y="18000"/>
                  </a:cubicBezTo>
                  <a:cubicBezTo>
                    <a:pt x="-240" y="21600"/>
                    <a:pt x="3779" y="21600"/>
                    <a:pt x="8048" y="20700"/>
                  </a:cubicBezTo>
                  <a:cubicBezTo>
                    <a:pt x="12318" y="19800"/>
                    <a:pt x="16839" y="18000"/>
                    <a:pt x="2136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578225" y="7153275"/>
              <a:ext cx="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143375" y="6792774"/>
              <a:ext cx="800100" cy="6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943" y="20426"/>
                    <a:pt x="1886" y="19381"/>
                    <a:pt x="2929" y="17465"/>
                  </a:cubicBezTo>
                  <a:cubicBezTo>
                    <a:pt x="3971" y="15548"/>
                    <a:pt x="5114" y="12761"/>
                    <a:pt x="6257" y="10671"/>
                  </a:cubicBezTo>
                  <a:cubicBezTo>
                    <a:pt x="7400" y="8581"/>
                    <a:pt x="8543" y="7187"/>
                    <a:pt x="9700" y="5968"/>
                  </a:cubicBezTo>
                  <a:cubicBezTo>
                    <a:pt x="10857" y="4748"/>
                    <a:pt x="12029" y="3703"/>
                    <a:pt x="13143" y="2832"/>
                  </a:cubicBezTo>
                  <a:cubicBezTo>
                    <a:pt x="14257" y="1961"/>
                    <a:pt x="15314" y="1265"/>
                    <a:pt x="16471" y="742"/>
                  </a:cubicBezTo>
                  <a:cubicBezTo>
                    <a:pt x="17629" y="219"/>
                    <a:pt x="18886" y="-129"/>
                    <a:pt x="19757" y="45"/>
                  </a:cubicBezTo>
                  <a:cubicBezTo>
                    <a:pt x="20629" y="219"/>
                    <a:pt x="21114" y="916"/>
                    <a:pt x="21600" y="1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194175" y="6804025"/>
              <a:ext cx="587375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5" y="19059"/>
                    <a:pt x="2491" y="16518"/>
                    <a:pt x="3872" y="13976"/>
                  </a:cubicBezTo>
                  <a:cubicBezTo>
                    <a:pt x="5254" y="11435"/>
                    <a:pt x="6772" y="8894"/>
                    <a:pt x="8445" y="6776"/>
                  </a:cubicBezTo>
                  <a:cubicBezTo>
                    <a:pt x="10119" y="4659"/>
                    <a:pt x="11948" y="2965"/>
                    <a:pt x="13661" y="2118"/>
                  </a:cubicBezTo>
                  <a:cubicBezTo>
                    <a:pt x="15373" y="1271"/>
                    <a:pt x="16969" y="1271"/>
                    <a:pt x="18272" y="1059"/>
                  </a:cubicBezTo>
                  <a:cubicBezTo>
                    <a:pt x="19576" y="847"/>
                    <a:pt x="20588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402184" y="7004900"/>
              <a:ext cx="71391" cy="12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52" fill="norm" stroke="1" extrusionOk="0">
                  <a:moveTo>
                    <a:pt x="21117" y="960"/>
                  </a:moveTo>
                  <a:cubicBezTo>
                    <a:pt x="19865" y="406"/>
                    <a:pt x="18613" y="-148"/>
                    <a:pt x="16421" y="37"/>
                  </a:cubicBezTo>
                  <a:cubicBezTo>
                    <a:pt x="14230" y="221"/>
                    <a:pt x="11100" y="1144"/>
                    <a:pt x="8126" y="3175"/>
                  </a:cubicBezTo>
                  <a:cubicBezTo>
                    <a:pt x="5152" y="5206"/>
                    <a:pt x="2334" y="8344"/>
                    <a:pt x="926" y="11021"/>
                  </a:cubicBezTo>
                  <a:cubicBezTo>
                    <a:pt x="-483" y="13698"/>
                    <a:pt x="-483" y="15914"/>
                    <a:pt x="2334" y="17575"/>
                  </a:cubicBezTo>
                  <a:cubicBezTo>
                    <a:pt x="5152" y="19237"/>
                    <a:pt x="10787" y="20344"/>
                    <a:pt x="16421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494071" y="7043213"/>
              <a:ext cx="59626" cy="6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732" fill="norm" stroke="1" extrusionOk="0">
                  <a:moveTo>
                    <a:pt x="10483" y="5399"/>
                  </a:moveTo>
                  <a:cubicBezTo>
                    <a:pt x="6822" y="8257"/>
                    <a:pt x="3161" y="11116"/>
                    <a:pt x="1331" y="13340"/>
                  </a:cubicBezTo>
                  <a:cubicBezTo>
                    <a:pt x="-500" y="15563"/>
                    <a:pt x="-500" y="17152"/>
                    <a:pt x="1697" y="18581"/>
                  </a:cubicBezTo>
                  <a:cubicBezTo>
                    <a:pt x="3893" y="20010"/>
                    <a:pt x="8286" y="21281"/>
                    <a:pt x="12314" y="20487"/>
                  </a:cubicBezTo>
                  <a:cubicBezTo>
                    <a:pt x="16341" y="19693"/>
                    <a:pt x="20002" y="16834"/>
                    <a:pt x="20551" y="13022"/>
                  </a:cubicBezTo>
                  <a:cubicBezTo>
                    <a:pt x="21100" y="9210"/>
                    <a:pt x="18537" y="4446"/>
                    <a:pt x="16341" y="2063"/>
                  </a:cubicBezTo>
                  <a:cubicBezTo>
                    <a:pt x="14144" y="-319"/>
                    <a:pt x="12314" y="-319"/>
                    <a:pt x="11215" y="475"/>
                  </a:cubicBezTo>
                  <a:cubicBezTo>
                    <a:pt x="10117" y="1269"/>
                    <a:pt x="9751" y="2857"/>
                    <a:pt x="9385" y="4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594357" y="7037302"/>
              <a:ext cx="53844" cy="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529" fill="norm" stroke="1" extrusionOk="0">
                  <a:moveTo>
                    <a:pt x="2488" y="2857"/>
                  </a:moveTo>
                  <a:cubicBezTo>
                    <a:pt x="1641" y="6637"/>
                    <a:pt x="794" y="10417"/>
                    <a:pt x="582" y="12982"/>
                  </a:cubicBezTo>
                  <a:cubicBezTo>
                    <a:pt x="371" y="15547"/>
                    <a:pt x="794" y="16897"/>
                    <a:pt x="794" y="18247"/>
                  </a:cubicBezTo>
                  <a:cubicBezTo>
                    <a:pt x="794" y="19597"/>
                    <a:pt x="371" y="20947"/>
                    <a:pt x="159" y="20407"/>
                  </a:cubicBezTo>
                  <a:cubicBezTo>
                    <a:pt x="-53" y="19867"/>
                    <a:pt x="-53" y="17437"/>
                    <a:pt x="159" y="14737"/>
                  </a:cubicBezTo>
                  <a:cubicBezTo>
                    <a:pt x="371" y="12037"/>
                    <a:pt x="794" y="9067"/>
                    <a:pt x="1641" y="6637"/>
                  </a:cubicBezTo>
                  <a:cubicBezTo>
                    <a:pt x="2488" y="4207"/>
                    <a:pt x="3759" y="2317"/>
                    <a:pt x="5453" y="1102"/>
                  </a:cubicBezTo>
                  <a:cubicBezTo>
                    <a:pt x="7147" y="-113"/>
                    <a:pt x="9265" y="-653"/>
                    <a:pt x="11171" y="1237"/>
                  </a:cubicBezTo>
                  <a:cubicBezTo>
                    <a:pt x="13076" y="3127"/>
                    <a:pt x="14771" y="7447"/>
                    <a:pt x="16465" y="10417"/>
                  </a:cubicBezTo>
                  <a:cubicBezTo>
                    <a:pt x="18159" y="13387"/>
                    <a:pt x="19853" y="15007"/>
                    <a:pt x="21547" y="166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685769" y="6999816"/>
              <a:ext cx="46613" cy="11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424" fill="norm" stroke="1" extrusionOk="0">
                  <a:moveTo>
                    <a:pt x="15397" y="3600"/>
                  </a:moveTo>
                  <a:cubicBezTo>
                    <a:pt x="15397" y="2653"/>
                    <a:pt x="15397" y="1705"/>
                    <a:pt x="14248" y="1042"/>
                  </a:cubicBezTo>
                  <a:cubicBezTo>
                    <a:pt x="13099" y="379"/>
                    <a:pt x="10801" y="0"/>
                    <a:pt x="8503" y="0"/>
                  </a:cubicBezTo>
                  <a:cubicBezTo>
                    <a:pt x="6205" y="0"/>
                    <a:pt x="3907" y="379"/>
                    <a:pt x="2069" y="1516"/>
                  </a:cubicBezTo>
                  <a:cubicBezTo>
                    <a:pt x="231" y="2653"/>
                    <a:pt x="-1148" y="4547"/>
                    <a:pt x="1380" y="6442"/>
                  </a:cubicBezTo>
                  <a:cubicBezTo>
                    <a:pt x="3907" y="8337"/>
                    <a:pt x="10341" y="10232"/>
                    <a:pt x="14478" y="12221"/>
                  </a:cubicBezTo>
                  <a:cubicBezTo>
                    <a:pt x="18614" y="14211"/>
                    <a:pt x="20452" y="16295"/>
                    <a:pt x="20222" y="17905"/>
                  </a:cubicBezTo>
                  <a:cubicBezTo>
                    <a:pt x="19992" y="19516"/>
                    <a:pt x="17695" y="20653"/>
                    <a:pt x="15397" y="21126"/>
                  </a:cubicBezTo>
                  <a:cubicBezTo>
                    <a:pt x="13099" y="21600"/>
                    <a:pt x="10801" y="21411"/>
                    <a:pt x="8503" y="21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723341" y="6918325"/>
              <a:ext cx="83610" cy="18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0116" y="0"/>
                  </a:moveTo>
                  <a:cubicBezTo>
                    <a:pt x="10663" y="2497"/>
                    <a:pt x="11210" y="4994"/>
                    <a:pt x="11620" y="7991"/>
                  </a:cubicBezTo>
                  <a:cubicBezTo>
                    <a:pt x="12030" y="10987"/>
                    <a:pt x="12304" y="14483"/>
                    <a:pt x="12441" y="16606"/>
                  </a:cubicBezTo>
                  <a:cubicBezTo>
                    <a:pt x="12577" y="18728"/>
                    <a:pt x="12577" y="19477"/>
                    <a:pt x="12714" y="20164"/>
                  </a:cubicBezTo>
                  <a:cubicBezTo>
                    <a:pt x="12851" y="20851"/>
                    <a:pt x="13124" y="21475"/>
                    <a:pt x="13671" y="21538"/>
                  </a:cubicBezTo>
                  <a:cubicBezTo>
                    <a:pt x="14218" y="21600"/>
                    <a:pt x="15038" y="21101"/>
                    <a:pt x="15311" y="19727"/>
                  </a:cubicBezTo>
                  <a:cubicBezTo>
                    <a:pt x="15585" y="18354"/>
                    <a:pt x="15311" y="16106"/>
                    <a:pt x="13808" y="14733"/>
                  </a:cubicBezTo>
                  <a:cubicBezTo>
                    <a:pt x="12304" y="13360"/>
                    <a:pt x="9570" y="12860"/>
                    <a:pt x="7519" y="12610"/>
                  </a:cubicBezTo>
                  <a:cubicBezTo>
                    <a:pt x="5468" y="12361"/>
                    <a:pt x="4101" y="12361"/>
                    <a:pt x="2734" y="12610"/>
                  </a:cubicBezTo>
                  <a:cubicBezTo>
                    <a:pt x="1367" y="12860"/>
                    <a:pt x="0" y="13360"/>
                    <a:pt x="0" y="13609"/>
                  </a:cubicBezTo>
                  <a:cubicBezTo>
                    <a:pt x="0" y="13859"/>
                    <a:pt x="1367" y="13859"/>
                    <a:pt x="5195" y="13734"/>
                  </a:cubicBezTo>
                  <a:cubicBezTo>
                    <a:pt x="9023" y="13609"/>
                    <a:pt x="15311" y="13360"/>
                    <a:pt x="21600" y="13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854575" y="7038975"/>
              <a:ext cx="317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422774" y="7292975"/>
              <a:ext cx="2540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565649" y="726122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479789" y="7359650"/>
              <a:ext cx="3506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5964" y="1800"/>
                    <a:pt x="10881" y="3600"/>
                    <a:pt x="6752" y="6750"/>
                  </a:cubicBezTo>
                  <a:cubicBezTo>
                    <a:pt x="2622" y="9900"/>
                    <a:pt x="-554" y="14400"/>
                    <a:pt x="81" y="17100"/>
                  </a:cubicBezTo>
                  <a:cubicBezTo>
                    <a:pt x="717" y="19800"/>
                    <a:pt x="5164" y="20700"/>
                    <a:pt x="961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654550" y="7227515"/>
              <a:ext cx="136525" cy="16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882"/>
                  </a:moveTo>
                  <a:cubicBezTo>
                    <a:pt x="0" y="1067"/>
                    <a:pt x="0" y="252"/>
                    <a:pt x="419" y="48"/>
                  </a:cubicBezTo>
                  <a:cubicBezTo>
                    <a:pt x="837" y="-156"/>
                    <a:pt x="1674" y="252"/>
                    <a:pt x="3684" y="2086"/>
                  </a:cubicBezTo>
                  <a:cubicBezTo>
                    <a:pt x="5693" y="3919"/>
                    <a:pt x="8874" y="7180"/>
                    <a:pt x="12056" y="10644"/>
                  </a:cubicBezTo>
                  <a:cubicBezTo>
                    <a:pt x="15237" y="14108"/>
                    <a:pt x="18419" y="1777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711700" y="7204256"/>
              <a:ext cx="73025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0"/>
                  </a:moveTo>
                  <a:cubicBezTo>
                    <a:pt x="19722" y="79"/>
                    <a:pt x="17843" y="-112"/>
                    <a:pt x="16435" y="79"/>
                  </a:cubicBezTo>
                  <a:cubicBezTo>
                    <a:pt x="15026" y="270"/>
                    <a:pt x="14087" y="844"/>
                    <a:pt x="12991" y="2564"/>
                  </a:cubicBezTo>
                  <a:cubicBezTo>
                    <a:pt x="11896" y="4284"/>
                    <a:pt x="10643" y="7152"/>
                    <a:pt x="8765" y="10210"/>
                  </a:cubicBezTo>
                  <a:cubicBezTo>
                    <a:pt x="6887" y="13269"/>
                    <a:pt x="4383" y="16518"/>
                    <a:pt x="2817" y="18430"/>
                  </a:cubicBezTo>
                  <a:cubicBezTo>
                    <a:pt x="1252" y="20341"/>
                    <a:pt x="626" y="20915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825999" y="7369175"/>
              <a:ext cx="952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819650" y="730250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978400" y="7270749"/>
              <a:ext cx="15875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994274" y="7232650"/>
              <a:ext cx="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022544" y="7232650"/>
              <a:ext cx="7650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5554" y="0"/>
                    <a:pt x="10008" y="0"/>
                    <a:pt x="6505" y="106"/>
                  </a:cubicBezTo>
                  <a:cubicBezTo>
                    <a:pt x="3003" y="212"/>
                    <a:pt x="1543" y="424"/>
                    <a:pt x="668" y="1059"/>
                  </a:cubicBezTo>
                  <a:cubicBezTo>
                    <a:pt x="-208" y="1694"/>
                    <a:pt x="-500" y="2753"/>
                    <a:pt x="1543" y="4235"/>
                  </a:cubicBezTo>
                  <a:cubicBezTo>
                    <a:pt x="3586" y="5718"/>
                    <a:pt x="7965" y="7624"/>
                    <a:pt x="11322" y="9424"/>
                  </a:cubicBezTo>
                  <a:cubicBezTo>
                    <a:pt x="14678" y="11224"/>
                    <a:pt x="17014" y="12918"/>
                    <a:pt x="17889" y="14824"/>
                  </a:cubicBezTo>
                  <a:cubicBezTo>
                    <a:pt x="18765" y="16729"/>
                    <a:pt x="18181" y="18847"/>
                    <a:pt x="15846" y="20012"/>
                  </a:cubicBezTo>
                  <a:cubicBezTo>
                    <a:pt x="13511" y="21176"/>
                    <a:pt x="9424" y="21388"/>
                    <a:pt x="53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194771" y="7142506"/>
              <a:ext cx="50329" cy="2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5" fill="norm" stroke="1" extrusionOk="0">
                  <a:moveTo>
                    <a:pt x="21400" y="1982"/>
                  </a:moveTo>
                  <a:cubicBezTo>
                    <a:pt x="19600" y="1362"/>
                    <a:pt x="17800" y="742"/>
                    <a:pt x="15325" y="380"/>
                  </a:cubicBezTo>
                  <a:cubicBezTo>
                    <a:pt x="12850" y="18"/>
                    <a:pt x="9700" y="-85"/>
                    <a:pt x="7450" y="70"/>
                  </a:cubicBezTo>
                  <a:cubicBezTo>
                    <a:pt x="5200" y="225"/>
                    <a:pt x="3850" y="638"/>
                    <a:pt x="2500" y="1775"/>
                  </a:cubicBezTo>
                  <a:cubicBezTo>
                    <a:pt x="1150" y="2912"/>
                    <a:pt x="-200" y="4772"/>
                    <a:pt x="25" y="7615"/>
                  </a:cubicBezTo>
                  <a:cubicBezTo>
                    <a:pt x="250" y="10457"/>
                    <a:pt x="2050" y="14281"/>
                    <a:pt x="2725" y="16761"/>
                  </a:cubicBezTo>
                  <a:cubicBezTo>
                    <a:pt x="3400" y="19241"/>
                    <a:pt x="2950" y="20378"/>
                    <a:pt x="2500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156447" y="7253936"/>
              <a:ext cx="180728" cy="8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10" fill="norm" stroke="1" extrusionOk="0">
                  <a:moveTo>
                    <a:pt x="3361" y="21310"/>
                  </a:moveTo>
                  <a:cubicBezTo>
                    <a:pt x="2357" y="17406"/>
                    <a:pt x="1352" y="13503"/>
                    <a:pt x="724" y="10900"/>
                  </a:cubicBezTo>
                  <a:cubicBezTo>
                    <a:pt x="96" y="8298"/>
                    <a:pt x="-155" y="6997"/>
                    <a:pt x="96" y="6216"/>
                  </a:cubicBezTo>
                  <a:cubicBezTo>
                    <a:pt x="347" y="5435"/>
                    <a:pt x="1101" y="5175"/>
                    <a:pt x="2859" y="5826"/>
                  </a:cubicBezTo>
                  <a:cubicBezTo>
                    <a:pt x="4617" y="6476"/>
                    <a:pt x="7380" y="8038"/>
                    <a:pt x="8950" y="9339"/>
                  </a:cubicBezTo>
                  <a:cubicBezTo>
                    <a:pt x="10519" y="10640"/>
                    <a:pt x="10896" y="11681"/>
                    <a:pt x="11085" y="12982"/>
                  </a:cubicBezTo>
                  <a:cubicBezTo>
                    <a:pt x="11273" y="14283"/>
                    <a:pt x="11273" y="15845"/>
                    <a:pt x="11336" y="15715"/>
                  </a:cubicBezTo>
                  <a:cubicBezTo>
                    <a:pt x="11398" y="15585"/>
                    <a:pt x="11524" y="13763"/>
                    <a:pt x="11524" y="11421"/>
                  </a:cubicBezTo>
                  <a:cubicBezTo>
                    <a:pt x="11524" y="9079"/>
                    <a:pt x="11398" y="6216"/>
                    <a:pt x="11210" y="4134"/>
                  </a:cubicBezTo>
                  <a:cubicBezTo>
                    <a:pt x="11022" y="2052"/>
                    <a:pt x="10771" y="751"/>
                    <a:pt x="10959" y="230"/>
                  </a:cubicBezTo>
                  <a:cubicBezTo>
                    <a:pt x="11147" y="-290"/>
                    <a:pt x="11775" y="-30"/>
                    <a:pt x="13031" y="2052"/>
                  </a:cubicBezTo>
                  <a:cubicBezTo>
                    <a:pt x="14287" y="4134"/>
                    <a:pt x="16171" y="8038"/>
                    <a:pt x="17678" y="11161"/>
                  </a:cubicBezTo>
                  <a:cubicBezTo>
                    <a:pt x="19185" y="14283"/>
                    <a:pt x="20315" y="16626"/>
                    <a:pt x="21445" y="189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298172" y="7261225"/>
              <a:ext cx="45353" cy="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0"/>
                  </a:moveTo>
                  <a:cubicBezTo>
                    <a:pt x="18582" y="0"/>
                    <a:pt x="16128" y="0"/>
                    <a:pt x="12446" y="2933"/>
                  </a:cubicBezTo>
                  <a:cubicBezTo>
                    <a:pt x="8764" y="5867"/>
                    <a:pt x="3855" y="11733"/>
                    <a:pt x="1646" y="15333"/>
                  </a:cubicBezTo>
                  <a:cubicBezTo>
                    <a:pt x="-563" y="18933"/>
                    <a:pt x="-72" y="20267"/>
                    <a:pt x="4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356224" y="7082366"/>
              <a:ext cx="161926" cy="2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8189"/>
                  </a:moveTo>
                  <a:cubicBezTo>
                    <a:pt x="1412" y="18015"/>
                    <a:pt x="2824" y="17840"/>
                    <a:pt x="3882" y="17534"/>
                  </a:cubicBezTo>
                  <a:cubicBezTo>
                    <a:pt x="4941" y="17228"/>
                    <a:pt x="5647" y="16790"/>
                    <a:pt x="6071" y="16222"/>
                  </a:cubicBezTo>
                  <a:cubicBezTo>
                    <a:pt x="6494" y="15653"/>
                    <a:pt x="6635" y="14954"/>
                    <a:pt x="6282" y="14648"/>
                  </a:cubicBezTo>
                  <a:cubicBezTo>
                    <a:pt x="5929" y="14342"/>
                    <a:pt x="5082" y="14429"/>
                    <a:pt x="4024" y="14866"/>
                  </a:cubicBezTo>
                  <a:cubicBezTo>
                    <a:pt x="2965" y="15304"/>
                    <a:pt x="1694" y="16091"/>
                    <a:pt x="1059" y="16921"/>
                  </a:cubicBezTo>
                  <a:cubicBezTo>
                    <a:pt x="424" y="17752"/>
                    <a:pt x="424" y="18627"/>
                    <a:pt x="1482" y="19414"/>
                  </a:cubicBezTo>
                  <a:cubicBezTo>
                    <a:pt x="2541" y="20201"/>
                    <a:pt x="4659" y="20900"/>
                    <a:pt x="6776" y="20769"/>
                  </a:cubicBezTo>
                  <a:cubicBezTo>
                    <a:pt x="8894" y="20638"/>
                    <a:pt x="11012" y="19676"/>
                    <a:pt x="12212" y="18889"/>
                  </a:cubicBezTo>
                  <a:cubicBezTo>
                    <a:pt x="13412" y="18102"/>
                    <a:pt x="13694" y="17490"/>
                    <a:pt x="13412" y="17402"/>
                  </a:cubicBezTo>
                  <a:cubicBezTo>
                    <a:pt x="13129" y="17315"/>
                    <a:pt x="12282" y="17752"/>
                    <a:pt x="11647" y="18233"/>
                  </a:cubicBezTo>
                  <a:cubicBezTo>
                    <a:pt x="11012" y="18714"/>
                    <a:pt x="10588" y="19239"/>
                    <a:pt x="10376" y="19720"/>
                  </a:cubicBezTo>
                  <a:cubicBezTo>
                    <a:pt x="10165" y="20201"/>
                    <a:pt x="10165" y="20638"/>
                    <a:pt x="10447" y="20988"/>
                  </a:cubicBezTo>
                  <a:cubicBezTo>
                    <a:pt x="10729" y="21338"/>
                    <a:pt x="11294" y="21600"/>
                    <a:pt x="11859" y="21513"/>
                  </a:cubicBezTo>
                  <a:cubicBezTo>
                    <a:pt x="12424" y="21425"/>
                    <a:pt x="12988" y="20988"/>
                    <a:pt x="14047" y="19326"/>
                  </a:cubicBezTo>
                  <a:cubicBezTo>
                    <a:pt x="15106" y="17665"/>
                    <a:pt x="16659" y="14779"/>
                    <a:pt x="18000" y="11762"/>
                  </a:cubicBezTo>
                  <a:cubicBezTo>
                    <a:pt x="19341" y="8745"/>
                    <a:pt x="20471" y="5597"/>
                    <a:pt x="21035" y="3760"/>
                  </a:cubicBezTo>
                  <a:cubicBezTo>
                    <a:pt x="21600" y="1924"/>
                    <a:pt x="21600" y="1399"/>
                    <a:pt x="21600" y="918"/>
                  </a:cubicBezTo>
                  <a:cubicBezTo>
                    <a:pt x="21600" y="437"/>
                    <a:pt x="21600" y="0"/>
                    <a:pt x="21318" y="0"/>
                  </a:cubicBezTo>
                  <a:cubicBezTo>
                    <a:pt x="21035" y="0"/>
                    <a:pt x="20471" y="437"/>
                    <a:pt x="19976" y="2099"/>
                  </a:cubicBezTo>
                  <a:cubicBezTo>
                    <a:pt x="19482" y="3760"/>
                    <a:pt x="19059" y="6646"/>
                    <a:pt x="18918" y="9619"/>
                  </a:cubicBezTo>
                  <a:cubicBezTo>
                    <a:pt x="18776" y="12593"/>
                    <a:pt x="18918" y="15653"/>
                    <a:pt x="19059" y="18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778500" y="6863291"/>
              <a:ext cx="638175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cubicBezTo>
                    <a:pt x="1469" y="18900"/>
                    <a:pt x="2937" y="20250"/>
                    <a:pt x="4370" y="18225"/>
                  </a:cubicBezTo>
                  <a:cubicBezTo>
                    <a:pt x="5803" y="16200"/>
                    <a:pt x="7200" y="10800"/>
                    <a:pt x="8543" y="6750"/>
                  </a:cubicBezTo>
                  <a:cubicBezTo>
                    <a:pt x="9887" y="2700"/>
                    <a:pt x="11176" y="0"/>
                    <a:pt x="12752" y="0"/>
                  </a:cubicBezTo>
                  <a:cubicBezTo>
                    <a:pt x="14328" y="0"/>
                    <a:pt x="16191" y="2700"/>
                    <a:pt x="17713" y="6750"/>
                  </a:cubicBezTo>
                  <a:cubicBezTo>
                    <a:pt x="19236" y="10800"/>
                    <a:pt x="20418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797550" y="6920277"/>
              <a:ext cx="444500" cy="2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006" y="17989"/>
                    <a:pt x="4011" y="15171"/>
                    <a:pt x="6197" y="11415"/>
                  </a:cubicBezTo>
                  <a:cubicBezTo>
                    <a:pt x="8383" y="7658"/>
                    <a:pt x="10749" y="2963"/>
                    <a:pt x="13011" y="1084"/>
                  </a:cubicBezTo>
                  <a:cubicBezTo>
                    <a:pt x="15274" y="-794"/>
                    <a:pt x="17434" y="145"/>
                    <a:pt x="18849" y="1084"/>
                  </a:cubicBezTo>
                  <a:cubicBezTo>
                    <a:pt x="20263" y="2023"/>
                    <a:pt x="20931" y="2963"/>
                    <a:pt x="21600" y="39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991225" y="6996990"/>
              <a:ext cx="95250" cy="17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764"/>
                  </a:moveTo>
                  <a:cubicBezTo>
                    <a:pt x="960" y="10430"/>
                    <a:pt x="1920" y="14095"/>
                    <a:pt x="2400" y="16255"/>
                  </a:cubicBezTo>
                  <a:cubicBezTo>
                    <a:pt x="2880" y="18415"/>
                    <a:pt x="2880" y="19070"/>
                    <a:pt x="2880" y="19790"/>
                  </a:cubicBezTo>
                  <a:cubicBezTo>
                    <a:pt x="2880" y="20510"/>
                    <a:pt x="2880" y="21295"/>
                    <a:pt x="2760" y="21361"/>
                  </a:cubicBezTo>
                  <a:cubicBezTo>
                    <a:pt x="2640" y="21426"/>
                    <a:pt x="2400" y="20771"/>
                    <a:pt x="2640" y="18284"/>
                  </a:cubicBezTo>
                  <a:cubicBezTo>
                    <a:pt x="2880" y="15797"/>
                    <a:pt x="3600" y="11477"/>
                    <a:pt x="4800" y="8139"/>
                  </a:cubicBezTo>
                  <a:cubicBezTo>
                    <a:pt x="6000" y="4801"/>
                    <a:pt x="7680" y="2444"/>
                    <a:pt x="9120" y="1201"/>
                  </a:cubicBezTo>
                  <a:cubicBezTo>
                    <a:pt x="10560" y="-43"/>
                    <a:pt x="11760" y="-174"/>
                    <a:pt x="13440" y="153"/>
                  </a:cubicBezTo>
                  <a:cubicBezTo>
                    <a:pt x="15120" y="481"/>
                    <a:pt x="17280" y="1266"/>
                    <a:pt x="18720" y="2379"/>
                  </a:cubicBezTo>
                  <a:cubicBezTo>
                    <a:pt x="20160" y="3491"/>
                    <a:pt x="20880" y="4931"/>
                    <a:pt x="20520" y="6241"/>
                  </a:cubicBezTo>
                  <a:cubicBezTo>
                    <a:pt x="20160" y="7550"/>
                    <a:pt x="18720" y="8728"/>
                    <a:pt x="16680" y="9513"/>
                  </a:cubicBezTo>
                  <a:cubicBezTo>
                    <a:pt x="14640" y="10299"/>
                    <a:pt x="12000" y="10691"/>
                    <a:pt x="9720" y="11150"/>
                  </a:cubicBezTo>
                  <a:cubicBezTo>
                    <a:pt x="7440" y="11608"/>
                    <a:pt x="5520" y="12131"/>
                    <a:pt x="4920" y="12721"/>
                  </a:cubicBezTo>
                  <a:cubicBezTo>
                    <a:pt x="4320" y="13310"/>
                    <a:pt x="5040" y="13964"/>
                    <a:pt x="7320" y="14881"/>
                  </a:cubicBezTo>
                  <a:cubicBezTo>
                    <a:pt x="9600" y="15797"/>
                    <a:pt x="13440" y="16975"/>
                    <a:pt x="16080" y="17564"/>
                  </a:cubicBezTo>
                  <a:cubicBezTo>
                    <a:pt x="18720" y="18153"/>
                    <a:pt x="20160" y="18153"/>
                    <a:pt x="21600" y="18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134100" y="7016750"/>
              <a:ext cx="98425" cy="1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5161"/>
                  </a:moveTo>
                  <a:cubicBezTo>
                    <a:pt x="1858" y="10131"/>
                    <a:pt x="3716" y="15101"/>
                    <a:pt x="4994" y="17968"/>
                  </a:cubicBezTo>
                  <a:cubicBezTo>
                    <a:pt x="6271" y="20835"/>
                    <a:pt x="6968" y="21600"/>
                    <a:pt x="7781" y="21409"/>
                  </a:cubicBezTo>
                  <a:cubicBezTo>
                    <a:pt x="8594" y="21218"/>
                    <a:pt x="9523" y="20071"/>
                    <a:pt x="11381" y="16726"/>
                  </a:cubicBezTo>
                  <a:cubicBezTo>
                    <a:pt x="13239" y="13381"/>
                    <a:pt x="16026" y="7837"/>
                    <a:pt x="17884" y="4683"/>
                  </a:cubicBezTo>
                  <a:cubicBezTo>
                    <a:pt x="19742" y="1529"/>
                    <a:pt x="20671" y="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59736" y="7053124"/>
              <a:ext cx="694440" cy="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96" fill="norm" stroke="1" extrusionOk="0">
                  <a:moveTo>
                    <a:pt x="859" y="21496"/>
                  </a:moveTo>
                  <a:cubicBezTo>
                    <a:pt x="662" y="21215"/>
                    <a:pt x="465" y="20935"/>
                    <a:pt x="285" y="20654"/>
                  </a:cubicBezTo>
                  <a:cubicBezTo>
                    <a:pt x="104" y="20374"/>
                    <a:pt x="-60" y="20093"/>
                    <a:pt x="22" y="19813"/>
                  </a:cubicBezTo>
                  <a:cubicBezTo>
                    <a:pt x="104" y="19532"/>
                    <a:pt x="432" y="19252"/>
                    <a:pt x="1220" y="17849"/>
                  </a:cubicBezTo>
                  <a:cubicBezTo>
                    <a:pt x="2008" y="16447"/>
                    <a:pt x="3256" y="13922"/>
                    <a:pt x="4388" y="11678"/>
                  </a:cubicBezTo>
                  <a:cubicBezTo>
                    <a:pt x="5521" y="9434"/>
                    <a:pt x="6538" y="7470"/>
                    <a:pt x="7605" y="5927"/>
                  </a:cubicBezTo>
                  <a:cubicBezTo>
                    <a:pt x="8672" y="4384"/>
                    <a:pt x="9788" y="3262"/>
                    <a:pt x="11003" y="2421"/>
                  </a:cubicBezTo>
                  <a:cubicBezTo>
                    <a:pt x="12217" y="1579"/>
                    <a:pt x="13530" y="1018"/>
                    <a:pt x="14860" y="597"/>
                  </a:cubicBezTo>
                  <a:cubicBezTo>
                    <a:pt x="16189" y="177"/>
                    <a:pt x="17535" y="-104"/>
                    <a:pt x="18651" y="36"/>
                  </a:cubicBezTo>
                  <a:cubicBezTo>
                    <a:pt x="19767" y="177"/>
                    <a:pt x="20654" y="738"/>
                    <a:pt x="21540" y="1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81574" y="7070724"/>
              <a:ext cx="634502" cy="7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22" fill="norm" stroke="1" extrusionOk="0">
                  <a:moveTo>
                    <a:pt x="523" y="20992"/>
                  </a:moveTo>
                  <a:cubicBezTo>
                    <a:pt x="271" y="21296"/>
                    <a:pt x="19" y="21600"/>
                    <a:pt x="1" y="21296"/>
                  </a:cubicBezTo>
                  <a:cubicBezTo>
                    <a:pt x="-17" y="20992"/>
                    <a:pt x="199" y="20079"/>
                    <a:pt x="973" y="18406"/>
                  </a:cubicBezTo>
                  <a:cubicBezTo>
                    <a:pt x="1747" y="16732"/>
                    <a:pt x="3079" y="14299"/>
                    <a:pt x="4375" y="12169"/>
                  </a:cubicBezTo>
                  <a:cubicBezTo>
                    <a:pt x="5671" y="10039"/>
                    <a:pt x="6931" y="8214"/>
                    <a:pt x="8209" y="6693"/>
                  </a:cubicBezTo>
                  <a:cubicBezTo>
                    <a:pt x="9487" y="5172"/>
                    <a:pt x="10783" y="3955"/>
                    <a:pt x="12313" y="2890"/>
                  </a:cubicBezTo>
                  <a:cubicBezTo>
                    <a:pt x="13843" y="1825"/>
                    <a:pt x="15607" y="913"/>
                    <a:pt x="17191" y="456"/>
                  </a:cubicBezTo>
                  <a:cubicBezTo>
                    <a:pt x="18775" y="0"/>
                    <a:pt x="20179" y="0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351283" y="7131844"/>
              <a:ext cx="80643" cy="20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7" fill="norm" stroke="1" extrusionOk="0">
                  <a:moveTo>
                    <a:pt x="3702" y="10883"/>
                  </a:moveTo>
                  <a:cubicBezTo>
                    <a:pt x="2300" y="13542"/>
                    <a:pt x="897" y="16200"/>
                    <a:pt x="336" y="17862"/>
                  </a:cubicBezTo>
                  <a:cubicBezTo>
                    <a:pt x="-225" y="19523"/>
                    <a:pt x="56" y="20188"/>
                    <a:pt x="196" y="18526"/>
                  </a:cubicBezTo>
                  <a:cubicBezTo>
                    <a:pt x="336" y="16865"/>
                    <a:pt x="336" y="12877"/>
                    <a:pt x="1178" y="9609"/>
                  </a:cubicBezTo>
                  <a:cubicBezTo>
                    <a:pt x="2019" y="6342"/>
                    <a:pt x="3702" y="3794"/>
                    <a:pt x="5105" y="2299"/>
                  </a:cubicBezTo>
                  <a:cubicBezTo>
                    <a:pt x="6507" y="803"/>
                    <a:pt x="7630" y="360"/>
                    <a:pt x="9032" y="139"/>
                  </a:cubicBezTo>
                  <a:cubicBezTo>
                    <a:pt x="10435" y="-83"/>
                    <a:pt x="12118" y="-83"/>
                    <a:pt x="13941" y="471"/>
                  </a:cubicBezTo>
                  <a:cubicBezTo>
                    <a:pt x="15765" y="1025"/>
                    <a:pt x="17728" y="2132"/>
                    <a:pt x="17588" y="3905"/>
                  </a:cubicBezTo>
                  <a:cubicBezTo>
                    <a:pt x="17448" y="5677"/>
                    <a:pt x="15204" y="8114"/>
                    <a:pt x="12539" y="9775"/>
                  </a:cubicBezTo>
                  <a:cubicBezTo>
                    <a:pt x="9874" y="11437"/>
                    <a:pt x="6788" y="12323"/>
                    <a:pt x="4404" y="12988"/>
                  </a:cubicBezTo>
                  <a:cubicBezTo>
                    <a:pt x="2019" y="13652"/>
                    <a:pt x="336" y="14095"/>
                    <a:pt x="56" y="14539"/>
                  </a:cubicBezTo>
                  <a:cubicBezTo>
                    <a:pt x="-225" y="14982"/>
                    <a:pt x="897" y="15425"/>
                    <a:pt x="4684" y="16588"/>
                  </a:cubicBezTo>
                  <a:cubicBezTo>
                    <a:pt x="8471" y="17751"/>
                    <a:pt x="14923" y="19634"/>
                    <a:pt x="21375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501749" y="7118350"/>
              <a:ext cx="139726" cy="19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48" fill="norm" stroke="1" extrusionOk="0">
                  <a:moveTo>
                    <a:pt x="491" y="2728"/>
                  </a:moveTo>
                  <a:cubicBezTo>
                    <a:pt x="166" y="5229"/>
                    <a:pt x="-159" y="7731"/>
                    <a:pt x="85" y="10459"/>
                  </a:cubicBezTo>
                  <a:cubicBezTo>
                    <a:pt x="328" y="13187"/>
                    <a:pt x="1140" y="16143"/>
                    <a:pt x="1790" y="17962"/>
                  </a:cubicBezTo>
                  <a:cubicBezTo>
                    <a:pt x="2439" y="19781"/>
                    <a:pt x="2927" y="20463"/>
                    <a:pt x="3576" y="20918"/>
                  </a:cubicBezTo>
                  <a:cubicBezTo>
                    <a:pt x="4226" y="21373"/>
                    <a:pt x="5038" y="21600"/>
                    <a:pt x="6012" y="20918"/>
                  </a:cubicBezTo>
                  <a:cubicBezTo>
                    <a:pt x="6987" y="20236"/>
                    <a:pt x="8124" y="18644"/>
                    <a:pt x="10073" y="15745"/>
                  </a:cubicBezTo>
                  <a:cubicBezTo>
                    <a:pt x="12021" y="12846"/>
                    <a:pt x="14782" y="8640"/>
                    <a:pt x="16812" y="5798"/>
                  </a:cubicBezTo>
                  <a:cubicBezTo>
                    <a:pt x="18843" y="2956"/>
                    <a:pt x="20142" y="1478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382613" y="0"/>
              <a:ext cx="50438" cy="45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3" fill="norm" stroke="1" extrusionOk="0">
                  <a:moveTo>
                    <a:pt x="21446" y="0"/>
                  </a:moveTo>
                  <a:cubicBezTo>
                    <a:pt x="16046" y="1095"/>
                    <a:pt x="10646" y="2190"/>
                    <a:pt x="7946" y="4579"/>
                  </a:cubicBezTo>
                  <a:cubicBezTo>
                    <a:pt x="5246" y="6968"/>
                    <a:pt x="5246" y="10651"/>
                    <a:pt x="4346" y="13438"/>
                  </a:cubicBezTo>
                  <a:cubicBezTo>
                    <a:pt x="3446" y="16225"/>
                    <a:pt x="1646" y="18116"/>
                    <a:pt x="746" y="19410"/>
                  </a:cubicBezTo>
                  <a:cubicBezTo>
                    <a:pt x="-154" y="20704"/>
                    <a:pt x="-154" y="21401"/>
                    <a:pt x="296" y="21500"/>
                  </a:cubicBezTo>
                  <a:cubicBezTo>
                    <a:pt x="746" y="21600"/>
                    <a:pt x="1646" y="21102"/>
                    <a:pt x="2996" y="20605"/>
                  </a:cubicBezTo>
                  <a:cubicBezTo>
                    <a:pt x="4346" y="20107"/>
                    <a:pt x="6146" y="19609"/>
                    <a:pt x="7946" y="19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493285" y="158749"/>
              <a:ext cx="41365" cy="2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160" fill="norm" stroke="1" extrusionOk="0">
                  <a:moveTo>
                    <a:pt x="11386" y="10800"/>
                  </a:moveTo>
                  <a:cubicBezTo>
                    <a:pt x="5986" y="10800"/>
                    <a:pt x="586" y="10800"/>
                    <a:pt x="46" y="13500"/>
                  </a:cubicBezTo>
                  <a:cubicBezTo>
                    <a:pt x="-494" y="16200"/>
                    <a:pt x="3826" y="21600"/>
                    <a:pt x="8146" y="19800"/>
                  </a:cubicBezTo>
                  <a:cubicBezTo>
                    <a:pt x="12466" y="18000"/>
                    <a:pt x="16786" y="9000"/>
                    <a:pt x="211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8" name="Drawing"/>
          <p:cNvGrpSpPr/>
          <p:nvPr/>
        </p:nvGrpSpPr>
        <p:grpSpPr>
          <a:xfrm>
            <a:off x="888999" y="1714500"/>
            <a:ext cx="12077701" cy="4480383"/>
            <a:chOff x="0" y="0"/>
            <a:chExt cx="12077699" cy="4480382"/>
          </a:xfrm>
        </p:grpSpPr>
        <p:sp>
          <p:nvSpPr>
            <p:cNvPr id="1571" name="Line"/>
            <p:cNvSpPr/>
            <p:nvPr/>
          </p:nvSpPr>
          <p:spPr>
            <a:xfrm>
              <a:off x="603249" y="37465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842"/>
                    <a:pt x="4985" y="3684"/>
                    <a:pt x="8585" y="7284"/>
                  </a:cubicBezTo>
                  <a:cubicBezTo>
                    <a:pt x="12185" y="10884"/>
                    <a:pt x="16892" y="16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43890" y="361950"/>
              <a:ext cx="68910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8691" y="2855"/>
                    <a:pt x="16073" y="5709"/>
                    <a:pt x="13127" y="8802"/>
                  </a:cubicBezTo>
                  <a:cubicBezTo>
                    <a:pt x="10182" y="11894"/>
                    <a:pt x="6909" y="15225"/>
                    <a:pt x="4618" y="17175"/>
                  </a:cubicBezTo>
                  <a:cubicBezTo>
                    <a:pt x="2327" y="19126"/>
                    <a:pt x="1018" y="19697"/>
                    <a:pt x="364" y="20315"/>
                  </a:cubicBezTo>
                  <a:cubicBezTo>
                    <a:pt x="-291" y="20934"/>
                    <a:pt x="-291" y="21600"/>
                    <a:pt x="2327" y="21600"/>
                  </a:cubicBezTo>
                  <a:cubicBezTo>
                    <a:pt x="4945" y="21600"/>
                    <a:pt x="10182" y="20934"/>
                    <a:pt x="15418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97466" y="742950"/>
              <a:ext cx="1693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86"/>
                    <a:pt x="0" y="6171"/>
                    <a:pt x="0" y="9771"/>
                  </a:cubicBezTo>
                  <a:cubicBezTo>
                    <a:pt x="0" y="13371"/>
                    <a:pt x="108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82650" y="588832"/>
              <a:ext cx="75390" cy="4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484" fill="norm" stroke="1" extrusionOk="0">
                  <a:moveTo>
                    <a:pt x="5254" y="6397"/>
                  </a:moveTo>
                  <a:cubicBezTo>
                    <a:pt x="2919" y="9214"/>
                    <a:pt x="584" y="12032"/>
                    <a:pt x="1459" y="14849"/>
                  </a:cubicBezTo>
                  <a:cubicBezTo>
                    <a:pt x="2335" y="17667"/>
                    <a:pt x="6422" y="20484"/>
                    <a:pt x="9924" y="20484"/>
                  </a:cubicBezTo>
                  <a:cubicBezTo>
                    <a:pt x="13427" y="20484"/>
                    <a:pt x="16346" y="17667"/>
                    <a:pt x="18389" y="13910"/>
                  </a:cubicBezTo>
                  <a:cubicBezTo>
                    <a:pt x="20432" y="10154"/>
                    <a:pt x="21600" y="5458"/>
                    <a:pt x="20141" y="2641"/>
                  </a:cubicBezTo>
                  <a:cubicBezTo>
                    <a:pt x="18681" y="-177"/>
                    <a:pt x="14595" y="-1116"/>
                    <a:pt x="10800" y="1701"/>
                  </a:cubicBezTo>
                  <a:cubicBezTo>
                    <a:pt x="7005" y="4519"/>
                    <a:pt x="3503" y="11093"/>
                    <a:pt x="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93800" y="190500"/>
              <a:ext cx="12700" cy="9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459"/>
                    <a:pt x="0" y="2919"/>
                    <a:pt x="3600" y="4451"/>
                  </a:cubicBezTo>
                  <a:cubicBezTo>
                    <a:pt x="7200" y="5984"/>
                    <a:pt x="14400" y="7589"/>
                    <a:pt x="18000" y="9292"/>
                  </a:cubicBezTo>
                  <a:cubicBezTo>
                    <a:pt x="21600" y="10995"/>
                    <a:pt x="21600" y="12795"/>
                    <a:pt x="19800" y="14570"/>
                  </a:cubicBezTo>
                  <a:cubicBezTo>
                    <a:pt x="18000" y="16346"/>
                    <a:pt x="14400" y="18097"/>
                    <a:pt x="14400" y="19265"/>
                  </a:cubicBezTo>
                  <a:cubicBezTo>
                    <a:pt x="14400" y="20432"/>
                    <a:pt x="1800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320800" y="508000"/>
              <a:ext cx="1841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600"/>
                    <a:pt x="6952" y="7200"/>
                    <a:pt x="10552" y="10800"/>
                  </a:cubicBezTo>
                  <a:cubicBezTo>
                    <a:pt x="14152" y="14400"/>
                    <a:pt x="1787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383736" y="469900"/>
              <a:ext cx="12756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153" y="1056"/>
                    <a:pt x="14966" y="2112"/>
                    <a:pt x="11956" y="4176"/>
                  </a:cubicBezTo>
                  <a:cubicBezTo>
                    <a:pt x="8947" y="6240"/>
                    <a:pt x="6114" y="9312"/>
                    <a:pt x="3989" y="12144"/>
                  </a:cubicBezTo>
                  <a:cubicBezTo>
                    <a:pt x="1865" y="14976"/>
                    <a:pt x="448" y="17568"/>
                    <a:pt x="94" y="19104"/>
                  </a:cubicBezTo>
                  <a:cubicBezTo>
                    <a:pt x="-260" y="20640"/>
                    <a:pt x="448" y="21120"/>
                    <a:pt x="1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567227" y="825499"/>
              <a:ext cx="139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84"/>
                    <a:pt x="-1303" y="11368"/>
                    <a:pt x="240" y="14968"/>
                  </a:cubicBezTo>
                  <a:cubicBezTo>
                    <a:pt x="1783" y="18568"/>
                    <a:pt x="11040" y="200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568449" y="691586"/>
              <a:ext cx="35216" cy="2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4" h="20380" fill="norm" stroke="1" extrusionOk="0">
                  <a:moveTo>
                    <a:pt x="14400" y="20380"/>
                  </a:moveTo>
                  <a:cubicBezTo>
                    <a:pt x="8400" y="20380"/>
                    <a:pt x="2400" y="20380"/>
                    <a:pt x="2400" y="19549"/>
                  </a:cubicBezTo>
                  <a:cubicBezTo>
                    <a:pt x="2400" y="18718"/>
                    <a:pt x="8400" y="17057"/>
                    <a:pt x="13200" y="12903"/>
                  </a:cubicBezTo>
                  <a:cubicBezTo>
                    <a:pt x="18000" y="8749"/>
                    <a:pt x="21600" y="2103"/>
                    <a:pt x="19200" y="442"/>
                  </a:cubicBezTo>
                  <a:cubicBezTo>
                    <a:pt x="16800" y="-1220"/>
                    <a:pt x="8400" y="2103"/>
                    <a:pt x="0" y="5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739900" y="6603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746250" y="730249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024438" y="476249"/>
              <a:ext cx="147262" cy="34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7" fill="norm" stroke="1" extrusionOk="0">
                  <a:moveTo>
                    <a:pt x="21468" y="785"/>
                  </a:moveTo>
                  <a:cubicBezTo>
                    <a:pt x="20234" y="393"/>
                    <a:pt x="18999" y="0"/>
                    <a:pt x="17611" y="0"/>
                  </a:cubicBezTo>
                  <a:cubicBezTo>
                    <a:pt x="16222" y="0"/>
                    <a:pt x="14679" y="393"/>
                    <a:pt x="11902" y="2684"/>
                  </a:cubicBezTo>
                  <a:cubicBezTo>
                    <a:pt x="9125" y="4975"/>
                    <a:pt x="5114" y="9164"/>
                    <a:pt x="2799" y="12371"/>
                  </a:cubicBezTo>
                  <a:cubicBezTo>
                    <a:pt x="485" y="15578"/>
                    <a:pt x="-132" y="17804"/>
                    <a:pt x="22" y="19178"/>
                  </a:cubicBezTo>
                  <a:cubicBezTo>
                    <a:pt x="177" y="20553"/>
                    <a:pt x="1102" y="21076"/>
                    <a:pt x="2337" y="21338"/>
                  </a:cubicBezTo>
                  <a:cubicBezTo>
                    <a:pt x="3571" y="21600"/>
                    <a:pt x="5114" y="21600"/>
                    <a:pt x="7582" y="21273"/>
                  </a:cubicBezTo>
                  <a:cubicBezTo>
                    <a:pt x="10051" y="20945"/>
                    <a:pt x="13445" y="20291"/>
                    <a:pt x="15451" y="19309"/>
                  </a:cubicBezTo>
                  <a:cubicBezTo>
                    <a:pt x="17457" y="18327"/>
                    <a:pt x="18074" y="17018"/>
                    <a:pt x="17765" y="16102"/>
                  </a:cubicBezTo>
                  <a:cubicBezTo>
                    <a:pt x="17457" y="15185"/>
                    <a:pt x="16222" y="14662"/>
                    <a:pt x="13291" y="14400"/>
                  </a:cubicBezTo>
                  <a:cubicBezTo>
                    <a:pt x="10359" y="14138"/>
                    <a:pt x="5731" y="14138"/>
                    <a:pt x="1102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889250" y="5588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21600"/>
                    <a:pt x="6092" y="21600"/>
                    <a:pt x="9692" y="18000"/>
                  </a:cubicBezTo>
                  <a:cubicBezTo>
                    <a:pt x="13292" y="14400"/>
                    <a:pt x="174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863850" y="6985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7200"/>
                    <a:pt x="8441" y="14400"/>
                    <a:pt x="12041" y="18000"/>
                  </a:cubicBezTo>
                  <a:cubicBezTo>
                    <a:pt x="15641" y="21600"/>
                    <a:pt x="186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487158" y="361941"/>
              <a:ext cx="118584" cy="73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38" fill="norm" stroke="1" extrusionOk="0">
                  <a:moveTo>
                    <a:pt x="3231" y="21538"/>
                  </a:moveTo>
                  <a:cubicBezTo>
                    <a:pt x="2094" y="19228"/>
                    <a:pt x="957" y="16918"/>
                    <a:pt x="388" y="14515"/>
                  </a:cubicBezTo>
                  <a:cubicBezTo>
                    <a:pt x="-180" y="12111"/>
                    <a:pt x="-180" y="9614"/>
                    <a:pt x="767" y="7367"/>
                  </a:cubicBezTo>
                  <a:cubicBezTo>
                    <a:pt x="1715" y="5120"/>
                    <a:pt x="3609" y="3122"/>
                    <a:pt x="5125" y="1967"/>
                  </a:cubicBezTo>
                  <a:cubicBezTo>
                    <a:pt x="6641" y="812"/>
                    <a:pt x="7778" y="500"/>
                    <a:pt x="9294" y="281"/>
                  </a:cubicBezTo>
                  <a:cubicBezTo>
                    <a:pt x="10809" y="63"/>
                    <a:pt x="12704" y="-62"/>
                    <a:pt x="14031" y="32"/>
                  </a:cubicBezTo>
                  <a:cubicBezTo>
                    <a:pt x="15357" y="125"/>
                    <a:pt x="16115" y="437"/>
                    <a:pt x="16304" y="1436"/>
                  </a:cubicBezTo>
                  <a:cubicBezTo>
                    <a:pt x="16494" y="2435"/>
                    <a:pt x="16115" y="4121"/>
                    <a:pt x="15546" y="5120"/>
                  </a:cubicBezTo>
                  <a:cubicBezTo>
                    <a:pt x="14978" y="6118"/>
                    <a:pt x="14220" y="6430"/>
                    <a:pt x="13273" y="6743"/>
                  </a:cubicBezTo>
                  <a:cubicBezTo>
                    <a:pt x="12325" y="7055"/>
                    <a:pt x="11188" y="7367"/>
                    <a:pt x="11757" y="7523"/>
                  </a:cubicBezTo>
                  <a:cubicBezTo>
                    <a:pt x="12325" y="7679"/>
                    <a:pt x="14599" y="7679"/>
                    <a:pt x="16494" y="7804"/>
                  </a:cubicBezTo>
                  <a:cubicBezTo>
                    <a:pt x="18388" y="7929"/>
                    <a:pt x="19904" y="8178"/>
                    <a:pt x="20662" y="8553"/>
                  </a:cubicBezTo>
                  <a:cubicBezTo>
                    <a:pt x="21420" y="8928"/>
                    <a:pt x="21420" y="9427"/>
                    <a:pt x="20662" y="9802"/>
                  </a:cubicBezTo>
                  <a:cubicBezTo>
                    <a:pt x="19904" y="10176"/>
                    <a:pt x="18388" y="10426"/>
                    <a:pt x="16873" y="10644"/>
                  </a:cubicBezTo>
                  <a:cubicBezTo>
                    <a:pt x="15357" y="10863"/>
                    <a:pt x="13841" y="11050"/>
                    <a:pt x="14031" y="10956"/>
                  </a:cubicBezTo>
                  <a:cubicBezTo>
                    <a:pt x="14220" y="10863"/>
                    <a:pt x="16115" y="10488"/>
                    <a:pt x="18009" y="1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710743" y="658506"/>
              <a:ext cx="98311" cy="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405" fill="norm" stroke="1" extrusionOk="0">
                  <a:moveTo>
                    <a:pt x="8769" y="3309"/>
                  </a:moveTo>
                  <a:cubicBezTo>
                    <a:pt x="6565" y="4269"/>
                    <a:pt x="4361" y="5229"/>
                    <a:pt x="2598" y="6669"/>
                  </a:cubicBezTo>
                  <a:cubicBezTo>
                    <a:pt x="834" y="8109"/>
                    <a:pt x="-488" y="10029"/>
                    <a:pt x="173" y="12669"/>
                  </a:cubicBezTo>
                  <a:cubicBezTo>
                    <a:pt x="834" y="15309"/>
                    <a:pt x="3479" y="18669"/>
                    <a:pt x="7006" y="19869"/>
                  </a:cubicBezTo>
                  <a:cubicBezTo>
                    <a:pt x="10532" y="21069"/>
                    <a:pt x="14941" y="20109"/>
                    <a:pt x="17585" y="18429"/>
                  </a:cubicBezTo>
                  <a:cubicBezTo>
                    <a:pt x="20230" y="16749"/>
                    <a:pt x="21112" y="14349"/>
                    <a:pt x="20010" y="10989"/>
                  </a:cubicBezTo>
                  <a:cubicBezTo>
                    <a:pt x="18908" y="7629"/>
                    <a:pt x="15822" y="3309"/>
                    <a:pt x="13177" y="1389"/>
                  </a:cubicBezTo>
                  <a:cubicBezTo>
                    <a:pt x="10532" y="-531"/>
                    <a:pt x="8328" y="-51"/>
                    <a:pt x="6124" y="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937000" y="60325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6457"/>
                    <a:pt x="1371" y="11314"/>
                    <a:pt x="4971" y="7714"/>
                  </a:cubicBezTo>
                  <a:cubicBezTo>
                    <a:pt x="8571" y="4114"/>
                    <a:pt x="150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987800" y="539750"/>
              <a:ext cx="254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33"/>
                    <a:pt x="7200" y="5666"/>
                    <a:pt x="3600" y="9266"/>
                  </a:cubicBezTo>
                  <a:cubicBezTo>
                    <a:pt x="0" y="12866"/>
                    <a:pt x="0" y="17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375150" y="363074"/>
              <a:ext cx="128729" cy="59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3" fill="norm" stroke="1" extrusionOk="0">
                  <a:moveTo>
                    <a:pt x="0" y="21483"/>
                  </a:moveTo>
                  <a:cubicBezTo>
                    <a:pt x="348" y="18659"/>
                    <a:pt x="697" y="15835"/>
                    <a:pt x="1045" y="13049"/>
                  </a:cubicBezTo>
                  <a:cubicBezTo>
                    <a:pt x="1394" y="10263"/>
                    <a:pt x="1742" y="7516"/>
                    <a:pt x="2090" y="5569"/>
                  </a:cubicBezTo>
                  <a:cubicBezTo>
                    <a:pt x="2439" y="3623"/>
                    <a:pt x="2787" y="2478"/>
                    <a:pt x="3310" y="1638"/>
                  </a:cubicBezTo>
                  <a:cubicBezTo>
                    <a:pt x="3832" y="799"/>
                    <a:pt x="4529" y="265"/>
                    <a:pt x="5748" y="74"/>
                  </a:cubicBezTo>
                  <a:cubicBezTo>
                    <a:pt x="6968" y="-117"/>
                    <a:pt x="8710" y="36"/>
                    <a:pt x="10452" y="837"/>
                  </a:cubicBezTo>
                  <a:cubicBezTo>
                    <a:pt x="12194" y="1638"/>
                    <a:pt x="13935" y="3089"/>
                    <a:pt x="14110" y="4386"/>
                  </a:cubicBezTo>
                  <a:cubicBezTo>
                    <a:pt x="14284" y="5684"/>
                    <a:pt x="12890" y="6829"/>
                    <a:pt x="11323" y="7516"/>
                  </a:cubicBezTo>
                  <a:cubicBezTo>
                    <a:pt x="9755" y="8202"/>
                    <a:pt x="8013" y="8431"/>
                    <a:pt x="8187" y="8508"/>
                  </a:cubicBezTo>
                  <a:cubicBezTo>
                    <a:pt x="8361" y="8584"/>
                    <a:pt x="10452" y="8508"/>
                    <a:pt x="12368" y="8508"/>
                  </a:cubicBezTo>
                  <a:cubicBezTo>
                    <a:pt x="14284" y="8508"/>
                    <a:pt x="16026" y="8584"/>
                    <a:pt x="17419" y="8813"/>
                  </a:cubicBezTo>
                  <a:cubicBezTo>
                    <a:pt x="18813" y="9042"/>
                    <a:pt x="19858" y="9424"/>
                    <a:pt x="20555" y="9805"/>
                  </a:cubicBezTo>
                  <a:cubicBezTo>
                    <a:pt x="21252" y="10187"/>
                    <a:pt x="21600" y="10569"/>
                    <a:pt x="20381" y="11065"/>
                  </a:cubicBezTo>
                  <a:cubicBezTo>
                    <a:pt x="19161" y="11561"/>
                    <a:pt x="16374" y="12171"/>
                    <a:pt x="14110" y="12477"/>
                  </a:cubicBezTo>
                  <a:cubicBezTo>
                    <a:pt x="11845" y="12782"/>
                    <a:pt x="10103" y="12782"/>
                    <a:pt x="8884" y="12591"/>
                  </a:cubicBezTo>
                  <a:cubicBezTo>
                    <a:pt x="7665" y="12400"/>
                    <a:pt x="6968" y="12019"/>
                    <a:pt x="6271" y="1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616450" y="6731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775200" y="571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970746" y="337492"/>
              <a:ext cx="128305" cy="36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5" fill="norm" stroke="1" extrusionOk="0">
                  <a:moveTo>
                    <a:pt x="21118" y="693"/>
                  </a:moveTo>
                  <a:cubicBezTo>
                    <a:pt x="19724" y="319"/>
                    <a:pt x="18331" y="-56"/>
                    <a:pt x="16937" y="6"/>
                  </a:cubicBezTo>
                  <a:cubicBezTo>
                    <a:pt x="15544" y="69"/>
                    <a:pt x="14150" y="568"/>
                    <a:pt x="11363" y="2566"/>
                  </a:cubicBezTo>
                  <a:cubicBezTo>
                    <a:pt x="8576" y="4564"/>
                    <a:pt x="4395" y="8060"/>
                    <a:pt x="2131" y="10994"/>
                  </a:cubicBezTo>
                  <a:cubicBezTo>
                    <a:pt x="-134" y="13928"/>
                    <a:pt x="-482" y="16300"/>
                    <a:pt x="563" y="17923"/>
                  </a:cubicBezTo>
                  <a:cubicBezTo>
                    <a:pt x="1608" y="19546"/>
                    <a:pt x="4047" y="20420"/>
                    <a:pt x="7008" y="20920"/>
                  </a:cubicBezTo>
                  <a:cubicBezTo>
                    <a:pt x="9970" y="21419"/>
                    <a:pt x="13453" y="21544"/>
                    <a:pt x="15892" y="21419"/>
                  </a:cubicBezTo>
                  <a:cubicBezTo>
                    <a:pt x="18331" y="21294"/>
                    <a:pt x="19724" y="20920"/>
                    <a:pt x="19028" y="19921"/>
                  </a:cubicBezTo>
                  <a:cubicBezTo>
                    <a:pt x="18331" y="18922"/>
                    <a:pt x="15544" y="17299"/>
                    <a:pt x="12234" y="16550"/>
                  </a:cubicBezTo>
                  <a:cubicBezTo>
                    <a:pt x="8924" y="15801"/>
                    <a:pt x="5092" y="15926"/>
                    <a:pt x="1260" y="16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607050" y="5969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725583" y="495300"/>
              <a:ext cx="846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86"/>
                    <a:pt x="0" y="8173"/>
                    <a:pt x="0" y="11773"/>
                  </a:cubicBezTo>
                  <a:cubicBezTo>
                    <a:pt x="0" y="15373"/>
                    <a:pt x="108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147357" y="379200"/>
              <a:ext cx="244008" cy="29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4" fill="norm" stroke="1" extrusionOk="0">
                  <a:moveTo>
                    <a:pt x="17827" y="3834"/>
                  </a:moveTo>
                  <a:cubicBezTo>
                    <a:pt x="18572" y="3217"/>
                    <a:pt x="19317" y="2600"/>
                    <a:pt x="20061" y="1983"/>
                  </a:cubicBezTo>
                  <a:cubicBezTo>
                    <a:pt x="20806" y="1366"/>
                    <a:pt x="21551" y="749"/>
                    <a:pt x="21458" y="363"/>
                  </a:cubicBezTo>
                  <a:cubicBezTo>
                    <a:pt x="21365" y="-23"/>
                    <a:pt x="20434" y="-177"/>
                    <a:pt x="18199" y="286"/>
                  </a:cubicBezTo>
                  <a:cubicBezTo>
                    <a:pt x="15965" y="749"/>
                    <a:pt x="12427" y="1829"/>
                    <a:pt x="10006" y="3140"/>
                  </a:cubicBezTo>
                  <a:cubicBezTo>
                    <a:pt x="7585" y="4452"/>
                    <a:pt x="6282" y="5994"/>
                    <a:pt x="5723" y="7152"/>
                  </a:cubicBezTo>
                  <a:cubicBezTo>
                    <a:pt x="5165" y="8309"/>
                    <a:pt x="5351" y="9080"/>
                    <a:pt x="6375" y="9620"/>
                  </a:cubicBezTo>
                  <a:cubicBezTo>
                    <a:pt x="7399" y="10160"/>
                    <a:pt x="9261" y="10469"/>
                    <a:pt x="10751" y="10546"/>
                  </a:cubicBezTo>
                  <a:cubicBezTo>
                    <a:pt x="12241" y="10623"/>
                    <a:pt x="13358" y="10469"/>
                    <a:pt x="13265" y="10392"/>
                  </a:cubicBezTo>
                  <a:cubicBezTo>
                    <a:pt x="13172" y="10314"/>
                    <a:pt x="11868" y="10314"/>
                    <a:pt x="9541" y="11163"/>
                  </a:cubicBezTo>
                  <a:cubicBezTo>
                    <a:pt x="7213" y="12012"/>
                    <a:pt x="3861" y="13709"/>
                    <a:pt x="2092" y="14943"/>
                  </a:cubicBezTo>
                  <a:cubicBezTo>
                    <a:pt x="323" y="16177"/>
                    <a:pt x="137" y="16949"/>
                    <a:pt x="44" y="17720"/>
                  </a:cubicBezTo>
                  <a:cubicBezTo>
                    <a:pt x="-49" y="18492"/>
                    <a:pt x="-49" y="19263"/>
                    <a:pt x="603" y="19957"/>
                  </a:cubicBezTo>
                  <a:cubicBezTo>
                    <a:pt x="1254" y="20652"/>
                    <a:pt x="2558" y="21269"/>
                    <a:pt x="5630" y="21346"/>
                  </a:cubicBezTo>
                  <a:cubicBezTo>
                    <a:pt x="8703" y="21423"/>
                    <a:pt x="13544" y="20960"/>
                    <a:pt x="18385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445250" y="6858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464300" y="537304"/>
              <a:ext cx="254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4400" y="4868"/>
                    <a:pt x="7200" y="-1303"/>
                    <a:pt x="3600" y="240"/>
                  </a:cubicBezTo>
                  <a:cubicBezTo>
                    <a:pt x="0" y="1783"/>
                    <a:pt x="0" y="11040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711950" y="266700"/>
              <a:ext cx="44450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106"/>
                    <a:pt x="6171" y="4211"/>
                    <a:pt x="7714" y="6589"/>
                  </a:cubicBezTo>
                  <a:cubicBezTo>
                    <a:pt x="9257" y="8966"/>
                    <a:pt x="9257" y="11615"/>
                    <a:pt x="9257" y="13789"/>
                  </a:cubicBezTo>
                  <a:cubicBezTo>
                    <a:pt x="9257" y="15962"/>
                    <a:pt x="9257" y="17660"/>
                    <a:pt x="11314" y="18883"/>
                  </a:cubicBezTo>
                  <a:cubicBezTo>
                    <a:pt x="13371" y="20106"/>
                    <a:pt x="17486" y="208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788150" y="463550"/>
              <a:ext cx="2095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857"/>
                    <a:pt x="3927" y="1714"/>
                    <a:pt x="6764" y="3943"/>
                  </a:cubicBezTo>
                  <a:cubicBezTo>
                    <a:pt x="9600" y="6171"/>
                    <a:pt x="13309" y="9771"/>
                    <a:pt x="15927" y="12943"/>
                  </a:cubicBezTo>
                  <a:cubicBezTo>
                    <a:pt x="18545" y="16114"/>
                    <a:pt x="2007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896100" y="400050"/>
              <a:ext cx="825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32"/>
                    <a:pt x="16062" y="665"/>
                    <a:pt x="13292" y="2215"/>
                  </a:cubicBezTo>
                  <a:cubicBezTo>
                    <a:pt x="10523" y="3766"/>
                    <a:pt x="7754" y="6535"/>
                    <a:pt x="5538" y="9969"/>
                  </a:cubicBezTo>
                  <a:cubicBezTo>
                    <a:pt x="3323" y="13403"/>
                    <a:pt x="1662" y="17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048500" y="69849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061200" y="584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226300" y="55245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226300" y="6604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531100" y="431799"/>
              <a:ext cx="158750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5840" y="738"/>
                  </a:cubicBezTo>
                  <a:cubicBezTo>
                    <a:pt x="13536" y="1476"/>
                    <a:pt x="10656" y="2952"/>
                    <a:pt x="8064" y="5635"/>
                  </a:cubicBezTo>
                  <a:cubicBezTo>
                    <a:pt x="5472" y="8318"/>
                    <a:pt x="3168" y="12209"/>
                    <a:pt x="2016" y="14758"/>
                  </a:cubicBezTo>
                  <a:cubicBezTo>
                    <a:pt x="864" y="17307"/>
                    <a:pt x="864" y="18514"/>
                    <a:pt x="1296" y="19386"/>
                  </a:cubicBezTo>
                  <a:cubicBezTo>
                    <a:pt x="1728" y="20258"/>
                    <a:pt x="2592" y="20795"/>
                    <a:pt x="3888" y="21130"/>
                  </a:cubicBezTo>
                  <a:cubicBezTo>
                    <a:pt x="5184" y="21466"/>
                    <a:pt x="6912" y="21600"/>
                    <a:pt x="8496" y="21600"/>
                  </a:cubicBezTo>
                  <a:cubicBezTo>
                    <a:pt x="10080" y="21600"/>
                    <a:pt x="11520" y="21466"/>
                    <a:pt x="12672" y="20594"/>
                  </a:cubicBezTo>
                  <a:cubicBezTo>
                    <a:pt x="13824" y="19722"/>
                    <a:pt x="14688" y="18112"/>
                    <a:pt x="12528" y="17240"/>
                  </a:cubicBezTo>
                  <a:cubicBezTo>
                    <a:pt x="10368" y="16368"/>
                    <a:pt x="5184" y="16234"/>
                    <a:pt x="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22300" y="1943100"/>
              <a:ext cx="1841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800"/>
                    <a:pt x="10428" y="9600"/>
                    <a:pt x="14028" y="13200"/>
                  </a:cubicBezTo>
                  <a:cubicBezTo>
                    <a:pt x="17628" y="16800"/>
                    <a:pt x="196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87400" y="1955800"/>
              <a:ext cx="7620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0"/>
                    <a:pt x="14400" y="5940"/>
                    <a:pt x="11400" y="9225"/>
                  </a:cubicBezTo>
                  <a:cubicBezTo>
                    <a:pt x="8400" y="12510"/>
                    <a:pt x="6000" y="16110"/>
                    <a:pt x="4200" y="18225"/>
                  </a:cubicBezTo>
                  <a:cubicBezTo>
                    <a:pt x="2400" y="20340"/>
                    <a:pt x="1200" y="20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20750" y="23495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34822" y="2209800"/>
              <a:ext cx="62128" cy="5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415" fill="norm" stroke="1" extrusionOk="0">
                  <a:moveTo>
                    <a:pt x="8173" y="0"/>
                  </a:moveTo>
                  <a:cubicBezTo>
                    <a:pt x="5293" y="2314"/>
                    <a:pt x="2413" y="4629"/>
                    <a:pt x="973" y="7714"/>
                  </a:cubicBezTo>
                  <a:cubicBezTo>
                    <a:pt x="-467" y="10800"/>
                    <a:pt x="-467" y="14657"/>
                    <a:pt x="2053" y="17357"/>
                  </a:cubicBezTo>
                  <a:cubicBezTo>
                    <a:pt x="4573" y="20057"/>
                    <a:pt x="9613" y="21600"/>
                    <a:pt x="13213" y="19286"/>
                  </a:cubicBezTo>
                  <a:cubicBezTo>
                    <a:pt x="16813" y="16971"/>
                    <a:pt x="18973" y="10800"/>
                    <a:pt x="211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98550" y="1835149"/>
              <a:ext cx="44450" cy="95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5429" y="429"/>
                    <a:pt x="9257" y="858"/>
                    <a:pt x="6171" y="2050"/>
                  </a:cubicBezTo>
                  <a:cubicBezTo>
                    <a:pt x="3086" y="3242"/>
                    <a:pt x="3086" y="5197"/>
                    <a:pt x="3086" y="7105"/>
                  </a:cubicBezTo>
                  <a:cubicBezTo>
                    <a:pt x="3086" y="9012"/>
                    <a:pt x="3086" y="10872"/>
                    <a:pt x="2571" y="12731"/>
                  </a:cubicBezTo>
                  <a:cubicBezTo>
                    <a:pt x="2057" y="14591"/>
                    <a:pt x="1029" y="16450"/>
                    <a:pt x="514" y="17762"/>
                  </a:cubicBezTo>
                  <a:cubicBezTo>
                    <a:pt x="0" y="19073"/>
                    <a:pt x="0" y="19836"/>
                    <a:pt x="0" y="20408"/>
                  </a:cubicBezTo>
                  <a:cubicBezTo>
                    <a:pt x="0" y="20980"/>
                    <a:pt x="0" y="21362"/>
                    <a:pt x="2057" y="21481"/>
                  </a:cubicBezTo>
                  <a:cubicBezTo>
                    <a:pt x="4114" y="21600"/>
                    <a:pt x="8229" y="21457"/>
                    <a:pt x="12343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257300" y="2133600"/>
              <a:ext cx="1778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770"/>
                    <a:pt x="2057" y="3541"/>
                    <a:pt x="4500" y="6079"/>
                  </a:cubicBezTo>
                  <a:cubicBezTo>
                    <a:pt x="6943" y="8616"/>
                    <a:pt x="10800" y="11921"/>
                    <a:pt x="13886" y="14636"/>
                  </a:cubicBezTo>
                  <a:cubicBezTo>
                    <a:pt x="16971" y="17351"/>
                    <a:pt x="19286" y="19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289050" y="2057400"/>
              <a:ext cx="139700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754"/>
                    <a:pt x="17018" y="3508"/>
                    <a:pt x="14564" y="6046"/>
                  </a:cubicBezTo>
                  <a:cubicBezTo>
                    <a:pt x="12109" y="8585"/>
                    <a:pt x="9491" y="11908"/>
                    <a:pt x="7036" y="14631"/>
                  </a:cubicBezTo>
                  <a:cubicBezTo>
                    <a:pt x="4582" y="17354"/>
                    <a:pt x="2291" y="19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543050" y="2444750"/>
              <a:ext cx="56356" cy="27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5" fill="norm" stroke="1" extrusionOk="0">
                  <a:moveTo>
                    <a:pt x="12000" y="0"/>
                  </a:moveTo>
                  <a:cubicBezTo>
                    <a:pt x="13600" y="4091"/>
                    <a:pt x="15200" y="8182"/>
                    <a:pt x="16800" y="11373"/>
                  </a:cubicBezTo>
                  <a:cubicBezTo>
                    <a:pt x="18400" y="14564"/>
                    <a:pt x="20000" y="16855"/>
                    <a:pt x="20800" y="18491"/>
                  </a:cubicBezTo>
                  <a:cubicBezTo>
                    <a:pt x="21600" y="20127"/>
                    <a:pt x="21600" y="21109"/>
                    <a:pt x="19600" y="21355"/>
                  </a:cubicBezTo>
                  <a:cubicBezTo>
                    <a:pt x="17600" y="21600"/>
                    <a:pt x="13600" y="21109"/>
                    <a:pt x="10000" y="19718"/>
                  </a:cubicBezTo>
                  <a:cubicBezTo>
                    <a:pt x="6400" y="18327"/>
                    <a:pt x="3200" y="16036"/>
                    <a:pt x="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555750" y="23622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701800" y="2298700"/>
              <a:ext cx="107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712383" y="2400300"/>
              <a:ext cx="103718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4408" y="0"/>
                  </a:moveTo>
                  <a:cubicBezTo>
                    <a:pt x="2204" y="5891"/>
                    <a:pt x="0" y="11782"/>
                    <a:pt x="0" y="15709"/>
                  </a:cubicBezTo>
                  <a:cubicBezTo>
                    <a:pt x="0" y="19636"/>
                    <a:pt x="2204" y="21600"/>
                    <a:pt x="6171" y="20618"/>
                  </a:cubicBezTo>
                  <a:cubicBezTo>
                    <a:pt x="10139" y="19636"/>
                    <a:pt x="15869" y="15709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924050" y="2153376"/>
              <a:ext cx="195880" cy="35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93" fill="norm" stroke="1" extrusionOk="0">
                  <a:moveTo>
                    <a:pt x="20463" y="1490"/>
                  </a:moveTo>
                  <a:cubicBezTo>
                    <a:pt x="19781" y="978"/>
                    <a:pt x="19099" y="467"/>
                    <a:pt x="17394" y="212"/>
                  </a:cubicBezTo>
                  <a:cubicBezTo>
                    <a:pt x="15688" y="-44"/>
                    <a:pt x="12960" y="-44"/>
                    <a:pt x="11027" y="84"/>
                  </a:cubicBezTo>
                  <a:cubicBezTo>
                    <a:pt x="9095" y="212"/>
                    <a:pt x="7958" y="467"/>
                    <a:pt x="6821" y="2129"/>
                  </a:cubicBezTo>
                  <a:cubicBezTo>
                    <a:pt x="5684" y="3790"/>
                    <a:pt x="4547" y="6858"/>
                    <a:pt x="3979" y="8711"/>
                  </a:cubicBezTo>
                  <a:cubicBezTo>
                    <a:pt x="3411" y="10564"/>
                    <a:pt x="3411" y="11203"/>
                    <a:pt x="3752" y="11778"/>
                  </a:cubicBezTo>
                  <a:cubicBezTo>
                    <a:pt x="4093" y="12354"/>
                    <a:pt x="4775" y="12865"/>
                    <a:pt x="5798" y="12865"/>
                  </a:cubicBezTo>
                  <a:cubicBezTo>
                    <a:pt x="6821" y="12865"/>
                    <a:pt x="8185" y="12354"/>
                    <a:pt x="10573" y="12418"/>
                  </a:cubicBezTo>
                  <a:cubicBezTo>
                    <a:pt x="12960" y="12481"/>
                    <a:pt x="16371" y="13120"/>
                    <a:pt x="18531" y="13823"/>
                  </a:cubicBezTo>
                  <a:cubicBezTo>
                    <a:pt x="20691" y="14526"/>
                    <a:pt x="21600" y="15293"/>
                    <a:pt x="20691" y="16635"/>
                  </a:cubicBezTo>
                  <a:cubicBezTo>
                    <a:pt x="19781" y="17977"/>
                    <a:pt x="17053" y="19894"/>
                    <a:pt x="13301" y="20725"/>
                  </a:cubicBezTo>
                  <a:cubicBezTo>
                    <a:pt x="9549" y="21556"/>
                    <a:pt x="4775" y="21300"/>
                    <a:pt x="0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793999" y="22034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833989" y="2292350"/>
              <a:ext cx="150512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82" fill="norm" stroke="1" extrusionOk="0">
                  <a:moveTo>
                    <a:pt x="5132" y="0"/>
                  </a:moveTo>
                  <a:cubicBezTo>
                    <a:pt x="2732" y="7200"/>
                    <a:pt x="332" y="14400"/>
                    <a:pt x="32" y="18000"/>
                  </a:cubicBezTo>
                  <a:cubicBezTo>
                    <a:pt x="-268" y="21600"/>
                    <a:pt x="1532" y="21600"/>
                    <a:pt x="5432" y="19800"/>
                  </a:cubicBezTo>
                  <a:cubicBezTo>
                    <a:pt x="9332" y="18000"/>
                    <a:pt x="15332" y="14400"/>
                    <a:pt x="2133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08350" y="1939042"/>
              <a:ext cx="155831" cy="64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4" fill="norm" stroke="1" extrusionOk="0">
                  <a:moveTo>
                    <a:pt x="0" y="21524"/>
                  </a:moveTo>
                  <a:cubicBezTo>
                    <a:pt x="0" y="19548"/>
                    <a:pt x="0" y="17571"/>
                    <a:pt x="584" y="15312"/>
                  </a:cubicBezTo>
                  <a:cubicBezTo>
                    <a:pt x="1168" y="13053"/>
                    <a:pt x="2335" y="10512"/>
                    <a:pt x="3795" y="8289"/>
                  </a:cubicBezTo>
                  <a:cubicBezTo>
                    <a:pt x="5254" y="6065"/>
                    <a:pt x="7005" y="4159"/>
                    <a:pt x="8465" y="2818"/>
                  </a:cubicBezTo>
                  <a:cubicBezTo>
                    <a:pt x="9924" y="1477"/>
                    <a:pt x="11092" y="700"/>
                    <a:pt x="12405" y="312"/>
                  </a:cubicBezTo>
                  <a:cubicBezTo>
                    <a:pt x="13719" y="-76"/>
                    <a:pt x="15178" y="-76"/>
                    <a:pt x="16054" y="171"/>
                  </a:cubicBezTo>
                  <a:cubicBezTo>
                    <a:pt x="16930" y="418"/>
                    <a:pt x="17222" y="912"/>
                    <a:pt x="16492" y="1936"/>
                  </a:cubicBezTo>
                  <a:cubicBezTo>
                    <a:pt x="15762" y="2959"/>
                    <a:pt x="14011" y="4512"/>
                    <a:pt x="12843" y="5465"/>
                  </a:cubicBezTo>
                  <a:cubicBezTo>
                    <a:pt x="11676" y="6418"/>
                    <a:pt x="11092" y="6771"/>
                    <a:pt x="10362" y="7124"/>
                  </a:cubicBezTo>
                  <a:cubicBezTo>
                    <a:pt x="9632" y="7477"/>
                    <a:pt x="8757" y="7830"/>
                    <a:pt x="9632" y="8112"/>
                  </a:cubicBezTo>
                  <a:cubicBezTo>
                    <a:pt x="10508" y="8395"/>
                    <a:pt x="13135" y="8606"/>
                    <a:pt x="15324" y="8818"/>
                  </a:cubicBezTo>
                  <a:cubicBezTo>
                    <a:pt x="17514" y="9030"/>
                    <a:pt x="19265" y="9242"/>
                    <a:pt x="20286" y="9524"/>
                  </a:cubicBezTo>
                  <a:cubicBezTo>
                    <a:pt x="21308" y="9806"/>
                    <a:pt x="21600" y="10159"/>
                    <a:pt x="21454" y="10512"/>
                  </a:cubicBezTo>
                  <a:cubicBezTo>
                    <a:pt x="21308" y="10865"/>
                    <a:pt x="20724" y="11218"/>
                    <a:pt x="19119" y="11465"/>
                  </a:cubicBezTo>
                  <a:cubicBezTo>
                    <a:pt x="17514" y="11712"/>
                    <a:pt x="14886" y="11853"/>
                    <a:pt x="12259" y="11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515959" y="2216150"/>
              <a:ext cx="113155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6251" y="4741"/>
                  </a:moveTo>
                  <a:cubicBezTo>
                    <a:pt x="3895" y="7376"/>
                    <a:pt x="1539" y="10010"/>
                    <a:pt x="557" y="12644"/>
                  </a:cubicBezTo>
                  <a:cubicBezTo>
                    <a:pt x="-425" y="15278"/>
                    <a:pt x="-32" y="17912"/>
                    <a:pt x="1146" y="19493"/>
                  </a:cubicBezTo>
                  <a:cubicBezTo>
                    <a:pt x="2324" y="21073"/>
                    <a:pt x="4288" y="21600"/>
                    <a:pt x="7233" y="21600"/>
                  </a:cubicBezTo>
                  <a:cubicBezTo>
                    <a:pt x="10179" y="21600"/>
                    <a:pt x="14106" y="21073"/>
                    <a:pt x="16855" y="20020"/>
                  </a:cubicBezTo>
                  <a:cubicBezTo>
                    <a:pt x="19604" y="18966"/>
                    <a:pt x="21175" y="17385"/>
                    <a:pt x="20979" y="14488"/>
                  </a:cubicBezTo>
                  <a:cubicBezTo>
                    <a:pt x="20782" y="11590"/>
                    <a:pt x="18819" y="7376"/>
                    <a:pt x="15284" y="4741"/>
                  </a:cubicBezTo>
                  <a:cubicBezTo>
                    <a:pt x="11750" y="2107"/>
                    <a:pt x="6644" y="1054"/>
                    <a:pt x="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064000" y="2190749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0800"/>
                    <a:pt x="10165" y="0"/>
                    <a:pt x="13765" y="0"/>
                  </a:cubicBezTo>
                  <a:cubicBezTo>
                    <a:pt x="17365" y="0"/>
                    <a:pt x="1948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204063" y="2133600"/>
              <a:ext cx="3138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90"/>
                    <a:pt x="-1582" y="8780"/>
                    <a:pt x="1118" y="12380"/>
                  </a:cubicBezTo>
                  <a:cubicBezTo>
                    <a:pt x="3818" y="15980"/>
                    <a:pt x="11918" y="1879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356100" y="1998133"/>
              <a:ext cx="157808" cy="58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0" y="21600"/>
                  </a:moveTo>
                  <a:cubicBezTo>
                    <a:pt x="1152" y="19417"/>
                    <a:pt x="2304" y="17233"/>
                    <a:pt x="3744" y="14621"/>
                  </a:cubicBezTo>
                  <a:cubicBezTo>
                    <a:pt x="5184" y="12009"/>
                    <a:pt x="6912" y="8968"/>
                    <a:pt x="8352" y="6589"/>
                  </a:cubicBezTo>
                  <a:cubicBezTo>
                    <a:pt x="9792" y="4211"/>
                    <a:pt x="10944" y="2495"/>
                    <a:pt x="11664" y="1443"/>
                  </a:cubicBezTo>
                  <a:cubicBezTo>
                    <a:pt x="12384" y="390"/>
                    <a:pt x="12672" y="0"/>
                    <a:pt x="13104" y="0"/>
                  </a:cubicBezTo>
                  <a:cubicBezTo>
                    <a:pt x="13536" y="0"/>
                    <a:pt x="14112" y="390"/>
                    <a:pt x="14688" y="1287"/>
                  </a:cubicBezTo>
                  <a:cubicBezTo>
                    <a:pt x="15264" y="2183"/>
                    <a:pt x="15840" y="3587"/>
                    <a:pt x="16704" y="4718"/>
                  </a:cubicBezTo>
                  <a:cubicBezTo>
                    <a:pt x="17568" y="5848"/>
                    <a:pt x="18720" y="6706"/>
                    <a:pt x="19728" y="7291"/>
                  </a:cubicBezTo>
                  <a:cubicBezTo>
                    <a:pt x="20736" y="7876"/>
                    <a:pt x="21600" y="8188"/>
                    <a:pt x="21456" y="8695"/>
                  </a:cubicBezTo>
                  <a:cubicBezTo>
                    <a:pt x="21312" y="9201"/>
                    <a:pt x="20160" y="9903"/>
                    <a:pt x="18864" y="10293"/>
                  </a:cubicBezTo>
                  <a:cubicBezTo>
                    <a:pt x="17568" y="10683"/>
                    <a:pt x="16128" y="10761"/>
                    <a:pt x="14688" y="10761"/>
                  </a:cubicBezTo>
                  <a:cubicBezTo>
                    <a:pt x="13248" y="10761"/>
                    <a:pt x="11808" y="10683"/>
                    <a:pt x="10800" y="10449"/>
                  </a:cubicBezTo>
                  <a:cubicBezTo>
                    <a:pt x="9792" y="10215"/>
                    <a:pt x="9216" y="9825"/>
                    <a:pt x="8640" y="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616450" y="22288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718050" y="22098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840800" y="1991697"/>
              <a:ext cx="141058" cy="3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66" fill="norm" stroke="1" extrusionOk="0">
                  <a:moveTo>
                    <a:pt x="13776" y="1817"/>
                  </a:moveTo>
                  <a:cubicBezTo>
                    <a:pt x="10959" y="1120"/>
                    <a:pt x="8141" y="423"/>
                    <a:pt x="5793" y="145"/>
                  </a:cubicBezTo>
                  <a:cubicBezTo>
                    <a:pt x="3446" y="-134"/>
                    <a:pt x="1567" y="5"/>
                    <a:pt x="628" y="423"/>
                  </a:cubicBezTo>
                  <a:cubicBezTo>
                    <a:pt x="-311" y="841"/>
                    <a:pt x="-311" y="1538"/>
                    <a:pt x="1411" y="2862"/>
                  </a:cubicBezTo>
                  <a:cubicBezTo>
                    <a:pt x="3132" y="4186"/>
                    <a:pt x="6576" y="6137"/>
                    <a:pt x="10176" y="8506"/>
                  </a:cubicBezTo>
                  <a:cubicBezTo>
                    <a:pt x="13776" y="10875"/>
                    <a:pt x="17532" y="13662"/>
                    <a:pt x="19411" y="15474"/>
                  </a:cubicBezTo>
                  <a:cubicBezTo>
                    <a:pt x="21289" y="17285"/>
                    <a:pt x="21289" y="18121"/>
                    <a:pt x="19724" y="18958"/>
                  </a:cubicBezTo>
                  <a:cubicBezTo>
                    <a:pt x="18159" y="19794"/>
                    <a:pt x="15028" y="20630"/>
                    <a:pt x="1189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876799" y="1981563"/>
              <a:ext cx="260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66" y="11918"/>
                    <a:pt x="9132" y="3818"/>
                    <a:pt x="12732" y="1118"/>
                  </a:cubicBezTo>
                  <a:cubicBezTo>
                    <a:pt x="16332" y="-1582"/>
                    <a:pt x="1896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607050" y="221615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725583" y="2108200"/>
              <a:ext cx="846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84"/>
                    <a:pt x="0" y="7367"/>
                    <a:pt x="0" y="10967"/>
                  </a:cubicBezTo>
                  <a:cubicBezTo>
                    <a:pt x="0" y="14567"/>
                    <a:pt x="108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135750" y="2001963"/>
              <a:ext cx="240214" cy="30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6" fill="norm" stroke="1" extrusionOk="0">
                  <a:moveTo>
                    <a:pt x="20703" y="4260"/>
                  </a:moveTo>
                  <a:cubicBezTo>
                    <a:pt x="21078" y="3093"/>
                    <a:pt x="21454" y="1925"/>
                    <a:pt x="21266" y="1123"/>
                  </a:cubicBezTo>
                  <a:cubicBezTo>
                    <a:pt x="21078" y="320"/>
                    <a:pt x="20327" y="-118"/>
                    <a:pt x="18543" y="28"/>
                  </a:cubicBezTo>
                  <a:cubicBezTo>
                    <a:pt x="16758" y="174"/>
                    <a:pt x="13941" y="904"/>
                    <a:pt x="11499" y="2217"/>
                  </a:cubicBezTo>
                  <a:cubicBezTo>
                    <a:pt x="9057" y="3531"/>
                    <a:pt x="6991" y="5428"/>
                    <a:pt x="5958" y="7106"/>
                  </a:cubicBezTo>
                  <a:cubicBezTo>
                    <a:pt x="4925" y="8785"/>
                    <a:pt x="4925" y="10244"/>
                    <a:pt x="5583" y="11339"/>
                  </a:cubicBezTo>
                  <a:cubicBezTo>
                    <a:pt x="6240" y="12433"/>
                    <a:pt x="7555" y="13163"/>
                    <a:pt x="8870" y="13528"/>
                  </a:cubicBezTo>
                  <a:cubicBezTo>
                    <a:pt x="10184" y="13893"/>
                    <a:pt x="11499" y="13893"/>
                    <a:pt x="11593" y="13966"/>
                  </a:cubicBezTo>
                  <a:cubicBezTo>
                    <a:pt x="11687" y="14039"/>
                    <a:pt x="10560" y="14185"/>
                    <a:pt x="8870" y="14623"/>
                  </a:cubicBezTo>
                  <a:cubicBezTo>
                    <a:pt x="7179" y="15060"/>
                    <a:pt x="4925" y="15790"/>
                    <a:pt x="3329" y="16520"/>
                  </a:cubicBezTo>
                  <a:cubicBezTo>
                    <a:pt x="1732" y="17250"/>
                    <a:pt x="793" y="17979"/>
                    <a:pt x="324" y="18709"/>
                  </a:cubicBezTo>
                  <a:cubicBezTo>
                    <a:pt x="-146" y="19439"/>
                    <a:pt x="-146" y="20168"/>
                    <a:pt x="605" y="20679"/>
                  </a:cubicBezTo>
                  <a:cubicBezTo>
                    <a:pt x="1357" y="21190"/>
                    <a:pt x="2859" y="21482"/>
                    <a:pt x="6146" y="21263"/>
                  </a:cubicBezTo>
                  <a:cubicBezTo>
                    <a:pt x="9433" y="21044"/>
                    <a:pt x="14504" y="20314"/>
                    <a:pt x="19576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413500" y="2330449"/>
              <a:ext cx="101686" cy="26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10" fill="norm" stroke="1" extrusionOk="0">
                  <a:moveTo>
                    <a:pt x="10368" y="0"/>
                  </a:moveTo>
                  <a:cubicBezTo>
                    <a:pt x="14688" y="3658"/>
                    <a:pt x="19008" y="7316"/>
                    <a:pt x="20304" y="10539"/>
                  </a:cubicBezTo>
                  <a:cubicBezTo>
                    <a:pt x="21600" y="13761"/>
                    <a:pt x="19872" y="16548"/>
                    <a:pt x="17928" y="18377"/>
                  </a:cubicBezTo>
                  <a:cubicBezTo>
                    <a:pt x="15984" y="20206"/>
                    <a:pt x="13824" y="21077"/>
                    <a:pt x="11664" y="21339"/>
                  </a:cubicBezTo>
                  <a:cubicBezTo>
                    <a:pt x="9504" y="21600"/>
                    <a:pt x="7344" y="21252"/>
                    <a:pt x="5400" y="18465"/>
                  </a:cubicBezTo>
                  <a:cubicBezTo>
                    <a:pt x="3456" y="15677"/>
                    <a:pt x="1728" y="10452"/>
                    <a:pt x="0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477000" y="2190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597093" y="1885950"/>
              <a:ext cx="51357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8003" y="0"/>
                  </a:moveTo>
                  <a:cubicBezTo>
                    <a:pt x="4547" y="1059"/>
                    <a:pt x="1091" y="2118"/>
                    <a:pt x="227" y="3847"/>
                  </a:cubicBezTo>
                  <a:cubicBezTo>
                    <a:pt x="-637" y="5576"/>
                    <a:pt x="1091" y="7976"/>
                    <a:pt x="3251" y="10553"/>
                  </a:cubicBezTo>
                  <a:cubicBezTo>
                    <a:pt x="5411" y="13129"/>
                    <a:pt x="8003" y="15882"/>
                    <a:pt x="9731" y="17682"/>
                  </a:cubicBezTo>
                  <a:cubicBezTo>
                    <a:pt x="11459" y="19482"/>
                    <a:pt x="12323" y="20329"/>
                    <a:pt x="14051" y="20824"/>
                  </a:cubicBezTo>
                  <a:cubicBezTo>
                    <a:pt x="15779" y="21318"/>
                    <a:pt x="18371" y="21459"/>
                    <a:pt x="20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737350" y="2093054"/>
              <a:ext cx="171450" cy="25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266"/>
                  </a:moveTo>
                  <a:cubicBezTo>
                    <a:pt x="800" y="558"/>
                    <a:pt x="1600" y="-150"/>
                    <a:pt x="2667" y="27"/>
                  </a:cubicBezTo>
                  <a:cubicBezTo>
                    <a:pt x="3733" y="204"/>
                    <a:pt x="5067" y="1266"/>
                    <a:pt x="7467" y="3745"/>
                  </a:cubicBezTo>
                  <a:cubicBezTo>
                    <a:pt x="9867" y="6224"/>
                    <a:pt x="13333" y="10119"/>
                    <a:pt x="15867" y="13306"/>
                  </a:cubicBezTo>
                  <a:cubicBezTo>
                    <a:pt x="18400" y="16493"/>
                    <a:pt x="20000" y="18971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800850" y="2065866"/>
              <a:ext cx="12065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15"/>
                  </a:moveTo>
                  <a:cubicBezTo>
                    <a:pt x="20084" y="557"/>
                    <a:pt x="18568" y="0"/>
                    <a:pt x="17053" y="0"/>
                  </a:cubicBezTo>
                  <a:cubicBezTo>
                    <a:pt x="15537" y="0"/>
                    <a:pt x="14021" y="557"/>
                    <a:pt x="11937" y="2648"/>
                  </a:cubicBezTo>
                  <a:cubicBezTo>
                    <a:pt x="9853" y="4738"/>
                    <a:pt x="7200" y="8361"/>
                    <a:pt x="5116" y="11775"/>
                  </a:cubicBezTo>
                  <a:cubicBezTo>
                    <a:pt x="3032" y="15190"/>
                    <a:pt x="1516" y="183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940550" y="2324100"/>
              <a:ext cx="63500" cy="22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7280" y="0"/>
                  </a:moveTo>
                  <a:cubicBezTo>
                    <a:pt x="19440" y="5249"/>
                    <a:pt x="21600" y="10497"/>
                    <a:pt x="21600" y="14030"/>
                  </a:cubicBezTo>
                  <a:cubicBezTo>
                    <a:pt x="21600" y="17563"/>
                    <a:pt x="19440" y="19379"/>
                    <a:pt x="16560" y="20389"/>
                  </a:cubicBezTo>
                  <a:cubicBezTo>
                    <a:pt x="13680" y="21398"/>
                    <a:pt x="10080" y="21600"/>
                    <a:pt x="7200" y="20994"/>
                  </a:cubicBezTo>
                  <a:cubicBezTo>
                    <a:pt x="4320" y="20389"/>
                    <a:pt x="2160" y="18976"/>
                    <a:pt x="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991350" y="2235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143749" y="2219506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194550" y="2305050"/>
              <a:ext cx="63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473950" y="2003631"/>
              <a:ext cx="171450" cy="3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981"/>
                  </a:moveTo>
                  <a:cubicBezTo>
                    <a:pt x="20533" y="584"/>
                    <a:pt x="19467" y="186"/>
                    <a:pt x="17467" y="54"/>
                  </a:cubicBezTo>
                  <a:cubicBezTo>
                    <a:pt x="15467" y="-79"/>
                    <a:pt x="12533" y="54"/>
                    <a:pt x="10267" y="252"/>
                  </a:cubicBezTo>
                  <a:cubicBezTo>
                    <a:pt x="8000" y="451"/>
                    <a:pt x="6400" y="716"/>
                    <a:pt x="5600" y="1180"/>
                  </a:cubicBezTo>
                  <a:cubicBezTo>
                    <a:pt x="4800" y="1644"/>
                    <a:pt x="4800" y="2306"/>
                    <a:pt x="4267" y="3830"/>
                  </a:cubicBezTo>
                  <a:cubicBezTo>
                    <a:pt x="3733" y="5354"/>
                    <a:pt x="2667" y="7739"/>
                    <a:pt x="2133" y="9528"/>
                  </a:cubicBezTo>
                  <a:cubicBezTo>
                    <a:pt x="1600" y="11317"/>
                    <a:pt x="1600" y="12510"/>
                    <a:pt x="2400" y="12841"/>
                  </a:cubicBezTo>
                  <a:cubicBezTo>
                    <a:pt x="3200" y="13173"/>
                    <a:pt x="4800" y="12642"/>
                    <a:pt x="7200" y="12510"/>
                  </a:cubicBezTo>
                  <a:cubicBezTo>
                    <a:pt x="9600" y="12377"/>
                    <a:pt x="12800" y="12642"/>
                    <a:pt x="15067" y="13371"/>
                  </a:cubicBezTo>
                  <a:cubicBezTo>
                    <a:pt x="17333" y="14100"/>
                    <a:pt x="18667" y="15293"/>
                    <a:pt x="18933" y="16485"/>
                  </a:cubicBezTo>
                  <a:cubicBezTo>
                    <a:pt x="19200" y="17678"/>
                    <a:pt x="18400" y="18871"/>
                    <a:pt x="16533" y="19798"/>
                  </a:cubicBezTo>
                  <a:cubicBezTo>
                    <a:pt x="14667" y="20726"/>
                    <a:pt x="11733" y="21388"/>
                    <a:pt x="8800" y="21455"/>
                  </a:cubicBezTo>
                  <a:cubicBezTo>
                    <a:pt x="5867" y="21521"/>
                    <a:pt x="2933" y="20991"/>
                    <a:pt x="0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985249" y="3904"/>
              <a:ext cx="202838" cy="345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89" fill="norm" stroke="1" extrusionOk="0">
                  <a:moveTo>
                    <a:pt x="0" y="95"/>
                  </a:moveTo>
                  <a:cubicBezTo>
                    <a:pt x="675" y="42"/>
                    <a:pt x="1350" y="-11"/>
                    <a:pt x="1688" y="2"/>
                  </a:cubicBezTo>
                  <a:cubicBezTo>
                    <a:pt x="2025" y="15"/>
                    <a:pt x="2025" y="95"/>
                    <a:pt x="1575" y="347"/>
                  </a:cubicBezTo>
                  <a:cubicBezTo>
                    <a:pt x="1125" y="598"/>
                    <a:pt x="225" y="1022"/>
                    <a:pt x="338" y="1499"/>
                  </a:cubicBezTo>
                  <a:cubicBezTo>
                    <a:pt x="450" y="1976"/>
                    <a:pt x="1575" y="2505"/>
                    <a:pt x="2587" y="2982"/>
                  </a:cubicBezTo>
                  <a:cubicBezTo>
                    <a:pt x="3600" y="3459"/>
                    <a:pt x="4500" y="3883"/>
                    <a:pt x="5400" y="4359"/>
                  </a:cubicBezTo>
                  <a:cubicBezTo>
                    <a:pt x="6300" y="4836"/>
                    <a:pt x="7200" y="5366"/>
                    <a:pt x="8325" y="5896"/>
                  </a:cubicBezTo>
                  <a:cubicBezTo>
                    <a:pt x="9450" y="6425"/>
                    <a:pt x="10800" y="6955"/>
                    <a:pt x="12038" y="7452"/>
                  </a:cubicBezTo>
                  <a:cubicBezTo>
                    <a:pt x="13275" y="7948"/>
                    <a:pt x="14400" y="8412"/>
                    <a:pt x="15413" y="8855"/>
                  </a:cubicBezTo>
                  <a:cubicBezTo>
                    <a:pt x="16425" y="9299"/>
                    <a:pt x="17325" y="9723"/>
                    <a:pt x="18113" y="10167"/>
                  </a:cubicBezTo>
                  <a:cubicBezTo>
                    <a:pt x="18900" y="10610"/>
                    <a:pt x="19575" y="11074"/>
                    <a:pt x="20138" y="11544"/>
                  </a:cubicBezTo>
                  <a:cubicBezTo>
                    <a:pt x="20700" y="12014"/>
                    <a:pt x="21150" y="12491"/>
                    <a:pt x="21375" y="12987"/>
                  </a:cubicBezTo>
                  <a:cubicBezTo>
                    <a:pt x="21600" y="13484"/>
                    <a:pt x="21600" y="14001"/>
                    <a:pt x="21488" y="14477"/>
                  </a:cubicBezTo>
                  <a:cubicBezTo>
                    <a:pt x="21375" y="14954"/>
                    <a:pt x="21150" y="15391"/>
                    <a:pt x="20813" y="15888"/>
                  </a:cubicBezTo>
                  <a:cubicBezTo>
                    <a:pt x="20475" y="16384"/>
                    <a:pt x="20025" y="16941"/>
                    <a:pt x="19687" y="17497"/>
                  </a:cubicBezTo>
                  <a:cubicBezTo>
                    <a:pt x="19350" y="18053"/>
                    <a:pt x="19125" y="18609"/>
                    <a:pt x="18788" y="19132"/>
                  </a:cubicBezTo>
                  <a:cubicBezTo>
                    <a:pt x="18450" y="19655"/>
                    <a:pt x="18000" y="20145"/>
                    <a:pt x="17325" y="20549"/>
                  </a:cubicBezTo>
                  <a:cubicBezTo>
                    <a:pt x="16650" y="20953"/>
                    <a:pt x="15750" y="21271"/>
                    <a:pt x="1485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637268" y="2692400"/>
              <a:ext cx="344043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271" y="21600"/>
                  </a:moveTo>
                  <a:cubicBezTo>
                    <a:pt x="152" y="21378"/>
                    <a:pt x="32" y="21157"/>
                    <a:pt x="6" y="20935"/>
                  </a:cubicBezTo>
                  <a:cubicBezTo>
                    <a:pt x="-21" y="20714"/>
                    <a:pt x="45" y="20492"/>
                    <a:pt x="351" y="19828"/>
                  </a:cubicBezTo>
                  <a:cubicBezTo>
                    <a:pt x="656" y="19163"/>
                    <a:pt x="1200" y="18055"/>
                    <a:pt x="1698" y="17169"/>
                  </a:cubicBezTo>
                  <a:cubicBezTo>
                    <a:pt x="2196" y="16283"/>
                    <a:pt x="2647" y="15618"/>
                    <a:pt x="3152" y="15009"/>
                  </a:cubicBezTo>
                  <a:cubicBezTo>
                    <a:pt x="3656" y="14400"/>
                    <a:pt x="4214" y="13846"/>
                    <a:pt x="4712" y="13292"/>
                  </a:cubicBezTo>
                  <a:cubicBezTo>
                    <a:pt x="5210" y="12738"/>
                    <a:pt x="5648" y="12185"/>
                    <a:pt x="6139" y="11631"/>
                  </a:cubicBezTo>
                  <a:cubicBezTo>
                    <a:pt x="6630" y="11077"/>
                    <a:pt x="7175" y="10523"/>
                    <a:pt x="7593" y="10135"/>
                  </a:cubicBezTo>
                  <a:cubicBezTo>
                    <a:pt x="8011" y="9748"/>
                    <a:pt x="8303" y="9526"/>
                    <a:pt x="8602" y="9249"/>
                  </a:cubicBezTo>
                  <a:cubicBezTo>
                    <a:pt x="8900" y="8972"/>
                    <a:pt x="9206" y="8640"/>
                    <a:pt x="9505" y="8363"/>
                  </a:cubicBezTo>
                  <a:cubicBezTo>
                    <a:pt x="9803" y="8086"/>
                    <a:pt x="10095" y="7865"/>
                    <a:pt x="10394" y="7643"/>
                  </a:cubicBezTo>
                  <a:cubicBezTo>
                    <a:pt x="10693" y="7422"/>
                    <a:pt x="10998" y="7200"/>
                    <a:pt x="11310" y="6978"/>
                  </a:cubicBezTo>
                  <a:cubicBezTo>
                    <a:pt x="11622" y="6757"/>
                    <a:pt x="11941" y="6535"/>
                    <a:pt x="12246" y="6369"/>
                  </a:cubicBezTo>
                  <a:cubicBezTo>
                    <a:pt x="12551" y="6203"/>
                    <a:pt x="12843" y="6092"/>
                    <a:pt x="13301" y="5815"/>
                  </a:cubicBezTo>
                  <a:cubicBezTo>
                    <a:pt x="13759" y="5538"/>
                    <a:pt x="14383" y="5095"/>
                    <a:pt x="15120" y="4597"/>
                  </a:cubicBezTo>
                  <a:cubicBezTo>
                    <a:pt x="15857" y="4098"/>
                    <a:pt x="16707" y="3545"/>
                    <a:pt x="17364" y="3102"/>
                  </a:cubicBezTo>
                  <a:cubicBezTo>
                    <a:pt x="18021" y="2658"/>
                    <a:pt x="18486" y="2326"/>
                    <a:pt x="19103" y="1883"/>
                  </a:cubicBezTo>
                  <a:cubicBezTo>
                    <a:pt x="19720" y="1440"/>
                    <a:pt x="20490" y="886"/>
                    <a:pt x="20928" y="554"/>
                  </a:cubicBezTo>
                  <a:cubicBezTo>
                    <a:pt x="21367" y="222"/>
                    <a:pt x="21473" y="111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292166" y="1092200"/>
              <a:ext cx="2772834" cy="159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" y="21600"/>
                  </a:moveTo>
                  <a:cubicBezTo>
                    <a:pt x="66" y="21514"/>
                    <a:pt x="0" y="21428"/>
                    <a:pt x="0" y="21342"/>
                  </a:cubicBezTo>
                  <a:cubicBezTo>
                    <a:pt x="0" y="21256"/>
                    <a:pt x="66" y="21170"/>
                    <a:pt x="355" y="20854"/>
                  </a:cubicBezTo>
                  <a:cubicBezTo>
                    <a:pt x="643" y="20539"/>
                    <a:pt x="1154" y="19994"/>
                    <a:pt x="1665" y="19391"/>
                  </a:cubicBezTo>
                  <a:cubicBezTo>
                    <a:pt x="2176" y="18789"/>
                    <a:pt x="2688" y="18129"/>
                    <a:pt x="3232" y="17469"/>
                  </a:cubicBezTo>
                  <a:cubicBezTo>
                    <a:pt x="3776" y="16810"/>
                    <a:pt x="4353" y="16150"/>
                    <a:pt x="4864" y="15576"/>
                  </a:cubicBezTo>
                  <a:cubicBezTo>
                    <a:pt x="5375" y="15002"/>
                    <a:pt x="5820" y="14515"/>
                    <a:pt x="6274" y="14027"/>
                  </a:cubicBezTo>
                  <a:cubicBezTo>
                    <a:pt x="6727" y="13539"/>
                    <a:pt x="7189" y="13052"/>
                    <a:pt x="7659" y="12564"/>
                  </a:cubicBezTo>
                  <a:cubicBezTo>
                    <a:pt x="8129" y="12076"/>
                    <a:pt x="8607" y="11589"/>
                    <a:pt x="9118" y="11073"/>
                  </a:cubicBezTo>
                  <a:cubicBezTo>
                    <a:pt x="9629" y="10556"/>
                    <a:pt x="10173" y="10011"/>
                    <a:pt x="10709" y="9466"/>
                  </a:cubicBezTo>
                  <a:cubicBezTo>
                    <a:pt x="11245" y="8921"/>
                    <a:pt x="11773" y="8376"/>
                    <a:pt x="12284" y="7874"/>
                  </a:cubicBezTo>
                  <a:cubicBezTo>
                    <a:pt x="12795" y="7372"/>
                    <a:pt x="13290" y="6913"/>
                    <a:pt x="13784" y="6469"/>
                  </a:cubicBezTo>
                  <a:cubicBezTo>
                    <a:pt x="14279" y="6024"/>
                    <a:pt x="14774" y="5594"/>
                    <a:pt x="15400" y="5034"/>
                  </a:cubicBezTo>
                  <a:cubicBezTo>
                    <a:pt x="16027" y="4475"/>
                    <a:pt x="16785" y="3786"/>
                    <a:pt x="17478" y="3155"/>
                  </a:cubicBezTo>
                  <a:cubicBezTo>
                    <a:pt x="18170" y="2524"/>
                    <a:pt x="18797" y="1951"/>
                    <a:pt x="19473" y="1434"/>
                  </a:cubicBezTo>
                  <a:cubicBezTo>
                    <a:pt x="20149" y="918"/>
                    <a:pt x="20875" y="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591800" y="2730499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50"/>
                    <a:pt x="11520" y="9900"/>
                    <a:pt x="15120" y="13500"/>
                  </a:cubicBezTo>
                  <a:cubicBezTo>
                    <a:pt x="18720" y="17100"/>
                    <a:pt x="2016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544564" y="3258832"/>
              <a:ext cx="125553" cy="28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5" fill="norm" stroke="1" extrusionOk="0">
                  <a:moveTo>
                    <a:pt x="18834" y="2722"/>
                  </a:moveTo>
                  <a:cubicBezTo>
                    <a:pt x="15234" y="1783"/>
                    <a:pt x="11634" y="844"/>
                    <a:pt x="8934" y="375"/>
                  </a:cubicBezTo>
                  <a:cubicBezTo>
                    <a:pt x="6234" y="-95"/>
                    <a:pt x="4434" y="-95"/>
                    <a:pt x="2994" y="218"/>
                  </a:cubicBezTo>
                  <a:cubicBezTo>
                    <a:pt x="1554" y="531"/>
                    <a:pt x="474" y="1157"/>
                    <a:pt x="114" y="1940"/>
                  </a:cubicBezTo>
                  <a:cubicBezTo>
                    <a:pt x="-246" y="2722"/>
                    <a:pt x="114" y="3662"/>
                    <a:pt x="3174" y="5383"/>
                  </a:cubicBezTo>
                  <a:cubicBezTo>
                    <a:pt x="6234" y="7105"/>
                    <a:pt x="11994" y="9609"/>
                    <a:pt x="15774" y="11801"/>
                  </a:cubicBezTo>
                  <a:cubicBezTo>
                    <a:pt x="19554" y="13992"/>
                    <a:pt x="21354" y="15870"/>
                    <a:pt x="21354" y="17514"/>
                  </a:cubicBezTo>
                  <a:cubicBezTo>
                    <a:pt x="21354" y="19157"/>
                    <a:pt x="19554" y="20566"/>
                    <a:pt x="16854" y="21035"/>
                  </a:cubicBezTo>
                  <a:cubicBezTo>
                    <a:pt x="14154" y="21505"/>
                    <a:pt x="10554" y="21035"/>
                    <a:pt x="8214" y="20331"/>
                  </a:cubicBezTo>
                  <a:cubicBezTo>
                    <a:pt x="5874" y="19627"/>
                    <a:pt x="4794" y="18688"/>
                    <a:pt x="3714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579100" y="3213099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7100"/>
                    <a:pt x="9771" y="12600"/>
                    <a:pt x="13371" y="9000"/>
                  </a:cubicBezTo>
                  <a:cubicBezTo>
                    <a:pt x="16971" y="5400"/>
                    <a:pt x="192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775949" y="308610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677650" y="2635250"/>
              <a:ext cx="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933"/>
                    <a:pt x="21600" y="9867"/>
                    <a:pt x="0" y="13467"/>
                  </a:cubicBezTo>
                  <a:cubicBezTo>
                    <a:pt x="21600" y="17067"/>
                    <a:pt x="2160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626850" y="3214047"/>
              <a:ext cx="88900" cy="28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339"/>
                  </a:moveTo>
                  <a:cubicBezTo>
                    <a:pt x="20057" y="713"/>
                    <a:pt x="18514" y="87"/>
                    <a:pt x="16457" y="8"/>
                  </a:cubicBezTo>
                  <a:cubicBezTo>
                    <a:pt x="14400" y="-70"/>
                    <a:pt x="11829" y="400"/>
                    <a:pt x="8743" y="2043"/>
                  </a:cubicBezTo>
                  <a:cubicBezTo>
                    <a:pt x="5657" y="3687"/>
                    <a:pt x="2057" y="6504"/>
                    <a:pt x="1029" y="9634"/>
                  </a:cubicBezTo>
                  <a:cubicBezTo>
                    <a:pt x="0" y="12765"/>
                    <a:pt x="1543" y="16208"/>
                    <a:pt x="3600" y="18243"/>
                  </a:cubicBezTo>
                  <a:cubicBezTo>
                    <a:pt x="5657" y="20278"/>
                    <a:pt x="8229" y="20904"/>
                    <a:pt x="11057" y="21217"/>
                  </a:cubicBezTo>
                  <a:cubicBezTo>
                    <a:pt x="13886" y="21530"/>
                    <a:pt x="16971" y="21530"/>
                    <a:pt x="18771" y="21060"/>
                  </a:cubicBezTo>
                  <a:cubicBezTo>
                    <a:pt x="20571" y="20591"/>
                    <a:pt x="21086" y="19652"/>
                    <a:pt x="17743" y="18478"/>
                  </a:cubicBezTo>
                  <a:cubicBezTo>
                    <a:pt x="14400" y="17304"/>
                    <a:pt x="7200" y="15895"/>
                    <a:pt x="0" y="14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747499" y="3092449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471149" y="2205184"/>
              <a:ext cx="122658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64" fill="norm" stroke="1" extrusionOk="0">
                  <a:moveTo>
                    <a:pt x="0" y="2356"/>
                  </a:moveTo>
                  <a:cubicBezTo>
                    <a:pt x="2929" y="4372"/>
                    <a:pt x="5858" y="6388"/>
                    <a:pt x="8420" y="7972"/>
                  </a:cubicBezTo>
                  <a:cubicBezTo>
                    <a:pt x="10983" y="9556"/>
                    <a:pt x="13180" y="10708"/>
                    <a:pt x="15376" y="9844"/>
                  </a:cubicBezTo>
                  <a:cubicBezTo>
                    <a:pt x="17573" y="8980"/>
                    <a:pt x="19769" y="6100"/>
                    <a:pt x="20685" y="3940"/>
                  </a:cubicBezTo>
                  <a:cubicBezTo>
                    <a:pt x="21600" y="1780"/>
                    <a:pt x="21234" y="340"/>
                    <a:pt x="20319" y="52"/>
                  </a:cubicBezTo>
                  <a:cubicBezTo>
                    <a:pt x="19403" y="-236"/>
                    <a:pt x="17939" y="628"/>
                    <a:pt x="16292" y="3796"/>
                  </a:cubicBezTo>
                  <a:cubicBezTo>
                    <a:pt x="14644" y="6964"/>
                    <a:pt x="12814" y="12436"/>
                    <a:pt x="11349" y="15748"/>
                  </a:cubicBezTo>
                  <a:cubicBezTo>
                    <a:pt x="9885" y="19060"/>
                    <a:pt x="8786" y="20212"/>
                    <a:pt x="7688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452100" y="2025650"/>
              <a:ext cx="120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483850" y="2019300"/>
              <a:ext cx="88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250"/>
                    <a:pt x="12343" y="4500"/>
                    <a:pt x="8743" y="8100"/>
                  </a:cubicBezTo>
                  <a:cubicBezTo>
                    <a:pt x="5143" y="11700"/>
                    <a:pt x="2571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420349" y="169545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433413" y="1708150"/>
              <a:ext cx="6313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20784" y="0"/>
                  </a:moveTo>
                  <a:cubicBezTo>
                    <a:pt x="17300" y="0"/>
                    <a:pt x="13816" y="0"/>
                    <a:pt x="9984" y="2475"/>
                  </a:cubicBezTo>
                  <a:cubicBezTo>
                    <a:pt x="6152" y="4950"/>
                    <a:pt x="1971" y="9900"/>
                    <a:pt x="578" y="13500"/>
                  </a:cubicBezTo>
                  <a:cubicBezTo>
                    <a:pt x="-816" y="17100"/>
                    <a:pt x="578" y="19350"/>
                    <a:pt x="1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388600" y="1460500"/>
              <a:ext cx="114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388600" y="1422400"/>
              <a:ext cx="889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291"/>
                    <a:pt x="13371" y="4582"/>
                    <a:pt x="9771" y="8182"/>
                  </a:cubicBezTo>
                  <a:cubicBezTo>
                    <a:pt x="6171" y="11782"/>
                    <a:pt x="3086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0331449" y="1293799"/>
              <a:ext cx="12065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430"/>
                  </a:moveTo>
                  <a:cubicBezTo>
                    <a:pt x="1895" y="-139"/>
                    <a:pt x="3789" y="-707"/>
                    <a:pt x="7389" y="2704"/>
                  </a:cubicBezTo>
                  <a:cubicBezTo>
                    <a:pt x="10989" y="6114"/>
                    <a:pt x="16295" y="13504"/>
                    <a:pt x="2160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0331449" y="1257300"/>
              <a:ext cx="82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0050770" y="923871"/>
              <a:ext cx="737889" cy="154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62" fill="norm" stroke="1" extrusionOk="0">
                  <a:moveTo>
                    <a:pt x="14806" y="1818"/>
                  </a:moveTo>
                  <a:cubicBezTo>
                    <a:pt x="14560" y="1345"/>
                    <a:pt x="14314" y="872"/>
                    <a:pt x="13852" y="533"/>
                  </a:cubicBezTo>
                  <a:cubicBezTo>
                    <a:pt x="13391" y="193"/>
                    <a:pt x="12714" y="-14"/>
                    <a:pt x="11606" y="1"/>
                  </a:cubicBezTo>
                  <a:cubicBezTo>
                    <a:pt x="10499" y="16"/>
                    <a:pt x="8960" y="252"/>
                    <a:pt x="7606" y="680"/>
                  </a:cubicBezTo>
                  <a:cubicBezTo>
                    <a:pt x="6252" y="1109"/>
                    <a:pt x="5083" y="1729"/>
                    <a:pt x="4099" y="2571"/>
                  </a:cubicBezTo>
                  <a:cubicBezTo>
                    <a:pt x="3114" y="3414"/>
                    <a:pt x="2314" y="4477"/>
                    <a:pt x="1668" y="5497"/>
                  </a:cubicBezTo>
                  <a:cubicBezTo>
                    <a:pt x="1022" y="6516"/>
                    <a:pt x="529" y="7491"/>
                    <a:pt x="252" y="8496"/>
                  </a:cubicBezTo>
                  <a:cubicBezTo>
                    <a:pt x="-24" y="9501"/>
                    <a:pt x="-86" y="10535"/>
                    <a:pt x="129" y="11525"/>
                  </a:cubicBezTo>
                  <a:cubicBezTo>
                    <a:pt x="345" y="12515"/>
                    <a:pt x="837" y="13460"/>
                    <a:pt x="1391" y="14406"/>
                  </a:cubicBezTo>
                  <a:cubicBezTo>
                    <a:pt x="1945" y="15351"/>
                    <a:pt x="2560" y="16297"/>
                    <a:pt x="3268" y="17168"/>
                  </a:cubicBezTo>
                  <a:cubicBezTo>
                    <a:pt x="3976" y="18040"/>
                    <a:pt x="4776" y="18838"/>
                    <a:pt x="5422" y="19444"/>
                  </a:cubicBezTo>
                  <a:cubicBezTo>
                    <a:pt x="6068" y="20049"/>
                    <a:pt x="6560" y="20463"/>
                    <a:pt x="7052" y="20759"/>
                  </a:cubicBezTo>
                  <a:cubicBezTo>
                    <a:pt x="7545" y="21054"/>
                    <a:pt x="8037" y="21231"/>
                    <a:pt x="9206" y="21364"/>
                  </a:cubicBezTo>
                  <a:cubicBezTo>
                    <a:pt x="10376" y="21497"/>
                    <a:pt x="12222" y="21586"/>
                    <a:pt x="13606" y="21556"/>
                  </a:cubicBezTo>
                  <a:cubicBezTo>
                    <a:pt x="14991" y="21527"/>
                    <a:pt x="15914" y="21379"/>
                    <a:pt x="16960" y="20980"/>
                  </a:cubicBezTo>
                  <a:cubicBezTo>
                    <a:pt x="18006" y="20581"/>
                    <a:pt x="19176" y="19931"/>
                    <a:pt x="19914" y="19119"/>
                  </a:cubicBezTo>
                  <a:cubicBezTo>
                    <a:pt x="20652" y="18306"/>
                    <a:pt x="20960" y="17331"/>
                    <a:pt x="21176" y="16312"/>
                  </a:cubicBezTo>
                  <a:cubicBezTo>
                    <a:pt x="21391" y="15292"/>
                    <a:pt x="21514" y="14228"/>
                    <a:pt x="21422" y="13179"/>
                  </a:cubicBezTo>
                  <a:cubicBezTo>
                    <a:pt x="21329" y="12130"/>
                    <a:pt x="21022" y="11096"/>
                    <a:pt x="20683" y="10047"/>
                  </a:cubicBezTo>
                  <a:cubicBezTo>
                    <a:pt x="20345" y="8998"/>
                    <a:pt x="19976" y="7935"/>
                    <a:pt x="19606" y="7063"/>
                  </a:cubicBezTo>
                  <a:cubicBezTo>
                    <a:pt x="19237" y="6191"/>
                    <a:pt x="18868" y="5512"/>
                    <a:pt x="18283" y="4773"/>
                  </a:cubicBezTo>
                  <a:cubicBezTo>
                    <a:pt x="17699" y="4034"/>
                    <a:pt x="16899" y="3236"/>
                    <a:pt x="16437" y="2749"/>
                  </a:cubicBezTo>
                  <a:cubicBezTo>
                    <a:pt x="15976" y="2261"/>
                    <a:pt x="15852" y="2084"/>
                    <a:pt x="15606" y="1981"/>
                  </a:cubicBezTo>
                  <a:cubicBezTo>
                    <a:pt x="15360" y="1877"/>
                    <a:pt x="14991" y="1848"/>
                    <a:pt x="14468" y="1921"/>
                  </a:cubicBezTo>
                  <a:cubicBezTo>
                    <a:pt x="13945" y="1995"/>
                    <a:pt x="13268" y="2173"/>
                    <a:pt x="12591" y="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216712" y="624373"/>
              <a:ext cx="200338" cy="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527" fill="norm" stroke="1" extrusionOk="0">
                  <a:moveTo>
                    <a:pt x="1046" y="6309"/>
                  </a:moveTo>
                  <a:cubicBezTo>
                    <a:pt x="371" y="4059"/>
                    <a:pt x="-304" y="1809"/>
                    <a:pt x="146" y="684"/>
                  </a:cubicBezTo>
                  <a:cubicBezTo>
                    <a:pt x="596" y="-441"/>
                    <a:pt x="2171" y="-441"/>
                    <a:pt x="4759" y="2709"/>
                  </a:cubicBezTo>
                  <a:cubicBezTo>
                    <a:pt x="7346" y="5859"/>
                    <a:pt x="10946" y="12159"/>
                    <a:pt x="13196" y="15984"/>
                  </a:cubicBezTo>
                  <a:cubicBezTo>
                    <a:pt x="15446" y="19809"/>
                    <a:pt x="16346" y="21159"/>
                    <a:pt x="17471" y="20259"/>
                  </a:cubicBezTo>
                  <a:cubicBezTo>
                    <a:pt x="18596" y="19359"/>
                    <a:pt x="19946" y="16209"/>
                    <a:pt x="21296" y="13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404349" y="528934"/>
              <a:ext cx="63501" cy="4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127"/>
                  </a:moveTo>
                  <a:cubicBezTo>
                    <a:pt x="0" y="518"/>
                    <a:pt x="0" y="-90"/>
                    <a:pt x="1080" y="11"/>
                  </a:cubicBezTo>
                  <a:cubicBezTo>
                    <a:pt x="2160" y="113"/>
                    <a:pt x="4320" y="924"/>
                    <a:pt x="6120" y="2851"/>
                  </a:cubicBezTo>
                  <a:cubicBezTo>
                    <a:pt x="7920" y="4778"/>
                    <a:pt x="9360" y="7820"/>
                    <a:pt x="10800" y="10659"/>
                  </a:cubicBezTo>
                  <a:cubicBezTo>
                    <a:pt x="12240" y="13499"/>
                    <a:pt x="13680" y="16135"/>
                    <a:pt x="15480" y="17910"/>
                  </a:cubicBezTo>
                  <a:cubicBezTo>
                    <a:pt x="17280" y="19685"/>
                    <a:pt x="19440" y="20597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566772" y="793749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760"/>
                    <a:pt x="-1443" y="11520"/>
                    <a:pt x="1502" y="15120"/>
                  </a:cubicBezTo>
                  <a:cubicBezTo>
                    <a:pt x="4448" y="18720"/>
                    <a:pt x="12302" y="2016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535959" y="660399"/>
              <a:ext cx="28859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06" h="21314" fill="norm" stroke="1" extrusionOk="0">
                  <a:moveTo>
                    <a:pt x="17310" y="18000"/>
                  </a:moveTo>
                  <a:cubicBezTo>
                    <a:pt x="10560" y="19200"/>
                    <a:pt x="3810" y="20400"/>
                    <a:pt x="3810" y="21000"/>
                  </a:cubicBezTo>
                  <a:cubicBezTo>
                    <a:pt x="3810" y="21600"/>
                    <a:pt x="10560" y="21600"/>
                    <a:pt x="14610" y="18600"/>
                  </a:cubicBezTo>
                  <a:cubicBezTo>
                    <a:pt x="18660" y="15600"/>
                    <a:pt x="20010" y="9600"/>
                    <a:pt x="15960" y="7800"/>
                  </a:cubicBezTo>
                  <a:cubicBezTo>
                    <a:pt x="11910" y="6000"/>
                    <a:pt x="2460" y="8400"/>
                    <a:pt x="435" y="7800"/>
                  </a:cubicBezTo>
                  <a:cubicBezTo>
                    <a:pt x="-1590" y="7200"/>
                    <a:pt x="3810" y="3600"/>
                    <a:pt x="9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554809" y="293687"/>
              <a:ext cx="243242" cy="67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9" fill="norm" stroke="1" extrusionOk="0">
                  <a:moveTo>
                    <a:pt x="5198" y="1168"/>
                  </a:moveTo>
                  <a:cubicBezTo>
                    <a:pt x="4453" y="762"/>
                    <a:pt x="3708" y="355"/>
                    <a:pt x="2870" y="152"/>
                  </a:cubicBezTo>
                  <a:cubicBezTo>
                    <a:pt x="2032" y="-51"/>
                    <a:pt x="1101" y="-51"/>
                    <a:pt x="543" y="152"/>
                  </a:cubicBezTo>
                  <a:cubicBezTo>
                    <a:pt x="-16" y="355"/>
                    <a:pt x="-202" y="762"/>
                    <a:pt x="264" y="1879"/>
                  </a:cubicBezTo>
                  <a:cubicBezTo>
                    <a:pt x="729" y="2996"/>
                    <a:pt x="1846" y="4824"/>
                    <a:pt x="3801" y="7025"/>
                  </a:cubicBezTo>
                  <a:cubicBezTo>
                    <a:pt x="5757" y="9225"/>
                    <a:pt x="8550" y="11799"/>
                    <a:pt x="11064" y="14168"/>
                  </a:cubicBezTo>
                  <a:cubicBezTo>
                    <a:pt x="13577" y="16538"/>
                    <a:pt x="15812" y="18705"/>
                    <a:pt x="17301" y="19958"/>
                  </a:cubicBezTo>
                  <a:cubicBezTo>
                    <a:pt x="18791" y="21210"/>
                    <a:pt x="19536" y="21549"/>
                    <a:pt x="20001" y="21549"/>
                  </a:cubicBezTo>
                  <a:cubicBezTo>
                    <a:pt x="20467" y="21549"/>
                    <a:pt x="20653" y="21210"/>
                    <a:pt x="20839" y="20906"/>
                  </a:cubicBezTo>
                  <a:cubicBezTo>
                    <a:pt x="21026" y="20601"/>
                    <a:pt x="21212" y="20330"/>
                    <a:pt x="21398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715500" y="457200"/>
              <a:ext cx="2159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138"/>
                    <a:pt x="5082" y="6277"/>
                    <a:pt x="8682" y="9877"/>
                  </a:cubicBezTo>
                  <a:cubicBezTo>
                    <a:pt x="12282" y="13477"/>
                    <a:pt x="16941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817605" y="378883"/>
              <a:ext cx="101095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7" fill="norm" stroke="1" extrusionOk="0">
                  <a:moveTo>
                    <a:pt x="21493" y="122"/>
                  </a:moveTo>
                  <a:cubicBezTo>
                    <a:pt x="19243" y="0"/>
                    <a:pt x="16993" y="-123"/>
                    <a:pt x="15193" y="245"/>
                  </a:cubicBezTo>
                  <a:cubicBezTo>
                    <a:pt x="13393" y="613"/>
                    <a:pt x="12043" y="1472"/>
                    <a:pt x="9793" y="4111"/>
                  </a:cubicBezTo>
                  <a:cubicBezTo>
                    <a:pt x="7543" y="6750"/>
                    <a:pt x="4393" y="11168"/>
                    <a:pt x="2593" y="13991"/>
                  </a:cubicBezTo>
                  <a:cubicBezTo>
                    <a:pt x="793" y="16813"/>
                    <a:pt x="343" y="18041"/>
                    <a:pt x="118" y="19022"/>
                  </a:cubicBezTo>
                  <a:cubicBezTo>
                    <a:pt x="-107" y="20004"/>
                    <a:pt x="-107" y="20741"/>
                    <a:pt x="1018" y="21109"/>
                  </a:cubicBezTo>
                  <a:cubicBezTo>
                    <a:pt x="2143" y="21477"/>
                    <a:pt x="4393" y="21477"/>
                    <a:pt x="664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982200" y="615949"/>
              <a:ext cx="5000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5400" y="4145"/>
                    <a:pt x="10800" y="8291"/>
                    <a:pt x="14400" y="11236"/>
                  </a:cubicBezTo>
                  <a:cubicBezTo>
                    <a:pt x="18000" y="14182"/>
                    <a:pt x="19800" y="15927"/>
                    <a:pt x="20700" y="17345"/>
                  </a:cubicBezTo>
                  <a:cubicBezTo>
                    <a:pt x="21600" y="18764"/>
                    <a:pt x="21600" y="19855"/>
                    <a:pt x="19350" y="20509"/>
                  </a:cubicBezTo>
                  <a:cubicBezTo>
                    <a:pt x="17100" y="21164"/>
                    <a:pt x="12600" y="2138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956799" y="5207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102850" y="48260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118231" y="546099"/>
              <a:ext cx="86220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59" fill="norm" stroke="1" extrusionOk="0">
                  <a:moveTo>
                    <a:pt x="5519" y="15641"/>
                  </a:moveTo>
                  <a:cubicBezTo>
                    <a:pt x="2434" y="18621"/>
                    <a:pt x="-652" y="21600"/>
                    <a:pt x="119" y="21228"/>
                  </a:cubicBezTo>
                  <a:cubicBezTo>
                    <a:pt x="891" y="20855"/>
                    <a:pt x="5519" y="17131"/>
                    <a:pt x="9634" y="13034"/>
                  </a:cubicBezTo>
                  <a:cubicBezTo>
                    <a:pt x="13748" y="8938"/>
                    <a:pt x="17348" y="4469"/>
                    <a:pt x="20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246742" y="343405"/>
              <a:ext cx="132069" cy="27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71" fill="norm" stroke="1" extrusionOk="0">
                  <a:moveTo>
                    <a:pt x="11482" y="448"/>
                  </a:moveTo>
                  <a:cubicBezTo>
                    <a:pt x="9794" y="286"/>
                    <a:pt x="8106" y="123"/>
                    <a:pt x="6250" y="42"/>
                  </a:cubicBezTo>
                  <a:cubicBezTo>
                    <a:pt x="4394" y="-39"/>
                    <a:pt x="2369" y="-39"/>
                    <a:pt x="1188" y="367"/>
                  </a:cubicBezTo>
                  <a:cubicBezTo>
                    <a:pt x="6" y="773"/>
                    <a:pt x="-331" y="1585"/>
                    <a:pt x="344" y="2966"/>
                  </a:cubicBezTo>
                  <a:cubicBezTo>
                    <a:pt x="1019" y="4346"/>
                    <a:pt x="2706" y="6295"/>
                    <a:pt x="5913" y="8731"/>
                  </a:cubicBezTo>
                  <a:cubicBezTo>
                    <a:pt x="9119" y="11167"/>
                    <a:pt x="13844" y="14090"/>
                    <a:pt x="16713" y="15877"/>
                  </a:cubicBezTo>
                  <a:cubicBezTo>
                    <a:pt x="19582" y="17663"/>
                    <a:pt x="20594" y="18313"/>
                    <a:pt x="20932" y="19125"/>
                  </a:cubicBezTo>
                  <a:cubicBezTo>
                    <a:pt x="21269" y="19937"/>
                    <a:pt x="20932" y="20911"/>
                    <a:pt x="19919" y="21236"/>
                  </a:cubicBezTo>
                  <a:cubicBezTo>
                    <a:pt x="18907" y="21561"/>
                    <a:pt x="17219" y="21236"/>
                    <a:pt x="15532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274300" y="311150"/>
              <a:ext cx="203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062"/>
                    <a:pt x="6750" y="10523"/>
                    <a:pt x="10350" y="6923"/>
                  </a:cubicBezTo>
                  <a:cubicBezTo>
                    <a:pt x="13950" y="3323"/>
                    <a:pt x="1777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1696700" y="1441450"/>
              <a:ext cx="825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1709399" y="14668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800" y="1662"/>
                  </a:cubicBezTo>
                  <a:cubicBezTo>
                    <a:pt x="8000" y="3323"/>
                    <a:pt x="6400" y="6646"/>
                    <a:pt x="4800" y="10246"/>
                  </a:cubicBezTo>
                  <a:cubicBezTo>
                    <a:pt x="3200" y="13846"/>
                    <a:pt x="1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1684000" y="1289050"/>
              <a:ext cx="76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985"/>
                    <a:pt x="8400" y="9969"/>
                    <a:pt x="12000" y="13569"/>
                  </a:cubicBezTo>
                  <a:cubicBezTo>
                    <a:pt x="15600" y="17169"/>
                    <a:pt x="186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1690350" y="1295400"/>
              <a:ext cx="698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677650" y="1054100"/>
              <a:ext cx="825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671299" y="1059143"/>
              <a:ext cx="95251" cy="12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226"/>
                  </a:moveTo>
                  <a:cubicBezTo>
                    <a:pt x="18240" y="-140"/>
                    <a:pt x="14880" y="-506"/>
                    <a:pt x="11280" y="2972"/>
                  </a:cubicBezTo>
                  <a:cubicBezTo>
                    <a:pt x="7680" y="6450"/>
                    <a:pt x="3840" y="13772"/>
                    <a:pt x="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389658" y="790083"/>
              <a:ext cx="602577" cy="109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9" fill="norm" stroke="1" extrusionOk="0">
                  <a:moveTo>
                    <a:pt x="14128" y="819"/>
                  </a:moveTo>
                  <a:cubicBezTo>
                    <a:pt x="13599" y="529"/>
                    <a:pt x="13070" y="238"/>
                    <a:pt x="12579" y="92"/>
                  </a:cubicBezTo>
                  <a:cubicBezTo>
                    <a:pt x="12088" y="-53"/>
                    <a:pt x="11635" y="-53"/>
                    <a:pt x="10691" y="279"/>
                  </a:cubicBezTo>
                  <a:cubicBezTo>
                    <a:pt x="9747" y="612"/>
                    <a:pt x="8312" y="1276"/>
                    <a:pt x="6877" y="2149"/>
                  </a:cubicBezTo>
                  <a:cubicBezTo>
                    <a:pt x="5442" y="3021"/>
                    <a:pt x="4007" y="4101"/>
                    <a:pt x="2988" y="5222"/>
                  </a:cubicBezTo>
                  <a:cubicBezTo>
                    <a:pt x="1968" y="6344"/>
                    <a:pt x="1364" y="7507"/>
                    <a:pt x="911" y="8836"/>
                  </a:cubicBezTo>
                  <a:cubicBezTo>
                    <a:pt x="458" y="10165"/>
                    <a:pt x="156" y="11661"/>
                    <a:pt x="42" y="13156"/>
                  </a:cubicBezTo>
                  <a:cubicBezTo>
                    <a:pt x="-71" y="14652"/>
                    <a:pt x="5" y="16147"/>
                    <a:pt x="760" y="17393"/>
                  </a:cubicBezTo>
                  <a:cubicBezTo>
                    <a:pt x="1515" y="18639"/>
                    <a:pt x="2950" y="19636"/>
                    <a:pt x="4725" y="20342"/>
                  </a:cubicBezTo>
                  <a:cubicBezTo>
                    <a:pt x="6500" y="21049"/>
                    <a:pt x="8614" y="21464"/>
                    <a:pt x="10314" y="21505"/>
                  </a:cubicBezTo>
                  <a:cubicBezTo>
                    <a:pt x="12013" y="21547"/>
                    <a:pt x="13297" y="21215"/>
                    <a:pt x="14732" y="20633"/>
                  </a:cubicBezTo>
                  <a:cubicBezTo>
                    <a:pt x="16167" y="20052"/>
                    <a:pt x="17753" y="19221"/>
                    <a:pt x="18848" y="18307"/>
                  </a:cubicBezTo>
                  <a:cubicBezTo>
                    <a:pt x="19943" y="17393"/>
                    <a:pt x="20547" y="16396"/>
                    <a:pt x="20925" y="15150"/>
                  </a:cubicBezTo>
                  <a:cubicBezTo>
                    <a:pt x="21302" y="13904"/>
                    <a:pt x="21453" y="12409"/>
                    <a:pt x="21491" y="11121"/>
                  </a:cubicBezTo>
                  <a:cubicBezTo>
                    <a:pt x="21529" y="9833"/>
                    <a:pt x="21453" y="8753"/>
                    <a:pt x="21227" y="7465"/>
                  </a:cubicBezTo>
                  <a:cubicBezTo>
                    <a:pt x="21000" y="6178"/>
                    <a:pt x="20623" y="4682"/>
                    <a:pt x="20132" y="3602"/>
                  </a:cubicBezTo>
                  <a:cubicBezTo>
                    <a:pt x="19641" y="2522"/>
                    <a:pt x="19037" y="1858"/>
                    <a:pt x="17904" y="1442"/>
                  </a:cubicBezTo>
                  <a:cubicBezTo>
                    <a:pt x="16771" y="1027"/>
                    <a:pt x="15109" y="861"/>
                    <a:pt x="13448" y="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131550" y="190500"/>
              <a:ext cx="1206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258550" y="127000"/>
              <a:ext cx="38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3"/>
                    <a:pt x="12000" y="1067"/>
                    <a:pt x="9000" y="2867"/>
                  </a:cubicBezTo>
                  <a:cubicBezTo>
                    <a:pt x="6000" y="4667"/>
                    <a:pt x="4800" y="7733"/>
                    <a:pt x="3600" y="11067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341100" y="40005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328399" y="279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379200" y="0"/>
              <a:ext cx="889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762"/>
                    <a:pt x="4114" y="5523"/>
                    <a:pt x="6686" y="8334"/>
                  </a:cubicBezTo>
                  <a:cubicBezTo>
                    <a:pt x="9257" y="11145"/>
                    <a:pt x="12343" y="14005"/>
                    <a:pt x="14914" y="16225"/>
                  </a:cubicBezTo>
                  <a:cubicBezTo>
                    <a:pt x="17486" y="18444"/>
                    <a:pt x="19543" y="200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1442699" y="139700"/>
              <a:ext cx="152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574"/>
                    <a:pt x="12000" y="11148"/>
                    <a:pt x="15600" y="14748"/>
                  </a:cubicBezTo>
                  <a:cubicBezTo>
                    <a:pt x="19200" y="18348"/>
                    <a:pt x="204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1512550" y="101600"/>
              <a:ext cx="762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800"/>
                    <a:pt x="13200" y="3600"/>
                    <a:pt x="9600" y="7200"/>
                  </a:cubicBezTo>
                  <a:cubicBezTo>
                    <a:pt x="6000" y="10800"/>
                    <a:pt x="30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614150" y="3111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601450" y="196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690349" y="1651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1715750" y="26035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1817350" y="31750"/>
              <a:ext cx="150812" cy="30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59" fill="norm" stroke="1" extrusionOk="0">
                  <a:moveTo>
                    <a:pt x="16200" y="0"/>
                  </a:moveTo>
                  <a:cubicBezTo>
                    <a:pt x="12600" y="3300"/>
                    <a:pt x="9000" y="6600"/>
                    <a:pt x="6900" y="9600"/>
                  </a:cubicBezTo>
                  <a:cubicBezTo>
                    <a:pt x="4800" y="12600"/>
                    <a:pt x="4200" y="15300"/>
                    <a:pt x="4650" y="17250"/>
                  </a:cubicBezTo>
                  <a:cubicBezTo>
                    <a:pt x="5100" y="19200"/>
                    <a:pt x="6600" y="20400"/>
                    <a:pt x="8250" y="21000"/>
                  </a:cubicBezTo>
                  <a:cubicBezTo>
                    <a:pt x="9900" y="21600"/>
                    <a:pt x="11700" y="21600"/>
                    <a:pt x="13350" y="21525"/>
                  </a:cubicBezTo>
                  <a:cubicBezTo>
                    <a:pt x="15000" y="21450"/>
                    <a:pt x="16500" y="21300"/>
                    <a:pt x="17850" y="20925"/>
                  </a:cubicBezTo>
                  <a:cubicBezTo>
                    <a:pt x="19200" y="20550"/>
                    <a:pt x="20400" y="19950"/>
                    <a:pt x="21000" y="19200"/>
                  </a:cubicBezTo>
                  <a:cubicBezTo>
                    <a:pt x="21600" y="18450"/>
                    <a:pt x="21600" y="17550"/>
                    <a:pt x="20100" y="16725"/>
                  </a:cubicBezTo>
                  <a:cubicBezTo>
                    <a:pt x="18600" y="15900"/>
                    <a:pt x="15600" y="15150"/>
                    <a:pt x="12000" y="14925"/>
                  </a:cubicBezTo>
                  <a:cubicBezTo>
                    <a:pt x="8400" y="14700"/>
                    <a:pt x="4200" y="15000"/>
                    <a:pt x="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84004" y="2400300"/>
              <a:ext cx="152886" cy="39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8" fill="norm" stroke="1" extrusionOk="0">
                  <a:moveTo>
                    <a:pt x="19734" y="0"/>
                  </a:moveTo>
                  <a:cubicBezTo>
                    <a:pt x="20317" y="2183"/>
                    <a:pt x="20901" y="4366"/>
                    <a:pt x="21047" y="6664"/>
                  </a:cubicBezTo>
                  <a:cubicBezTo>
                    <a:pt x="21193" y="8962"/>
                    <a:pt x="20901" y="11374"/>
                    <a:pt x="20171" y="13730"/>
                  </a:cubicBezTo>
                  <a:cubicBezTo>
                    <a:pt x="19442" y="16085"/>
                    <a:pt x="18274" y="18383"/>
                    <a:pt x="17107" y="19704"/>
                  </a:cubicBezTo>
                  <a:cubicBezTo>
                    <a:pt x="15939" y="21026"/>
                    <a:pt x="14771" y="21370"/>
                    <a:pt x="12728" y="21485"/>
                  </a:cubicBezTo>
                  <a:cubicBezTo>
                    <a:pt x="10685" y="21600"/>
                    <a:pt x="7766" y="21485"/>
                    <a:pt x="5285" y="21140"/>
                  </a:cubicBezTo>
                  <a:cubicBezTo>
                    <a:pt x="2804" y="20796"/>
                    <a:pt x="761" y="20221"/>
                    <a:pt x="177" y="19704"/>
                  </a:cubicBezTo>
                  <a:cubicBezTo>
                    <a:pt x="-407" y="19187"/>
                    <a:pt x="469" y="18728"/>
                    <a:pt x="2658" y="18153"/>
                  </a:cubicBezTo>
                  <a:cubicBezTo>
                    <a:pt x="4847" y="17579"/>
                    <a:pt x="8350" y="16889"/>
                    <a:pt x="1185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239500" y="400050"/>
              <a:ext cx="94745" cy="3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4" fill="norm" stroke="1" extrusionOk="0">
                  <a:moveTo>
                    <a:pt x="18720" y="0"/>
                  </a:moveTo>
                  <a:cubicBezTo>
                    <a:pt x="19200" y="3357"/>
                    <a:pt x="19680" y="6714"/>
                    <a:pt x="20160" y="9851"/>
                  </a:cubicBezTo>
                  <a:cubicBezTo>
                    <a:pt x="20640" y="12989"/>
                    <a:pt x="21120" y="15908"/>
                    <a:pt x="21360" y="17732"/>
                  </a:cubicBezTo>
                  <a:cubicBezTo>
                    <a:pt x="21600" y="19557"/>
                    <a:pt x="21600" y="20286"/>
                    <a:pt x="20400" y="20797"/>
                  </a:cubicBezTo>
                  <a:cubicBezTo>
                    <a:pt x="19200" y="21308"/>
                    <a:pt x="16800" y="21600"/>
                    <a:pt x="13200" y="21308"/>
                  </a:cubicBezTo>
                  <a:cubicBezTo>
                    <a:pt x="9600" y="21016"/>
                    <a:pt x="4800" y="20141"/>
                    <a:pt x="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5394" y="3693583"/>
              <a:ext cx="214957" cy="6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812" y="21600"/>
                  </a:moveTo>
                  <a:cubicBezTo>
                    <a:pt x="965" y="21378"/>
                    <a:pt x="118" y="21156"/>
                    <a:pt x="12" y="20342"/>
                  </a:cubicBezTo>
                  <a:cubicBezTo>
                    <a:pt x="-94" y="19529"/>
                    <a:pt x="541" y="18123"/>
                    <a:pt x="1706" y="15978"/>
                  </a:cubicBezTo>
                  <a:cubicBezTo>
                    <a:pt x="2871" y="13833"/>
                    <a:pt x="4565" y="10948"/>
                    <a:pt x="6047" y="8359"/>
                  </a:cubicBezTo>
                  <a:cubicBezTo>
                    <a:pt x="7530" y="5770"/>
                    <a:pt x="8800" y="3477"/>
                    <a:pt x="9647" y="2034"/>
                  </a:cubicBezTo>
                  <a:cubicBezTo>
                    <a:pt x="10494" y="592"/>
                    <a:pt x="10918" y="0"/>
                    <a:pt x="11447" y="0"/>
                  </a:cubicBezTo>
                  <a:cubicBezTo>
                    <a:pt x="11977" y="0"/>
                    <a:pt x="12612" y="592"/>
                    <a:pt x="13565" y="2071"/>
                  </a:cubicBezTo>
                  <a:cubicBezTo>
                    <a:pt x="14518" y="3551"/>
                    <a:pt x="15788" y="5918"/>
                    <a:pt x="16847" y="8285"/>
                  </a:cubicBezTo>
                  <a:cubicBezTo>
                    <a:pt x="17906" y="10652"/>
                    <a:pt x="18753" y="13019"/>
                    <a:pt x="19494" y="14795"/>
                  </a:cubicBezTo>
                  <a:cubicBezTo>
                    <a:pt x="20235" y="16570"/>
                    <a:pt x="20871" y="17753"/>
                    <a:pt x="21506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7950" y="4064000"/>
              <a:ext cx="114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429"/>
                    <a:pt x="10400" y="9257"/>
                    <a:pt x="14000" y="5657"/>
                  </a:cubicBezTo>
                  <a:cubicBezTo>
                    <a:pt x="17600" y="2057"/>
                    <a:pt x="19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96497" y="3970116"/>
              <a:ext cx="108907" cy="23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24" fill="norm" stroke="1" extrusionOk="0">
                  <a:moveTo>
                    <a:pt x="15048" y="2769"/>
                  </a:moveTo>
                  <a:cubicBezTo>
                    <a:pt x="13825" y="1997"/>
                    <a:pt x="12603" y="1226"/>
                    <a:pt x="10972" y="647"/>
                  </a:cubicBezTo>
                  <a:cubicBezTo>
                    <a:pt x="9342" y="69"/>
                    <a:pt x="7304" y="-317"/>
                    <a:pt x="5267" y="358"/>
                  </a:cubicBezTo>
                  <a:cubicBezTo>
                    <a:pt x="3229" y="1033"/>
                    <a:pt x="1191" y="2769"/>
                    <a:pt x="376" y="4601"/>
                  </a:cubicBezTo>
                  <a:cubicBezTo>
                    <a:pt x="-439" y="6433"/>
                    <a:pt x="-31" y="8362"/>
                    <a:pt x="2618" y="9808"/>
                  </a:cubicBezTo>
                  <a:cubicBezTo>
                    <a:pt x="5267" y="11254"/>
                    <a:pt x="10157" y="12219"/>
                    <a:pt x="14029" y="13183"/>
                  </a:cubicBezTo>
                  <a:cubicBezTo>
                    <a:pt x="17901" y="14147"/>
                    <a:pt x="20753" y="15112"/>
                    <a:pt x="20957" y="16462"/>
                  </a:cubicBezTo>
                  <a:cubicBezTo>
                    <a:pt x="21161" y="17812"/>
                    <a:pt x="18716" y="19547"/>
                    <a:pt x="16474" y="20415"/>
                  </a:cubicBezTo>
                  <a:cubicBezTo>
                    <a:pt x="14233" y="21283"/>
                    <a:pt x="12195" y="21283"/>
                    <a:pt x="10972" y="20801"/>
                  </a:cubicBezTo>
                  <a:cubicBezTo>
                    <a:pt x="9750" y="20319"/>
                    <a:pt x="9342" y="19354"/>
                    <a:pt x="8935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59535" y="3957229"/>
              <a:ext cx="94715" cy="26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1394" fill="norm" stroke="1" extrusionOk="0">
                  <a:moveTo>
                    <a:pt x="15704" y="2496"/>
                  </a:moveTo>
                  <a:cubicBezTo>
                    <a:pt x="14804" y="1632"/>
                    <a:pt x="13904" y="768"/>
                    <a:pt x="11879" y="336"/>
                  </a:cubicBezTo>
                  <a:cubicBezTo>
                    <a:pt x="9854" y="-96"/>
                    <a:pt x="6704" y="-96"/>
                    <a:pt x="4004" y="250"/>
                  </a:cubicBezTo>
                  <a:cubicBezTo>
                    <a:pt x="1304" y="595"/>
                    <a:pt x="-946" y="1286"/>
                    <a:pt x="404" y="3446"/>
                  </a:cubicBezTo>
                  <a:cubicBezTo>
                    <a:pt x="1754" y="5606"/>
                    <a:pt x="6704" y="9235"/>
                    <a:pt x="10754" y="11741"/>
                  </a:cubicBezTo>
                  <a:cubicBezTo>
                    <a:pt x="14804" y="14246"/>
                    <a:pt x="17954" y="15629"/>
                    <a:pt x="19304" y="16838"/>
                  </a:cubicBezTo>
                  <a:cubicBezTo>
                    <a:pt x="20654" y="18048"/>
                    <a:pt x="20204" y="19085"/>
                    <a:pt x="19079" y="19862"/>
                  </a:cubicBezTo>
                  <a:cubicBezTo>
                    <a:pt x="17954" y="20640"/>
                    <a:pt x="16154" y="21158"/>
                    <a:pt x="14129" y="21331"/>
                  </a:cubicBezTo>
                  <a:cubicBezTo>
                    <a:pt x="12104" y="21504"/>
                    <a:pt x="9854" y="21331"/>
                    <a:pt x="8504" y="20726"/>
                  </a:cubicBezTo>
                  <a:cubicBezTo>
                    <a:pt x="7154" y="20122"/>
                    <a:pt x="6704" y="19085"/>
                    <a:pt x="6254" y="1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3469" y="3992033"/>
              <a:ext cx="130431" cy="19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64" fill="norm" stroke="1" extrusionOk="0">
                  <a:moveTo>
                    <a:pt x="3700" y="2298"/>
                  </a:moveTo>
                  <a:cubicBezTo>
                    <a:pt x="4049" y="1149"/>
                    <a:pt x="4397" y="0"/>
                    <a:pt x="4049" y="0"/>
                  </a:cubicBezTo>
                  <a:cubicBezTo>
                    <a:pt x="3700" y="0"/>
                    <a:pt x="2655" y="1149"/>
                    <a:pt x="1784" y="4366"/>
                  </a:cubicBezTo>
                  <a:cubicBezTo>
                    <a:pt x="913" y="7583"/>
                    <a:pt x="216" y="12868"/>
                    <a:pt x="42" y="16085"/>
                  </a:cubicBezTo>
                  <a:cubicBezTo>
                    <a:pt x="-132" y="19302"/>
                    <a:pt x="216" y="20451"/>
                    <a:pt x="1436" y="21026"/>
                  </a:cubicBezTo>
                  <a:cubicBezTo>
                    <a:pt x="2655" y="21600"/>
                    <a:pt x="4745" y="21600"/>
                    <a:pt x="7010" y="19762"/>
                  </a:cubicBezTo>
                  <a:cubicBezTo>
                    <a:pt x="9274" y="17923"/>
                    <a:pt x="11713" y="14247"/>
                    <a:pt x="13107" y="11489"/>
                  </a:cubicBezTo>
                  <a:cubicBezTo>
                    <a:pt x="14500" y="8732"/>
                    <a:pt x="14849" y="6894"/>
                    <a:pt x="15197" y="5400"/>
                  </a:cubicBezTo>
                  <a:cubicBezTo>
                    <a:pt x="15545" y="3906"/>
                    <a:pt x="15894" y="2757"/>
                    <a:pt x="15894" y="2872"/>
                  </a:cubicBezTo>
                  <a:cubicBezTo>
                    <a:pt x="15894" y="2987"/>
                    <a:pt x="15545" y="4366"/>
                    <a:pt x="15720" y="6894"/>
                  </a:cubicBezTo>
                  <a:cubicBezTo>
                    <a:pt x="15894" y="9421"/>
                    <a:pt x="16591" y="13098"/>
                    <a:pt x="17636" y="15396"/>
                  </a:cubicBezTo>
                  <a:cubicBezTo>
                    <a:pt x="18681" y="17694"/>
                    <a:pt x="20074" y="18613"/>
                    <a:pt x="21468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74700" y="3971704"/>
              <a:ext cx="165100" cy="20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938"/>
                  </a:moveTo>
                  <a:cubicBezTo>
                    <a:pt x="1385" y="8338"/>
                    <a:pt x="2769" y="13738"/>
                    <a:pt x="3323" y="16978"/>
                  </a:cubicBezTo>
                  <a:cubicBezTo>
                    <a:pt x="3877" y="20218"/>
                    <a:pt x="3600" y="21298"/>
                    <a:pt x="3323" y="21190"/>
                  </a:cubicBezTo>
                  <a:cubicBezTo>
                    <a:pt x="3046" y="21082"/>
                    <a:pt x="2769" y="19786"/>
                    <a:pt x="2908" y="17302"/>
                  </a:cubicBezTo>
                  <a:cubicBezTo>
                    <a:pt x="3046" y="14818"/>
                    <a:pt x="3600" y="11146"/>
                    <a:pt x="4154" y="8662"/>
                  </a:cubicBezTo>
                  <a:cubicBezTo>
                    <a:pt x="4708" y="6178"/>
                    <a:pt x="5262" y="4882"/>
                    <a:pt x="6092" y="3910"/>
                  </a:cubicBezTo>
                  <a:cubicBezTo>
                    <a:pt x="6923" y="2938"/>
                    <a:pt x="8031" y="2290"/>
                    <a:pt x="8862" y="2722"/>
                  </a:cubicBezTo>
                  <a:cubicBezTo>
                    <a:pt x="9692" y="3154"/>
                    <a:pt x="10246" y="4666"/>
                    <a:pt x="10523" y="5962"/>
                  </a:cubicBezTo>
                  <a:cubicBezTo>
                    <a:pt x="10800" y="7258"/>
                    <a:pt x="10800" y="8338"/>
                    <a:pt x="10662" y="9418"/>
                  </a:cubicBezTo>
                  <a:cubicBezTo>
                    <a:pt x="10523" y="10498"/>
                    <a:pt x="10246" y="11578"/>
                    <a:pt x="10385" y="11470"/>
                  </a:cubicBezTo>
                  <a:cubicBezTo>
                    <a:pt x="10523" y="11362"/>
                    <a:pt x="11077" y="10066"/>
                    <a:pt x="12046" y="8122"/>
                  </a:cubicBezTo>
                  <a:cubicBezTo>
                    <a:pt x="13015" y="6178"/>
                    <a:pt x="14400" y="3586"/>
                    <a:pt x="15646" y="1966"/>
                  </a:cubicBezTo>
                  <a:cubicBezTo>
                    <a:pt x="16892" y="346"/>
                    <a:pt x="18000" y="-302"/>
                    <a:pt x="18831" y="130"/>
                  </a:cubicBezTo>
                  <a:cubicBezTo>
                    <a:pt x="19662" y="562"/>
                    <a:pt x="20215" y="2074"/>
                    <a:pt x="20631" y="5098"/>
                  </a:cubicBezTo>
                  <a:cubicBezTo>
                    <a:pt x="21046" y="8122"/>
                    <a:pt x="21323" y="12658"/>
                    <a:pt x="21600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71550" y="3909230"/>
              <a:ext cx="115495" cy="57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28" fill="norm" stroke="1" extrusionOk="0">
                  <a:moveTo>
                    <a:pt x="6821" y="3901"/>
                  </a:moveTo>
                  <a:cubicBezTo>
                    <a:pt x="5684" y="5251"/>
                    <a:pt x="4547" y="6601"/>
                    <a:pt x="3789" y="8943"/>
                  </a:cubicBezTo>
                  <a:cubicBezTo>
                    <a:pt x="3032" y="11286"/>
                    <a:pt x="2653" y="14621"/>
                    <a:pt x="2463" y="16606"/>
                  </a:cubicBezTo>
                  <a:cubicBezTo>
                    <a:pt x="2274" y="18592"/>
                    <a:pt x="2274" y="19227"/>
                    <a:pt x="1895" y="19902"/>
                  </a:cubicBezTo>
                  <a:cubicBezTo>
                    <a:pt x="1516" y="20577"/>
                    <a:pt x="758" y="21292"/>
                    <a:pt x="379" y="21411"/>
                  </a:cubicBezTo>
                  <a:cubicBezTo>
                    <a:pt x="0" y="21530"/>
                    <a:pt x="0" y="21054"/>
                    <a:pt x="189" y="19227"/>
                  </a:cubicBezTo>
                  <a:cubicBezTo>
                    <a:pt x="379" y="17401"/>
                    <a:pt x="758" y="14224"/>
                    <a:pt x="1895" y="11246"/>
                  </a:cubicBezTo>
                  <a:cubicBezTo>
                    <a:pt x="3032" y="8268"/>
                    <a:pt x="4926" y="5489"/>
                    <a:pt x="6442" y="3662"/>
                  </a:cubicBezTo>
                  <a:cubicBezTo>
                    <a:pt x="7958" y="1836"/>
                    <a:pt x="9095" y="962"/>
                    <a:pt x="10611" y="486"/>
                  </a:cubicBezTo>
                  <a:cubicBezTo>
                    <a:pt x="12126" y="9"/>
                    <a:pt x="14021" y="-70"/>
                    <a:pt x="15537" y="49"/>
                  </a:cubicBezTo>
                  <a:cubicBezTo>
                    <a:pt x="17053" y="168"/>
                    <a:pt x="18189" y="486"/>
                    <a:pt x="19326" y="1479"/>
                  </a:cubicBezTo>
                  <a:cubicBezTo>
                    <a:pt x="20463" y="2471"/>
                    <a:pt x="21600" y="4139"/>
                    <a:pt x="19516" y="5568"/>
                  </a:cubicBezTo>
                  <a:cubicBezTo>
                    <a:pt x="17432" y="6998"/>
                    <a:pt x="12126" y="8189"/>
                    <a:pt x="8526" y="8784"/>
                  </a:cubicBezTo>
                  <a:cubicBezTo>
                    <a:pt x="4926" y="9380"/>
                    <a:pt x="3032" y="9380"/>
                    <a:pt x="1895" y="9102"/>
                  </a:cubicBezTo>
                  <a:cubicBezTo>
                    <a:pt x="758" y="8824"/>
                    <a:pt x="379" y="8268"/>
                    <a:pt x="0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02783" y="3721099"/>
              <a:ext cx="167218" cy="39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15038" y="0"/>
                  </a:moveTo>
                  <a:cubicBezTo>
                    <a:pt x="13397" y="2057"/>
                    <a:pt x="11757" y="4114"/>
                    <a:pt x="10663" y="7143"/>
                  </a:cubicBezTo>
                  <a:cubicBezTo>
                    <a:pt x="9570" y="10171"/>
                    <a:pt x="9023" y="14171"/>
                    <a:pt x="8749" y="16457"/>
                  </a:cubicBezTo>
                  <a:cubicBezTo>
                    <a:pt x="8476" y="18743"/>
                    <a:pt x="8476" y="19314"/>
                    <a:pt x="8613" y="19943"/>
                  </a:cubicBezTo>
                  <a:cubicBezTo>
                    <a:pt x="8749" y="20571"/>
                    <a:pt x="9023" y="21257"/>
                    <a:pt x="9706" y="21429"/>
                  </a:cubicBezTo>
                  <a:cubicBezTo>
                    <a:pt x="10390" y="21600"/>
                    <a:pt x="11484" y="21257"/>
                    <a:pt x="12167" y="20114"/>
                  </a:cubicBezTo>
                  <a:cubicBezTo>
                    <a:pt x="12851" y="18971"/>
                    <a:pt x="13124" y="17029"/>
                    <a:pt x="11484" y="15314"/>
                  </a:cubicBezTo>
                  <a:cubicBezTo>
                    <a:pt x="9843" y="13600"/>
                    <a:pt x="6289" y="12114"/>
                    <a:pt x="3828" y="11429"/>
                  </a:cubicBezTo>
                  <a:cubicBezTo>
                    <a:pt x="1367" y="10743"/>
                    <a:pt x="0" y="10857"/>
                    <a:pt x="0" y="10914"/>
                  </a:cubicBezTo>
                  <a:cubicBezTo>
                    <a:pt x="0" y="10971"/>
                    <a:pt x="1367" y="10971"/>
                    <a:pt x="4238" y="10971"/>
                  </a:cubicBezTo>
                  <a:cubicBezTo>
                    <a:pt x="7109" y="10971"/>
                    <a:pt x="11484" y="10971"/>
                    <a:pt x="14354" y="11200"/>
                  </a:cubicBezTo>
                  <a:cubicBezTo>
                    <a:pt x="17225" y="11429"/>
                    <a:pt x="18592" y="11886"/>
                    <a:pt x="19276" y="12743"/>
                  </a:cubicBezTo>
                  <a:cubicBezTo>
                    <a:pt x="19959" y="13600"/>
                    <a:pt x="19959" y="14857"/>
                    <a:pt x="19686" y="15829"/>
                  </a:cubicBezTo>
                  <a:cubicBezTo>
                    <a:pt x="19413" y="16800"/>
                    <a:pt x="18866" y="17486"/>
                    <a:pt x="18456" y="18171"/>
                  </a:cubicBezTo>
                  <a:cubicBezTo>
                    <a:pt x="18046" y="18857"/>
                    <a:pt x="17772" y="19543"/>
                    <a:pt x="17499" y="19486"/>
                  </a:cubicBezTo>
                  <a:cubicBezTo>
                    <a:pt x="17225" y="19429"/>
                    <a:pt x="16952" y="18629"/>
                    <a:pt x="17362" y="16514"/>
                  </a:cubicBezTo>
                  <a:cubicBezTo>
                    <a:pt x="17772" y="14400"/>
                    <a:pt x="18866" y="10971"/>
                    <a:pt x="19686" y="8971"/>
                  </a:cubicBezTo>
                  <a:cubicBezTo>
                    <a:pt x="20506" y="6971"/>
                    <a:pt x="21053" y="6400"/>
                    <a:pt x="21600" y="5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318755" y="3947704"/>
              <a:ext cx="97304" cy="13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916" fill="norm" stroke="1" extrusionOk="0">
                  <a:moveTo>
                    <a:pt x="15285" y="304"/>
                  </a:moveTo>
                  <a:cubicBezTo>
                    <a:pt x="12135" y="-19"/>
                    <a:pt x="8985" y="-341"/>
                    <a:pt x="6285" y="787"/>
                  </a:cubicBezTo>
                  <a:cubicBezTo>
                    <a:pt x="3585" y="1916"/>
                    <a:pt x="1335" y="4495"/>
                    <a:pt x="435" y="7396"/>
                  </a:cubicBezTo>
                  <a:cubicBezTo>
                    <a:pt x="-465" y="10298"/>
                    <a:pt x="-15" y="13522"/>
                    <a:pt x="2235" y="15940"/>
                  </a:cubicBezTo>
                  <a:cubicBezTo>
                    <a:pt x="4485" y="18358"/>
                    <a:pt x="8535" y="19969"/>
                    <a:pt x="11685" y="20614"/>
                  </a:cubicBezTo>
                  <a:cubicBezTo>
                    <a:pt x="14835" y="21259"/>
                    <a:pt x="17085" y="20937"/>
                    <a:pt x="18660" y="19002"/>
                  </a:cubicBezTo>
                  <a:cubicBezTo>
                    <a:pt x="20235" y="17068"/>
                    <a:pt x="21135" y="13522"/>
                    <a:pt x="20460" y="10459"/>
                  </a:cubicBezTo>
                  <a:cubicBezTo>
                    <a:pt x="19785" y="7396"/>
                    <a:pt x="17535" y="4817"/>
                    <a:pt x="15285" y="3528"/>
                  </a:cubicBezTo>
                  <a:cubicBezTo>
                    <a:pt x="13035" y="2238"/>
                    <a:pt x="10785" y="2238"/>
                    <a:pt x="8535" y="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464405" y="3921038"/>
              <a:ext cx="116746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76" fill="norm" stroke="1" extrusionOk="0">
                  <a:moveTo>
                    <a:pt x="445" y="1226"/>
                  </a:moveTo>
                  <a:cubicBezTo>
                    <a:pt x="831" y="6896"/>
                    <a:pt x="1217" y="12566"/>
                    <a:pt x="1217" y="16076"/>
                  </a:cubicBezTo>
                  <a:cubicBezTo>
                    <a:pt x="1217" y="19586"/>
                    <a:pt x="831" y="20936"/>
                    <a:pt x="445" y="20936"/>
                  </a:cubicBezTo>
                  <a:cubicBezTo>
                    <a:pt x="60" y="20936"/>
                    <a:pt x="-326" y="19586"/>
                    <a:pt x="445" y="16346"/>
                  </a:cubicBezTo>
                  <a:cubicBezTo>
                    <a:pt x="1217" y="13106"/>
                    <a:pt x="3145" y="7976"/>
                    <a:pt x="4881" y="4736"/>
                  </a:cubicBezTo>
                  <a:cubicBezTo>
                    <a:pt x="6617" y="1496"/>
                    <a:pt x="8160" y="146"/>
                    <a:pt x="10667" y="11"/>
                  </a:cubicBezTo>
                  <a:cubicBezTo>
                    <a:pt x="13174" y="-124"/>
                    <a:pt x="16645" y="956"/>
                    <a:pt x="18574" y="4736"/>
                  </a:cubicBezTo>
                  <a:cubicBezTo>
                    <a:pt x="20503" y="8516"/>
                    <a:pt x="20888" y="14996"/>
                    <a:pt x="2127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0" y="4279899"/>
              <a:ext cx="1270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4" y="20400"/>
                    <a:pt x="2088" y="19200"/>
                    <a:pt x="3240" y="17760"/>
                  </a:cubicBezTo>
                  <a:cubicBezTo>
                    <a:pt x="4392" y="16320"/>
                    <a:pt x="5652" y="14640"/>
                    <a:pt x="6894" y="13200"/>
                  </a:cubicBezTo>
                  <a:cubicBezTo>
                    <a:pt x="8136" y="11760"/>
                    <a:pt x="9360" y="10560"/>
                    <a:pt x="10584" y="9360"/>
                  </a:cubicBezTo>
                  <a:cubicBezTo>
                    <a:pt x="11808" y="8160"/>
                    <a:pt x="13032" y="6960"/>
                    <a:pt x="14490" y="5760"/>
                  </a:cubicBezTo>
                  <a:cubicBezTo>
                    <a:pt x="15948" y="4560"/>
                    <a:pt x="17640" y="3360"/>
                    <a:pt x="18864" y="2400"/>
                  </a:cubicBezTo>
                  <a:cubicBezTo>
                    <a:pt x="20088" y="1440"/>
                    <a:pt x="2084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96900" y="4324349"/>
              <a:ext cx="565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1" y="20571"/>
                    <a:pt x="5501" y="19543"/>
                    <a:pt x="8697" y="16457"/>
                  </a:cubicBezTo>
                  <a:cubicBezTo>
                    <a:pt x="11892" y="13371"/>
                    <a:pt x="15533" y="8229"/>
                    <a:pt x="17757" y="5143"/>
                  </a:cubicBezTo>
                  <a:cubicBezTo>
                    <a:pt x="19982" y="2057"/>
                    <a:pt x="2079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746249" y="39433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752599" y="4095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248989" y="3767861"/>
              <a:ext cx="262688" cy="34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8" fill="norm" stroke="1" extrusionOk="0">
                  <a:moveTo>
                    <a:pt x="20647" y="5679"/>
                  </a:moveTo>
                  <a:cubicBezTo>
                    <a:pt x="20993" y="4386"/>
                    <a:pt x="21338" y="3093"/>
                    <a:pt x="21425" y="2122"/>
                  </a:cubicBezTo>
                  <a:cubicBezTo>
                    <a:pt x="21511" y="1152"/>
                    <a:pt x="21338" y="506"/>
                    <a:pt x="20647" y="182"/>
                  </a:cubicBezTo>
                  <a:cubicBezTo>
                    <a:pt x="19956" y="-141"/>
                    <a:pt x="18746" y="-141"/>
                    <a:pt x="16241" y="1088"/>
                  </a:cubicBezTo>
                  <a:cubicBezTo>
                    <a:pt x="13735" y="2316"/>
                    <a:pt x="9933" y="4774"/>
                    <a:pt x="7946" y="6714"/>
                  </a:cubicBezTo>
                  <a:cubicBezTo>
                    <a:pt x="5959" y="8654"/>
                    <a:pt x="5786" y="10077"/>
                    <a:pt x="6477" y="11112"/>
                  </a:cubicBezTo>
                  <a:cubicBezTo>
                    <a:pt x="7169" y="12146"/>
                    <a:pt x="8724" y="12793"/>
                    <a:pt x="9933" y="13181"/>
                  </a:cubicBezTo>
                  <a:cubicBezTo>
                    <a:pt x="11143" y="13569"/>
                    <a:pt x="12007" y="13699"/>
                    <a:pt x="12007" y="13828"/>
                  </a:cubicBezTo>
                  <a:cubicBezTo>
                    <a:pt x="12007" y="13957"/>
                    <a:pt x="11143" y="14087"/>
                    <a:pt x="9242" y="14733"/>
                  </a:cubicBezTo>
                  <a:cubicBezTo>
                    <a:pt x="7341" y="15380"/>
                    <a:pt x="4404" y="16544"/>
                    <a:pt x="2676" y="17385"/>
                  </a:cubicBezTo>
                  <a:cubicBezTo>
                    <a:pt x="948" y="18225"/>
                    <a:pt x="429" y="18743"/>
                    <a:pt x="170" y="19325"/>
                  </a:cubicBezTo>
                  <a:cubicBezTo>
                    <a:pt x="-89" y="19907"/>
                    <a:pt x="-89" y="20554"/>
                    <a:pt x="429" y="20942"/>
                  </a:cubicBezTo>
                  <a:cubicBezTo>
                    <a:pt x="948" y="21330"/>
                    <a:pt x="1985" y="21459"/>
                    <a:pt x="4749" y="21330"/>
                  </a:cubicBezTo>
                  <a:cubicBezTo>
                    <a:pt x="7514" y="21200"/>
                    <a:pt x="12007" y="20812"/>
                    <a:pt x="14772" y="20554"/>
                  </a:cubicBezTo>
                  <a:cubicBezTo>
                    <a:pt x="17537" y="20295"/>
                    <a:pt x="18573" y="20166"/>
                    <a:pt x="19610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603500" y="412750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587535" y="3972897"/>
              <a:ext cx="78183" cy="5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572" fill="norm" stroke="1" extrusionOk="0">
                  <a:moveTo>
                    <a:pt x="4287" y="10060"/>
                  </a:moveTo>
                  <a:cubicBezTo>
                    <a:pt x="2014" y="12374"/>
                    <a:pt x="-260" y="14689"/>
                    <a:pt x="24" y="16617"/>
                  </a:cubicBezTo>
                  <a:cubicBezTo>
                    <a:pt x="308" y="18546"/>
                    <a:pt x="3151" y="20089"/>
                    <a:pt x="5993" y="20474"/>
                  </a:cubicBezTo>
                  <a:cubicBezTo>
                    <a:pt x="8835" y="20860"/>
                    <a:pt x="11677" y="20089"/>
                    <a:pt x="14235" y="18546"/>
                  </a:cubicBezTo>
                  <a:cubicBezTo>
                    <a:pt x="16793" y="17003"/>
                    <a:pt x="19066" y="14689"/>
                    <a:pt x="20203" y="11603"/>
                  </a:cubicBezTo>
                  <a:cubicBezTo>
                    <a:pt x="21340" y="8517"/>
                    <a:pt x="21340" y="4660"/>
                    <a:pt x="19635" y="2346"/>
                  </a:cubicBezTo>
                  <a:cubicBezTo>
                    <a:pt x="17929" y="31"/>
                    <a:pt x="14519" y="-740"/>
                    <a:pt x="11961" y="803"/>
                  </a:cubicBezTo>
                  <a:cubicBezTo>
                    <a:pt x="9403" y="2346"/>
                    <a:pt x="7698" y="6203"/>
                    <a:pt x="5993" y="1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317593" y="3754745"/>
              <a:ext cx="35208" cy="43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7" fill="norm" stroke="1" extrusionOk="0">
                  <a:moveTo>
                    <a:pt x="2075" y="1785"/>
                  </a:moveTo>
                  <a:cubicBezTo>
                    <a:pt x="805" y="950"/>
                    <a:pt x="-466" y="116"/>
                    <a:pt x="169" y="11"/>
                  </a:cubicBezTo>
                  <a:cubicBezTo>
                    <a:pt x="805" y="-93"/>
                    <a:pt x="3346" y="533"/>
                    <a:pt x="5252" y="2672"/>
                  </a:cubicBezTo>
                  <a:cubicBezTo>
                    <a:pt x="7158" y="4811"/>
                    <a:pt x="8428" y="8464"/>
                    <a:pt x="10969" y="11855"/>
                  </a:cubicBezTo>
                  <a:cubicBezTo>
                    <a:pt x="13510" y="15246"/>
                    <a:pt x="17322" y="18377"/>
                    <a:pt x="2113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194050" y="4133850"/>
              <a:ext cx="387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8982"/>
                    <a:pt x="8026" y="16364"/>
                    <a:pt x="11449" y="14073"/>
                  </a:cubicBezTo>
                  <a:cubicBezTo>
                    <a:pt x="14872" y="11782"/>
                    <a:pt x="17705" y="9818"/>
                    <a:pt x="19298" y="7527"/>
                  </a:cubicBezTo>
                  <a:cubicBezTo>
                    <a:pt x="20892" y="5236"/>
                    <a:pt x="2124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894197" y="3773371"/>
              <a:ext cx="233304" cy="31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56" fill="norm" stroke="1" extrusionOk="0">
                  <a:moveTo>
                    <a:pt x="16195" y="6380"/>
                  </a:moveTo>
                  <a:cubicBezTo>
                    <a:pt x="17363" y="5228"/>
                    <a:pt x="18530" y="4076"/>
                    <a:pt x="19308" y="3068"/>
                  </a:cubicBezTo>
                  <a:cubicBezTo>
                    <a:pt x="20087" y="2060"/>
                    <a:pt x="20476" y="1196"/>
                    <a:pt x="20087" y="620"/>
                  </a:cubicBezTo>
                  <a:cubicBezTo>
                    <a:pt x="19698" y="44"/>
                    <a:pt x="18530" y="-244"/>
                    <a:pt x="16098" y="260"/>
                  </a:cubicBezTo>
                  <a:cubicBezTo>
                    <a:pt x="13665" y="764"/>
                    <a:pt x="9968" y="2060"/>
                    <a:pt x="7438" y="3716"/>
                  </a:cubicBezTo>
                  <a:cubicBezTo>
                    <a:pt x="4908" y="5372"/>
                    <a:pt x="3546" y="7388"/>
                    <a:pt x="4033" y="9332"/>
                  </a:cubicBezTo>
                  <a:cubicBezTo>
                    <a:pt x="4519" y="11276"/>
                    <a:pt x="6854" y="13148"/>
                    <a:pt x="8606" y="14084"/>
                  </a:cubicBezTo>
                  <a:cubicBezTo>
                    <a:pt x="10357" y="15020"/>
                    <a:pt x="11525" y="15020"/>
                    <a:pt x="11622" y="14948"/>
                  </a:cubicBezTo>
                  <a:cubicBezTo>
                    <a:pt x="11719" y="14876"/>
                    <a:pt x="10746" y="14732"/>
                    <a:pt x="8995" y="14948"/>
                  </a:cubicBezTo>
                  <a:cubicBezTo>
                    <a:pt x="7244" y="15164"/>
                    <a:pt x="4714" y="15740"/>
                    <a:pt x="3060" y="16244"/>
                  </a:cubicBezTo>
                  <a:cubicBezTo>
                    <a:pt x="1406" y="16748"/>
                    <a:pt x="627" y="17180"/>
                    <a:pt x="238" y="17828"/>
                  </a:cubicBezTo>
                  <a:cubicBezTo>
                    <a:pt x="-151" y="18476"/>
                    <a:pt x="-151" y="19340"/>
                    <a:pt x="919" y="20060"/>
                  </a:cubicBezTo>
                  <a:cubicBezTo>
                    <a:pt x="1990" y="20780"/>
                    <a:pt x="4130" y="21356"/>
                    <a:pt x="7730" y="21356"/>
                  </a:cubicBezTo>
                  <a:cubicBezTo>
                    <a:pt x="11330" y="21356"/>
                    <a:pt x="16390" y="20780"/>
                    <a:pt x="21449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201254" y="4121150"/>
              <a:ext cx="134474" cy="32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84" fill="norm" stroke="1" extrusionOk="0">
                  <a:moveTo>
                    <a:pt x="13344" y="0"/>
                  </a:moveTo>
                  <a:cubicBezTo>
                    <a:pt x="14341" y="2541"/>
                    <a:pt x="15337" y="5082"/>
                    <a:pt x="16667" y="7765"/>
                  </a:cubicBezTo>
                  <a:cubicBezTo>
                    <a:pt x="17996" y="10447"/>
                    <a:pt x="19657" y="13271"/>
                    <a:pt x="20488" y="15247"/>
                  </a:cubicBezTo>
                  <a:cubicBezTo>
                    <a:pt x="21319" y="17224"/>
                    <a:pt x="21319" y="18353"/>
                    <a:pt x="20488" y="19271"/>
                  </a:cubicBezTo>
                  <a:cubicBezTo>
                    <a:pt x="19657" y="20188"/>
                    <a:pt x="17996" y="20894"/>
                    <a:pt x="15171" y="21247"/>
                  </a:cubicBezTo>
                  <a:cubicBezTo>
                    <a:pt x="12347" y="21600"/>
                    <a:pt x="8359" y="21600"/>
                    <a:pt x="5368" y="20965"/>
                  </a:cubicBezTo>
                  <a:cubicBezTo>
                    <a:pt x="2377" y="20329"/>
                    <a:pt x="384" y="19059"/>
                    <a:pt x="51" y="16306"/>
                  </a:cubicBezTo>
                  <a:cubicBezTo>
                    <a:pt x="-281" y="13553"/>
                    <a:pt x="1048" y="9318"/>
                    <a:pt x="2377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268901" y="4000500"/>
              <a:ext cx="23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6457"/>
                    <a:pt x="-1447" y="11314"/>
                    <a:pt x="353" y="7714"/>
                  </a:cubicBezTo>
                  <a:cubicBezTo>
                    <a:pt x="2153" y="4114"/>
                    <a:pt x="11153" y="2057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293637" y="3692439"/>
              <a:ext cx="338019" cy="49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8" fill="norm" stroke="1" extrusionOk="0">
                  <a:moveTo>
                    <a:pt x="143" y="4002"/>
                  </a:moveTo>
                  <a:cubicBezTo>
                    <a:pt x="9" y="3543"/>
                    <a:pt x="-125" y="3083"/>
                    <a:pt x="210" y="2945"/>
                  </a:cubicBezTo>
                  <a:cubicBezTo>
                    <a:pt x="546" y="2807"/>
                    <a:pt x="1351" y="2991"/>
                    <a:pt x="2424" y="4370"/>
                  </a:cubicBezTo>
                  <a:cubicBezTo>
                    <a:pt x="3497" y="5749"/>
                    <a:pt x="4839" y="8322"/>
                    <a:pt x="5979" y="11034"/>
                  </a:cubicBezTo>
                  <a:cubicBezTo>
                    <a:pt x="7120" y="13745"/>
                    <a:pt x="8059" y="16595"/>
                    <a:pt x="8663" y="18249"/>
                  </a:cubicBezTo>
                  <a:cubicBezTo>
                    <a:pt x="9266" y="19904"/>
                    <a:pt x="9535" y="20363"/>
                    <a:pt x="9870" y="20777"/>
                  </a:cubicBezTo>
                  <a:cubicBezTo>
                    <a:pt x="10205" y="21190"/>
                    <a:pt x="10608" y="21558"/>
                    <a:pt x="11010" y="21282"/>
                  </a:cubicBezTo>
                  <a:cubicBezTo>
                    <a:pt x="11413" y="21007"/>
                    <a:pt x="11815" y="20087"/>
                    <a:pt x="12486" y="18019"/>
                  </a:cubicBezTo>
                  <a:cubicBezTo>
                    <a:pt x="13157" y="15951"/>
                    <a:pt x="14096" y="12734"/>
                    <a:pt x="15304" y="9655"/>
                  </a:cubicBezTo>
                  <a:cubicBezTo>
                    <a:pt x="16511" y="6576"/>
                    <a:pt x="17987" y="3635"/>
                    <a:pt x="19060" y="1980"/>
                  </a:cubicBezTo>
                  <a:cubicBezTo>
                    <a:pt x="20133" y="326"/>
                    <a:pt x="20804" y="-42"/>
                    <a:pt x="21140" y="4"/>
                  </a:cubicBezTo>
                  <a:cubicBezTo>
                    <a:pt x="21475" y="50"/>
                    <a:pt x="21475" y="509"/>
                    <a:pt x="21341" y="1015"/>
                  </a:cubicBezTo>
                  <a:cubicBezTo>
                    <a:pt x="21207" y="1521"/>
                    <a:pt x="20938" y="2072"/>
                    <a:pt x="20670" y="2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253210" y="3937000"/>
              <a:ext cx="45544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117" y="21600"/>
                  </a:moveTo>
                  <a:cubicBezTo>
                    <a:pt x="617" y="21323"/>
                    <a:pt x="117" y="21046"/>
                    <a:pt x="17" y="20354"/>
                  </a:cubicBezTo>
                  <a:cubicBezTo>
                    <a:pt x="-83" y="19662"/>
                    <a:pt x="217" y="18554"/>
                    <a:pt x="2167" y="16062"/>
                  </a:cubicBezTo>
                  <a:cubicBezTo>
                    <a:pt x="4117" y="13569"/>
                    <a:pt x="7717" y="9692"/>
                    <a:pt x="11217" y="6785"/>
                  </a:cubicBezTo>
                  <a:cubicBezTo>
                    <a:pt x="14717" y="3877"/>
                    <a:pt x="18117" y="1938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248333" y="3892550"/>
              <a:ext cx="2546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9990" y="0"/>
                  </a:moveTo>
                  <a:cubicBezTo>
                    <a:pt x="11682" y="800"/>
                    <a:pt x="3375" y="1600"/>
                    <a:pt x="882" y="3800"/>
                  </a:cubicBezTo>
                  <a:cubicBezTo>
                    <a:pt x="-1610" y="6000"/>
                    <a:pt x="1713" y="9600"/>
                    <a:pt x="4205" y="12800"/>
                  </a:cubicBezTo>
                  <a:cubicBezTo>
                    <a:pt x="6698" y="16000"/>
                    <a:pt x="8359" y="18800"/>
                    <a:pt x="10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261100" y="3784599"/>
              <a:ext cx="62558" cy="4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98" fill="norm" stroke="1" extrusionOk="0">
                  <a:moveTo>
                    <a:pt x="8640" y="0"/>
                  </a:moveTo>
                  <a:cubicBezTo>
                    <a:pt x="5760" y="2700"/>
                    <a:pt x="2880" y="5400"/>
                    <a:pt x="1800" y="9000"/>
                  </a:cubicBezTo>
                  <a:cubicBezTo>
                    <a:pt x="720" y="12600"/>
                    <a:pt x="1440" y="17100"/>
                    <a:pt x="3960" y="19350"/>
                  </a:cubicBezTo>
                  <a:cubicBezTo>
                    <a:pt x="6480" y="21600"/>
                    <a:pt x="10800" y="21600"/>
                    <a:pt x="14400" y="19800"/>
                  </a:cubicBezTo>
                  <a:cubicBezTo>
                    <a:pt x="18000" y="18000"/>
                    <a:pt x="20880" y="14400"/>
                    <a:pt x="21240" y="10800"/>
                  </a:cubicBezTo>
                  <a:cubicBezTo>
                    <a:pt x="21600" y="7200"/>
                    <a:pt x="19440" y="3600"/>
                    <a:pt x="16560" y="2250"/>
                  </a:cubicBezTo>
                  <a:cubicBezTo>
                    <a:pt x="13680" y="900"/>
                    <a:pt x="10080" y="1800"/>
                    <a:pt x="7200" y="3600"/>
                  </a:cubicBezTo>
                  <a:cubicBezTo>
                    <a:pt x="4320" y="5400"/>
                    <a:pt x="2160" y="810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470650" y="396240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496050" y="40640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572250" y="3810000"/>
              <a:ext cx="1206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268"/>
                    <a:pt x="15537" y="4537"/>
                    <a:pt x="12316" y="7397"/>
                  </a:cubicBezTo>
                  <a:cubicBezTo>
                    <a:pt x="9095" y="10258"/>
                    <a:pt x="5684" y="13710"/>
                    <a:pt x="3600" y="16175"/>
                  </a:cubicBezTo>
                  <a:cubicBezTo>
                    <a:pt x="1516" y="18641"/>
                    <a:pt x="758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794500" y="3981449"/>
              <a:ext cx="11218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2226" y="0"/>
                  </a:moveTo>
                  <a:cubicBezTo>
                    <a:pt x="15079" y="3066"/>
                    <a:pt x="17932" y="6132"/>
                    <a:pt x="19562" y="9058"/>
                  </a:cubicBezTo>
                  <a:cubicBezTo>
                    <a:pt x="21192" y="11985"/>
                    <a:pt x="21600" y="14772"/>
                    <a:pt x="21600" y="16583"/>
                  </a:cubicBezTo>
                  <a:cubicBezTo>
                    <a:pt x="21600" y="18395"/>
                    <a:pt x="21192" y="19231"/>
                    <a:pt x="20377" y="19928"/>
                  </a:cubicBezTo>
                  <a:cubicBezTo>
                    <a:pt x="19562" y="20625"/>
                    <a:pt x="18340" y="21182"/>
                    <a:pt x="16506" y="21391"/>
                  </a:cubicBezTo>
                  <a:cubicBezTo>
                    <a:pt x="14672" y="21600"/>
                    <a:pt x="12226" y="21461"/>
                    <a:pt x="9374" y="19231"/>
                  </a:cubicBezTo>
                  <a:cubicBezTo>
                    <a:pt x="6521" y="17001"/>
                    <a:pt x="3260" y="12681"/>
                    <a:pt x="1630" y="10103"/>
                  </a:cubicBezTo>
                  <a:cubicBezTo>
                    <a:pt x="0" y="7525"/>
                    <a:pt x="0" y="6689"/>
                    <a:pt x="0" y="5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927850" y="38607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676399" y="3740150"/>
              <a:ext cx="254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82"/>
                    <a:pt x="14400" y="6565"/>
                    <a:pt x="9900" y="9635"/>
                  </a:cubicBezTo>
                  <a:cubicBezTo>
                    <a:pt x="5400" y="12706"/>
                    <a:pt x="0" y="15565"/>
                    <a:pt x="0" y="17524"/>
                  </a:cubicBezTo>
                  <a:cubicBezTo>
                    <a:pt x="0" y="19482"/>
                    <a:pt x="5400" y="20541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6" name="Drawing"/>
          <p:cNvGrpSpPr/>
          <p:nvPr/>
        </p:nvGrpSpPr>
        <p:grpSpPr>
          <a:xfrm>
            <a:off x="768350" y="1295400"/>
            <a:ext cx="11417300" cy="7915028"/>
            <a:chOff x="0" y="0"/>
            <a:chExt cx="11417300" cy="7915027"/>
          </a:xfrm>
        </p:grpSpPr>
        <p:sp>
          <p:nvSpPr>
            <p:cNvPr id="1730" name="Line"/>
            <p:cNvSpPr/>
            <p:nvPr/>
          </p:nvSpPr>
          <p:spPr>
            <a:xfrm>
              <a:off x="533400" y="749299"/>
              <a:ext cx="228600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3200" y="4219"/>
                    <a:pt x="6400" y="8438"/>
                    <a:pt x="9200" y="11728"/>
                  </a:cubicBezTo>
                  <a:cubicBezTo>
                    <a:pt x="12000" y="15019"/>
                    <a:pt x="14400" y="17381"/>
                    <a:pt x="16100" y="18984"/>
                  </a:cubicBezTo>
                  <a:cubicBezTo>
                    <a:pt x="17800" y="20588"/>
                    <a:pt x="18800" y="21431"/>
                    <a:pt x="19600" y="21516"/>
                  </a:cubicBezTo>
                  <a:cubicBezTo>
                    <a:pt x="20400" y="21600"/>
                    <a:pt x="210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05700" y="781050"/>
              <a:ext cx="88050" cy="50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2" fill="norm" stroke="1" extrusionOk="0">
                  <a:moveTo>
                    <a:pt x="21393" y="0"/>
                  </a:moveTo>
                  <a:cubicBezTo>
                    <a:pt x="18307" y="2958"/>
                    <a:pt x="15222" y="5915"/>
                    <a:pt x="12136" y="9097"/>
                  </a:cubicBezTo>
                  <a:cubicBezTo>
                    <a:pt x="9050" y="12279"/>
                    <a:pt x="5964" y="15685"/>
                    <a:pt x="3907" y="17656"/>
                  </a:cubicBezTo>
                  <a:cubicBezTo>
                    <a:pt x="1850" y="19628"/>
                    <a:pt x="822" y="20166"/>
                    <a:pt x="307" y="20659"/>
                  </a:cubicBezTo>
                  <a:cubicBezTo>
                    <a:pt x="-207" y="21152"/>
                    <a:pt x="-207" y="21600"/>
                    <a:pt x="1336" y="21510"/>
                  </a:cubicBezTo>
                  <a:cubicBezTo>
                    <a:pt x="2879" y="21421"/>
                    <a:pt x="5964" y="20793"/>
                    <a:pt x="9050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89000" y="11620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77672" y="996386"/>
              <a:ext cx="84073" cy="6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05" fill="norm" stroke="1" extrusionOk="0">
                  <a:moveTo>
                    <a:pt x="5980" y="180"/>
                  </a:moveTo>
                  <a:cubicBezTo>
                    <a:pt x="3873" y="2205"/>
                    <a:pt x="1765" y="4230"/>
                    <a:pt x="712" y="7268"/>
                  </a:cubicBezTo>
                  <a:cubicBezTo>
                    <a:pt x="-342" y="10305"/>
                    <a:pt x="-342" y="14355"/>
                    <a:pt x="1502" y="17055"/>
                  </a:cubicBezTo>
                  <a:cubicBezTo>
                    <a:pt x="3346" y="19755"/>
                    <a:pt x="7034" y="21105"/>
                    <a:pt x="10458" y="21105"/>
                  </a:cubicBezTo>
                  <a:cubicBezTo>
                    <a:pt x="13882" y="21105"/>
                    <a:pt x="17043" y="19755"/>
                    <a:pt x="18887" y="17055"/>
                  </a:cubicBezTo>
                  <a:cubicBezTo>
                    <a:pt x="20731" y="14355"/>
                    <a:pt x="21258" y="10305"/>
                    <a:pt x="20731" y="6930"/>
                  </a:cubicBezTo>
                  <a:cubicBezTo>
                    <a:pt x="20204" y="3555"/>
                    <a:pt x="18624" y="855"/>
                    <a:pt x="16780" y="180"/>
                  </a:cubicBezTo>
                  <a:cubicBezTo>
                    <a:pt x="14936" y="-495"/>
                    <a:pt x="12829" y="855"/>
                    <a:pt x="10721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04900" y="577850"/>
              <a:ext cx="76201" cy="78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0"/>
                  </a:moveTo>
                  <a:cubicBezTo>
                    <a:pt x="1200" y="2166"/>
                    <a:pt x="2400" y="4332"/>
                    <a:pt x="3600" y="6498"/>
                  </a:cubicBezTo>
                  <a:cubicBezTo>
                    <a:pt x="4800" y="8663"/>
                    <a:pt x="6000" y="10829"/>
                    <a:pt x="7200" y="12995"/>
                  </a:cubicBezTo>
                  <a:cubicBezTo>
                    <a:pt x="8400" y="15161"/>
                    <a:pt x="9600" y="17327"/>
                    <a:pt x="10200" y="18585"/>
                  </a:cubicBezTo>
                  <a:cubicBezTo>
                    <a:pt x="10800" y="19844"/>
                    <a:pt x="10800" y="20195"/>
                    <a:pt x="11100" y="20634"/>
                  </a:cubicBezTo>
                  <a:cubicBezTo>
                    <a:pt x="11400" y="21073"/>
                    <a:pt x="12000" y="21600"/>
                    <a:pt x="13800" y="21571"/>
                  </a:cubicBezTo>
                  <a:cubicBezTo>
                    <a:pt x="15600" y="21541"/>
                    <a:pt x="18600" y="20956"/>
                    <a:pt x="2160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289050" y="895350"/>
              <a:ext cx="203201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3825" y="4696"/>
                    <a:pt x="7650" y="9391"/>
                    <a:pt x="10125" y="12522"/>
                  </a:cubicBezTo>
                  <a:cubicBezTo>
                    <a:pt x="12600" y="15652"/>
                    <a:pt x="13725" y="17217"/>
                    <a:pt x="14962" y="18548"/>
                  </a:cubicBezTo>
                  <a:cubicBezTo>
                    <a:pt x="16200" y="19878"/>
                    <a:pt x="17550" y="20974"/>
                    <a:pt x="18675" y="21287"/>
                  </a:cubicBezTo>
                  <a:cubicBezTo>
                    <a:pt x="19800" y="21600"/>
                    <a:pt x="20700" y="21130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327099" y="825500"/>
              <a:ext cx="17150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20026" y="0"/>
                    <a:pt x="18709" y="0"/>
                    <a:pt x="17128" y="1012"/>
                  </a:cubicBezTo>
                  <a:cubicBezTo>
                    <a:pt x="15548" y="2025"/>
                    <a:pt x="13704" y="4050"/>
                    <a:pt x="11333" y="6863"/>
                  </a:cubicBezTo>
                  <a:cubicBezTo>
                    <a:pt x="8963" y="9675"/>
                    <a:pt x="6065" y="13275"/>
                    <a:pt x="3958" y="15581"/>
                  </a:cubicBezTo>
                  <a:cubicBezTo>
                    <a:pt x="1850" y="17888"/>
                    <a:pt x="533" y="18900"/>
                    <a:pt x="138" y="19687"/>
                  </a:cubicBezTo>
                  <a:cubicBezTo>
                    <a:pt x="-257" y="20475"/>
                    <a:pt x="270" y="21037"/>
                    <a:pt x="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543050" y="11811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555750" y="1044305"/>
              <a:ext cx="75715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868" fill="norm" stroke="1" extrusionOk="0">
                  <a:moveTo>
                    <a:pt x="12259" y="20868"/>
                  </a:moveTo>
                  <a:cubicBezTo>
                    <a:pt x="10508" y="13013"/>
                    <a:pt x="8757" y="5159"/>
                    <a:pt x="9341" y="3195"/>
                  </a:cubicBezTo>
                  <a:cubicBezTo>
                    <a:pt x="9924" y="1232"/>
                    <a:pt x="12843" y="5159"/>
                    <a:pt x="15762" y="5159"/>
                  </a:cubicBezTo>
                  <a:cubicBezTo>
                    <a:pt x="18681" y="5159"/>
                    <a:pt x="21600" y="1232"/>
                    <a:pt x="20724" y="250"/>
                  </a:cubicBezTo>
                  <a:cubicBezTo>
                    <a:pt x="19849" y="-732"/>
                    <a:pt x="15178" y="1232"/>
                    <a:pt x="11092" y="5159"/>
                  </a:cubicBezTo>
                  <a:cubicBezTo>
                    <a:pt x="7005" y="9086"/>
                    <a:pt x="3503" y="14977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012950" y="1018893"/>
              <a:ext cx="171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022702" y="1104900"/>
              <a:ext cx="187099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73" fill="norm" stroke="1" extrusionOk="0">
                  <a:moveTo>
                    <a:pt x="2494" y="0"/>
                  </a:moveTo>
                  <a:cubicBezTo>
                    <a:pt x="1054" y="7200"/>
                    <a:pt x="-386" y="14400"/>
                    <a:pt x="94" y="18000"/>
                  </a:cubicBezTo>
                  <a:cubicBezTo>
                    <a:pt x="574" y="21600"/>
                    <a:pt x="2974" y="21600"/>
                    <a:pt x="6814" y="19200"/>
                  </a:cubicBezTo>
                  <a:cubicBezTo>
                    <a:pt x="10654" y="16800"/>
                    <a:pt x="15934" y="12000"/>
                    <a:pt x="2121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635250" y="719666"/>
              <a:ext cx="177753" cy="64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10" fill="norm" stroke="1" extrusionOk="0">
                  <a:moveTo>
                    <a:pt x="0" y="16551"/>
                  </a:moveTo>
                  <a:cubicBezTo>
                    <a:pt x="762" y="18444"/>
                    <a:pt x="1525" y="20338"/>
                    <a:pt x="1779" y="20969"/>
                  </a:cubicBezTo>
                  <a:cubicBezTo>
                    <a:pt x="2033" y="21600"/>
                    <a:pt x="1779" y="20969"/>
                    <a:pt x="1398" y="19356"/>
                  </a:cubicBezTo>
                  <a:cubicBezTo>
                    <a:pt x="1016" y="17743"/>
                    <a:pt x="508" y="15148"/>
                    <a:pt x="254" y="12729"/>
                  </a:cubicBezTo>
                  <a:cubicBezTo>
                    <a:pt x="0" y="10309"/>
                    <a:pt x="0" y="8065"/>
                    <a:pt x="889" y="6066"/>
                  </a:cubicBezTo>
                  <a:cubicBezTo>
                    <a:pt x="1779" y="4068"/>
                    <a:pt x="3558" y="2314"/>
                    <a:pt x="5082" y="1297"/>
                  </a:cubicBezTo>
                  <a:cubicBezTo>
                    <a:pt x="6607" y="281"/>
                    <a:pt x="7878" y="0"/>
                    <a:pt x="9911" y="0"/>
                  </a:cubicBezTo>
                  <a:cubicBezTo>
                    <a:pt x="11944" y="0"/>
                    <a:pt x="14739" y="281"/>
                    <a:pt x="16518" y="1157"/>
                  </a:cubicBezTo>
                  <a:cubicBezTo>
                    <a:pt x="18296" y="2034"/>
                    <a:pt x="19059" y="3506"/>
                    <a:pt x="18296" y="4734"/>
                  </a:cubicBezTo>
                  <a:cubicBezTo>
                    <a:pt x="17534" y="5961"/>
                    <a:pt x="15247" y="6943"/>
                    <a:pt x="13468" y="7504"/>
                  </a:cubicBezTo>
                  <a:cubicBezTo>
                    <a:pt x="11689" y="8065"/>
                    <a:pt x="10419" y="8205"/>
                    <a:pt x="10419" y="8240"/>
                  </a:cubicBezTo>
                  <a:cubicBezTo>
                    <a:pt x="10419" y="8275"/>
                    <a:pt x="11689" y="8205"/>
                    <a:pt x="13595" y="8381"/>
                  </a:cubicBezTo>
                  <a:cubicBezTo>
                    <a:pt x="15501" y="8556"/>
                    <a:pt x="18042" y="8977"/>
                    <a:pt x="19567" y="9573"/>
                  </a:cubicBezTo>
                  <a:cubicBezTo>
                    <a:pt x="21092" y="10169"/>
                    <a:pt x="21600" y="10940"/>
                    <a:pt x="21219" y="11571"/>
                  </a:cubicBezTo>
                  <a:cubicBezTo>
                    <a:pt x="20838" y="12203"/>
                    <a:pt x="19567" y="12694"/>
                    <a:pt x="18296" y="12974"/>
                  </a:cubicBezTo>
                  <a:cubicBezTo>
                    <a:pt x="17026" y="13255"/>
                    <a:pt x="15755" y="13325"/>
                    <a:pt x="15501" y="13044"/>
                  </a:cubicBezTo>
                  <a:cubicBezTo>
                    <a:pt x="15247" y="12764"/>
                    <a:pt x="16009" y="12132"/>
                    <a:pt x="16772" y="1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878437" y="1016000"/>
              <a:ext cx="9918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14154" y="0"/>
                  </a:moveTo>
                  <a:cubicBezTo>
                    <a:pt x="9305" y="3757"/>
                    <a:pt x="4456" y="7513"/>
                    <a:pt x="2031" y="10800"/>
                  </a:cubicBezTo>
                  <a:cubicBezTo>
                    <a:pt x="-393" y="14087"/>
                    <a:pt x="-393" y="16904"/>
                    <a:pt x="709" y="18783"/>
                  </a:cubicBezTo>
                  <a:cubicBezTo>
                    <a:pt x="1811" y="20661"/>
                    <a:pt x="4015" y="21600"/>
                    <a:pt x="7321" y="21600"/>
                  </a:cubicBezTo>
                  <a:cubicBezTo>
                    <a:pt x="10627" y="21600"/>
                    <a:pt x="15036" y="20661"/>
                    <a:pt x="17680" y="19017"/>
                  </a:cubicBezTo>
                  <a:cubicBezTo>
                    <a:pt x="20325" y="17374"/>
                    <a:pt x="21207" y="15026"/>
                    <a:pt x="20325" y="12209"/>
                  </a:cubicBezTo>
                  <a:cubicBezTo>
                    <a:pt x="19444" y="9391"/>
                    <a:pt x="16799" y="6104"/>
                    <a:pt x="13934" y="4461"/>
                  </a:cubicBezTo>
                  <a:cubicBezTo>
                    <a:pt x="11068" y="2817"/>
                    <a:pt x="7983" y="2817"/>
                    <a:pt x="4897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232150" y="97155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350354" y="901699"/>
              <a:ext cx="278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71"/>
                    <a:pt x="-1303" y="7543"/>
                    <a:pt x="240" y="11143"/>
                  </a:cubicBezTo>
                  <a:cubicBezTo>
                    <a:pt x="1783" y="14743"/>
                    <a:pt x="11040" y="181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543299" y="787834"/>
              <a:ext cx="151035" cy="59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8" fill="norm" stroke="1" extrusionOk="0">
                  <a:moveTo>
                    <a:pt x="0" y="21508"/>
                  </a:moveTo>
                  <a:cubicBezTo>
                    <a:pt x="888" y="18913"/>
                    <a:pt x="1775" y="16318"/>
                    <a:pt x="2219" y="13418"/>
                  </a:cubicBezTo>
                  <a:cubicBezTo>
                    <a:pt x="2663" y="10517"/>
                    <a:pt x="2663" y="7312"/>
                    <a:pt x="2663" y="5251"/>
                  </a:cubicBezTo>
                  <a:cubicBezTo>
                    <a:pt x="2663" y="3190"/>
                    <a:pt x="2663" y="2274"/>
                    <a:pt x="2663" y="1625"/>
                  </a:cubicBezTo>
                  <a:cubicBezTo>
                    <a:pt x="2663" y="977"/>
                    <a:pt x="2663" y="595"/>
                    <a:pt x="3403" y="328"/>
                  </a:cubicBezTo>
                  <a:cubicBezTo>
                    <a:pt x="4142" y="61"/>
                    <a:pt x="5622" y="-92"/>
                    <a:pt x="7545" y="61"/>
                  </a:cubicBezTo>
                  <a:cubicBezTo>
                    <a:pt x="9468" y="213"/>
                    <a:pt x="11836" y="671"/>
                    <a:pt x="14351" y="1396"/>
                  </a:cubicBezTo>
                  <a:cubicBezTo>
                    <a:pt x="16866" y="2121"/>
                    <a:pt x="19529" y="3114"/>
                    <a:pt x="20564" y="3839"/>
                  </a:cubicBezTo>
                  <a:cubicBezTo>
                    <a:pt x="21600" y="4564"/>
                    <a:pt x="21008" y="5022"/>
                    <a:pt x="20121" y="5365"/>
                  </a:cubicBezTo>
                  <a:cubicBezTo>
                    <a:pt x="19233" y="5709"/>
                    <a:pt x="18049" y="5938"/>
                    <a:pt x="16866" y="6167"/>
                  </a:cubicBezTo>
                  <a:cubicBezTo>
                    <a:pt x="15682" y="6396"/>
                    <a:pt x="14499" y="6625"/>
                    <a:pt x="13167" y="6854"/>
                  </a:cubicBezTo>
                  <a:cubicBezTo>
                    <a:pt x="11836" y="7083"/>
                    <a:pt x="10356" y="7312"/>
                    <a:pt x="9912" y="7617"/>
                  </a:cubicBezTo>
                  <a:cubicBezTo>
                    <a:pt x="9468" y="7922"/>
                    <a:pt x="10060" y="8304"/>
                    <a:pt x="11244" y="8647"/>
                  </a:cubicBezTo>
                  <a:cubicBezTo>
                    <a:pt x="12427" y="8991"/>
                    <a:pt x="14203" y="9296"/>
                    <a:pt x="15238" y="9639"/>
                  </a:cubicBezTo>
                  <a:cubicBezTo>
                    <a:pt x="16274" y="9983"/>
                    <a:pt x="16570" y="10365"/>
                    <a:pt x="16126" y="10670"/>
                  </a:cubicBezTo>
                  <a:cubicBezTo>
                    <a:pt x="15682" y="10975"/>
                    <a:pt x="14499" y="11204"/>
                    <a:pt x="13019" y="11319"/>
                  </a:cubicBezTo>
                  <a:cubicBezTo>
                    <a:pt x="11540" y="11433"/>
                    <a:pt x="9764" y="11433"/>
                    <a:pt x="8285" y="11319"/>
                  </a:cubicBezTo>
                  <a:cubicBezTo>
                    <a:pt x="6805" y="11204"/>
                    <a:pt x="5622" y="10975"/>
                    <a:pt x="5622" y="10517"/>
                  </a:cubicBezTo>
                  <a:cubicBezTo>
                    <a:pt x="5622" y="10059"/>
                    <a:pt x="6805" y="9372"/>
                    <a:pt x="7989" y="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797300" y="1011540"/>
              <a:ext cx="12700" cy="15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927"/>
                  </a:moveTo>
                  <a:cubicBezTo>
                    <a:pt x="3600" y="2623"/>
                    <a:pt x="7200" y="319"/>
                    <a:pt x="10800" y="31"/>
                  </a:cubicBezTo>
                  <a:cubicBezTo>
                    <a:pt x="14400" y="-257"/>
                    <a:pt x="18000" y="1471"/>
                    <a:pt x="19800" y="5359"/>
                  </a:cubicBezTo>
                  <a:cubicBezTo>
                    <a:pt x="21600" y="9247"/>
                    <a:pt x="21600" y="15295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905250" y="825500"/>
              <a:ext cx="152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783"/>
                    <a:pt x="5400" y="1565"/>
                    <a:pt x="8250" y="3678"/>
                  </a:cubicBezTo>
                  <a:cubicBezTo>
                    <a:pt x="11100" y="5791"/>
                    <a:pt x="14100" y="9235"/>
                    <a:pt x="16350" y="12443"/>
                  </a:cubicBezTo>
                  <a:cubicBezTo>
                    <a:pt x="18600" y="15652"/>
                    <a:pt x="20100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905779" y="827201"/>
              <a:ext cx="177271" cy="35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7" fill="norm" stroke="1" extrusionOk="0">
                  <a:moveTo>
                    <a:pt x="21282" y="672"/>
                  </a:moveTo>
                  <a:cubicBezTo>
                    <a:pt x="20266" y="284"/>
                    <a:pt x="19249" y="-104"/>
                    <a:pt x="18360" y="25"/>
                  </a:cubicBezTo>
                  <a:cubicBezTo>
                    <a:pt x="17470" y="155"/>
                    <a:pt x="16708" y="801"/>
                    <a:pt x="15056" y="2612"/>
                  </a:cubicBezTo>
                  <a:cubicBezTo>
                    <a:pt x="13404" y="4423"/>
                    <a:pt x="10863" y="7398"/>
                    <a:pt x="8322" y="10502"/>
                  </a:cubicBezTo>
                  <a:cubicBezTo>
                    <a:pt x="5781" y="13606"/>
                    <a:pt x="3240" y="16840"/>
                    <a:pt x="1715" y="18780"/>
                  </a:cubicBezTo>
                  <a:cubicBezTo>
                    <a:pt x="190" y="20720"/>
                    <a:pt x="-318" y="21367"/>
                    <a:pt x="190" y="21431"/>
                  </a:cubicBezTo>
                  <a:cubicBezTo>
                    <a:pt x="698" y="21496"/>
                    <a:pt x="2223" y="20979"/>
                    <a:pt x="3748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133850" y="10985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127500" y="984249"/>
              <a:ext cx="88896" cy="4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724" fill="norm" stroke="1" extrusionOk="0">
                  <a:moveTo>
                    <a:pt x="12056" y="0"/>
                  </a:moveTo>
                  <a:cubicBezTo>
                    <a:pt x="10047" y="3240"/>
                    <a:pt x="8037" y="6480"/>
                    <a:pt x="7786" y="10260"/>
                  </a:cubicBezTo>
                  <a:cubicBezTo>
                    <a:pt x="7535" y="14040"/>
                    <a:pt x="9042" y="18360"/>
                    <a:pt x="11302" y="19980"/>
                  </a:cubicBezTo>
                  <a:cubicBezTo>
                    <a:pt x="13563" y="21600"/>
                    <a:pt x="16577" y="20520"/>
                    <a:pt x="18586" y="17280"/>
                  </a:cubicBezTo>
                  <a:cubicBezTo>
                    <a:pt x="20595" y="14040"/>
                    <a:pt x="21600" y="8640"/>
                    <a:pt x="20847" y="5400"/>
                  </a:cubicBezTo>
                  <a:cubicBezTo>
                    <a:pt x="20093" y="2160"/>
                    <a:pt x="17581" y="1080"/>
                    <a:pt x="13814" y="2160"/>
                  </a:cubicBezTo>
                  <a:cubicBezTo>
                    <a:pt x="10047" y="3240"/>
                    <a:pt x="5023" y="6480"/>
                    <a:pt x="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527549" y="1009650"/>
              <a:ext cx="260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6800"/>
                    <a:pt x="10888" y="12000"/>
                    <a:pt x="14488" y="8400"/>
                  </a:cubicBezTo>
                  <a:cubicBezTo>
                    <a:pt x="18088" y="4800"/>
                    <a:pt x="1984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660899" y="9080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19"/>
                    <a:pt x="3600" y="8037"/>
                    <a:pt x="4500" y="11302"/>
                  </a:cubicBezTo>
                  <a:cubicBezTo>
                    <a:pt x="5400" y="14567"/>
                    <a:pt x="5400" y="17079"/>
                    <a:pt x="8100" y="18670"/>
                  </a:cubicBezTo>
                  <a:cubicBezTo>
                    <a:pt x="10800" y="20260"/>
                    <a:pt x="162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982823" y="844281"/>
              <a:ext cx="186077" cy="25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4" fill="norm" stroke="1" extrusionOk="0">
                  <a:moveTo>
                    <a:pt x="21335" y="2700"/>
                  </a:moveTo>
                  <a:cubicBezTo>
                    <a:pt x="20850" y="1451"/>
                    <a:pt x="20364" y="201"/>
                    <a:pt x="17695" y="23"/>
                  </a:cubicBezTo>
                  <a:cubicBezTo>
                    <a:pt x="15025" y="-156"/>
                    <a:pt x="10171" y="737"/>
                    <a:pt x="7137" y="2165"/>
                  </a:cubicBezTo>
                  <a:cubicBezTo>
                    <a:pt x="4104" y="3593"/>
                    <a:pt x="2890" y="5556"/>
                    <a:pt x="3497" y="7520"/>
                  </a:cubicBezTo>
                  <a:cubicBezTo>
                    <a:pt x="4104" y="9484"/>
                    <a:pt x="6531" y="11447"/>
                    <a:pt x="7865" y="12429"/>
                  </a:cubicBezTo>
                  <a:cubicBezTo>
                    <a:pt x="9200" y="13411"/>
                    <a:pt x="9443" y="13411"/>
                    <a:pt x="7987" y="13946"/>
                  </a:cubicBezTo>
                  <a:cubicBezTo>
                    <a:pt x="6531" y="14482"/>
                    <a:pt x="3375" y="15553"/>
                    <a:pt x="1677" y="16535"/>
                  </a:cubicBezTo>
                  <a:cubicBezTo>
                    <a:pt x="-22" y="17517"/>
                    <a:pt x="-265" y="18409"/>
                    <a:pt x="220" y="19123"/>
                  </a:cubicBezTo>
                  <a:cubicBezTo>
                    <a:pt x="706" y="19837"/>
                    <a:pt x="1919" y="20373"/>
                    <a:pt x="5074" y="20730"/>
                  </a:cubicBezTo>
                  <a:cubicBezTo>
                    <a:pt x="8229" y="21087"/>
                    <a:pt x="13326" y="21265"/>
                    <a:pt x="1842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205777" y="1123950"/>
              <a:ext cx="139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197385" y="1015999"/>
              <a:ext cx="47715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533" fill="norm" stroke="1" extrusionOk="0">
                  <a:moveTo>
                    <a:pt x="9900" y="0"/>
                  </a:moveTo>
                  <a:cubicBezTo>
                    <a:pt x="5205" y="2400"/>
                    <a:pt x="509" y="4800"/>
                    <a:pt x="40" y="9600"/>
                  </a:cubicBezTo>
                  <a:cubicBezTo>
                    <a:pt x="-430" y="14400"/>
                    <a:pt x="3327" y="21600"/>
                    <a:pt x="7553" y="20400"/>
                  </a:cubicBezTo>
                  <a:cubicBezTo>
                    <a:pt x="11779" y="19200"/>
                    <a:pt x="16474" y="960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355166" y="641350"/>
              <a:ext cx="74085" cy="73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0"/>
                  </a:moveTo>
                  <a:cubicBezTo>
                    <a:pt x="21600" y="2303"/>
                    <a:pt x="21600" y="4606"/>
                    <a:pt x="20983" y="6910"/>
                  </a:cubicBezTo>
                  <a:cubicBezTo>
                    <a:pt x="20366" y="9213"/>
                    <a:pt x="19131" y="11516"/>
                    <a:pt x="15737" y="13663"/>
                  </a:cubicBezTo>
                  <a:cubicBezTo>
                    <a:pt x="12343" y="15811"/>
                    <a:pt x="6789" y="17803"/>
                    <a:pt x="3703" y="18986"/>
                  </a:cubicBezTo>
                  <a:cubicBezTo>
                    <a:pt x="617" y="20168"/>
                    <a:pt x="0" y="20542"/>
                    <a:pt x="0" y="20884"/>
                  </a:cubicBezTo>
                  <a:cubicBezTo>
                    <a:pt x="0" y="21227"/>
                    <a:pt x="617" y="21538"/>
                    <a:pt x="1851" y="21569"/>
                  </a:cubicBezTo>
                  <a:cubicBezTo>
                    <a:pt x="3086" y="21600"/>
                    <a:pt x="4937" y="21351"/>
                    <a:pt x="6789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530849" y="882650"/>
              <a:ext cx="1270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125"/>
                    <a:pt x="4320" y="6249"/>
                    <a:pt x="7920" y="9849"/>
                  </a:cubicBezTo>
                  <a:cubicBezTo>
                    <a:pt x="11520" y="13449"/>
                    <a:pt x="16560" y="17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524500" y="863600"/>
              <a:ext cx="1841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732"/>
                  </a:cubicBezTo>
                  <a:cubicBezTo>
                    <a:pt x="16386" y="1464"/>
                    <a:pt x="14897" y="2929"/>
                    <a:pt x="12414" y="5553"/>
                  </a:cubicBezTo>
                  <a:cubicBezTo>
                    <a:pt x="9931" y="8176"/>
                    <a:pt x="6455" y="11959"/>
                    <a:pt x="4221" y="14827"/>
                  </a:cubicBezTo>
                  <a:cubicBezTo>
                    <a:pt x="1986" y="17695"/>
                    <a:pt x="993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740400" y="114935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721349" y="1020042"/>
              <a:ext cx="68084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0196" fill="norm" stroke="1" extrusionOk="0">
                  <a:moveTo>
                    <a:pt x="15247" y="15567"/>
                  </a:moveTo>
                  <a:cubicBezTo>
                    <a:pt x="18424" y="10939"/>
                    <a:pt x="21600" y="6310"/>
                    <a:pt x="20012" y="3225"/>
                  </a:cubicBezTo>
                  <a:cubicBezTo>
                    <a:pt x="18424" y="139"/>
                    <a:pt x="12071" y="-1404"/>
                    <a:pt x="7941" y="1682"/>
                  </a:cubicBezTo>
                  <a:cubicBezTo>
                    <a:pt x="3812" y="4767"/>
                    <a:pt x="1906" y="12482"/>
                    <a:pt x="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143499" y="1477105"/>
              <a:ext cx="482601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2274" y="16414"/>
                    <a:pt x="4547" y="11672"/>
                    <a:pt x="7295" y="7984"/>
                  </a:cubicBezTo>
                  <a:cubicBezTo>
                    <a:pt x="10042" y="4296"/>
                    <a:pt x="13263" y="1662"/>
                    <a:pt x="15726" y="609"/>
                  </a:cubicBezTo>
                  <a:cubicBezTo>
                    <a:pt x="18189" y="-445"/>
                    <a:pt x="19895" y="82"/>
                    <a:pt x="21600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94300" y="1517650"/>
              <a:ext cx="406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400"/>
                    <a:pt x="8100" y="13200"/>
                    <a:pt x="11700" y="9600"/>
                  </a:cubicBezTo>
                  <a:cubicBezTo>
                    <a:pt x="15300" y="6000"/>
                    <a:pt x="1845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526126" y="1741991"/>
              <a:ext cx="184969" cy="24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14" fill="norm" stroke="1" extrusionOk="0">
                  <a:moveTo>
                    <a:pt x="20929" y="3633"/>
                  </a:moveTo>
                  <a:cubicBezTo>
                    <a:pt x="21171" y="2362"/>
                    <a:pt x="21414" y="1092"/>
                    <a:pt x="20929" y="456"/>
                  </a:cubicBezTo>
                  <a:cubicBezTo>
                    <a:pt x="20443" y="-179"/>
                    <a:pt x="19230" y="-179"/>
                    <a:pt x="16560" y="638"/>
                  </a:cubicBezTo>
                  <a:cubicBezTo>
                    <a:pt x="13890" y="1455"/>
                    <a:pt x="9765" y="3088"/>
                    <a:pt x="7338" y="4450"/>
                  </a:cubicBezTo>
                  <a:cubicBezTo>
                    <a:pt x="4911" y="5811"/>
                    <a:pt x="4183" y="6900"/>
                    <a:pt x="3818" y="7898"/>
                  </a:cubicBezTo>
                  <a:cubicBezTo>
                    <a:pt x="3454" y="8897"/>
                    <a:pt x="3454" y="9804"/>
                    <a:pt x="4789" y="10439"/>
                  </a:cubicBezTo>
                  <a:cubicBezTo>
                    <a:pt x="6124" y="11075"/>
                    <a:pt x="8794" y="11438"/>
                    <a:pt x="10735" y="11438"/>
                  </a:cubicBezTo>
                  <a:cubicBezTo>
                    <a:pt x="12677" y="11438"/>
                    <a:pt x="13890" y="11075"/>
                    <a:pt x="13648" y="11075"/>
                  </a:cubicBezTo>
                  <a:cubicBezTo>
                    <a:pt x="13405" y="11075"/>
                    <a:pt x="11706" y="11438"/>
                    <a:pt x="9522" y="12164"/>
                  </a:cubicBezTo>
                  <a:cubicBezTo>
                    <a:pt x="7338" y="12890"/>
                    <a:pt x="4668" y="13979"/>
                    <a:pt x="2969" y="14887"/>
                  </a:cubicBezTo>
                  <a:cubicBezTo>
                    <a:pt x="1270" y="15794"/>
                    <a:pt x="542" y="16520"/>
                    <a:pt x="178" y="17337"/>
                  </a:cubicBezTo>
                  <a:cubicBezTo>
                    <a:pt x="-186" y="18154"/>
                    <a:pt x="-186" y="19061"/>
                    <a:pt x="2120" y="19787"/>
                  </a:cubicBezTo>
                  <a:cubicBezTo>
                    <a:pt x="4425" y="20513"/>
                    <a:pt x="9036" y="21058"/>
                    <a:pt x="12556" y="21239"/>
                  </a:cubicBezTo>
                  <a:cubicBezTo>
                    <a:pt x="16075" y="21421"/>
                    <a:pt x="18502" y="21239"/>
                    <a:pt x="20929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803900" y="196215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64"/>
                    <a:pt x="4800" y="11127"/>
                    <a:pt x="8400" y="14727"/>
                  </a:cubicBezTo>
                  <a:cubicBezTo>
                    <a:pt x="12000" y="18327"/>
                    <a:pt x="16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798492" y="1854199"/>
              <a:ext cx="32925" cy="3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766" fill="norm" stroke="1" extrusionOk="0">
                  <a:moveTo>
                    <a:pt x="11549" y="0"/>
                  </a:moveTo>
                  <a:cubicBezTo>
                    <a:pt x="6149" y="3411"/>
                    <a:pt x="749" y="6821"/>
                    <a:pt x="74" y="10800"/>
                  </a:cubicBezTo>
                  <a:cubicBezTo>
                    <a:pt x="-601" y="14779"/>
                    <a:pt x="3449" y="19326"/>
                    <a:pt x="8849" y="20463"/>
                  </a:cubicBezTo>
                  <a:cubicBezTo>
                    <a:pt x="14249" y="21600"/>
                    <a:pt x="20999" y="19326"/>
                    <a:pt x="20999" y="17053"/>
                  </a:cubicBezTo>
                  <a:cubicBezTo>
                    <a:pt x="20999" y="14779"/>
                    <a:pt x="14249" y="12505"/>
                    <a:pt x="7499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814196" y="326186"/>
              <a:ext cx="1290470" cy="122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4" fill="norm" stroke="1" extrusionOk="0">
                  <a:moveTo>
                    <a:pt x="14279" y="1521"/>
                  </a:moveTo>
                  <a:cubicBezTo>
                    <a:pt x="14209" y="1335"/>
                    <a:pt x="14138" y="1149"/>
                    <a:pt x="13750" y="907"/>
                  </a:cubicBezTo>
                  <a:cubicBezTo>
                    <a:pt x="13362" y="666"/>
                    <a:pt x="12656" y="368"/>
                    <a:pt x="11879" y="182"/>
                  </a:cubicBezTo>
                  <a:cubicBezTo>
                    <a:pt x="11103" y="-4"/>
                    <a:pt x="10256" y="-78"/>
                    <a:pt x="9232" y="108"/>
                  </a:cubicBezTo>
                  <a:cubicBezTo>
                    <a:pt x="8209" y="294"/>
                    <a:pt x="7009" y="740"/>
                    <a:pt x="5915" y="1279"/>
                  </a:cubicBezTo>
                  <a:cubicBezTo>
                    <a:pt x="4821" y="1818"/>
                    <a:pt x="3832" y="2450"/>
                    <a:pt x="2968" y="3231"/>
                  </a:cubicBezTo>
                  <a:cubicBezTo>
                    <a:pt x="2103" y="4012"/>
                    <a:pt x="1362" y="4941"/>
                    <a:pt x="868" y="5833"/>
                  </a:cubicBezTo>
                  <a:cubicBezTo>
                    <a:pt x="374" y="6725"/>
                    <a:pt x="126" y="7581"/>
                    <a:pt x="38" y="8584"/>
                  </a:cubicBezTo>
                  <a:cubicBezTo>
                    <a:pt x="-50" y="9588"/>
                    <a:pt x="21" y="10741"/>
                    <a:pt x="197" y="11986"/>
                  </a:cubicBezTo>
                  <a:cubicBezTo>
                    <a:pt x="374" y="13231"/>
                    <a:pt x="656" y="14570"/>
                    <a:pt x="1062" y="15685"/>
                  </a:cubicBezTo>
                  <a:cubicBezTo>
                    <a:pt x="1468" y="16800"/>
                    <a:pt x="1997" y="17693"/>
                    <a:pt x="2579" y="18492"/>
                  </a:cubicBezTo>
                  <a:cubicBezTo>
                    <a:pt x="3162" y="19291"/>
                    <a:pt x="3797" y="19998"/>
                    <a:pt x="4644" y="20518"/>
                  </a:cubicBezTo>
                  <a:cubicBezTo>
                    <a:pt x="5491" y="21039"/>
                    <a:pt x="6550" y="21373"/>
                    <a:pt x="7626" y="21448"/>
                  </a:cubicBezTo>
                  <a:cubicBezTo>
                    <a:pt x="8703" y="21522"/>
                    <a:pt x="9797" y="21336"/>
                    <a:pt x="10944" y="21020"/>
                  </a:cubicBezTo>
                  <a:cubicBezTo>
                    <a:pt x="12091" y="20704"/>
                    <a:pt x="13291" y="20258"/>
                    <a:pt x="14368" y="19626"/>
                  </a:cubicBezTo>
                  <a:cubicBezTo>
                    <a:pt x="15444" y="18994"/>
                    <a:pt x="16397" y="18176"/>
                    <a:pt x="17226" y="17247"/>
                  </a:cubicBezTo>
                  <a:cubicBezTo>
                    <a:pt x="18056" y="16317"/>
                    <a:pt x="18762" y="15276"/>
                    <a:pt x="19344" y="14272"/>
                  </a:cubicBezTo>
                  <a:cubicBezTo>
                    <a:pt x="19926" y="13269"/>
                    <a:pt x="20385" y="12302"/>
                    <a:pt x="20774" y="11094"/>
                  </a:cubicBezTo>
                  <a:cubicBezTo>
                    <a:pt x="21162" y="9886"/>
                    <a:pt x="21479" y="8436"/>
                    <a:pt x="21515" y="7153"/>
                  </a:cubicBezTo>
                  <a:cubicBezTo>
                    <a:pt x="21550" y="5870"/>
                    <a:pt x="21303" y="4755"/>
                    <a:pt x="20826" y="3770"/>
                  </a:cubicBezTo>
                  <a:cubicBezTo>
                    <a:pt x="20350" y="2785"/>
                    <a:pt x="19644" y="1930"/>
                    <a:pt x="18868" y="1391"/>
                  </a:cubicBezTo>
                  <a:cubicBezTo>
                    <a:pt x="18091" y="851"/>
                    <a:pt x="17244" y="628"/>
                    <a:pt x="16450" y="591"/>
                  </a:cubicBezTo>
                  <a:cubicBezTo>
                    <a:pt x="15656" y="554"/>
                    <a:pt x="14915" y="703"/>
                    <a:pt x="14474" y="1037"/>
                  </a:cubicBezTo>
                  <a:cubicBezTo>
                    <a:pt x="14032" y="1372"/>
                    <a:pt x="13891" y="1892"/>
                    <a:pt x="13750" y="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206849" y="506537"/>
              <a:ext cx="174901" cy="41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7" fill="norm" stroke="1" extrusionOk="0">
                  <a:moveTo>
                    <a:pt x="4328" y="8912"/>
                  </a:moveTo>
                  <a:cubicBezTo>
                    <a:pt x="3808" y="11639"/>
                    <a:pt x="3287" y="14366"/>
                    <a:pt x="2897" y="16275"/>
                  </a:cubicBezTo>
                  <a:cubicBezTo>
                    <a:pt x="2506" y="18184"/>
                    <a:pt x="2246" y="19275"/>
                    <a:pt x="1856" y="20093"/>
                  </a:cubicBezTo>
                  <a:cubicBezTo>
                    <a:pt x="1465" y="20912"/>
                    <a:pt x="945" y="21457"/>
                    <a:pt x="555" y="21457"/>
                  </a:cubicBezTo>
                  <a:cubicBezTo>
                    <a:pt x="164" y="21457"/>
                    <a:pt x="-96" y="20912"/>
                    <a:pt x="34" y="19002"/>
                  </a:cubicBezTo>
                  <a:cubicBezTo>
                    <a:pt x="164" y="17093"/>
                    <a:pt x="685" y="13821"/>
                    <a:pt x="2116" y="10657"/>
                  </a:cubicBezTo>
                  <a:cubicBezTo>
                    <a:pt x="3547" y="7493"/>
                    <a:pt x="5890" y="4439"/>
                    <a:pt x="7451" y="2693"/>
                  </a:cubicBezTo>
                  <a:cubicBezTo>
                    <a:pt x="9012" y="948"/>
                    <a:pt x="9793" y="512"/>
                    <a:pt x="11094" y="239"/>
                  </a:cubicBezTo>
                  <a:cubicBezTo>
                    <a:pt x="12396" y="-34"/>
                    <a:pt x="14217" y="-143"/>
                    <a:pt x="15909" y="293"/>
                  </a:cubicBezTo>
                  <a:cubicBezTo>
                    <a:pt x="17600" y="730"/>
                    <a:pt x="19162" y="1712"/>
                    <a:pt x="19292" y="3184"/>
                  </a:cubicBezTo>
                  <a:cubicBezTo>
                    <a:pt x="19422" y="4657"/>
                    <a:pt x="18121" y="6621"/>
                    <a:pt x="15258" y="7875"/>
                  </a:cubicBezTo>
                  <a:cubicBezTo>
                    <a:pt x="12396" y="9130"/>
                    <a:pt x="7971" y="9675"/>
                    <a:pt x="5109" y="9948"/>
                  </a:cubicBezTo>
                  <a:cubicBezTo>
                    <a:pt x="2246" y="10221"/>
                    <a:pt x="945" y="10221"/>
                    <a:pt x="815" y="10439"/>
                  </a:cubicBezTo>
                  <a:cubicBezTo>
                    <a:pt x="685" y="10657"/>
                    <a:pt x="1726" y="11093"/>
                    <a:pt x="4849" y="12239"/>
                  </a:cubicBezTo>
                  <a:cubicBezTo>
                    <a:pt x="7971" y="13384"/>
                    <a:pt x="13176" y="15239"/>
                    <a:pt x="16299" y="16384"/>
                  </a:cubicBezTo>
                  <a:cubicBezTo>
                    <a:pt x="19422" y="17530"/>
                    <a:pt x="20463" y="17966"/>
                    <a:pt x="21504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498166" y="552450"/>
              <a:ext cx="124884" cy="28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732" y="0"/>
                  </a:moveTo>
                  <a:cubicBezTo>
                    <a:pt x="366" y="6125"/>
                    <a:pt x="0" y="12251"/>
                    <a:pt x="0" y="15958"/>
                  </a:cubicBezTo>
                  <a:cubicBezTo>
                    <a:pt x="0" y="19666"/>
                    <a:pt x="366" y="20955"/>
                    <a:pt x="1098" y="21278"/>
                  </a:cubicBezTo>
                  <a:cubicBezTo>
                    <a:pt x="1831" y="21600"/>
                    <a:pt x="2929" y="20955"/>
                    <a:pt x="5858" y="17973"/>
                  </a:cubicBezTo>
                  <a:cubicBezTo>
                    <a:pt x="8786" y="14991"/>
                    <a:pt x="13546" y="9672"/>
                    <a:pt x="16292" y="6609"/>
                  </a:cubicBezTo>
                  <a:cubicBezTo>
                    <a:pt x="19037" y="3546"/>
                    <a:pt x="19769" y="2740"/>
                    <a:pt x="20319" y="2499"/>
                  </a:cubicBezTo>
                  <a:cubicBezTo>
                    <a:pt x="20868" y="2257"/>
                    <a:pt x="21234" y="2579"/>
                    <a:pt x="21600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81287" y="376574"/>
              <a:ext cx="1503980" cy="129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0" fill="norm" stroke="1" extrusionOk="0">
                  <a:moveTo>
                    <a:pt x="15969" y="1654"/>
                  </a:moveTo>
                  <a:cubicBezTo>
                    <a:pt x="15999" y="1478"/>
                    <a:pt x="16029" y="1303"/>
                    <a:pt x="15999" y="1127"/>
                  </a:cubicBezTo>
                  <a:cubicBezTo>
                    <a:pt x="15969" y="951"/>
                    <a:pt x="15878" y="776"/>
                    <a:pt x="15484" y="583"/>
                  </a:cubicBezTo>
                  <a:cubicBezTo>
                    <a:pt x="15090" y="389"/>
                    <a:pt x="14393" y="179"/>
                    <a:pt x="13560" y="73"/>
                  </a:cubicBezTo>
                  <a:cubicBezTo>
                    <a:pt x="12727" y="-32"/>
                    <a:pt x="11758" y="-32"/>
                    <a:pt x="10758" y="126"/>
                  </a:cubicBezTo>
                  <a:cubicBezTo>
                    <a:pt x="9758" y="284"/>
                    <a:pt x="8728" y="600"/>
                    <a:pt x="7789" y="969"/>
                  </a:cubicBezTo>
                  <a:cubicBezTo>
                    <a:pt x="6850" y="1338"/>
                    <a:pt x="6002" y="1759"/>
                    <a:pt x="5244" y="2251"/>
                  </a:cubicBezTo>
                  <a:cubicBezTo>
                    <a:pt x="4487" y="2743"/>
                    <a:pt x="3820" y="3305"/>
                    <a:pt x="3048" y="4095"/>
                  </a:cubicBezTo>
                  <a:cubicBezTo>
                    <a:pt x="2275" y="4885"/>
                    <a:pt x="1397" y="5904"/>
                    <a:pt x="836" y="6869"/>
                  </a:cubicBezTo>
                  <a:cubicBezTo>
                    <a:pt x="276" y="7835"/>
                    <a:pt x="34" y="8748"/>
                    <a:pt x="3" y="9785"/>
                  </a:cubicBezTo>
                  <a:cubicBezTo>
                    <a:pt x="-27" y="10821"/>
                    <a:pt x="155" y="11980"/>
                    <a:pt x="473" y="13156"/>
                  </a:cubicBezTo>
                  <a:cubicBezTo>
                    <a:pt x="791" y="14333"/>
                    <a:pt x="1245" y="15527"/>
                    <a:pt x="1791" y="16493"/>
                  </a:cubicBezTo>
                  <a:cubicBezTo>
                    <a:pt x="2336" y="17459"/>
                    <a:pt x="2972" y="18196"/>
                    <a:pt x="3669" y="18846"/>
                  </a:cubicBezTo>
                  <a:cubicBezTo>
                    <a:pt x="4366" y="19496"/>
                    <a:pt x="5123" y="20058"/>
                    <a:pt x="5896" y="20462"/>
                  </a:cubicBezTo>
                  <a:cubicBezTo>
                    <a:pt x="6668" y="20866"/>
                    <a:pt x="7456" y="21111"/>
                    <a:pt x="8319" y="21287"/>
                  </a:cubicBezTo>
                  <a:cubicBezTo>
                    <a:pt x="9183" y="21463"/>
                    <a:pt x="10122" y="21568"/>
                    <a:pt x="11091" y="21533"/>
                  </a:cubicBezTo>
                  <a:cubicBezTo>
                    <a:pt x="12061" y="21498"/>
                    <a:pt x="13060" y="21322"/>
                    <a:pt x="13969" y="20971"/>
                  </a:cubicBezTo>
                  <a:cubicBezTo>
                    <a:pt x="14878" y="20620"/>
                    <a:pt x="15696" y="20093"/>
                    <a:pt x="16499" y="19461"/>
                  </a:cubicBezTo>
                  <a:cubicBezTo>
                    <a:pt x="17301" y="18828"/>
                    <a:pt x="18089" y="18091"/>
                    <a:pt x="18771" y="17230"/>
                  </a:cubicBezTo>
                  <a:cubicBezTo>
                    <a:pt x="19452" y="16370"/>
                    <a:pt x="20028" y="15387"/>
                    <a:pt x="20467" y="14368"/>
                  </a:cubicBezTo>
                  <a:cubicBezTo>
                    <a:pt x="20907" y="13349"/>
                    <a:pt x="21209" y="12296"/>
                    <a:pt x="21376" y="11154"/>
                  </a:cubicBezTo>
                  <a:cubicBezTo>
                    <a:pt x="21543" y="10013"/>
                    <a:pt x="21573" y="8784"/>
                    <a:pt x="21452" y="7642"/>
                  </a:cubicBezTo>
                  <a:cubicBezTo>
                    <a:pt x="21331" y="6501"/>
                    <a:pt x="21058" y="5447"/>
                    <a:pt x="20694" y="4569"/>
                  </a:cubicBezTo>
                  <a:cubicBezTo>
                    <a:pt x="20331" y="3691"/>
                    <a:pt x="19877" y="2988"/>
                    <a:pt x="19286" y="2514"/>
                  </a:cubicBezTo>
                  <a:cubicBezTo>
                    <a:pt x="18695" y="2040"/>
                    <a:pt x="17968" y="1794"/>
                    <a:pt x="17195" y="1900"/>
                  </a:cubicBezTo>
                  <a:cubicBezTo>
                    <a:pt x="16423" y="2005"/>
                    <a:pt x="15605" y="2462"/>
                    <a:pt x="14787" y="2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80016" y="1791879"/>
              <a:ext cx="162984" cy="27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4" fill="norm" stroke="1" extrusionOk="0">
                  <a:moveTo>
                    <a:pt x="4769" y="2311"/>
                  </a:moveTo>
                  <a:cubicBezTo>
                    <a:pt x="3366" y="6791"/>
                    <a:pt x="1964" y="11271"/>
                    <a:pt x="1122" y="14951"/>
                  </a:cubicBezTo>
                  <a:cubicBezTo>
                    <a:pt x="281" y="18631"/>
                    <a:pt x="0" y="21511"/>
                    <a:pt x="0" y="20151"/>
                  </a:cubicBezTo>
                  <a:cubicBezTo>
                    <a:pt x="0" y="18791"/>
                    <a:pt x="281" y="13191"/>
                    <a:pt x="982" y="9431"/>
                  </a:cubicBezTo>
                  <a:cubicBezTo>
                    <a:pt x="1683" y="5671"/>
                    <a:pt x="2805" y="3751"/>
                    <a:pt x="4068" y="2471"/>
                  </a:cubicBezTo>
                  <a:cubicBezTo>
                    <a:pt x="5330" y="1191"/>
                    <a:pt x="6732" y="551"/>
                    <a:pt x="8416" y="231"/>
                  </a:cubicBezTo>
                  <a:cubicBezTo>
                    <a:pt x="10099" y="-89"/>
                    <a:pt x="12062" y="-89"/>
                    <a:pt x="13605" y="311"/>
                  </a:cubicBezTo>
                  <a:cubicBezTo>
                    <a:pt x="15148" y="711"/>
                    <a:pt x="16270" y="1511"/>
                    <a:pt x="17112" y="2791"/>
                  </a:cubicBezTo>
                  <a:cubicBezTo>
                    <a:pt x="17953" y="4071"/>
                    <a:pt x="18514" y="5831"/>
                    <a:pt x="17673" y="7431"/>
                  </a:cubicBezTo>
                  <a:cubicBezTo>
                    <a:pt x="16831" y="9031"/>
                    <a:pt x="14587" y="10471"/>
                    <a:pt x="11642" y="11591"/>
                  </a:cubicBezTo>
                  <a:cubicBezTo>
                    <a:pt x="8696" y="12711"/>
                    <a:pt x="5049" y="13511"/>
                    <a:pt x="3927" y="14151"/>
                  </a:cubicBezTo>
                  <a:cubicBezTo>
                    <a:pt x="2805" y="14791"/>
                    <a:pt x="4208" y="15271"/>
                    <a:pt x="7574" y="16231"/>
                  </a:cubicBezTo>
                  <a:cubicBezTo>
                    <a:pt x="10940" y="17191"/>
                    <a:pt x="16270" y="18631"/>
                    <a:pt x="2160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219200" y="1803400"/>
              <a:ext cx="158751" cy="25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718"/>
                  </a:moveTo>
                  <a:cubicBezTo>
                    <a:pt x="1440" y="7967"/>
                    <a:pt x="2880" y="12216"/>
                    <a:pt x="3888" y="14961"/>
                  </a:cubicBezTo>
                  <a:cubicBezTo>
                    <a:pt x="4896" y="17705"/>
                    <a:pt x="5472" y="18944"/>
                    <a:pt x="6192" y="19918"/>
                  </a:cubicBezTo>
                  <a:cubicBezTo>
                    <a:pt x="6912" y="20892"/>
                    <a:pt x="7776" y="21600"/>
                    <a:pt x="8640" y="21423"/>
                  </a:cubicBezTo>
                  <a:cubicBezTo>
                    <a:pt x="9504" y="21246"/>
                    <a:pt x="10368" y="20184"/>
                    <a:pt x="12528" y="16466"/>
                  </a:cubicBezTo>
                  <a:cubicBezTo>
                    <a:pt x="14688" y="12748"/>
                    <a:pt x="18144" y="63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53091" y="2943136"/>
              <a:ext cx="278759" cy="50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91" fill="norm" stroke="1" extrusionOk="0">
                  <a:moveTo>
                    <a:pt x="20568" y="953"/>
                  </a:moveTo>
                  <a:cubicBezTo>
                    <a:pt x="18441" y="501"/>
                    <a:pt x="16314" y="49"/>
                    <a:pt x="13695" y="4"/>
                  </a:cubicBezTo>
                  <a:cubicBezTo>
                    <a:pt x="11077" y="-41"/>
                    <a:pt x="7968" y="321"/>
                    <a:pt x="6005" y="908"/>
                  </a:cubicBezTo>
                  <a:cubicBezTo>
                    <a:pt x="4041" y="1495"/>
                    <a:pt x="3223" y="2309"/>
                    <a:pt x="2568" y="4071"/>
                  </a:cubicBezTo>
                  <a:cubicBezTo>
                    <a:pt x="1914" y="5833"/>
                    <a:pt x="1423" y="8545"/>
                    <a:pt x="1014" y="11166"/>
                  </a:cubicBezTo>
                  <a:cubicBezTo>
                    <a:pt x="605" y="13787"/>
                    <a:pt x="277" y="16317"/>
                    <a:pt x="114" y="17854"/>
                  </a:cubicBezTo>
                  <a:cubicBezTo>
                    <a:pt x="-50" y="19390"/>
                    <a:pt x="-50" y="19932"/>
                    <a:pt x="195" y="20384"/>
                  </a:cubicBezTo>
                  <a:cubicBezTo>
                    <a:pt x="441" y="20836"/>
                    <a:pt x="932" y="21197"/>
                    <a:pt x="2077" y="21378"/>
                  </a:cubicBezTo>
                  <a:cubicBezTo>
                    <a:pt x="3223" y="21559"/>
                    <a:pt x="5023" y="21559"/>
                    <a:pt x="7968" y="21107"/>
                  </a:cubicBezTo>
                  <a:cubicBezTo>
                    <a:pt x="10914" y="20655"/>
                    <a:pt x="15005" y="19751"/>
                    <a:pt x="17459" y="19119"/>
                  </a:cubicBezTo>
                  <a:cubicBezTo>
                    <a:pt x="19914" y="18486"/>
                    <a:pt x="20732" y="18125"/>
                    <a:pt x="21550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03250" y="3181350"/>
              <a:ext cx="158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720" y="11127"/>
                  </a:cubicBezTo>
                  <a:cubicBezTo>
                    <a:pt x="1440" y="8509"/>
                    <a:pt x="2880" y="7200"/>
                    <a:pt x="6480" y="5564"/>
                  </a:cubicBezTo>
                  <a:cubicBezTo>
                    <a:pt x="10080" y="3927"/>
                    <a:pt x="158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57899" y="2795924"/>
              <a:ext cx="199402" cy="67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9" fill="norm" stroke="1" extrusionOk="0">
                  <a:moveTo>
                    <a:pt x="21419" y="1756"/>
                  </a:moveTo>
                  <a:cubicBezTo>
                    <a:pt x="19600" y="1150"/>
                    <a:pt x="17781" y="545"/>
                    <a:pt x="15394" y="242"/>
                  </a:cubicBezTo>
                  <a:cubicBezTo>
                    <a:pt x="13006" y="-61"/>
                    <a:pt x="10051" y="-61"/>
                    <a:pt x="7663" y="141"/>
                  </a:cubicBezTo>
                  <a:cubicBezTo>
                    <a:pt x="5276" y="343"/>
                    <a:pt x="3457" y="746"/>
                    <a:pt x="2547" y="1823"/>
                  </a:cubicBezTo>
                  <a:cubicBezTo>
                    <a:pt x="1638" y="2900"/>
                    <a:pt x="1638" y="4649"/>
                    <a:pt x="1865" y="6735"/>
                  </a:cubicBezTo>
                  <a:cubicBezTo>
                    <a:pt x="2093" y="8821"/>
                    <a:pt x="2547" y="11244"/>
                    <a:pt x="2320" y="13363"/>
                  </a:cubicBezTo>
                  <a:cubicBezTo>
                    <a:pt x="2093" y="15483"/>
                    <a:pt x="1183" y="17300"/>
                    <a:pt x="615" y="18444"/>
                  </a:cubicBezTo>
                  <a:cubicBezTo>
                    <a:pt x="46" y="19588"/>
                    <a:pt x="-181" y="20059"/>
                    <a:pt x="160" y="20395"/>
                  </a:cubicBezTo>
                  <a:cubicBezTo>
                    <a:pt x="501" y="20732"/>
                    <a:pt x="1411" y="20933"/>
                    <a:pt x="4821" y="21102"/>
                  </a:cubicBezTo>
                  <a:cubicBezTo>
                    <a:pt x="8232" y="21270"/>
                    <a:pt x="14143" y="21404"/>
                    <a:pt x="2005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384300" y="2933700"/>
              <a:ext cx="222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1350"/>
                    <a:pt x="3291" y="2700"/>
                    <a:pt x="6069" y="5962"/>
                  </a:cubicBezTo>
                  <a:cubicBezTo>
                    <a:pt x="8846" y="9225"/>
                    <a:pt x="12754" y="14400"/>
                    <a:pt x="15531" y="17325"/>
                  </a:cubicBezTo>
                  <a:cubicBezTo>
                    <a:pt x="18309" y="20250"/>
                    <a:pt x="19954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545027" y="2899529"/>
              <a:ext cx="127701" cy="43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12" fill="norm" stroke="1" extrusionOk="0">
                  <a:moveTo>
                    <a:pt x="20577" y="1385"/>
                  </a:moveTo>
                  <a:cubicBezTo>
                    <a:pt x="20926" y="753"/>
                    <a:pt x="21274" y="121"/>
                    <a:pt x="20751" y="15"/>
                  </a:cubicBezTo>
                  <a:cubicBezTo>
                    <a:pt x="20229" y="-90"/>
                    <a:pt x="18835" y="331"/>
                    <a:pt x="16397" y="2017"/>
                  </a:cubicBezTo>
                  <a:cubicBezTo>
                    <a:pt x="13958" y="3703"/>
                    <a:pt x="10474" y="6653"/>
                    <a:pt x="7513" y="9814"/>
                  </a:cubicBezTo>
                  <a:cubicBezTo>
                    <a:pt x="4551" y="12975"/>
                    <a:pt x="2113" y="16347"/>
                    <a:pt x="893" y="18349"/>
                  </a:cubicBezTo>
                  <a:cubicBezTo>
                    <a:pt x="-326" y="20351"/>
                    <a:pt x="-326" y="20983"/>
                    <a:pt x="1068" y="21247"/>
                  </a:cubicBezTo>
                  <a:cubicBezTo>
                    <a:pt x="2461" y="21510"/>
                    <a:pt x="5248" y="21405"/>
                    <a:pt x="803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720850" y="333375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693443" y="3157129"/>
              <a:ext cx="65073" cy="7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0859" fill="norm" stroke="1" extrusionOk="0">
                  <a:moveTo>
                    <a:pt x="8475" y="7999"/>
                  </a:moveTo>
                  <a:cubicBezTo>
                    <a:pt x="5856" y="9660"/>
                    <a:pt x="3238" y="11322"/>
                    <a:pt x="1602" y="13537"/>
                  </a:cubicBezTo>
                  <a:cubicBezTo>
                    <a:pt x="-34" y="15753"/>
                    <a:pt x="-689" y="18522"/>
                    <a:pt x="947" y="19906"/>
                  </a:cubicBezTo>
                  <a:cubicBezTo>
                    <a:pt x="2584" y="21291"/>
                    <a:pt x="6511" y="21291"/>
                    <a:pt x="10438" y="19076"/>
                  </a:cubicBezTo>
                  <a:cubicBezTo>
                    <a:pt x="14366" y="16860"/>
                    <a:pt x="18293" y="12429"/>
                    <a:pt x="19602" y="8829"/>
                  </a:cubicBezTo>
                  <a:cubicBezTo>
                    <a:pt x="20911" y="5229"/>
                    <a:pt x="19602" y="2460"/>
                    <a:pt x="17311" y="1076"/>
                  </a:cubicBezTo>
                  <a:cubicBezTo>
                    <a:pt x="15020" y="-309"/>
                    <a:pt x="11747" y="-309"/>
                    <a:pt x="9129" y="799"/>
                  </a:cubicBezTo>
                  <a:cubicBezTo>
                    <a:pt x="6511" y="1906"/>
                    <a:pt x="4547" y="4122"/>
                    <a:pt x="2584" y="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968500" y="2743200"/>
              <a:ext cx="38100" cy="92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923"/>
                    <a:pt x="0" y="3847"/>
                    <a:pt x="1800" y="5647"/>
                  </a:cubicBezTo>
                  <a:cubicBezTo>
                    <a:pt x="3600" y="7447"/>
                    <a:pt x="7200" y="9123"/>
                    <a:pt x="9000" y="10849"/>
                  </a:cubicBezTo>
                  <a:cubicBezTo>
                    <a:pt x="10800" y="12575"/>
                    <a:pt x="10800" y="14351"/>
                    <a:pt x="10800" y="16052"/>
                  </a:cubicBezTo>
                  <a:cubicBezTo>
                    <a:pt x="10800" y="17753"/>
                    <a:pt x="10800" y="19381"/>
                    <a:pt x="12600" y="20293"/>
                  </a:cubicBezTo>
                  <a:cubicBezTo>
                    <a:pt x="14400" y="21205"/>
                    <a:pt x="18000" y="21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127249" y="3028950"/>
              <a:ext cx="1778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905"/>
                    <a:pt x="8743" y="7810"/>
                    <a:pt x="11957" y="11166"/>
                  </a:cubicBezTo>
                  <a:cubicBezTo>
                    <a:pt x="15171" y="14522"/>
                    <a:pt x="17229" y="17329"/>
                    <a:pt x="18643" y="18976"/>
                  </a:cubicBezTo>
                  <a:cubicBezTo>
                    <a:pt x="20057" y="20624"/>
                    <a:pt x="20829" y="211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196536" y="3028386"/>
              <a:ext cx="146614" cy="45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7" fill="norm" stroke="1" extrusionOk="0">
                  <a:moveTo>
                    <a:pt x="21374" y="325"/>
                  </a:moveTo>
                  <a:cubicBezTo>
                    <a:pt x="19831" y="126"/>
                    <a:pt x="18288" y="-73"/>
                    <a:pt x="16900" y="27"/>
                  </a:cubicBezTo>
                  <a:cubicBezTo>
                    <a:pt x="15511" y="126"/>
                    <a:pt x="14277" y="524"/>
                    <a:pt x="11963" y="2117"/>
                  </a:cubicBezTo>
                  <a:cubicBezTo>
                    <a:pt x="9648" y="3709"/>
                    <a:pt x="6254" y="6497"/>
                    <a:pt x="3940" y="9682"/>
                  </a:cubicBezTo>
                  <a:cubicBezTo>
                    <a:pt x="1625" y="12867"/>
                    <a:pt x="391" y="16451"/>
                    <a:pt x="83" y="18491"/>
                  </a:cubicBezTo>
                  <a:cubicBezTo>
                    <a:pt x="-226" y="20532"/>
                    <a:pt x="391" y="21029"/>
                    <a:pt x="100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400299" y="33337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376606" y="3149600"/>
              <a:ext cx="49095" cy="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66" fill="norm" stroke="1" extrusionOk="0">
                  <a:moveTo>
                    <a:pt x="10074" y="18000"/>
                  </a:moveTo>
                  <a:cubicBezTo>
                    <a:pt x="5574" y="16800"/>
                    <a:pt x="1074" y="15600"/>
                    <a:pt x="174" y="16200"/>
                  </a:cubicBezTo>
                  <a:cubicBezTo>
                    <a:pt x="-726" y="16800"/>
                    <a:pt x="1974" y="19200"/>
                    <a:pt x="5574" y="20400"/>
                  </a:cubicBezTo>
                  <a:cubicBezTo>
                    <a:pt x="9174" y="21600"/>
                    <a:pt x="13674" y="21600"/>
                    <a:pt x="16374" y="20100"/>
                  </a:cubicBezTo>
                  <a:cubicBezTo>
                    <a:pt x="19074" y="18600"/>
                    <a:pt x="19974" y="15600"/>
                    <a:pt x="20424" y="12000"/>
                  </a:cubicBezTo>
                  <a:cubicBezTo>
                    <a:pt x="20874" y="8400"/>
                    <a:pt x="20874" y="4200"/>
                    <a:pt x="208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494986" y="2826175"/>
              <a:ext cx="133120" cy="7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47" fill="norm" stroke="1" extrusionOk="0">
                  <a:moveTo>
                    <a:pt x="1102" y="1360"/>
                  </a:moveTo>
                  <a:cubicBezTo>
                    <a:pt x="427" y="1075"/>
                    <a:pt x="-248" y="789"/>
                    <a:pt x="89" y="560"/>
                  </a:cubicBezTo>
                  <a:cubicBezTo>
                    <a:pt x="427" y="332"/>
                    <a:pt x="1777" y="160"/>
                    <a:pt x="4140" y="75"/>
                  </a:cubicBezTo>
                  <a:cubicBezTo>
                    <a:pt x="6502" y="-11"/>
                    <a:pt x="9877" y="-11"/>
                    <a:pt x="12408" y="18"/>
                  </a:cubicBezTo>
                  <a:cubicBezTo>
                    <a:pt x="14940" y="46"/>
                    <a:pt x="16627" y="103"/>
                    <a:pt x="17640" y="303"/>
                  </a:cubicBezTo>
                  <a:cubicBezTo>
                    <a:pt x="18652" y="503"/>
                    <a:pt x="18990" y="846"/>
                    <a:pt x="18990" y="1989"/>
                  </a:cubicBezTo>
                  <a:cubicBezTo>
                    <a:pt x="18990" y="3132"/>
                    <a:pt x="18652" y="5075"/>
                    <a:pt x="18652" y="7018"/>
                  </a:cubicBezTo>
                  <a:cubicBezTo>
                    <a:pt x="18652" y="8960"/>
                    <a:pt x="18990" y="10903"/>
                    <a:pt x="19158" y="12846"/>
                  </a:cubicBezTo>
                  <a:cubicBezTo>
                    <a:pt x="19327" y="14789"/>
                    <a:pt x="19327" y="16732"/>
                    <a:pt x="19665" y="17989"/>
                  </a:cubicBezTo>
                  <a:cubicBezTo>
                    <a:pt x="20002" y="19246"/>
                    <a:pt x="20677" y="19818"/>
                    <a:pt x="21015" y="20303"/>
                  </a:cubicBezTo>
                  <a:cubicBezTo>
                    <a:pt x="21352" y="20789"/>
                    <a:pt x="21352" y="21189"/>
                    <a:pt x="20508" y="21389"/>
                  </a:cubicBezTo>
                  <a:cubicBezTo>
                    <a:pt x="19665" y="21589"/>
                    <a:pt x="17977" y="21589"/>
                    <a:pt x="14433" y="21446"/>
                  </a:cubicBezTo>
                  <a:cubicBezTo>
                    <a:pt x="10890" y="21303"/>
                    <a:pt x="5490" y="21018"/>
                    <a:pt x="89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901950" y="3185255"/>
              <a:ext cx="1333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86" y="12582"/>
                    <a:pt x="6171" y="4867"/>
                    <a:pt x="9771" y="1782"/>
                  </a:cubicBezTo>
                  <a:cubicBezTo>
                    <a:pt x="13371" y="-1304"/>
                    <a:pt x="1748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927350" y="33020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388382" y="3017774"/>
              <a:ext cx="172928" cy="53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8" fill="norm" stroke="1" extrusionOk="0">
                  <a:moveTo>
                    <a:pt x="1090" y="8681"/>
                  </a:moveTo>
                  <a:cubicBezTo>
                    <a:pt x="2131" y="11167"/>
                    <a:pt x="3172" y="13652"/>
                    <a:pt x="3823" y="15624"/>
                  </a:cubicBezTo>
                  <a:cubicBezTo>
                    <a:pt x="4473" y="17595"/>
                    <a:pt x="4734" y="19052"/>
                    <a:pt x="4734" y="20038"/>
                  </a:cubicBezTo>
                  <a:cubicBezTo>
                    <a:pt x="4734" y="21024"/>
                    <a:pt x="4473" y="21538"/>
                    <a:pt x="4343" y="21538"/>
                  </a:cubicBezTo>
                  <a:cubicBezTo>
                    <a:pt x="4213" y="21538"/>
                    <a:pt x="4213" y="21024"/>
                    <a:pt x="3562" y="19224"/>
                  </a:cubicBezTo>
                  <a:cubicBezTo>
                    <a:pt x="2912" y="17424"/>
                    <a:pt x="1611" y="14338"/>
                    <a:pt x="830" y="11638"/>
                  </a:cubicBezTo>
                  <a:cubicBezTo>
                    <a:pt x="49" y="8938"/>
                    <a:pt x="-211" y="6624"/>
                    <a:pt x="179" y="4909"/>
                  </a:cubicBezTo>
                  <a:cubicBezTo>
                    <a:pt x="570" y="3195"/>
                    <a:pt x="1611" y="2081"/>
                    <a:pt x="2782" y="1352"/>
                  </a:cubicBezTo>
                  <a:cubicBezTo>
                    <a:pt x="3953" y="624"/>
                    <a:pt x="5254" y="281"/>
                    <a:pt x="6685" y="109"/>
                  </a:cubicBezTo>
                  <a:cubicBezTo>
                    <a:pt x="8117" y="-62"/>
                    <a:pt x="9678" y="-62"/>
                    <a:pt x="11500" y="324"/>
                  </a:cubicBezTo>
                  <a:cubicBezTo>
                    <a:pt x="13322" y="709"/>
                    <a:pt x="15403" y="1481"/>
                    <a:pt x="16575" y="2167"/>
                  </a:cubicBezTo>
                  <a:cubicBezTo>
                    <a:pt x="17746" y="2852"/>
                    <a:pt x="18006" y="3452"/>
                    <a:pt x="17746" y="3924"/>
                  </a:cubicBezTo>
                  <a:cubicBezTo>
                    <a:pt x="17485" y="4395"/>
                    <a:pt x="16705" y="4738"/>
                    <a:pt x="15794" y="5038"/>
                  </a:cubicBezTo>
                  <a:cubicBezTo>
                    <a:pt x="14883" y="5338"/>
                    <a:pt x="13842" y="5595"/>
                    <a:pt x="12671" y="5809"/>
                  </a:cubicBezTo>
                  <a:cubicBezTo>
                    <a:pt x="11500" y="6024"/>
                    <a:pt x="10199" y="6195"/>
                    <a:pt x="10199" y="6409"/>
                  </a:cubicBezTo>
                  <a:cubicBezTo>
                    <a:pt x="10199" y="6624"/>
                    <a:pt x="11500" y="6881"/>
                    <a:pt x="13582" y="7481"/>
                  </a:cubicBezTo>
                  <a:cubicBezTo>
                    <a:pt x="15664" y="8081"/>
                    <a:pt x="18526" y="9024"/>
                    <a:pt x="19958" y="9752"/>
                  </a:cubicBezTo>
                  <a:cubicBezTo>
                    <a:pt x="21389" y="10481"/>
                    <a:pt x="21389" y="10995"/>
                    <a:pt x="21129" y="11467"/>
                  </a:cubicBezTo>
                  <a:cubicBezTo>
                    <a:pt x="20869" y="11938"/>
                    <a:pt x="20348" y="12367"/>
                    <a:pt x="19437" y="12624"/>
                  </a:cubicBezTo>
                  <a:cubicBezTo>
                    <a:pt x="18526" y="12881"/>
                    <a:pt x="17225" y="12967"/>
                    <a:pt x="16184" y="12709"/>
                  </a:cubicBezTo>
                  <a:cubicBezTo>
                    <a:pt x="15143" y="12452"/>
                    <a:pt x="14362" y="11852"/>
                    <a:pt x="13582" y="1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625849" y="3273155"/>
              <a:ext cx="62590" cy="7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95" fill="norm" stroke="1" extrusionOk="0">
                  <a:moveTo>
                    <a:pt x="2160" y="8410"/>
                  </a:moveTo>
                  <a:cubicBezTo>
                    <a:pt x="2160" y="11496"/>
                    <a:pt x="2160" y="14581"/>
                    <a:pt x="4320" y="17050"/>
                  </a:cubicBezTo>
                  <a:cubicBezTo>
                    <a:pt x="6480" y="19519"/>
                    <a:pt x="10800" y="21370"/>
                    <a:pt x="14040" y="21061"/>
                  </a:cubicBezTo>
                  <a:cubicBezTo>
                    <a:pt x="17280" y="20753"/>
                    <a:pt x="19440" y="18284"/>
                    <a:pt x="20520" y="15507"/>
                  </a:cubicBezTo>
                  <a:cubicBezTo>
                    <a:pt x="21600" y="12730"/>
                    <a:pt x="21600" y="9644"/>
                    <a:pt x="20160" y="7176"/>
                  </a:cubicBezTo>
                  <a:cubicBezTo>
                    <a:pt x="18720" y="4707"/>
                    <a:pt x="15840" y="2856"/>
                    <a:pt x="12600" y="1621"/>
                  </a:cubicBezTo>
                  <a:cubicBezTo>
                    <a:pt x="9360" y="387"/>
                    <a:pt x="5760" y="-230"/>
                    <a:pt x="3600" y="79"/>
                  </a:cubicBezTo>
                  <a:cubicBezTo>
                    <a:pt x="1440" y="387"/>
                    <a:pt x="720" y="1621"/>
                    <a:pt x="0" y="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860800" y="3266793"/>
              <a:ext cx="2667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14" y="2735"/>
                    <a:pt x="8229" y="-1585"/>
                    <a:pt x="11829" y="575"/>
                  </a:cubicBezTo>
                  <a:cubicBezTo>
                    <a:pt x="15429" y="2735"/>
                    <a:pt x="185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019913" y="3162300"/>
              <a:ext cx="3138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60"/>
                    <a:pt x="-1582" y="7920"/>
                    <a:pt x="1118" y="11520"/>
                  </a:cubicBezTo>
                  <a:cubicBezTo>
                    <a:pt x="3818" y="15120"/>
                    <a:pt x="11918" y="183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235449" y="3060699"/>
              <a:ext cx="120263" cy="52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79" fill="norm" stroke="1" extrusionOk="0">
                  <a:moveTo>
                    <a:pt x="4469" y="15624"/>
                  </a:moveTo>
                  <a:cubicBezTo>
                    <a:pt x="2979" y="18612"/>
                    <a:pt x="1490" y="21600"/>
                    <a:pt x="745" y="21130"/>
                  </a:cubicBezTo>
                  <a:cubicBezTo>
                    <a:pt x="0" y="20661"/>
                    <a:pt x="0" y="16734"/>
                    <a:pt x="0" y="13148"/>
                  </a:cubicBezTo>
                  <a:cubicBezTo>
                    <a:pt x="0" y="9562"/>
                    <a:pt x="0" y="6318"/>
                    <a:pt x="372" y="4269"/>
                  </a:cubicBezTo>
                  <a:cubicBezTo>
                    <a:pt x="745" y="2220"/>
                    <a:pt x="1490" y="1366"/>
                    <a:pt x="2793" y="811"/>
                  </a:cubicBezTo>
                  <a:cubicBezTo>
                    <a:pt x="4097" y="256"/>
                    <a:pt x="5959" y="0"/>
                    <a:pt x="7821" y="0"/>
                  </a:cubicBezTo>
                  <a:cubicBezTo>
                    <a:pt x="9683" y="0"/>
                    <a:pt x="11545" y="256"/>
                    <a:pt x="13407" y="1110"/>
                  </a:cubicBezTo>
                  <a:cubicBezTo>
                    <a:pt x="15269" y="1964"/>
                    <a:pt x="17131" y="3415"/>
                    <a:pt x="17690" y="4397"/>
                  </a:cubicBezTo>
                  <a:cubicBezTo>
                    <a:pt x="18248" y="5379"/>
                    <a:pt x="17503" y="5891"/>
                    <a:pt x="16200" y="6275"/>
                  </a:cubicBezTo>
                  <a:cubicBezTo>
                    <a:pt x="14897" y="6659"/>
                    <a:pt x="13034" y="6915"/>
                    <a:pt x="12848" y="7172"/>
                  </a:cubicBezTo>
                  <a:cubicBezTo>
                    <a:pt x="12662" y="7428"/>
                    <a:pt x="14152" y="7684"/>
                    <a:pt x="16014" y="8196"/>
                  </a:cubicBezTo>
                  <a:cubicBezTo>
                    <a:pt x="17876" y="8708"/>
                    <a:pt x="20110" y="9477"/>
                    <a:pt x="20855" y="10330"/>
                  </a:cubicBezTo>
                  <a:cubicBezTo>
                    <a:pt x="21600" y="11184"/>
                    <a:pt x="20855" y="12123"/>
                    <a:pt x="19924" y="12764"/>
                  </a:cubicBezTo>
                  <a:cubicBezTo>
                    <a:pt x="18993" y="13404"/>
                    <a:pt x="17876" y="13745"/>
                    <a:pt x="16200" y="14002"/>
                  </a:cubicBezTo>
                  <a:cubicBezTo>
                    <a:pt x="14524" y="14258"/>
                    <a:pt x="12290" y="14428"/>
                    <a:pt x="10428" y="14386"/>
                  </a:cubicBezTo>
                  <a:cubicBezTo>
                    <a:pt x="8566" y="14343"/>
                    <a:pt x="7076" y="14087"/>
                    <a:pt x="6703" y="13489"/>
                  </a:cubicBezTo>
                  <a:cubicBezTo>
                    <a:pt x="6331" y="12892"/>
                    <a:pt x="7076" y="11953"/>
                    <a:pt x="7821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457700" y="3302000"/>
              <a:ext cx="25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5486"/>
                    <a:pt x="16615" y="10971"/>
                    <a:pt x="19108" y="14571"/>
                  </a:cubicBezTo>
                  <a:cubicBezTo>
                    <a:pt x="21600" y="18171"/>
                    <a:pt x="18277" y="19886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597400" y="3130550"/>
              <a:ext cx="158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810"/>
                    <a:pt x="7488" y="5620"/>
                    <a:pt x="11088" y="9220"/>
                  </a:cubicBezTo>
                  <a:cubicBezTo>
                    <a:pt x="14688" y="12820"/>
                    <a:pt x="18144" y="172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648149" y="3079749"/>
              <a:ext cx="15880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9049" y="1011"/>
                    <a:pt x="16776" y="2021"/>
                    <a:pt x="13791" y="4611"/>
                  </a:cubicBezTo>
                  <a:cubicBezTo>
                    <a:pt x="10807" y="7200"/>
                    <a:pt x="7112" y="11368"/>
                    <a:pt x="4555" y="14147"/>
                  </a:cubicBezTo>
                  <a:cubicBezTo>
                    <a:pt x="1997" y="16926"/>
                    <a:pt x="576" y="18316"/>
                    <a:pt x="149" y="19326"/>
                  </a:cubicBezTo>
                  <a:cubicBezTo>
                    <a:pt x="-277" y="20337"/>
                    <a:pt x="291" y="20968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832350" y="33718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813300" y="3257005"/>
              <a:ext cx="69850" cy="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37" fill="norm" stroke="1" extrusionOk="0">
                  <a:moveTo>
                    <a:pt x="21600" y="397"/>
                  </a:moveTo>
                  <a:cubicBezTo>
                    <a:pt x="20945" y="9654"/>
                    <a:pt x="20291" y="18911"/>
                    <a:pt x="20291" y="19683"/>
                  </a:cubicBezTo>
                  <a:cubicBezTo>
                    <a:pt x="20291" y="20454"/>
                    <a:pt x="20945" y="12740"/>
                    <a:pt x="18655" y="7340"/>
                  </a:cubicBezTo>
                  <a:cubicBezTo>
                    <a:pt x="16364" y="1940"/>
                    <a:pt x="11127" y="-1146"/>
                    <a:pt x="7527" y="397"/>
                  </a:cubicBezTo>
                  <a:cubicBezTo>
                    <a:pt x="3927" y="1940"/>
                    <a:pt x="1964" y="8111"/>
                    <a:pt x="0" y="1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156199" y="3272366"/>
              <a:ext cx="2794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0800"/>
                    <a:pt x="9164" y="0"/>
                    <a:pt x="12764" y="0"/>
                  </a:cubicBezTo>
                  <a:cubicBezTo>
                    <a:pt x="16364" y="0"/>
                    <a:pt x="1898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276850" y="3168650"/>
              <a:ext cx="63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65"/>
                    <a:pt x="21600" y="10330"/>
                    <a:pt x="18000" y="13930"/>
                  </a:cubicBezTo>
                  <a:cubicBezTo>
                    <a:pt x="14400" y="17530"/>
                    <a:pt x="720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757142" y="2995980"/>
              <a:ext cx="275359" cy="46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4" fill="norm" stroke="1" extrusionOk="0">
                  <a:moveTo>
                    <a:pt x="21450" y="645"/>
                  </a:moveTo>
                  <a:cubicBezTo>
                    <a:pt x="20790" y="351"/>
                    <a:pt x="20131" y="56"/>
                    <a:pt x="18894" y="7"/>
                  </a:cubicBezTo>
                  <a:cubicBezTo>
                    <a:pt x="17658" y="-42"/>
                    <a:pt x="15844" y="154"/>
                    <a:pt x="13700" y="498"/>
                  </a:cubicBezTo>
                  <a:cubicBezTo>
                    <a:pt x="11557" y="842"/>
                    <a:pt x="9084" y="1333"/>
                    <a:pt x="7517" y="1725"/>
                  </a:cubicBezTo>
                  <a:cubicBezTo>
                    <a:pt x="5951" y="2118"/>
                    <a:pt x="5291" y="2413"/>
                    <a:pt x="4797" y="3493"/>
                  </a:cubicBezTo>
                  <a:cubicBezTo>
                    <a:pt x="4302" y="4573"/>
                    <a:pt x="3972" y="6438"/>
                    <a:pt x="3477" y="8647"/>
                  </a:cubicBezTo>
                  <a:cubicBezTo>
                    <a:pt x="2983" y="10856"/>
                    <a:pt x="2323" y="13409"/>
                    <a:pt x="1746" y="15225"/>
                  </a:cubicBezTo>
                  <a:cubicBezTo>
                    <a:pt x="1169" y="17042"/>
                    <a:pt x="674" y="18122"/>
                    <a:pt x="345" y="19054"/>
                  </a:cubicBezTo>
                  <a:cubicBezTo>
                    <a:pt x="15" y="19987"/>
                    <a:pt x="-150" y="20773"/>
                    <a:pt x="180" y="21165"/>
                  </a:cubicBezTo>
                  <a:cubicBezTo>
                    <a:pt x="510" y="21558"/>
                    <a:pt x="1334" y="21558"/>
                    <a:pt x="4137" y="21263"/>
                  </a:cubicBezTo>
                  <a:cubicBezTo>
                    <a:pt x="6940" y="20969"/>
                    <a:pt x="11722" y="20380"/>
                    <a:pt x="16503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765800" y="32702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163597" y="2972270"/>
              <a:ext cx="262604" cy="50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39" fill="norm" stroke="1" extrusionOk="0">
                  <a:moveTo>
                    <a:pt x="21438" y="1065"/>
                  </a:moveTo>
                  <a:cubicBezTo>
                    <a:pt x="20747" y="703"/>
                    <a:pt x="20056" y="342"/>
                    <a:pt x="17809" y="161"/>
                  </a:cubicBezTo>
                  <a:cubicBezTo>
                    <a:pt x="15563" y="-20"/>
                    <a:pt x="11761" y="-20"/>
                    <a:pt x="9428" y="25"/>
                  </a:cubicBezTo>
                  <a:cubicBezTo>
                    <a:pt x="7096" y="70"/>
                    <a:pt x="6232" y="161"/>
                    <a:pt x="5540" y="387"/>
                  </a:cubicBezTo>
                  <a:cubicBezTo>
                    <a:pt x="4849" y="613"/>
                    <a:pt x="4331" y="974"/>
                    <a:pt x="4158" y="1968"/>
                  </a:cubicBezTo>
                  <a:cubicBezTo>
                    <a:pt x="3985" y="2962"/>
                    <a:pt x="4158" y="4589"/>
                    <a:pt x="3899" y="6758"/>
                  </a:cubicBezTo>
                  <a:cubicBezTo>
                    <a:pt x="3640" y="8927"/>
                    <a:pt x="2948" y="11639"/>
                    <a:pt x="2257" y="14034"/>
                  </a:cubicBezTo>
                  <a:cubicBezTo>
                    <a:pt x="1566" y="16429"/>
                    <a:pt x="875" y="18507"/>
                    <a:pt x="443" y="19772"/>
                  </a:cubicBezTo>
                  <a:cubicBezTo>
                    <a:pt x="11" y="21038"/>
                    <a:pt x="-162" y="21490"/>
                    <a:pt x="184" y="21535"/>
                  </a:cubicBezTo>
                  <a:cubicBezTo>
                    <a:pt x="529" y="21580"/>
                    <a:pt x="1393" y="21218"/>
                    <a:pt x="3208" y="20721"/>
                  </a:cubicBezTo>
                  <a:cubicBezTo>
                    <a:pt x="5022" y="20224"/>
                    <a:pt x="7787" y="19592"/>
                    <a:pt x="10552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6385356" y="3038215"/>
              <a:ext cx="312191" cy="3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5" fill="norm" stroke="1" extrusionOk="0">
                  <a:moveTo>
                    <a:pt x="18889" y="3714"/>
                  </a:moveTo>
                  <a:cubicBezTo>
                    <a:pt x="19468" y="3279"/>
                    <a:pt x="20048" y="2844"/>
                    <a:pt x="20556" y="2264"/>
                  </a:cubicBezTo>
                  <a:cubicBezTo>
                    <a:pt x="21063" y="1685"/>
                    <a:pt x="21498" y="960"/>
                    <a:pt x="21353" y="525"/>
                  </a:cubicBezTo>
                  <a:cubicBezTo>
                    <a:pt x="21208" y="90"/>
                    <a:pt x="20483" y="-55"/>
                    <a:pt x="18454" y="17"/>
                  </a:cubicBezTo>
                  <a:cubicBezTo>
                    <a:pt x="16424" y="90"/>
                    <a:pt x="13090" y="380"/>
                    <a:pt x="10626" y="1467"/>
                  </a:cubicBezTo>
                  <a:cubicBezTo>
                    <a:pt x="8161" y="2554"/>
                    <a:pt x="6566" y="4439"/>
                    <a:pt x="6059" y="6106"/>
                  </a:cubicBezTo>
                  <a:cubicBezTo>
                    <a:pt x="5552" y="7773"/>
                    <a:pt x="6132" y="9223"/>
                    <a:pt x="7219" y="10165"/>
                  </a:cubicBezTo>
                  <a:cubicBezTo>
                    <a:pt x="8306" y="11107"/>
                    <a:pt x="9901" y="11542"/>
                    <a:pt x="11060" y="11760"/>
                  </a:cubicBezTo>
                  <a:cubicBezTo>
                    <a:pt x="12220" y="11977"/>
                    <a:pt x="12945" y="11977"/>
                    <a:pt x="12945" y="11977"/>
                  </a:cubicBezTo>
                  <a:cubicBezTo>
                    <a:pt x="12945" y="11977"/>
                    <a:pt x="12220" y="11977"/>
                    <a:pt x="10118" y="12485"/>
                  </a:cubicBezTo>
                  <a:cubicBezTo>
                    <a:pt x="8016" y="12992"/>
                    <a:pt x="4537" y="14007"/>
                    <a:pt x="2580" y="14949"/>
                  </a:cubicBezTo>
                  <a:cubicBezTo>
                    <a:pt x="623" y="15891"/>
                    <a:pt x="188" y="16761"/>
                    <a:pt x="43" y="17558"/>
                  </a:cubicBezTo>
                  <a:cubicBezTo>
                    <a:pt x="-102" y="18356"/>
                    <a:pt x="43" y="19081"/>
                    <a:pt x="1710" y="19733"/>
                  </a:cubicBezTo>
                  <a:cubicBezTo>
                    <a:pt x="3377" y="20385"/>
                    <a:pt x="6566" y="20965"/>
                    <a:pt x="8886" y="21255"/>
                  </a:cubicBezTo>
                  <a:cubicBezTo>
                    <a:pt x="11205" y="21545"/>
                    <a:pt x="12655" y="21545"/>
                    <a:pt x="1410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684433" y="3333750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699250" y="3213099"/>
              <a:ext cx="71130" cy="3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490" fill="norm" stroke="1" extrusionOk="0">
                  <a:moveTo>
                    <a:pt x="5554" y="17053"/>
                  </a:moveTo>
                  <a:cubicBezTo>
                    <a:pt x="10491" y="19326"/>
                    <a:pt x="15429" y="21600"/>
                    <a:pt x="18206" y="19895"/>
                  </a:cubicBezTo>
                  <a:cubicBezTo>
                    <a:pt x="20983" y="18189"/>
                    <a:pt x="21600" y="12505"/>
                    <a:pt x="19440" y="7958"/>
                  </a:cubicBezTo>
                  <a:cubicBezTo>
                    <a:pt x="17280" y="3411"/>
                    <a:pt x="12343" y="0"/>
                    <a:pt x="8640" y="0"/>
                  </a:cubicBezTo>
                  <a:cubicBezTo>
                    <a:pt x="4937" y="0"/>
                    <a:pt x="2469" y="3411"/>
                    <a:pt x="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781800" y="3004020"/>
              <a:ext cx="183208" cy="53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5" fill="norm" stroke="1" extrusionOk="0">
                  <a:moveTo>
                    <a:pt x="2234" y="2277"/>
                  </a:moveTo>
                  <a:cubicBezTo>
                    <a:pt x="1986" y="1852"/>
                    <a:pt x="1738" y="1427"/>
                    <a:pt x="2110" y="1087"/>
                  </a:cubicBezTo>
                  <a:cubicBezTo>
                    <a:pt x="2483" y="746"/>
                    <a:pt x="3476" y="491"/>
                    <a:pt x="5959" y="321"/>
                  </a:cubicBezTo>
                  <a:cubicBezTo>
                    <a:pt x="8441" y="151"/>
                    <a:pt x="12414" y="66"/>
                    <a:pt x="15021" y="24"/>
                  </a:cubicBezTo>
                  <a:cubicBezTo>
                    <a:pt x="17628" y="-19"/>
                    <a:pt x="18869" y="-19"/>
                    <a:pt x="19862" y="151"/>
                  </a:cubicBezTo>
                  <a:cubicBezTo>
                    <a:pt x="20855" y="321"/>
                    <a:pt x="21600" y="661"/>
                    <a:pt x="21476" y="1427"/>
                  </a:cubicBezTo>
                  <a:cubicBezTo>
                    <a:pt x="21352" y="2192"/>
                    <a:pt x="20359" y="3383"/>
                    <a:pt x="19241" y="5509"/>
                  </a:cubicBezTo>
                  <a:cubicBezTo>
                    <a:pt x="18124" y="7635"/>
                    <a:pt x="16883" y="10696"/>
                    <a:pt x="15890" y="13120"/>
                  </a:cubicBezTo>
                  <a:cubicBezTo>
                    <a:pt x="14897" y="15543"/>
                    <a:pt x="14152" y="17329"/>
                    <a:pt x="13779" y="18435"/>
                  </a:cubicBezTo>
                  <a:cubicBezTo>
                    <a:pt x="13407" y="19540"/>
                    <a:pt x="13407" y="19965"/>
                    <a:pt x="13407" y="20390"/>
                  </a:cubicBezTo>
                  <a:cubicBezTo>
                    <a:pt x="13407" y="20816"/>
                    <a:pt x="13407" y="21241"/>
                    <a:pt x="12662" y="21411"/>
                  </a:cubicBezTo>
                  <a:cubicBezTo>
                    <a:pt x="11917" y="21581"/>
                    <a:pt x="10428" y="21496"/>
                    <a:pt x="8193" y="21113"/>
                  </a:cubicBezTo>
                  <a:cubicBezTo>
                    <a:pt x="5959" y="20731"/>
                    <a:pt x="2979" y="20050"/>
                    <a:pt x="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58750" y="4287994"/>
              <a:ext cx="241301" cy="62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379" y="19067"/>
                    <a:pt x="758" y="16595"/>
                    <a:pt x="1232" y="13976"/>
                  </a:cubicBezTo>
                  <a:cubicBezTo>
                    <a:pt x="1705" y="11358"/>
                    <a:pt x="2274" y="8595"/>
                    <a:pt x="3316" y="6304"/>
                  </a:cubicBezTo>
                  <a:cubicBezTo>
                    <a:pt x="4358" y="4013"/>
                    <a:pt x="5874" y="2195"/>
                    <a:pt x="7011" y="1176"/>
                  </a:cubicBezTo>
                  <a:cubicBezTo>
                    <a:pt x="8147" y="158"/>
                    <a:pt x="8905" y="-60"/>
                    <a:pt x="9568" y="13"/>
                  </a:cubicBezTo>
                  <a:cubicBezTo>
                    <a:pt x="10232" y="85"/>
                    <a:pt x="10800" y="449"/>
                    <a:pt x="11842" y="1867"/>
                  </a:cubicBezTo>
                  <a:cubicBezTo>
                    <a:pt x="12884" y="3285"/>
                    <a:pt x="14400" y="5758"/>
                    <a:pt x="15726" y="8304"/>
                  </a:cubicBezTo>
                  <a:cubicBezTo>
                    <a:pt x="17053" y="10849"/>
                    <a:pt x="18189" y="13467"/>
                    <a:pt x="19137" y="15576"/>
                  </a:cubicBezTo>
                  <a:cubicBezTo>
                    <a:pt x="20084" y="17685"/>
                    <a:pt x="20842" y="19285"/>
                    <a:pt x="21600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00755" y="4673599"/>
              <a:ext cx="1294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03" y="21600"/>
                  </a:moveTo>
                  <a:cubicBezTo>
                    <a:pt x="54" y="18327"/>
                    <a:pt x="-294" y="15055"/>
                    <a:pt x="403" y="12436"/>
                  </a:cubicBezTo>
                  <a:cubicBezTo>
                    <a:pt x="1100" y="9818"/>
                    <a:pt x="2841" y="7855"/>
                    <a:pt x="6500" y="5891"/>
                  </a:cubicBezTo>
                  <a:cubicBezTo>
                    <a:pt x="10158" y="3927"/>
                    <a:pt x="15732" y="1964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29117" y="4561416"/>
              <a:ext cx="156606" cy="27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24" fill="norm" stroke="1" extrusionOk="0">
                  <a:moveTo>
                    <a:pt x="17187" y="1319"/>
                  </a:moveTo>
                  <a:cubicBezTo>
                    <a:pt x="14382" y="660"/>
                    <a:pt x="11576" y="0"/>
                    <a:pt x="8631" y="0"/>
                  </a:cubicBezTo>
                  <a:cubicBezTo>
                    <a:pt x="5685" y="0"/>
                    <a:pt x="2600" y="660"/>
                    <a:pt x="1057" y="1896"/>
                  </a:cubicBezTo>
                  <a:cubicBezTo>
                    <a:pt x="-486" y="3133"/>
                    <a:pt x="-486" y="4947"/>
                    <a:pt x="2039" y="6595"/>
                  </a:cubicBezTo>
                  <a:cubicBezTo>
                    <a:pt x="4563" y="8244"/>
                    <a:pt x="9613" y="9728"/>
                    <a:pt x="13259" y="11130"/>
                  </a:cubicBezTo>
                  <a:cubicBezTo>
                    <a:pt x="16906" y="12531"/>
                    <a:pt x="19150" y="13850"/>
                    <a:pt x="20132" y="15417"/>
                  </a:cubicBezTo>
                  <a:cubicBezTo>
                    <a:pt x="21114" y="16983"/>
                    <a:pt x="20833" y="18797"/>
                    <a:pt x="19992" y="19869"/>
                  </a:cubicBezTo>
                  <a:cubicBezTo>
                    <a:pt x="19150" y="20940"/>
                    <a:pt x="17748" y="21270"/>
                    <a:pt x="16345" y="21435"/>
                  </a:cubicBezTo>
                  <a:cubicBezTo>
                    <a:pt x="14943" y="21600"/>
                    <a:pt x="13540" y="21600"/>
                    <a:pt x="12698" y="20858"/>
                  </a:cubicBezTo>
                  <a:cubicBezTo>
                    <a:pt x="11857" y="20116"/>
                    <a:pt x="11576" y="18632"/>
                    <a:pt x="11296" y="1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21324" y="4565650"/>
              <a:ext cx="121626" cy="28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60" fill="norm" stroke="1" extrusionOk="0">
                  <a:moveTo>
                    <a:pt x="21037" y="1934"/>
                  </a:moveTo>
                  <a:cubicBezTo>
                    <a:pt x="16644" y="967"/>
                    <a:pt x="12251" y="0"/>
                    <a:pt x="8590" y="0"/>
                  </a:cubicBezTo>
                  <a:cubicBezTo>
                    <a:pt x="4929" y="0"/>
                    <a:pt x="2000" y="967"/>
                    <a:pt x="718" y="2337"/>
                  </a:cubicBezTo>
                  <a:cubicBezTo>
                    <a:pt x="-563" y="3707"/>
                    <a:pt x="-197" y="5481"/>
                    <a:pt x="2366" y="7576"/>
                  </a:cubicBezTo>
                  <a:cubicBezTo>
                    <a:pt x="4929" y="9672"/>
                    <a:pt x="9688" y="12090"/>
                    <a:pt x="12617" y="13701"/>
                  </a:cubicBezTo>
                  <a:cubicBezTo>
                    <a:pt x="15545" y="15313"/>
                    <a:pt x="16644" y="16119"/>
                    <a:pt x="17376" y="17006"/>
                  </a:cubicBezTo>
                  <a:cubicBezTo>
                    <a:pt x="18108" y="17893"/>
                    <a:pt x="18474" y="18860"/>
                    <a:pt x="17925" y="19666"/>
                  </a:cubicBezTo>
                  <a:cubicBezTo>
                    <a:pt x="17376" y="20472"/>
                    <a:pt x="15912" y="21116"/>
                    <a:pt x="14264" y="21358"/>
                  </a:cubicBezTo>
                  <a:cubicBezTo>
                    <a:pt x="12617" y="21600"/>
                    <a:pt x="10786" y="21439"/>
                    <a:pt x="9871" y="20552"/>
                  </a:cubicBezTo>
                  <a:cubicBezTo>
                    <a:pt x="8956" y="19666"/>
                    <a:pt x="8956" y="18054"/>
                    <a:pt x="8956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78081" y="4590949"/>
              <a:ext cx="129969" cy="2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69" fill="norm" stroke="1" extrusionOk="0">
                  <a:moveTo>
                    <a:pt x="5715" y="1232"/>
                  </a:moveTo>
                  <a:cubicBezTo>
                    <a:pt x="4669" y="417"/>
                    <a:pt x="3624" y="-398"/>
                    <a:pt x="2579" y="213"/>
                  </a:cubicBezTo>
                  <a:cubicBezTo>
                    <a:pt x="1534" y="825"/>
                    <a:pt x="489" y="2862"/>
                    <a:pt x="140" y="6123"/>
                  </a:cubicBezTo>
                  <a:cubicBezTo>
                    <a:pt x="-208" y="9383"/>
                    <a:pt x="140" y="13866"/>
                    <a:pt x="663" y="16617"/>
                  </a:cubicBezTo>
                  <a:cubicBezTo>
                    <a:pt x="1186" y="19368"/>
                    <a:pt x="1882" y="20387"/>
                    <a:pt x="3102" y="20794"/>
                  </a:cubicBezTo>
                  <a:cubicBezTo>
                    <a:pt x="4321" y="21202"/>
                    <a:pt x="6063" y="20998"/>
                    <a:pt x="8153" y="19062"/>
                  </a:cubicBezTo>
                  <a:cubicBezTo>
                    <a:pt x="10244" y="17127"/>
                    <a:pt x="12682" y="13459"/>
                    <a:pt x="13902" y="11013"/>
                  </a:cubicBezTo>
                  <a:cubicBezTo>
                    <a:pt x="15121" y="8568"/>
                    <a:pt x="15121" y="7345"/>
                    <a:pt x="14947" y="7549"/>
                  </a:cubicBezTo>
                  <a:cubicBezTo>
                    <a:pt x="14773" y="7753"/>
                    <a:pt x="14424" y="9383"/>
                    <a:pt x="15469" y="11727"/>
                  </a:cubicBezTo>
                  <a:cubicBezTo>
                    <a:pt x="16515" y="14070"/>
                    <a:pt x="18953" y="17127"/>
                    <a:pt x="21392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49822" y="4619535"/>
              <a:ext cx="186828" cy="20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97" fill="norm" stroke="1" extrusionOk="0">
                  <a:moveTo>
                    <a:pt x="307" y="3722"/>
                  </a:moveTo>
                  <a:cubicBezTo>
                    <a:pt x="65" y="2372"/>
                    <a:pt x="-178" y="1022"/>
                    <a:pt x="186" y="909"/>
                  </a:cubicBezTo>
                  <a:cubicBezTo>
                    <a:pt x="550" y="797"/>
                    <a:pt x="1521" y="1922"/>
                    <a:pt x="2128" y="5184"/>
                  </a:cubicBezTo>
                  <a:cubicBezTo>
                    <a:pt x="2734" y="8447"/>
                    <a:pt x="2977" y="13847"/>
                    <a:pt x="2977" y="17110"/>
                  </a:cubicBezTo>
                  <a:cubicBezTo>
                    <a:pt x="2977" y="20372"/>
                    <a:pt x="2734" y="21497"/>
                    <a:pt x="2492" y="21497"/>
                  </a:cubicBezTo>
                  <a:cubicBezTo>
                    <a:pt x="2249" y="21497"/>
                    <a:pt x="2006" y="20372"/>
                    <a:pt x="2856" y="16997"/>
                  </a:cubicBezTo>
                  <a:cubicBezTo>
                    <a:pt x="3705" y="13622"/>
                    <a:pt x="5647" y="7997"/>
                    <a:pt x="7103" y="4622"/>
                  </a:cubicBezTo>
                  <a:cubicBezTo>
                    <a:pt x="8559" y="1247"/>
                    <a:pt x="9530" y="122"/>
                    <a:pt x="10379" y="9"/>
                  </a:cubicBezTo>
                  <a:cubicBezTo>
                    <a:pt x="11229" y="-103"/>
                    <a:pt x="11957" y="797"/>
                    <a:pt x="12321" y="1922"/>
                  </a:cubicBezTo>
                  <a:cubicBezTo>
                    <a:pt x="12685" y="3047"/>
                    <a:pt x="12685" y="4397"/>
                    <a:pt x="12685" y="5635"/>
                  </a:cubicBezTo>
                  <a:cubicBezTo>
                    <a:pt x="12685" y="6872"/>
                    <a:pt x="12685" y="7997"/>
                    <a:pt x="12806" y="7997"/>
                  </a:cubicBezTo>
                  <a:cubicBezTo>
                    <a:pt x="12928" y="7997"/>
                    <a:pt x="13170" y="6872"/>
                    <a:pt x="13656" y="5747"/>
                  </a:cubicBezTo>
                  <a:cubicBezTo>
                    <a:pt x="14141" y="4622"/>
                    <a:pt x="14869" y="3497"/>
                    <a:pt x="15719" y="2597"/>
                  </a:cubicBezTo>
                  <a:cubicBezTo>
                    <a:pt x="16568" y="1697"/>
                    <a:pt x="17539" y="1022"/>
                    <a:pt x="18267" y="1247"/>
                  </a:cubicBezTo>
                  <a:cubicBezTo>
                    <a:pt x="18995" y="1472"/>
                    <a:pt x="19480" y="2597"/>
                    <a:pt x="19966" y="5522"/>
                  </a:cubicBezTo>
                  <a:cubicBezTo>
                    <a:pt x="20451" y="8447"/>
                    <a:pt x="20937" y="13172"/>
                    <a:pt x="21422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43810" y="4562386"/>
              <a:ext cx="146981" cy="4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70" fill="norm" stroke="1" extrusionOk="0">
                  <a:moveTo>
                    <a:pt x="8885" y="4278"/>
                  </a:moveTo>
                  <a:cubicBezTo>
                    <a:pt x="7685" y="6576"/>
                    <a:pt x="6485" y="8874"/>
                    <a:pt x="5135" y="11539"/>
                  </a:cubicBezTo>
                  <a:cubicBezTo>
                    <a:pt x="3785" y="14205"/>
                    <a:pt x="2285" y="17238"/>
                    <a:pt x="1235" y="19076"/>
                  </a:cubicBezTo>
                  <a:cubicBezTo>
                    <a:pt x="185" y="20915"/>
                    <a:pt x="-415" y="21558"/>
                    <a:pt x="335" y="20363"/>
                  </a:cubicBezTo>
                  <a:cubicBezTo>
                    <a:pt x="1085" y="19168"/>
                    <a:pt x="3185" y="16135"/>
                    <a:pt x="5135" y="12918"/>
                  </a:cubicBezTo>
                  <a:cubicBezTo>
                    <a:pt x="7085" y="9701"/>
                    <a:pt x="8885" y="6300"/>
                    <a:pt x="10085" y="4278"/>
                  </a:cubicBezTo>
                  <a:cubicBezTo>
                    <a:pt x="11285" y="2256"/>
                    <a:pt x="11885" y="1612"/>
                    <a:pt x="12635" y="1061"/>
                  </a:cubicBezTo>
                  <a:cubicBezTo>
                    <a:pt x="13385" y="509"/>
                    <a:pt x="14285" y="50"/>
                    <a:pt x="15335" y="4"/>
                  </a:cubicBezTo>
                  <a:cubicBezTo>
                    <a:pt x="16385" y="-42"/>
                    <a:pt x="17585" y="326"/>
                    <a:pt x="18785" y="1153"/>
                  </a:cubicBezTo>
                  <a:cubicBezTo>
                    <a:pt x="19985" y="1980"/>
                    <a:pt x="21185" y="3267"/>
                    <a:pt x="20735" y="4508"/>
                  </a:cubicBezTo>
                  <a:cubicBezTo>
                    <a:pt x="20285" y="5749"/>
                    <a:pt x="18185" y="6944"/>
                    <a:pt x="16385" y="7587"/>
                  </a:cubicBezTo>
                  <a:cubicBezTo>
                    <a:pt x="14585" y="8230"/>
                    <a:pt x="13085" y="8322"/>
                    <a:pt x="11585" y="8322"/>
                  </a:cubicBezTo>
                  <a:cubicBezTo>
                    <a:pt x="10085" y="8322"/>
                    <a:pt x="8585" y="8230"/>
                    <a:pt x="8735" y="7081"/>
                  </a:cubicBezTo>
                  <a:cubicBezTo>
                    <a:pt x="8885" y="5932"/>
                    <a:pt x="10685" y="3727"/>
                    <a:pt x="12485" y="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342531" y="4322409"/>
              <a:ext cx="200520" cy="46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2" fill="norm" stroke="1" extrusionOk="0">
                  <a:moveTo>
                    <a:pt x="17265" y="1542"/>
                  </a:moveTo>
                  <a:cubicBezTo>
                    <a:pt x="16590" y="1057"/>
                    <a:pt x="15915" y="573"/>
                    <a:pt x="15015" y="282"/>
                  </a:cubicBezTo>
                  <a:cubicBezTo>
                    <a:pt x="14115" y="-8"/>
                    <a:pt x="12990" y="-105"/>
                    <a:pt x="12090" y="137"/>
                  </a:cubicBezTo>
                  <a:cubicBezTo>
                    <a:pt x="11190" y="379"/>
                    <a:pt x="10515" y="960"/>
                    <a:pt x="9503" y="2849"/>
                  </a:cubicBezTo>
                  <a:cubicBezTo>
                    <a:pt x="8490" y="4738"/>
                    <a:pt x="7140" y="7934"/>
                    <a:pt x="6128" y="11034"/>
                  </a:cubicBezTo>
                  <a:cubicBezTo>
                    <a:pt x="5115" y="14134"/>
                    <a:pt x="4440" y="17136"/>
                    <a:pt x="4215" y="18928"/>
                  </a:cubicBezTo>
                  <a:cubicBezTo>
                    <a:pt x="3990" y="20720"/>
                    <a:pt x="4215" y="21301"/>
                    <a:pt x="4665" y="21398"/>
                  </a:cubicBezTo>
                  <a:cubicBezTo>
                    <a:pt x="5115" y="21495"/>
                    <a:pt x="5790" y="21108"/>
                    <a:pt x="6128" y="19848"/>
                  </a:cubicBezTo>
                  <a:cubicBezTo>
                    <a:pt x="6465" y="18589"/>
                    <a:pt x="6465" y="16458"/>
                    <a:pt x="5790" y="15005"/>
                  </a:cubicBezTo>
                  <a:cubicBezTo>
                    <a:pt x="5115" y="13552"/>
                    <a:pt x="3765" y="12778"/>
                    <a:pt x="2415" y="12293"/>
                  </a:cubicBezTo>
                  <a:cubicBezTo>
                    <a:pt x="1065" y="11809"/>
                    <a:pt x="-285" y="11615"/>
                    <a:pt x="52" y="11567"/>
                  </a:cubicBezTo>
                  <a:cubicBezTo>
                    <a:pt x="390" y="11518"/>
                    <a:pt x="2415" y="11615"/>
                    <a:pt x="4777" y="11664"/>
                  </a:cubicBezTo>
                  <a:cubicBezTo>
                    <a:pt x="7140" y="11712"/>
                    <a:pt x="9840" y="11712"/>
                    <a:pt x="11752" y="11760"/>
                  </a:cubicBezTo>
                  <a:cubicBezTo>
                    <a:pt x="13665" y="11809"/>
                    <a:pt x="14790" y="11906"/>
                    <a:pt x="15465" y="12196"/>
                  </a:cubicBezTo>
                  <a:cubicBezTo>
                    <a:pt x="16140" y="12487"/>
                    <a:pt x="16365" y="12971"/>
                    <a:pt x="16253" y="13940"/>
                  </a:cubicBezTo>
                  <a:cubicBezTo>
                    <a:pt x="16140" y="14908"/>
                    <a:pt x="15690" y="16361"/>
                    <a:pt x="15240" y="17330"/>
                  </a:cubicBezTo>
                  <a:cubicBezTo>
                    <a:pt x="14790" y="18299"/>
                    <a:pt x="14340" y="18783"/>
                    <a:pt x="14228" y="18783"/>
                  </a:cubicBezTo>
                  <a:cubicBezTo>
                    <a:pt x="14115" y="18783"/>
                    <a:pt x="14340" y="18299"/>
                    <a:pt x="15240" y="16507"/>
                  </a:cubicBezTo>
                  <a:cubicBezTo>
                    <a:pt x="16140" y="14715"/>
                    <a:pt x="17715" y="11615"/>
                    <a:pt x="18840" y="9872"/>
                  </a:cubicBezTo>
                  <a:cubicBezTo>
                    <a:pt x="19965" y="8128"/>
                    <a:pt x="20640" y="7741"/>
                    <a:pt x="21315" y="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520629" y="4572000"/>
              <a:ext cx="117672" cy="16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976" fill="norm" stroke="1" extrusionOk="0">
                  <a:moveTo>
                    <a:pt x="18793" y="2430"/>
                  </a:moveTo>
                  <a:cubicBezTo>
                    <a:pt x="13109" y="3780"/>
                    <a:pt x="7425" y="5130"/>
                    <a:pt x="4014" y="7155"/>
                  </a:cubicBezTo>
                  <a:cubicBezTo>
                    <a:pt x="604" y="9180"/>
                    <a:pt x="-533" y="11880"/>
                    <a:pt x="225" y="14310"/>
                  </a:cubicBezTo>
                  <a:cubicBezTo>
                    <a:pt x="983" y="16740"/>
                    <a:pt x="3635" y="18900"/>
                    <a:pt x="6478" y="20115"/>
                  </a:cubicBezTo>
                  <a:cubicBezTo>
                    <a:pt x="9320" y="21330"/>
                    <a:pt x="12351" y="21600"/>
                    <a:pt x="14435" y="18630"/>
                  </a:cubicBezTo>
                  <a:cubicBezTo>
                    <a:pt x="16520" y="15660"/>
                    <a:pt x="17656" y="9450"/>
                    <a:pt x="17656" y="5805"/>
                  </a:cubicBezTo>
                  <a:cubicBezTo>
                    <a:pt x="17656" y="2160"/>
                    <a:pt x="16520" y="1080"/>
                    <a:pt x="16899" y="540"/>
                  </a:cubicBezTo>
                  <a:cubicBezTo>
                    <a:pt x="17278" y="0"/>
                    <a:pt x="19172" y="0"/>
                    <a:pt x="21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664677" y="4552950"/>
              <a:ext cx="11968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4297" y="0"/>
                  </a:moveTo>
                  <a:cubicBezTo>
                    <a:pt x="3552" y="5455"/>
                    <a:pt x="2807" y="10909"/>
                    <a:pt x="2062" y="14291"/>
                  </a:cubicBezTo>
                  <a:cubicBezTo>
                    <a:pt x="1318" y="17673"/>
                    <a:pt x="573" y="18982"/>
                    <a:pt x="200" y="19091"/>
                  </a:cubicBezTo>
                  <a:cubicBezTo>
                    <a:pt x="-172" y="19200"/>
                    <a:pt x="-172" y="18109"/>
                    <a:pt x="1504" y="15164"/>
                  </a:cubicBezTo>
                  <a:cubicBezTo>
                    <a:pt x="3180" y="12218"/>
                    <a:pt x="6531" y="7418"/>
                    <a:pt x="8952" y="4691"/>
                  </a:cubicBezTo>
                  <a:cubicBezTo>
                    <a:pt x="11373" y="1964"/>
                    <a:pt x="12862" y="1309"/>
                    <a:pt x="14538" y="982"/>
                  </a:cubicBezTo>
                  <a:cubicBezTo>
                    <a:pt x="16214" y="655"/>
                    <a:pt x="18076" y="655"/>
                    <a:pt x="19380" y="2509"/>
                  </a:cubicBezTo>
                  <a:cubicBezTo>
                    <a:pt x="20683" y="4364"/>
                    <a:pt x="21428" y="8073"/>
                    <a:pt x="20869" y="11564"/>
                  </a:cubicBezTo>
                  <a:cubicBezTo>
                    <a:pt x="20311" y="15055"/>
                    <a:pt x="18449" y="18327"/>
                    <a:pt x="16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928137" y="4408593"/>
              <a:ext cx="218164" cy="28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2" fill="norm" stroke="1" extrusionOk="0">
                  <a:moveTo>
                    <a:pt x="222" y="4192"/>
                  </a:moveTo>
                  <a:cubicBezTo>
                    <a:pt x="15" y="3232"/>
                    <a:pt x="-193" y="2272"/>
                    <a:pt x="326" y="1552"/>
                  </a:cubicBezTo>
                  <a:cubicBezTo>
                    <a:pt x="845" y="832"/>
                    <a:pt x="2092" y="352"/>
                    <a:pt x="3961" y="112"/>
                  </a:cubicBezTo>
                  <a:cubicBezTo>
                    <a:pt x="5830" y="-128"/>
                    <a:pt x="8322" y="-128"/>
                    <a:pt x="10295" y="1632"/>
                  </a:cubicBezTo>
                  <a:cubicBezTo>
                    <a:pt x="12269" y="3392"/>
                    <a:pt x="13722" y="6912"/>
                    <a:pt x="12684" y="10112"/>
                  </a:cubicBezTo>
                  <a:cubicBezTo>
                    <a:pt x="11645" y="13312"/>
                    <a:pt x="8115" y="16192"/>
                    <a:pt x="6038" y="18032"/>
                  </a:cubicBezTo>
                  <a:cubicBezTo>
                    <a:pt x="3961" y="19872"/>
                    <a:pt x="3338" y="20672"/>
                    <a:pt x="3753" y="21072"/>
                  </a:cubicBezTo>
                  <a:cubicBezTo>
                    <a:pt x="4169" y="21472"/>
                    <a:pt x="5622" y="21472"/>
                    <a:pt x="8738" y="21472"/>
                  </a:cubicBezTo>
                  <a:cubicBezTo>
                    <a:pt x="11853" y="21472"/>
                    <a:pt x="16630" y="21472"/>
                    <a:pt x="2140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0" y="4929716"/>
              <a:ext cx="159385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" y="19376"/>
                    <a:pt x="1033" y="17153"/>
                    <a:pt x="1865" y="15088"/>
                  </a:cubicBezTo>
                  <a:cubicBezTo>
                    <a:pt x="2696" y="13024"/>
                    <a:pt x="3844" y="11118"/>
                    <a:pt x="5049" y="9371"/>
                  </a:cubicBezTo>
                  <a:cubicBezTo>
                    <a:pt x="6253" y="7624"/>
                    <a:pt x="7516" y="6035"/>
                    <a:pt x="8706" y="4765"/>
                  </a:cubicBezTo>
                  <a:cubicBezTo>
                    <a:pt x="9896" y="3494"/>
                    <a:pt x="11015" y="2541"/>
                    <a:pt x="12191" y="1906"/>
                  </a:cubicBezTo>
                  <a:cubicBezTo>
                    <a:pt x="13367" y="1271"/>
                    <a:pt x="14601" y="953"/>
                    <a:pt x="15935" y="635"/>
                  </a:cubicBezTo>
                  <a:cubicBezTo>
                    <a:pt x="17269" y="318"/>
                    <a:pt x="18703" y="0"/>
                    <a:pt x="19664" y="0"/>
                  </a:cubicBezTo>
                  <a:cubicBezTo>
                    <a:pt x="20625" y="0"/>
                    <a:pt x="21112" y="318"/>
                    <a:pt x="21600" y="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96381" y="4972049"/>
              <a:ext cx="1222870" cy="13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31" fill="norm" stroke="1" extrusionOk="0">
                  <a:moveTo>
                    <a:pt x="401" y="20571"/>
                  </a:moveTo>
                  <a:cubicBezTo>
                    <a:pt x="177" y="20914"/>
                    <a:pt x="-47" y="21257"/>
                    <a:pt x="9" y="21429"/>
                  </a:cubicBezTo>
                  <a:cubicBezTo>
                    <a:pt x="65" y="21600"/>
                    <a:pt x="401" y="21600"/>
                    <a:pt x="1315" y="21086"/>
                  </a:cubicBezTo>
                  <a:cubicBezTo>
                    <a:pt x="2229" y="20571"/>
                    <a:pt x="3721" y="19543"/>
                    <a:pt x="5120" y="18171"/>
                  </a:cubicBezTo>
                  <a:cubicBezTo>
                    <a:pt x="6519" y="16800"/>
                    <a:pt x="7825" y="15086"/>
                    <a:pt x="9466" y="13200"/>
                  </a:cubicBezTo>
                  <a:cubicBezTo>
                    <a:pt x="11107" y="11314"/>
                    <a:pt x="13085" y="9257"/>
                    <a:pt x="14950" y="7371"/>
                  </a:cubicBezTo>
                  <a:cubicBezTo>
                    <a:pt x="16815" y="5486"/>
                    <a:pt x="18569" y="3771"/>
                    <a:pt x="19650" y="2571"/>
                  </a:cubicBezTo>
                  <a:cubicBezTo>
                    <a:pt x="20732" y="1371"/>
                    <a:pt x="21143" y="686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222500" y="45656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178050" y="47434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963721" y="4465185"/>
              <a:ext cx="262079" cy="38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08" fill="norm" stroke="1" extrusionOk="0">
                  <a:moveTo>
                    <a:pt x="21396" y="2050"/>
                  </a:moveTo>
                  <a:cubicBezTo>
                    <a:pt x="21223" y="1463"/>
                    <a:pt x="21050" y="877"/>
                    <a:pt x="19927" y="466"/>
                  </a:cubicBezTo>
                  <a:cubicBezTo>
                    <a:pt x="18804" y="55"/>
                    <a:pt x="16730" y="-180"/>
                    <a:pt x="14225" y="172"/>
                  </a:cubicBezTo>
                  <a:cubicBezTo>
                    <a:pt x="11719" y="524"/>
                    <a:pt x="8782" y="1463"/>
                    <a:pt x="6881" y="3107"/>
                  </a:cubicBezTo>
                  <a:cubicBezTo>
                    <a:pt x="4980" y="4750"/>
                    <a:pt x="4116" y="7098"/>
                    <a:pt x="3338" y="9563"/>
                  </a:cubicBezTo>
                  <a:cubicBezTo>
                    <a:pt x="2561" y="12029"/>
                    <a:pt x="1870" y="14611"/>
                    <a:pt x="1351" y="16255"/>
                  </a:cubicBezTo>
                  <a:cubicBezTo>
                    <a:pt x="833" y="17898"/>
                    <a:pt x="487" y="18603"/>
                    <a:pt x="228" y="19307"/>
                  </a:cubicBezTo>
                  <a:cubicBezTo>
                    <a:pt x="-31" y="20011"/>
                    <a:pt x="-204" y="20716"/>
                    <a:pt x="487" y="21068"/>
                  </a:cubicBezTo>
                  <a:cubicBezTo>
                    <a:pt x="1178" y="21420"/>
                    <a:pt x="2734" y="21420"/>
                    <a:pt x="5844" y="20833"/>
                  </a:cubicBezTo>
                  <a:cubicBezTo>
                    <a:pt x="8954" y="20246"/>
                    <a:pt x="13620" y="19072"/>
                    <a:pt x="18286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978150" y="463550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348151" y="4429992"/>
              <a:ext cx="277700" cy="38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0" fill="norm" stroke="1" extrusionOk="0">
                  <a:moveTo>
                    <a:pt x="21468" y="1545"/>
                  </a:moveTo>
                  <a:cubicBezTo>
                    <a:pt x="18359" y="955"/>
                    <a:pt x="15250" y="365"/>
                    <a:pt x="12795" y="129"/>
                  </a:cubicBezTo>
                  <a:cubicBezTo>
                    <a:pt x="10341" y="-107"/>
                    <a:pt x="8541" y="11"/>
                    <a:pt x="7313" y="247"/>
                  </a:cubicBezTo>
                  <a:cubicBezTo>
                    <a:pt x="6086" y="483"/>
                    <a:pt x="5432" y="837"/>
                    <a:pt x="5023" y="1604"/>
                  </a:cubicBezTo>
                  <a:cubicBezTo>
                    <a:pt x="4613" y="2372"/>
                    <a:pt x="4450" y="3552"/>
                    <a:pt x="4041" y="6267"/>
                  </a:cubicBezTo>
                  <a:cubicBezTo>
                    <a:pt x="3632" y="8982"/>
                    <a:pt x="2977" y="13231"/>
                    <a:pt x="2404" y="15709"/>
                  </a:cubicBezTo>
                  <a:cubicBezTo>
                    <a:pt x="1832" y="18188"/>
                    <a:pt x="1341" y="18896"/>
                    <a:pt x="850" y="19604"/>
                  </a:cubicBezTo>
                  <a:cubicBezTo>
                    <a:pt x="359" y="20313"/>
                    <a:pt x="-132" y="21021"/>
                    <a:pt x="32" y="21257"/>
                  </a:cubicBezTo>
                  <a:cubicBezTo>
                    <a:pt x="195" y="21493"/>
                    <a:pt x="1013" y="21257"/>
                    <a:pt x="2732" y="20844"/>
                  </a:cubicBezTo>
                  <a:cubicBezTo>
                    <a:pt x="4450" y="20431"/>
                    <a:pt x="7068" y="19841"/>
                    <a:pt x="9686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552265" y="4490393"/>
              <a:ext cx="302186" cy="3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7" fill="norm" stroke="1" extrusionOk="0">
                  <a:moveTo>
                    <a:pt x="21415" y="1232"/>
                  </a:moveTo>
                  <a:cubicBezTo>
                    <a:pt x="20965" y="656"/>
                    <a:pt x="20515" y="80"/>
                    <a:pt x="18340" y="8"/>
                  </a:cubicBezTo>
                  <a:cubicBezTo>
                    <a:pt x="16165" y="-64"/>
                    <a:pt x="12265" y="368"/>
                    <a:pt x="9715" y="1088"/>
                  </a:cubicBezTo>
                  <a:cubicBezTo>
                    <a:pt x="7165" y="1808"/>
                    <a:pt x="5965" y="2816"/>
                    <a:pt x="5665" y="4112"/>
                  </a:cubicBezTo>
                  <a:cubicBezTo>
                    <a:pt x="5365" y="5408"/>
                    <a:pt x="5965" y="6992"/>
                    <a:pt x="6715" y="7928"/>
                  </a:cubicBezTo>
                  <a:cubicBezTo>
                    <a:pt x="7465" y="8864"/>
                    <a:pt x="8365" y="9152"/>
                    <a:pt x="9490" y="9512"/>
                  </a:cubicBezTo>
                  <a:cubicBezTo>
                    <a:pt x="10615" y="9872"/>
                    <a:pt x="11965" y="10304"/>
                    <a:pt x="12040" y="10664"/>
                  </a:cubicBezTo>
                  <a:cubicBezTo>
                    <a:pt x="12115" y="11024"/>
                    <a:pt x="10915" y="11312"/>
                    <a:pt x="9190" y="11672"/>
                  </a:cubicBezTo>
                  <a:cubicBezTo>
                    <a:pt x="7465" y="12032"/>
                    <a:pt x="5215" y="12464"/>
                    <a:pt x="3565" y="13256"/>
                  </a:cubicBezTo>
                  <a:cubicBezTo>
                    <a:pt x="1915" y="14048"/>
                    <a:pt x="865" y="15200"/>
                    <a:pt x="340" y="16280"/>
                  </a:cubicBezTo>
                  <a:cubicBezTo>
                    <a:pt x="-185" y="17360"/>
                    <a:pt x="-185" y="18368"/>
                    <a:pt x="940" y="19304"/>
                  </a:cubicBezTo>
                  <a:cubicBezTo>
                    <a:pt x="2065" y="20240"/>
                    <a:pt x="4315" y="21104"/>
                    <a:pt x="7090" y="21320"/>
                  </a:cubicBezTo>
                  <a:cubicBezTo>
                    <a:pt x="9865" y="21536"/>
                    <a:pt x="13165" y="21104"/>
                    <a:pt x="16465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872277" y="4819649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860800" y="4663016"/>
              <a:ext cx="93538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0" y="2274"/>
                  </a:moveTo>
                  <a:cubicBezTo>
                    <a:pt x="1440" y="7958"/>
                    <a:pt x="2880" y="13642"/>
                    <a:pt x="5040" y="17053"/>
                  </a:cubicBezTo>
                  <a:cubicBezTo>
                    <a:pt x="7200" y="20463"/>
                    <a:pt x="10080" y="21600"/>
                    <a:pt x="12960" y="21600"/>
                  </a:cubicBezTo>
                  <a:cubicBezTo>
                    <a:pt x="15840" y="21600"/>
                    <a:pt x="18720" y="20463"/>
                    <a:pt x="20160" y="17053"/>
                  </a:cubicBezTo>
                  <a:cubicBezTo>
                    <a:pt x="21600" y="13642"/>
                    <a:pt x="21600" y="7958"/>
                    <a:pt x="19920" y="4547"/>
                  </a:cubicBezTo>
                  <a:cubicBezTo>
                    <a:pt x="18240" y="1137"/>
                    <a:pt x="14880" y="0"/>
                    <a:pt x="12000" y="0"/>
                  </a:cubicBezTo>
                  <a:cubicBezTo>
                    <a:pt x="9120" y="0"/>
                    <a:pt x="6720" y="1137"/>
                    <a:pt x="6240" y="2274"/>
                  </a:cubicBezTo>
                  <a:cubicBezTo>
                    <a:pt x="5760" y="3411"/>
                    <a:pt x="7200" y="4547"/>
                    <a:pt x="8640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006850" y="4446824"/>
              <a:ext cx="164011" cy="44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74" fill="norm" stroke="1" extrusionOk="0">
                  <a:moveTo>
                    <a:pt x="0" y="825"/>
                  </a:moveTo>
                  <a:cubicBezTo>
                    <a:pt x="3323" y="622"/>
                    <a:pt x="6646" y="419"/>
                    <a:pt x="10246" y="217"/>
                  </a:cubicBezTo>
                  <a:cubicBezTo>
                    <a:pt x="13846" y="14"/>
                    <a:pt x="17723" y="-189"/>
                    <a:pt x="19108" y="318"/>
                  </a:cubicBezTo>
                  <a:cubicBezTo>
                    <a:pt x="20492" y="825"/>
                    <a:pt x="19385" y="2042"/>
                    <a:pt x="18969" y="4222"/>
                  </a:cubicBezTo>
                  <a:cubicBezTo>
                    <a:pt x="18554" y="6403"/>
                    <a:pt x="18831" y="9546"/>
                    <a:pt x="19385" y="12234"/>
                  </a:cubicBezTo>
                  <a:cubicBezTo>
                    <a:pt x="19938" y="14921"/>
                    <a:pt x="20769" y="17152"/>
                    <a:pt x="21185" y="18521"/>
                  </a:cubicBezTo>
                  <a:cubicBezTo>
                    <a:pt x="21600" y="19890"/>
                    <a:pt x="21600" y="20397"/>
                    <a:pt x="20769" y="20752"/>
                  </a:cubicBezTo>
                  <a:cubicBezTo>
                    <a:pt x="19938" y="21107"/>
                    <a:pt x="18277" y="21310"/>
                    <a:pt x="15646" y="21360"/>
                  </a:cubicBezTo>
                  <a:cubicBezTo>
                    <a:pt x="13015" y="21411"/>
                    <a:pt x="9415" y="21310"/>
                    <a:pt x="5815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419600" y="4644743"/>
              <a:ext cx="247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4" y="11375"/>
                    <a:pt x="10708" y="2735"/>
                    <a:pt x="14308" y="575"/>
                  </a:cubicBezTo>
                  <a:cubicBezTo>
                    <a:pt x="17908" y="-1585"/>
                    <a:pt x="197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476750" y="4724400"/>
              <a:ext cx="1841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710" y="15429"/>
                    <a:pt x="11421" y="21600"/>
                    <a:pt x="15021" y="20057"/>
                  </a:cubicBezTo>
                  <a:cubicBezTo>
                    <a:pt x="18621" y="18514"/>
                    <a:pt x="2011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800424" y="4580815"/>
              <a:ext cx="227123" cy="19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573" fill="norm" stroke="1" extrusionOk="0">
                  <a:moveTo>
                    <a:pt x="15195" y="1763"/>
                  </a:moveTo>
                  <a:cubicBezTo>
                    <a:pt x="11498" y="1763"/>
                    <a:pt x="7800" y="1763"/>
                    <a:pt x="4979" y="3225"/>
                  </a:cubicBezTo>
                  <a:cubicBezTo>
                    <a:pt x="2157" y="4688"/>
                    <a:pt x="211" y="7613"/>
                    <a:pt x="17" y="10875"/>
                  </a:cubicBezTo>
                  <a:cubicBezTo>
                    <a:pt x="-178" y="14138"/>
                    <a:pt x="1379" y="17738"/>
                    <a:pt x="4979" y="19426"/>
                  </a:cubicBezTo>
                  <a:cubicBezTo>
                    <a:pt x="8579" y="21113"/>
                    <a:pt x="14222" y="20888"/>
                    <a:pt x="17433" y="19088"/>
                  </a:cubicBezTo>
                  <a:cubicBezTo>
                    <a:pt x="20644" y="17288"/>
                    <a:pt x="21422" y="13913"/>
                    <a:pt x="20546" y="10313"/>
                  </a:cubicBezTo>
                  <a:cubicBezTo>
                    <a:pt x="19671" y="6713"/>
                    <a:pt x="17141" y="2888"/>
                    <a:pt x="15000" y="1200"/>
                  </a:cubicBezTo>
                  <a:cubicBezTo>
                    <a:pt x="12860" y="-487"/>
                    <a:pt x="11108" y="-37"/>
                    <a:pt x="9357" y="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728063" y="4483099"/>
              <a:ext cx="183787" cy="36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80" fill="norm" stroke="1" extrusionOk="0">
                  <a:moveTo>
                    <a:pt x="694" y="2622"/>
                  </a:moveTo>
                  <a:cubicBezTo>
                    <a:pt x="203" y="4370"/>
                    <a:pt x="-288" y="6118"/>
                    <a:pt x="203" y="8740"/>
                  </a:cubicBezTo>
                  <a:cubicBezTo>
                    <a:pt x="694" y="11362"/>
                    <a:pt x="2167" y="14858"/>
                    <a:pt x="3271" y="17168"/>
                  </a:cubicBezTo>
                  <a:cubicBezTo>
                    <a:pt x="4376" y="19477"/>
                    <a:pt x="5112" y="20601"/>
                    <a:pt x="6094" y="21101"/>
                  </a:cubicBezTo>
                  <a:cubicBezTo>
                    <a:pt x="7076" y="21600"/>
                    <a:pt x="8303" y="21475"/>
                    <a:pt x="9653" y="20351"/>
                  </a:cubicBezTo>
                  <a:cubicBezTo>
                    <a:pt x="11003" y="19228"/>
                    <a:pt x="12476" y="17105"/>
                    <a:pt x="14071" y="13921"/>
                  </a:cubicBezTo>
                  <a:cubicBezTo>
                    <a:pt x="15667" y="10738"/>
                    <a:pt x="17385" y="6492"/>
                    <a:pt x="18612" y="3995"/>
                  </a:cubicBezTo>
                  <a:cubicBezTo>
                    <a:pt x="19839" y="1498"/>
                    <a:pt x="20576" y="749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511800" y="4629150"/>
              <a:ext cx="514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2" y="18514"/>
                    <a:pt x="4444" y="15429"/>
                    <a:pt x="7289" y="12343"/>
                  </a:cubicBezTo>
                  <a:cubicBezTo>
                    <a:pt x="10133" y="9257"/>
                    <a:pt x="13600" y="6171"/>
                    <a:pt x="16089" y="4114"/>
                  </a:cubicBezTo>
                  <a:cubicBezTo>
                    <a:pt x="18578" y="2057"/>
                    <a:pt x="2008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327462" y="4679949"/>
              <a:ext cx="352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267"/>
                    <a:pt x="-1623" y="8533"/>
                    <a:pt x="777" y="12133"/>
                  </a:cubicBezTo>
                  <a:cubicBezTo>
                    <a:pt x="3177" y="15733"/>
                    <a:pt x="11577" y="18667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267450" y="4552950"/>
              <a:ext cx="125987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71" fill="norm" stroke="1" extrusionOk="0">
                  <a:moveTo>
                    <a:pt x="11685" y="0"/>
                  </a:moveTo>
                  <a:cubicBezTo>
                    <a:pt x="10977" y="4500"/>
                    <a:pt x="10269" y="9000"/>
                    <a:pt x="10800" y="12600"/>
                  </a:cubicBezTo>
                  <a:cubicBezTo>
                    <a:pt x="11331" y="16200"/>
                    <a:pt x="13102" y="18900"/>
                    <a:pt x="15226" y="20250"/>
                  </a:cubicBezTo>
                  <a:cubicBezTo>
                    <a:pt x="17351" y="21600"/>
                    <a:pt x="19830" y="21600"/>
                    <a:pt x="20715" y="19350"/>
                  </a:cubicBezTo>
                  <a:cubicBezTo>
                    <a:pt x="21600" y="17100"/>
                    <a:pt x="20892" y="12600"/>
                    <a:pt x="18236" y="9450"/>
                  </a:cubicBezTo>
                  <a:cubicBezTo>
                    <a:pt x="15580" y="6300"/>
                    <a:pt x="10977" y="4500"/>
                    <a:pt x="7613" y="4050"/>
                  </a:cubicBezTo>
                  <a:cubicBezTo>
                    <a:pt x="4249" y="3600"/>
                    <a:pt x="2125" y="4500"/>
                    <a:pt x="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031525" y="1028440"/>
              <a:ext cx="102561" cy="330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88" fill="norm" stroke="1" extrusionOk="0">
                  <a:moveTo>
                    <a:pt x="2900" y="209"/>
                  </a:moveTo>
                  <a:cubicBezTo>
                    <a:pt x="2459" y="113"/>
                    <a:pt x="2018" y="16"/>
                    <a:pt x="1357" y="2"/>
                  </a:cubicBezTo>
                  <a:cubicBezTo>
                    <a:pt x="696" y="-12"/>
                    <a:pt x="-186" y="57"/>
                    <a:pt x="34" y="272"/>
                  </a:cubicBezTo>
                  <a:cubicBezTo>
                    <a:pt x="255" y="486"/>
                    <a:pt x="1577" y="846"/>
                    <a:pt x="2900" y="1261"/>
                  </a:cubicBezTo>
                  <a:cubicBezTo>
                    <a:pt x="4222" y="1676"/>
                    <a:pt x="5545" y="2147"/>
                    <a:pt x="6426" y="2631"/>
                  </a:cubicBezTo>
                  <a:cubicBezTo>
                    <a:pt x="7308" y="3115"/>
                    <a:pt x="7749" y="3613"/>
                    <a:pt x="8410" y="4153"/>
                  </a:cubicBezTo>
                  <a:cubicBezTo>
                    <a:pt x="9071" y="4693"/>
                    <a:pt x="9953" y="5274"/>
                    <a:pt x="10834" y="5813"/>
                  </a:cubicBezTo>
                  <a:cubicBezTo>
                    <a:pt x="11716" y="6353"/>
                    <a:pt x="12598" y="6851"/>
                    <a:pt x="13259" y="7363"/>
                  </a:cubicBezTo>
                  <a:cubicBezTo>
                    <a:pt x="13920" y="7875"/>
                    <a:pt x="14361" y="8401"/>
                    <a:pt x="14802" y="8934"/>
                  </a:cubicBezTo>
                  <a:cubicBezTo>
                    <a:pt x="15243" y="9467"/>
                    <a:pt x="15683" y="10006"/>
                    <a:pt x="16124" y="10553"/>
                  </a:cubicBezTo>
                  <a:cubicBezTo>
                    <a:pt x="16565" y="11099"/>
                    <a:pt x="17006" y="11653"/>
                    <a:pt x="17667" y="12206"/>
                  </a:cubicBezTo>
                  <a:cubicBezTo>
                    <a:pt x="18328" y="12760"/>
                    <a:pt x="19210" y="13313"/>
                    <a:pt x="19871" y="13860"/>
                  </a:cubicBezTo>
                  <a:cubicBezTo>
                    <a:pt x="20532" y="14406"/>
                    <a:pt x="20973" y="14946"/>
                    <a:pt x="21194" y="15472"/>
                  </a:cubicBezTo>
                  <a:cubicBezTo>
                    <a:pt x="21414" y="15998"/>
                    <a:pt x="21414" y="16510"/>
                    <a:pt x="21194" y="17036"/>
                  </a:cubicBezTo>
                  <a:cubicBezTo>
                    <a:pt x="20973" y="17561"/>
                    <a:pt x="20532" y="18101"/>
                    <a:pt x="20312" y="18613"/>
                  </a:cubicBezTo>
                  <a:cubicBezTo>
                    <a:pt x="20092" y="19125"/>
                    <a:pt x="20092" y="19609"/>
                    <a:pt x="18328" y="20100"/>
                  </a:cubicBezTo>
                  <a:cubicBezTo>
                    <a:pt x="16565" y="20592"/>
                    <a:pt x="13038" y="21090"/>
                    <a:pt x="9512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791450" y="3689349"/>
              <a:ext cx="3625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" y="20492"/>
                    <a:pt x="504" y="19385"/>
                    <a:pt x="889" y="18346"/>
                  </a:cubicBezTo>
                  <a:cubicBezTo>
                    <a:pt x="1274" y="17308"/>
                    <a:pt x="1791" y="16338"/>
                    <a:pt x="2308" y="15438"/>
                  </a:cubicBezTo>
                  <a:cubicBezTo>
                    <a:pt x="2825" y="14538"/>
                    <a:pt x="3342" y="13708"/>
                    <a:pt x="3852" y="12877"/>
                  </a:cubicBezTo>
                  <a:cubicBezTo>
                    <a:pt x="4363" y="12046"/>
                    <a:pt x="4867" y="11215"/>
                    <a:pt x="5315" y="10523"/>
                  </a:cubicBezTo>
                  <a:cubicBezTo>
                    <a:pt x="5763" y="9831"/>
                    <a:pt x="6153" y="9277"/>
                    <a:pt x="6570" y="8723"/>
                  </a:cubicBezTo>
                  <a:cubicBezTo>
                    <a:pt x="6986" y="8169"/>
                    <a:pt x="7427" y="7615"/>
                    <a:pt x="7881" y="7062"/>
                  </a:cubicBezTo>
                  <a:cubicBezTo>
                    <a:pt x="8335" y="6508"/>
                    <a:pt x="8801" y="5954"/>
                    <a:pt x="9249" y="5469"/>
                  </a:cubicBezTo>
                  <a:cubicBezTo>
                    <a:pt x="9697" y="4985"/>
                    <a:pt x="10125" y="4569"/>
                    <a:pt x="10573" y="4223"/>
                  </a:cubicBezTo>
                  <a:cubicBezTo>
                    <a:pt x="11021" y="3877"/>
                    <a:pt x="11487" y="3600"/>
                    <a:pt x="11929" y="3323"/>
                  </a:cubicBezTo>
                  <a:cubicBezTo>
                    <a:pt x="12370" y="3046"/>
                    <a:pt x="12786" y="2769"/>
                    <a:pt x="13215" y="2562"/>
                  </a:cubicBezTo>
                  <a:cubicBezTo>
                    <a:pt x="13643" y="2354"/>
                    <a:pt x="14085" y="2215"/>
                    <a:pt x="14513" y="2077"/>
                  </a:cubicBezTo>
                  <a:cubicBezTo>
                    <a:pt x="14942" y="1938"/>
                    <a:pt x="15358" y="1800"/>
                    <a:pt x="15837" y="1731"/>
                  </a:cubicBezTo>
                  <a:cubicBezTo>
                    <a:pt x="16317" y="1662"/>
                    <a:pt x="16859" y="1662"/>
                    <a:pt x="17370" y="1592"/>
                  </a:cubicBezTo>
                  <a:cubicBezTo>
                    <a:pt x="17880" y="1523"/>
                    <a:pt x="18359" y="1385"/>
                    <a:pt x="18920" y="1246"/>
                  </a:cubicBezTo>
                  <a:cubicBezTo>
                    <a:pt x="19482" y="1108"/>
                    <a:pt x="20125" y="969"/>
                    <a:pt x="20585" y="762"/>
                  </a:cubicBezTo>
                  <a:cubicBezTo>
                    <a:pt x="21045" y="554"/>
                    <a:pt x="21323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183275" y="1790700"/>
              <a:ext cx="3202276" cy="180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825" y="21549"/>
                  </a:moveTo>
                  <a:cubicBezTo>
                    <a:pt x="669" y="21575"/>
                    <a:pt x="512" y="21600"/>
                    <a:pt x="362" y="21600"/>
                  </a:cubicBezTo>
                  <a:cubicBezTo>
                    <a:pt x="212" y="21600"/>
                    <a:pt x="70" y="21575"/>
                    <a:pt x="20" y="21511"/>
                  </a:cubicBezTo>
                  <a:cubicBezTo>
                    <a:pt x="-30" y="21448"/>
                    <a:pt x="13" y="21347"/>
                    <a:pt x="170" y="21170"/>
                  </a:cubicBezTo>
                  <a:cubicBezTo>
                    <a:pt x="326" y="20993"/>
                    <a:pt x="597" y="20740"/>
                    <a:pt x="982" y="20323"/>
                  </a:cubicBezTo>
                  <a:cubicBezTo>
                    <a:pt x="1367" y="19905"/>
                    <a:pt x="1866" y="19324"/>
                    <a:pt x="2372" y="18755"/>
                  </a:cubicBezTo>
                  <a:cubicBezTo>
                    <a:pt x="2879" y="18185"/>
                    <a:pt x="3392" y="17629"/>
                    <a:pt x="3877" y="17123"/>
                  </a:cubicBezTo>
                  <a:cubicBezTo>
                    <a:pt x="4361" y="16617"/>
                    <a:pt x="4818" y="16162"/>
                    <a:pt x="5288" y="15694"/>
                  </a:cubicBezTo>
                  <a:cubicBezTo>
                    <a:pt x="5759" y="15226"/>
                    <a:pt x="6243" y="14746"/>
                    <a:pt x="6749" y="14240"/>
                  </a:cubicBezTo>
                  <a:cubicBezTo>
                    <a:pt x="7256" y="13734"/>
                    <a:pt x="7783" y="13203"/>
                    <a:pt x="8239" y="12760"/>
                  </a:cubicBezTo>
                  <a:cubicBezTo>
                    <a:pt x="8696" y="12318"/>
                    <a:pt x="9080" y="11963"/>
                    <a:pt x="9465" y="11597"/>
                  </a:cubicBezTo>
                  <a:cubicBezTo>
                    <a:pt x="9850" y="11230"/>
                    <a:pt x="10235" y="10851"/>
                    <a:pt x="10642" y="10459"/>
                  </a:cubicBezTo>
                  <a:cubicBezTo>
                    <a:pt x="11048" y="10067"/>
                    <a:pt x="11476" y="9662"/>
                    <a:pt x="11875" y="9282"/>
                  </a:cubicBezTo>
                  <a:cubicBezTo>
                    <a:pt x="12274" y="8903"/>
                    <a:pt x="12645" y="8549"/>
                    <a:pt x="13030" y="8195"/>
                  </a:cubicBezTo>
                  <a:cubicBezTo>
                    <a:pt x="13415" y="7841"/>
                    <a:pt x="13814" y="7487"/>
                    <a:pt x="14199" y="7133"/>
                  </a:cubicBezTo>
                  <a:cubicBezTo>
                    <a:pt x="14584" y="6778"/>
                    <a:pt x="14955" y="6424"/>
                    <a:pt x="15404" y="5994"/>
                  </a:cubicBezTo>
                  <a:cubicBezTo>
                    <a:pt x="15853" y="5564"/>
                    <a:pt x="16380" y="5059"/>
                    <a:pt x="16879" y="4565"/>
                  </a:cubicBezTo>
                  <a:cubicBezTo>
                    <a:pt x="17378" y="4072"/>
                    <a:pt x="17849" y="3592"/>
                    <a:pt x="18341" y="3086"/>
                  </a:cubicBezTo>
                  <a:cubicBezTo>
                    <a:pt x="18833" y="2580"/>
                    <a:pt x="19346" y="2049"/>
                    <a:pt x="19816" y="1543"/>
                  </a:cubicBezTo>
                  <a:cubicBezTo>
                    <a:pt x="20287" y="1037"/>
                    <a:pt x="20715" y="556"/>
                    <a:pt x="21000" y="304"/>
                  </a:cubicBezTo>
                  <a:cubicBezTo>
                    <a:pt x="21285" y="51"/>
                    <a:pt x="21427" y="25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390716" y="3581400"/>
              <a:ext cx="423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77"/>
                    <a:pt x="0" y="7754"/>
                    <a:pt x="0" y="11354"/>
                  </a:cubicBezTo>
                  <a:cubicBezTo>
                    <a:pt x="0" y="14954"/>
                    <a:pt x="108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333179" y="4171949"/>
              <a:ext cx="176071" cy="36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88" fill="norm" stroke="1" extrusionOk="0">
                  <a:moveTo>
                    <a:pt x="21390" y="736"/>
                  </a:moveTo>
                  <a:cubicBezTo>
                    <a:pt x="20361" y="368"/>
                    <a:pt x="19333" y="0"/>
                    <a:pt x="18047" y="0"/>
                  </a:cubicBezTo>
                  <a:cubicBezTo>
                    <a:pt x="16761" y="0"/>
                    <a:pt x="15219" y="368"/>
                    <a:pt x="12390" y="2209"/>
                  </a:cubicBezTo>
                  <a:cubicBezTo>
                    <a:pt x="9561" y="4050"/>
                    <a:pt x="5447" y="7364"/>
                    <a:pt x="3004" y="10370"/>
                  </a:cubicBezTo>
                  <a:cubicBezTo>
                    <a:pt x="561" y="13377"/>
                    <a:pt x="-210" y="16077"/>
                    <a:pt x="47" y="17980"/>
                  </a:cubicBezTo>
                  <a:cubicBezTo>
                    <a:pt x="304" y="19882"/>
                    <a:pt x="1590" y="20986"/>
                    <a:pt x="3904" y="21293"/>
                  </a:cubicBezTo>
                  <a:cubicBezTo>
                    <a:pt x="6219" y="21600"/>
                    <a:pt x="9561" y="21109"/>
                    <a:pt x="11619" y="20618"/>
                  </a:cubicBezTo>
                  <a:cubicBezTo>
                    <a:pt x="13676" y="20127"/>
                    <a:pt x="14447" y="19636"/>
                    <a:pt x="14961" y="18839"/>
                  </a:cubicBezTo>
                  <a:cubicBezTo>
                    <a:pt x="15476" y="18041"/>
                    <a:pt x="15733" y="16936"/>
                    <a:pt x="13419" y="16139"/>
                  </a:cubicBezTo>
                  <a:cubicBezTo>
                    <a:pt x="11104" y="15341"/>
                    <a:pt x="6219" y="14850"/>
                    <a:pt x="1333" y="1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572750" y="4032249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700"/>
                    <a:pt x="8894" y="11400"/>
                    <a:pt x="5294" y="15000"/>
                  </a:cubicBezTo>
                  <a:cubicBezTo>
                    <a:pt x="1694" y="18600"/>
                    <a:pt x="847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312400" y="2609850"/>
              <a:ext cx="1016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337799" y="2603500"/>
              <a:ext cx="825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640"/>
                    <a:pt x="11631" y="5280"/>
                    <a:pt x="8031" y="8880"/>
                  </a:cubicBezTo>
                  <a:cubicBezTo>
                    <a:pt x="4431" y="12480"/>
                    <a:pt x="2215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325099" y="3035300"/>
              <a:ext cx="76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325099" y="30670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77"/>
                    <a:pt x="9600" y="7754"/>
                    <a:pt x="6000" y="11354"/>
                  </a:cubicBezTo>
                  <a:cubicBezTo>
                    <a:pt x="2400" y="14954"/>
                    <a:pt x="12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217150" y="2006600"/>
              <a:ext cx="152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684"/>
                    <a:pt x="8400" y="11368"/>
                    <a:pt x="12000" y="14968"/>
                  </a:cubicBezTo>
                  <a:cubicBezTo>
                    <a:pt x="15600" y="18568"/>
                    <a:pt x="186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274300" y="1987550"/>
              <a:ext cx="762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120"/>
                    <a:pt x="9600" y="6240"/>
                    <a:pt x="6000" y="9840"/>
                  </a:cubicBezTo>
                  <a:cubicBezTo>
                    <a:pt x="2400" y="13440"/>
                    <a:pt x="1200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185400" y="1630538"/>
              <a:ext cx="152400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88"/>
                  </a:moveTo>
                  <a:cubicBezTo>
                    <a:pt x="1500" y="-144"/>
                    <a:pt x="3000" y="-576"/>
                    <a:pt x="6600" y="2880"/>
                  </a:cubicBezTo>
                  <a:cubicBezTo>
                    <a:pt x="10200" y="6336"/>
                    <a:pt x="15900" y="13680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217149" y="1587500"/>
              <a:ext cx="76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0306049" y="1651000"/>
              <a:ext cx="374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93" y="7200"/>
                    <a:pt x="8786" y="14400"/>
                    <a:pt x="12386" y="18000"/>
                  </a:cubicBezTo>
                  <a:cubicBezTo>
                    <a:pt x="15986" y="21600"/>
                    <a:pt x="1879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452099" y="1644212"/>
              <a:ext cx="112600" cy="15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77" fill="norm" stroke="1" extrusionOk="0">
                  <a:moveTo>
                    <a:pt x="0" y="12320"/>
                  </a:moveTo>
                  <a:cubicBezTo>
                    <a:pt x="2000" y="9401"/>
                    <a:pt x="4000" y="6482"/>
                    <a:pt x="5800" y="4439"/>
                  </a:cubicBezTo>
                  <a:cubicBezTo>
                    <a:pt x="7600" y="2396"/>
                    <a:pt x="9200" y="1228"/>
                    <a:pt x="11000" y="499"/>
                  </a:cubicBezTo>
                  <a:cubicBezTo>
                    <a:pt x="12800" y="-231"/>
                    <a:pt x="14800" y="-523"/>
                    <a:pt x="16800" y="2250"/>
                  </a:cubicBezTo>
                  <a:cubicBezTo>
                    <a:pt x="18800" y="5023"/>
                    <a:pt x="20800" y="10861"/>
                    <a:pt x="21200" y="14509"/>
                  </a:cubicBezTo>
                  <a:cubicBezTo>
                    <a:pt x="21600" y="18158"/>
                    <a:pt x="20400" y="19618"/>
                    <a:pt x="19200" y="21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530416" y="1720850"/>
              <a:ext cx="10320" cy="4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22" fill="norm" stroke="1" extrusionOk="0">
                  <a:moveTo>
                    <a:pt x="8640" y="0"/>
                  </a:moveTo>
                  <a:cubicBezTo>
                    <a:pt x="4320" y="1483"/>
                    <a:pt x="0" y="2967"/>
                    <a:pt x="0" y="5238"/>
                  </a:cubicBezTo>
                  <a:cubicBezTo>
                    <a:pt x="0" y="7509"/>
                    <a:pt x="4320" y="10568"/>
                    <a:pt x="8640" y="13210"/>
                  </a:cubicBezTo>
                  <a:cubicBezTo>
                    <a:pt x="12960" y="15852"/>
                    <a:pt x="17280" y="18077"/>
                    <a:pt x="19440" y="19421"/>
                  </a:cubicBezTo>
                  <a:cubicBezTo>
                    <a:pt x="21600" y="20766"/>
                    <a:pt x="21600" y="21229"/>
                    <a:pt x="19440" y="21415"/>
                  </a:cubicBezTo>
                  <a:cubicBezTo>
                    <a:pt x="17280" y="21600"/>
                    <a:pt x="12960" y="21507"/>
                    <a:pt x="8640" y="21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483850" y="2203450"/>
              <a:ext cx="76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7200"/>
                    <a:pt x="4800" y="14400"/>
                    <a:pt x="8400" y="18000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515599" y="217805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086"/>
                    <a:pt x="11040" y="6171"/>
                    <a:pt x="7440" y="9771"/>
                  </a:cubicBezTo>
                  <a:cubicBezTo>
                    <a:pt x="3840" y="13371"/>
                    <a:pt x="192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058399" y="20891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3600"/>
                    <a:pt x="11435" y="7200"/>
                    <a:pt x="15035" y="10800"/>
                  </a:cubicBezTo>
                  <a:cubicBezTo>
                    <a:pt x="18635" y="14400"/>
                    <a:pt x="2011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086885" y="2130184"/>
              <a:ext cx="92165" cy="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39" fill="norm" stroke="1" extrusionOk="0">
                  <a:moveTo>
                    <a:pt x="3702" y="3114"/>
                  </a:moveTo>
                  <a:cubicBezTo>
                    <a:pt x="1739" y="5139"/>
                    <a:pt x="-225" y="7164"/>
                    <a:pt x="20" y="7164"/>
                  </a:cubicBezTo>
                  <a:cubicBezTo>
                    <a:pt x="266" y="7164"/>
                    <a:pt x="2720" y="5139"/>
                    <a:pt x="5175" y="3452"/>
                  </a:cubicBezTo>
                  <a:cubicBezTo>
                    <a:pt x="7630" y="1764"/>
                    <a:pt x="10084" y="414"/>
                    <a:pt x="12539" y="77"/>
                  </a:cubicBezTo>
                  <a:cubicBezTo>
                    <a:pt x="14993" y="-261"/>
                    <a:pt x="17448" y="414"/>
                    <a:pt x="18920" y="4126"/>
                  </a:cubicBezTo>
                  <a:cubicBezTo>
                    <a:pt x="20393" y="7839"/>
                    <a:pt x="20884" y="14589"/>
                    <a:pt x="21375" y="21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134600" y="2159000"/>
              <a:ext cx="317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64"/>
                    <a:pt x="11520" y="11127"/>
                    <a:pt x="15120" y="14727"/>
                  </a:cubicBezTo>
                  <a:cubicBezTo>
                    <a:pt x="18720" y="18327"/>
                    <a:pt x="2016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102850" y="2362200"/>
              <a:ext cx="825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4000"/>
                    <a:pt x="1108" y="8000"/>
                    <a:pt x="4708" y="11600"/>
                  </a:cubicBezTo>
                  <a:cubicBezTo>
                    <a:pt x="8308" y="15200"/>
                    <a:pt x="14954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147299" y="2374900"/>
              <a:ext cx="82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1354" y="3600"/>
                  </a:cubicBezTo>
                  <a:cubicBezTo>
                    <a:pt x="7754" y="7200"/>
                    <a:pt x="387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191749" y="2679700"/>
              <a:ext cx="419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364" y="18900"/>
                    <a:pt x="8727" y="21600"/>
                    <a:pt x="12327" y="18900"/>
                  </a:cubicBezTo>
                  <a:cubicBezTo>
                    <a:pt x="15927" y="16200"/>
                    <a:pt x="18764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425177" y="2622550"/>
              <a:ext cx="128523" cy="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1" fill="norm" stroke="1" extrusionOk="0">
                  <a:moveTo>
                    <a:pt x="5477" y="0"/>
                  </a:moveTo>
                  <a:cubicBezTo>
                    <a:pt x="3735" y="4800"/>
                    <a:pt x="1993" y="9600"/>
                    <a:pt x="948" y="13200"/>
                  </a:cubicBezTo>
                  <a:cubicBezTo>
                    <a:pt x="-98" y="16800"/>
                    <a:pt x="-446" y="19200"/>
                    <a:pt x="773" y="20400"/>
                  </a:cubicBezTo>
                  <a:cubicBezTo>
                    <a:pt x="1993" y="21600"/>
                    <a:pt x="4780" y="21600"/>
                    <a:pt x="8438" y="20880"/>
                  </a:cubicBezTo>
                  <a:cubicBezTo>
                    <a:pt x="12096" y="20160"/>
                    <a:pt x="16625" y="18720"/>
                    <a:pt x="21154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433050" y="2347383"/>
              <a:ext cx="8255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08" y="21600"/>
                  </a:moveTo>
                  <a:cubicBezTo>
                    <a:pt x="9415" y="17766"/>
                    <a:pt x="10523" y="13931"/>
                    <a:pt x="11354" y="10992"/>
                  </a:cubicBezTo>
                  <a:cubicBezTo>
                    <a:pt x="12185" y="8052"/>
                    <a:pt x="12738" y="6007"/>
                    <a:pt x="12738" y="4665"/>
                  </a:cubicBezTo>
                  <a:cubicBezTo>
                    <a:pt x="12738" y="3323"/>
                    <a:pt x="12185" y="2684"/>
                    <a:pt x="11354" y="2684"/>
                  </a:cubicBezTo>
                  <a:cubicBezTo>
                    <a:pt x="10523" y="2684"/>
                    <a:pt x="9415" y="3323"/>
                    <a:pt x="8308" y="4026"/>
                  </a:cubicBezTo>
                  <a:cubicBezTo>
                    <a:pt x="7200" y="4729"/>
                    <a:pt x="6092" y="5496"/>
                    <a:pt x="4708" y="6135"/>
                  </a:cubicBezTo>
                  <a:cubicBezTo>
                    <a:pt x="3323" y="6774"/>
                    <a:pt x="1662" y="7285"/>
                    <a:pt x="831" y="7221"/>
                  </a:cubicBezTo>
                  <a:cubicBezTo>
                    <a:pt x="0" y="7157"/>
                    <a:pt x="0" y="6518"/>
                    <a:pt x="0" y="5560"/>
                  </a:cubicBezTo>
                  <a:cubicBezTo>
                    <a:pt x="0" y="4601"/>
                    <a:pt x="0" y="3323"/>
                    <a:pt x="831" y="2173"/>
                  </a:cubicBezTo>
                  <a:cubicBezTo>
                    <a:pt x="1662" y="1022"/>
                    <a:pt x="3323" y="0"/>
                    <a:pt x="5538" y="0"/>
                  </a:cubicBezTo>
                  <a:cubicBezTo>
                    <a:pt x="7754" y="0"/>
                    <a:pt x="10523" y="1022"/>
                    <a:pt x="13292" y="2109"/>
                  </a:cubicBezTo>
                  <a:cubicBezTo>
                    <a:pt x="16062" y="3195"/>
                    <a:pt x="18831" y="4346"/>
                    <a:pt x="21600" y="5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153650" y="2463800"/>
              <a:ext cx="12967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2542" y="0"/>
                  </a:moveTo>
                  <a:cubicBezTo>
                    <a:pt x="9058" y="5795"/>
                    <a:pt x="5574" y="11590"/>
                    <a:pt x="3310" y="15541"/>
                  </a:cubicBezTo>
                  <a:cubicBezTo>
                    <a:pt x="1045" y="19493"/>
                    <a:pt x="0" y="21600"/>
                    <a:pt x="0" y="21600"/>
                  </a:cubicBezTo>
                  <a:cubicBezTo>
                    <a:pt x="0" y="21600"/>
                    <a:pt x="1045" y="19493"/>
                    <a:pt x="3310" y="16068"/>
                  </a:cubicBezTo>
                  <a:cubicBezTo>
                    <a:pt x="5574" y="12644"/>
                    <a:pt x="9058" y="7902"/>
                    <a:pt x="11671" y="5005"/>
                  </a:cubicBezTo>
                  <a:cubicBezTo>
                    <a:pt x="14284" y="2107"/>
                    <a:pt x="16026" y="1054"/>
                    <a:pt x="17594" y="1317"/>
                  </a:cubicBezTo>
                  <a:cubicBezTo>
                    <a:pt x="19161" y="1580"/>
                    <a:pt x="20555" y="3161"/>
                    <a:pt x="21077" y="6059"/>
                  </a:cubicBezTo>
                  <a:cubicBezTo>
                    <a:pt x="21600" y="8956"/>
                    <a:pt x="21252" y="13171"/>
                    <a:pt x="20903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230213" y="2489200"/>
              <a:ext cx="18688" cy="63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9" fill="norm" stroke="1" extrusionOk="0">
                  <a:moveTo>
                    <a:pt x="13988" y="0"/>
                  </a:moveTo>
                  <a:cubicBezTo>
                    <a:pt x="11588" y="1728"/>
                    <a:pt x="9188" y="3456"/>
                    <a:pt x="9188" y="5400"/>
                  </a:cubicBezTo>
                  <a:cubicBezTo>
                    <a:pt x="9188" y="7344"/>
                    <a:pt x="11588" y="9504"/>
                    <a:pt x="10388" y="11700"/>
                  </a:cubicBezTo>
                  <a:cubicBezTo>
                    <a:pt x="9188" y="13896"/>
                    <a:pt x="4388" y="16128"/>
                    <a:pt x="1988" y="17640"/>
                  </a:cubicBezTo>
                  <a:cubicBezTo>
                    <a:pt x="-412" y="19152"/>
                    <a:pt x="-412" y="19944"/>
                    <a:pt x="788" y="20556"/>
                  </a:cubicBezTo>
                  <a:cubicBezTo>
                    <a:pt x="1988" y="21168"/>
                    <a:pt x="4388" y="21600"/>
                    <a:pt x="7988" y="21492"/>
                  </a:cubicBezTo>
                  <a:cubicBezTo>
                    <a:pt x="11588" y="21384"/>
                    <a:pt x="16388" y="20736"/>
                    <a:pt x="21188" y="20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121900" y="3165193"/>
              <a:ext cx="2730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56" y="11375"/>
                    <a:pt x="9712" y="2735"/>
                    <a:pt x="13312" y="575"/>
                  </a:cubicBezTo>
                  <a:cubicBezTo>
                    <a:pt x="16912" y="-1585"/>
                    <a:pt x="1925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183283" y="3016250"/>
              <a:ext cx="135468" cy="11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1350" y="0"/>
                  </a:moveTo>
                  <a:cubicBezTo>
                    <a:pt x="675" y="3857"/>
                    <a:pt x="0" y="7714"/>
                    <a:pt x="0" y="11379"/>
                  </a:cubicBezTo>
                  <a:cubicBezTo>
                    <a:pt x="0" y="15043"/>
                    <a:pt x="675" y="18514"/>
                    <a:pt x="1856" y="20057"/>
                  </a:cubicBezTo>
                  <a:cubicBezTo>
                    <a:pt x="3037" y="21600"/>
                    <a:pt x="4725" y="21214"/>
                    <a:pt x="8100" y="18707"/>
                  </a:cubicBezTo>
                  <a:cubicBezTo>
                    <a:pt x="11475" y="16200"/>
                    <a:pt x="16538" y="11571"/>
                    <a:pt x="21600" y="69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67758" y="5621072"/>
              <a:ext cx="222990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3" fill="norm" stroke="1" extrusionOk="0">
                  <a:moveTo>
                    <a:pt x="18678" y="3646"/>
                  </a:moveTo>
                  <a:cubicBezTo>
                    <a:pt x="19082" y="3025"/>
                    <a:pt x="19485" y="2405"/>
                    <a:pt x="20091" y="1784"/>
                  </a:cubicBezTo>
                  <a:cubicBezTo>
                    <a:pt x="20697" y="1163"/>
                    <a:pt x="21504" y="543"/>
                    <a:pt x="21201" y="232"/>
                  </a:cubicBezTo>
                  <a:cubicBezTo>
                    <a:pt x="20898" y="-78"/>
                    <a:pt x="19485" y="-78"/>
                    <a:pt x="17063" y="232"/>
                  </a:cubicBezTo>
                  <a:cubicBezTo>
                    <a:pt x="14640" y="543"/>
                    <a:pt x="11209" y="1163"/>
                    <a:pt x="8685" y="1846"/>
                  </a:cubicBezTo>
                  <a:cubicBezTo>
                    <a:pt x="6162" y="2529"/>
                    <a:pt x="4547" y="3274"/>
                    <a:pt x="3538" y="4701"/>
                  </a:cubicBezTo>
                  <a:cubicBezTo>
                    <a:pt x="2528" y="6129"/>
                    <a:pt x="2125" y="8239"/>
                    <a:pt x="1620" y="10846"/>
                  </a:cubicBezTo>
                  <a:cubicBezTo>
                    <a:pt x="1115" y="13453"/>
                    <a:pt x="510" y="16556"/>
                    <a:pt x="207" y="18419"/>
                  </a:cubicBezTo>
                  <a:cubicBezTo>
                    <a:pt x="-96" y="20281"/>
                    <a:pt x="-96" y="20901"/>
                    <a:pt x="409" y="21212"/>
                  </a:cubicBezTo>
                  <a:cubicBezTo>
                    <a:pt x="913" y="21522"/>
                    <a:pt x="1923" y="21522"/>
                    <a:pt x="5254" y="21336"/>
                  </a:cubicBezTo>
                  <a:cubicBezTo>
                    <a:pt x="8584" y="21150"/>
                    <a:pt x="14237" y="20777"/>
                    <a:pt x="19889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92150" y="581025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6457"/>
                    <a:pt x="900" y="11314"/>
                    <a:pt x="2250" y="8229"/>
                  </a:cubicBezTo>
                  <a:cubicBezTo>
                    <a:pt x="3600" y="5143"/>
                    <a:pt x="5850" y="4114"/>
                    <a:pt x="9225" y="3086"/>
                  </a:cubicBezTo>
                  <a:cubicBezTo>
                    <a:pt x="12600" y="2057"/>
                    <a:pt x="17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85245" y="5547312"/>
              <a:ext cx="170455" cy="47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2" fill="norm" stroke="1" extrusionOk="0">
                  <a:moveTo>
                    <a:pt x="21213" y="968"/>
                  </a:moveTo>
                  <a:cubicBezTo>
                    <a:pt x="20423" y="589"/>
                    <a:pt x="19633" y="210"/>
                    <a:pt x="18579" y="68"/>
                  </a:cubicBezTo>
                  <a:cubicBezTo>
                    <a:pt x="17525" y="-74"/>
                    <a:pt x="16208" y="21"/>
                    <a:pt x="14233" y="210"/>
                  </a:cubicBezTo>
                  <a:cubicBezTo>
                    <a:pt x="12257" y="400"/>
                    <a:pt x="9623" y="684"/>
                    <a:pt x="7384" y="968"/>
                  </a:cubicBezTo>
                  <a:cubicBezTo>
                    <a:pt x="5145" y="1252"/>
                    <a:pt x="3301" y="1537"/>
                    <a:pt x="2379" y="1915"/>
                  </a:cubicBezTo>
                  <a:cubicBezTo>
                    <a:pt x="1457" y="2294"/>
                    <a:pt x="1457" y="2768"/>
                    <a:pt x="1852" y="4379"/>
                  </a:cubicBezTo>
                  <a:cubicBezTo>
                    <a:pt x="2247" y="5989"/>
                    <a:pt x="3037" y="8737"/>
                    <a:pt x="3169" y="11105"/>
                  </a:cubicBezTo>
                  <a:cubicBezTo>
                    <a:pt x="3301" y="13473"/>
                    <a:pt x="2774" y="15463"/>
                    <a:pt x="2247" y="16742"/>
                  </a:cubicBezTo>
                  <a:cubicBezTo>
                    <a:pt x="1720" y="18021"/>
                    <a:pt x="1193" y="18589"/>
                    <a:pt x="667" y="19300"/>
                  </a:cubicBezTo>
                  <a:cubicBezTo>
                    <a:pt x="140" y="20010"/>
                    <a:pt x="-387" y="20863"/>
                    <a:pt x="403" y="21194"/>
                  </a:cubicBezTo>
                  <a:cubicBezTo>
                    <a:pt x="1193" y="21526"/>
                    <a:pt x="3301" y="21337"/>
                    <a:pt x="6067" y="21242"/>
                  </a:cubicBezTo>
                  <a:cubicBezTo>
                    <a:pt x="8833" y="21147"/>
                    <a:pt x="12257" y="21147"/>
                    <a:pt x="15681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212850" y="5632449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00"/>
                    <a:pt x="7200" y="3600"/>
                    <a:pt x="10800" y="7200"/>
                  </a:cubicBezTo>
                  <a:cubicBezTo>
                    <a:pt x="14400" y="10800"/>
                    <a:pt x="180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306208" y="5594349"/>
              <a:ext cx="122542" cy="37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68" fill="norm" stroke="1" extrusionOk="0">
                  <a:moveTo>
                    <a:pt x="21195" y="0"/>
                  </a:moveTo>
                  <a:cubicBezTo>
                    <a:pt x="19364" y="0"/>
                    <a:pt x="17534" y="0"/>
                    <a:pt x="15887" y="840"/>
                  </a:cubicBezTo>
                  <a:cubicBezTo>
                    <a:pt x="14239" y="1680"/>
                    <a:pt x="12775" y="3360"/>
                    <a:pt x="10761" y="5880"/>
                  </a:cubicBezTo>
                  <a:cubicBezTo>
                    <a:pt x="8748" y="8400"/>
                    <a:pt x="6185" y="11760"/>
                    <a:pt x="4354" y="14220"/>
                  </a:cubicBezTo>
                  <a:cubicBezTo>
                    <a:pt x="2524" y="16680"/>
                    <a:pt x="1426" y="18240"/>
                    <a:pt x="693" y="19380"/>
                  </a:cubicBezTo>
                  <a:cubicBezTo>
                    <a:pt x="-39" y="20520"/>
                    <a:pt x="-405" y="21240"/>
                    <a:pt x="693" y="21420"/>
                  </a:cubicBezTo>
                  <a:cubicBezTo>
                    <a:pt x="1792" y="21600"/>
                    <a:pt x="4354" y="21240"/>
                    <a:pt x="6917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454150" y="5867400"/>
              <a:ext cx="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451947" y="5759450"/>
              <a:ext cx="51824" cy="6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134" fill="norm" stroke="1" extrusionOk="0">
                  <a:moveTo>
                    <a:pt x="13326" y="8938"/>
                  </a:moveTo>
                  <a:cubicBezTo>
                    <a:pt x="9172" y="8938"/>
                    <a:pt x="5018" y="8938"/>
                    <a:pt x="2526" y="10800"/>
                  </a:cubicBezTo>
                  <a:cubicBezTo>
                    <a:pt x="34" y="12662"/>
                    <a:pt x="-797" y="16386"/>
                    <a:pt x="865" y="18621"/>
                  </a:cubicBezTo>
                  <a:cubicBezTo>
                    <a:pt x="2526" y="20855"/>
                    <a:pt x="6680" y="21600"/>
                    <a:pt x="10418" y="20855"/>
                  </a:cubicBezTo>
                  <a:cubicBezTo>
                    <a:pt x="14157" y="20110"/>
                    <a:pt x="17480" y="17876"/>
                    <a:pt x="19141" y="14897"/>
                  </a:cubicBezTo>
                  <a:cubicBezTo>
                    <a:pt x="20803" y="11917"/>
                    <a:pt x="20803" y="8193"/>
                    <a:pt x="18726" y="6331"/>
                  </a:cubicBezTo>
                  <a:cubicBezTo>
                    <a:pt x="16649" y="4469"/>
                    <a:pt x="12495" y="4469"/>
                    <a:pt x="9588" y="3724"/>
                  </a:cubicBezTo>
                  <a:cubicBezTo>
                    <a:pt x="6680" y="2979"/>
                    <a:pt x="5018" y="1490"/>
                    <a:pt x="3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651000" y="5480050"/>
              <a:ext cx="44450" cy="71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3086" y="2103"/>
                    <a:pt x="6171" y="4205"/>
                    <a:pt x="8743" y="6340"/>
                  </a:cubicBezTo>
                  <a:cubicBezTo>
                    <a:pt x="11314" y="8474"/>
                    <a:pt x="13371" y="10641"/>
                    <a:pt x="14914" y="12775"/>
                  </a:cubicBezTo>
                  <a:cubicBezTo>
                    <a:pt x="16457" y="14910"/>
                    <a:pt x="17486" y="17012"/>
                    <a:pt x="17486" y="18350"/>
                  </a:cubicBezTo>
                  <a:cubicBezTo>
                    <a:pt x="17486" y="19688"/>
                    <a:pt x="16457" y="20262"/>
                    <a:pt x="15943" y="20740"/>
                  </a:cubicBezTo>
                  <a:cubicBezTo>
                    <a:pt x="15429" y="21218"/>
                    <a:pt x="15429" y="21600"/>
                    <a:pt x="16457" y="21504"/>
                  </a:cubicBezTo>
                  <a:cubicBezTo>
                    <a:pt x="17486" y="21409"/>
                    <a:pt x="19543" y="20835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816100" y="5676900"/>
              <a:ext cx="146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480"/>
                    <a:pt x="8765" y="8960"/>
                    <a:pt x="12365" y="12560"/>
                  </a:cubicBezTo>
                  <a:cubicBezTo>
                    <a:pt x="15965" y="16160"/>
                    <a:pt x="18783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866900" y="5638800"/>
              <a:ext cx="1079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011"/>
                    <a:pt x="14824" y="2021"/>
                    <a:pt x="11647" y="4295"/>
                  </a:cubicBezTo>
                  <a:cubicBezTo>
                    <a:pt x="8471" y="6568"/>
                    <a:pt x="5506" y="10105"/>
                    <a:pt x="3600" y="13200"/>
                  </a:cubicBezTo>
                  <a:cubicBezTo>
                    <a:pt x="1694" y="16295"/>
                    <a:pt x="847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057400" y="58674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082800" y="5778500"/>
              <a:ext cx="38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139899" y="5486400"/>
              <a:ext cx="205368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667" y="1718"/>
                  </a:moveTo>
                  <a:cubicBezTo>
                    <a:pt x="226" y="1309"/>
                    <a:pt x="-215" y="900"/>
                    <a:pt x="116" y="614"/>
                  </a:cubicBezTo>
                  <a:cubicBezTo>
                    <a:pt x="446" y="327"/>
                    <a:pt x="1548" y="164"/>
                    <a:pt x="3532" y="82"/>
                  </a:cubicBezTo>
                  <a:cubicBezTo>
                    <a:pt x="5516" y="0"/>
                    <a:pt x="8381" y="0"/>
                    <a:pt x="10365" y="0"/>
                  </a:cubicBezTo>
                  <a:cubicBezTo>
                    <a:pt x="12348" y="0"/>
                    <a:pt x="13450" y="0"/>
                    <a:pt x="14112" y="205"/>
                  </a:cubicBezTo>
                  <a:cubicBezTo>
                    <a:pt x="14773" y="409"/>
                    <a:pt x="14993" y="818"/>
                    <a:pt x="15103" y="2168"/>
                  </a:cubicBezTo>
                  <a:cubicBezTo>
                    <a:pt x="15214" y="3518"/>
                    <a:pt x="15214" y="5809"/>
                    <a:pt x="15654" y="8182"/>
                  </a:cubicBezTo>
                  <a:cubicBezTo>
                    <a:pt x="16095" y="10555"/>
                    <a:pt x="16977" y="13009"/>
                    <a:pt x="17638" y="14932"/>
                  </a:cubicBezTo>
                  <a:cubicBezTo>
                    <a:pt x="18299" y="16855"/>
                    <a:pt x="18740" y="18245"/>
                    <a:pt x="19512" y="19227"/>
                  </a:cubicBezTo>
                  <a:cubicBezTo>
                    <a:pt x="20283" y="20209"/>
                    <a:pt x="21385" y="20782"/>
                    <a:pt x="21385" y="21068"/>
                  </a:cubicBezTo>
                  <a:cubicBezTo>
                    <a:pt x="21385" y="21355"/>
                    <a:pt x="20283" y="21355"/>
                    <a:pt x="18189" y="21395"/>
                  </a:cubicBezTo>
                  <a:cubicBezTo>
                    <a:pt x="16095" y="21436"/>
                    <a:pt x="13009" y="21518"/>
                    <a:pt x="9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578100" y="5810250"/>
              <a:ext cx="190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280"/>
                    <a:pt x="12000" y="12960"/>
                    <a:pt x="15600" y="9360"/>
                  </a:cubicBezTo>
                  <a:cubicBezTo>
                    <a:pt x="19200" y="5760"/>
                    <a:pt x="20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603500" y="593725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7280"/>
                    <a:pt x="12077" y="12960"/>
                    <a:pt x="15677" y="9360"/>
                  </a:cubicBezTo>
                  <a:cubicBezTo>
                    <a:pt x="19277" y="5760"/>
                    <a:pt x="2043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130550" y="5577037"/>
              <a:ext cx="174890" cy="58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2" fill="norm" stroke="1" extrusionOk="0">
                  <a:moveTo>
                    <a:pt x="0" y="13823"/>
                  </a:moveTo>
                  <a:cubicBezTo>
                    <a:pt x="1561" y="15520"/>
                    <a:pt x="3123" y="17217"/>
                    <a:pt x="3904" y="18374"/>
                  </a:cubicBezTo>
                  <a:cubicBezTo>
                    <a:pt x="4684" y="19531"/>
                    <a:pt x="4684" y="20148"/>
                    <a:pt x="4554" y="20650"/>
                  </a:cubicBezTo>
                  <a:cubicBezTo>
                    <a:pt x="4424" y="21151"/>
                    <a:pt x="4164" y="21537"/>
                    <a:pt x="3643" y="21421"/>
                  </a:cubicBezTo>
                  <a:cubicBezTo>
                    <a:pt x="3123" y="21306"/>
                    <a:pt x="2342" y="20688"/>
                    <a:pt x="1692" y="18991"/>
                  </a:cubicBezTo>
                  <a:cubicBezTo>
                    <a:pt x="1041" y="17294"/>
                    <a:pt x="520" y="14517"/>
                    <a:pt x="260" y="11740"/>
                  </a:cubicBezTo>
                  <a:cubicBezTo>
                    <a:pt x="0" y="8963"/>
                    <a:pt x="0" y="6186"/>
                    <a:pt x="390" y="4411"/>
                  </a:cubicBezTo>
                  <a:cubicBezTo>
                    <a:pt x="781" y="2637"/>
                    <a:pt x="1561" y="1866"/>
                    <a:pt x="2602" y="1287"/>
                  </a:cubicBezTo>
                  <a:cubicBezTo>
                    <a:pt x="3643" y="708"/>
                    <a:pt x="4945" y="323"/>
                    <a:pt x="6376" y="130"/>
                  </a:cubicBezTo>
                  <a:cubicBezTo>
                    <a:pt x="7807" y="-63"/>
                    <a:pt x="9369" y="-63"/>
                    <a:pt x="11190" y="284"/>
                  </a:cubicBezTo>
                  <a:cubicBezTo>
                    <a:pt x="13012" y="631"/>
                    <a:pt x="15094" y="1326"/>
                    <a:pt x="15875" y="2174"/>
                  </a:cubicBezTo>
                  <a:cubicBezTo>
                    <a:pt x="16655" y="3023"/>
                    <a:pt x="16135" y="4026"/>
                    <a:pt x="14964" y="4913"/>
                  </a:cubicBezTo>
                  <a:cubicBezTo>
                    <a:pt x="13793" y="5800"/>
                    <a:pt x="11971" y="6571"/>
                    <a:pt x="10410" y="7073"/>
                  </a:cubicBezTo>
                  <a:cubicBezTo>
                    <a:pt x="8848" y="7574"/>
                    <a:pt x="7547" y="7806"/>
                    <a:pt x="7547" y="7806"/>
                  </a:cubicBezTo>
                  <a:cubicBezTo>
                    <a:pt x="7547" y="7806"/>
                    <a:pt x="8848" y="7574"/>
                    <a:pt x="10800" y="7458"/>
                  </a:cubicBezTo>
                  <a:cubicBezTo>
                    <a:pt x="12752" y="7343"/>
                    <a:pt x="15354" y="7343"/>
                    <a:pt x="17176" y="7458"/>
                  </a:cubicBezTo>
                  <a:cubicBezTo>
                    <a:pt x="18998" y="7574"/>
                    <a:pt x="20039" y="7806"/>
                    <a:pt x="20689" y="8114"/>
                  </a:cubicBezTo>
                  <a:cubicBezTo>
                    <a:pt x="21340" y="8423"/>
                    <a:pt x="21600" y="8808"/>
                    <a:pt x="21470" y="9271"/>
                  </a:cubicBezTo>
                  <a:cubicBezTo>
                    <a:pt x="21340" y="9734"/>
                    <a:pt x="20819" y="10274"/>
                    <a:pt x="19778" y="10660"/>
                  </a:cubicBezTo>
                  <a:cubicBezTo>
                    <a:pt x="18737" y="11046"/>
                    <a:pt x="17176" y="11277"/>
                    <a:pt x="16265" y="11200"/>
                  </a:cubicBezTo>
                  <a:cubicBezTo>
                    <a:pt x="15354" y="11123"/>
                    <a:pt x="15094" y="10737"/>
                    <a:pt x="15484" y="10428"/>
                  </a:cubicBezTo>
                  <a:cubicBezTo>
                    <a:pt x="15875" y="10120"/>
                    <a:pt x="16916" y="9888"/>
                    <a:pt x="17957" y="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372660" y="5821056"/>
              <a:ext cx="111499" cy="9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0591" fill="norm" stroke="1" extrusionOk="0">
                  <a:moveTo>
                    <a:pt x="6796" y="6189"/>
                  </a:moveTo>
                  <a:cubicBezTo>
                    <a:pt x="4867" y="6669"/>
                    <a:pt x="2938" y="7149"/>
                    <a:pt x="1588" y="8589"/>
                  </a:cubicBezTo>
                  <a:cubicBezTo>
                    <a:pt x="238" y="10029"/>
                    <a:pt x="-533" y="12429"/>
                    <a:pt x="431" y="14829"/>
                  </a:cubicBezTo>
                  <a:cubicBezTo>
                    <a:pt x="1396" y="17229"/>
                    <a:pt x="4096" y="19629"/>
                    <a:pt x="7567" y="20349"/>
                  </a:cubicBezTo>
                  <a:cubicBezTo>
                    <a:pt x="11038" y="21069"/>
                    <a:pt x="15281" y="20109"/>
                    <a:pt x="17788" y="18429"/>
                  </a:cubicBezTo>
                  <a:cubicBezTo>
                    <a:pt x="20296" y="16749"/>
                    <a:pt x="21067" y="14349"/>
                    <a:pt x="19524" y="10989"/>
                  </a:cubicBezTo>
                  <a:cubicBezTo>
                    <a:pt x="17981" y="7629"/>
                    <a:pt x="14124" y="3309"/>
                    <a:pt x="11231" y="1389"/>
                  </a:cubicBezTo>
                  <a:cubicBezTo>
                    <a:pt x="8338" y="-531"/>
                    <a:pt x="6410" y="-51"/>
                    <a:pt x="6410" y="429"/>
                  </a:cubicBezTo>
                  <a:cubicBezTo>
                    <a:pt x="6410" y="909"/>
                    <a:pt x="8338" y="1389"/>
                    <a:pt x="10267" y="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663950" y="57721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733800" y="5689600"/>
              <a:ext cx="12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62"/>
                    <a:pt x="14400" y="10723"/>
                    <a:pt x="18000" y="14323"/>
                  </a:cubicBezTo>
                  <a:cubicBezTo>
                    <a:pt x="21600" y="17923"/>
                    <a:pt x="216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34792" y="5590940"/>
              <a:ext cx="161591" cy="54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95" fill="norm" stroke="1" extrusionOk="0">
                  <a:moveTo>
                    <a:pt x="5620" y="20244"/>
                  </a:moveTo>
                  <a:cubicBezTo>
                    <a:pt x="4800" y="20823"/>
                    <a:pt x="3979" y="21402"/>
                    <a:pt x="3843" y="21485"/>
                  </a:cubicBezTo>
                  <a:cubicBezTo>
                    <a:pt x="3706" y="21568"/>
                    <a:pt x="4253" y="21154"/>
                    <a:pt x="3979" y="19954"/>
                  </a:cubicBezTo>
                  <a:cubicBezTo>
                    <a:pt x="3706" y="18754"/>
                    <a:pt x="2612" y="16768"/>
                    <a:pt x="1655" y="14285"/>
                  </a:cubicBezTo>
                  <a:cubicBezTo>
                    <a:pt x="698" y="11802"/>
                    <a:pt x="-122" y="8823"/>
                    <a:pt x="15" y="6630"/>
                  </a:cubicBezTo>
                  <a:cubicBezTo>
                    <a:pt x="151" y="4437"/>
                    <a:pt x="1245" y="3030"/>
                    <a:pt x="2202" y="2120"/>
                  </a:cubicBezTo>
                  <a:cubicBezTo>
                    <a:pt x="3159" y="1209"/>
                    <a:pt x="3979" y="796"/>
                    <a:pt x="5073" y="506"/>
                  </a:cubicBezTo>
                  <a:cubicBezTo>
                    <a:pt x="6167" y="216"/>
                    <a:pt x="7534" y="51"/>
                    <a:pt x="8901" y="9"/>
                  </a:cubicBezTo>
                  <a:cubicBezTo>
                    <a:pt x="10268" y="-32"/>
                    <a:pt x="11635" y="51"/>
                    <a:pt x="12865" y="589"/>
                  </a:cubicBezTo>
                  <a:cubicBezTo>
                    <a:pt x="14096" y="1127"/>
                    <a:pt x="15189" y="2120"/>
                    <a:pt x="15326" y="3154"/>
                  </a:cubicBezTo>
                  <a:cubicBezTo>
                    <a:pt x="15463" y="4189"/>
                    <a:pt x="14643" y="5265"/>
                    <a:pt x="13822" y="5968"/>
                  </a:cubicBezTo>
                  <a:cubicBezTo>
                    <a:pt x="13002" y="6671"/>
                    <a:pt x="12182" y="7002"/>
                    <a:pt x="12455" y="7209"/>
                  </a:cubicBezTo>
                  <a:cubicBezTo>
                    <a:pt x="12729" y="7416"/>
                    <a:pt x="14096" y="7499"/>
                    <a:pt x="15600" y="7582"/>
                  </a:cubicBezTo>
                  <a:cubicBezTo>
                    <a:pt x="17103" y="7665"/>
                    <a:pt x="18744" y="7747"/>
                    <a:pt x="19837" y="8078"/>
                  </a:cubicBezTo>
                  <a:cubicBezTo>
                    <a:pt x="20931" y="8409"/>
                    <a:pt x="21478" y="8989"/>
                    <a:pt x="19837" y="9692"/>
                  </a:cubicBezTo>
                  <a:cubicBezTo>
                    <a:pt x="18197" y="10396"/>
                    <a:pt x="14369" y="11223"/>
                    <a:pt x="10541" y="12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397556" y="5842000"/>
              <a:ext cx="1569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00"/>
                    <a:pt x="-1582" y="7200"/>
                    <a:pt x="1118" y="10800"/>
                  </a:cubicBezTo>
                  <a:cubicBezTo>
                    <a:pt x="3818" y="14400"/>
                    <a:pt x="11918" y="18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514850" y="5581650"/>
              <a:ext cx="1841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360"/>
                    <a:pt x="8938" y="6720"/>
                    <a:pt x="12538" y="10320"/>
                  </a:cubicBezTo>
                  <a:cubicBezTo>
                    <a:pt x="16138" y="13920"/>
                    <a:pt x="18869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582542" y="5575300"/>
              <a:ext cx="116459" cy="32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36" fill="norm" stroke="1" extrusionOk="0">
                  <a:moveTo>
                    <a:pt x="21222" y="0"/>
                  </a:moveTo>
                  <a:cubicBezTo>
                    <a:pt x="16593" y="4348"/>
                    <a:pt x="11965" y="8696"/>
                    <a:pt x="8493" y="11922"/>
                  </a:cubicBezTo>
                  <a:cubicBezTo>
                    <a:pt x="5022" y="15148"/>
                    <a:pt x="2708" y="17252"/>
                    <a:pt x="1358" y="18725"/>
                  </a:cubicBezTo>
                  <a:cubicBezTo>
                    <a:pt x="8" y="20197"/>
                    <a:pt x="-378" y="21039"/>
                    <a:pt x="393" y="21319"/>
                  </a:cubicBezTo>
                  <a:cubicBezTo>
                    <a:pt x="1165" y="21600"/>
                    <a:pt x="3093" y="21319"/>
                    <a:pt x="5022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813300" y="57975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762500" y="5658858"/>
              <a:ext cx="73277" cy="5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436" fill="norm" stroke="1" extrusionOk="0">
                  <a:moveTo>
                    <a:pt x="14811" y="7364"/>
                  </a:moveTo>
                  <a:cubicBezTo>
                    <a:pt x="16046" y="13412"/>
                    <a:pt x="17280" y="19460"/>
                    <a:pt x="18514" y="20324"/>
                  </a:cubicBezTo>
                  <a:cubicBezTo>
                    <a:pt x="19749" y="21188"/>
                    <a:pt x="20983" y="16868"/>
                    <a:pt x="21291" y="12548"/>
                  </a:cubicBezTo>
                  <a:cubicBezTo>
                    <a:pt x="21600" y="8228"/>
                    <a:pt x="20983" y="3908"/>
                    <a:pt x="18514" y="1748"/>
                  </a:cubicBezTo>
                  <a:cubicBezTo>
                    <a:pt x="16046" y="-412"/>
                    <a:pt x="11726" y="-412"/>
                    <a:pt x="8331" y="884"/>
                  </a:cubicBezTo>
                  <a:cubicBezTo>
                    <a:pt x="4937" y="2180"/>
                    <a:pt x="2469" y="4772"/>
                    <a:pt x="0" y="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276350" y="6832600"/>
              <a:ext cx="2222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851"/>
                    <a:pt x="6994" y="7702"/>
                    <a:pt x="10594" y="11302"/>
                  </a:cubicBezTo>
                  <a:cubicBezTo>
                    <a:pt x="14194" y="14902"/>
                    <a:pt x="17897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439197" y="6817783"/>
              <a:ext cx="129254" cy="51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13" fill="norm" stroke="1" extrusionOk="0">
                  <a:moveTo>
                    <a:pt x="21274" y="893"/>
                  </a:moveTo>
                  <a:cubicBezTo>
                    <a:pt x="19880" y="446"/>
                    <a:pt x="18487" y="0"/>
                    <a:pt x="17616" y="0"/>
                  </a:cubicBezTo>
                  <a:cubicBezTo>
                    <a:pt x="16745" y="0"/>
                    <a:pt x="16397" y="446"/>
                    <a:pt x="16048" y="1874"/>
                  </a:cubicBezTo>
                  <a:cubicBezTo>
                    <a:pt x="15700" y="3302"/>
                    <a:pt x="15351" y="5712"/>
                    <a:pt x="13435" y="8479"/>
                  </a:cubicBezTo>
                  <a:cubicBezTo>
                    <a:pt x="11519" y="11246"/>
                    <a:pt x="8035" y="14370"/>
                    <a:pt x="5597" y="16423"/>
                  </a:cubicBezTo>
                  <a:cubicBezTo>
                    <a:pt x="3158" y="18476"/>
                    <a:pt x="1764" y="19458"/>
                    <a:pt x="893" y="20172"/>
                  </a:cubicBezTo>
                  <a:cubicBezTo>
                    <a:pt x="22" y="20886"/>
                    <a:pt x="-326" y="21332"/>
                    <a:pt x="371" y="21466"/>
                  </a:cubicBezTo>
                  <a:cubicBezTo>
                    <a:pt x="1068" y="21600"/>
                    <a:pt x="2809" y="21421"/>
                    <a:pt x="4377" y="21243"/>
                  </a:cubicBezTo>
                  <a:cubicBezTo>
                    <a:pt x="5945" y="21064"/>
                    <a:pt x="7339" y="20886"/>
                    <a:pt x="8732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593850" y="72072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605423" y="7042513"/>
              <a:ext cx="39228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8" fill="norm" stroke="1" extrusionOk="0">
                  <a:moveTo>
                    <a:pt x="20015" y="3818"/>
                  </a:moveTo>
                  <a:cubicBezTo>
                    <a:pt x="11375" y="1118"/>
                    <a:pt x="2735" y="-1582"/>
                    <a:pt x="575" y="1118"/>
                  </a:cubicBezTo>
                  <a:cubicBezTo>
                    <a:pt x="-1585" y="3818"/>
                    <a:pt x="2735" y="11918"/>
                    <a:pt x="7055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968500" y="7118349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025650" y="72263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394313" y="6833613"/>
              <a:ext cx="175722" cy="62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98" fill="norm" stroke="1" extrusionOk="0">
                  <a:moveTo>
                    <a:pt x="3768" y="13056"/>
                  </a:moveTo>
                  <a:cubicBezTo>
                    <a:pt x="3005" y="13347"/>
                    <a:pt x="2243" y="13637"/>
                    <a:pt x="2243" y="14656"/>
                  </a:cubicBezTo>
                  <a:cubicBezTo>
                    <a:pt x="2243" y="15674"/>
                    <a:pt x="3005" y="17419"/>
                    <a:pt x="3387" y="18510"/>
                  </a:cubicBezTo>
                  <a:cubicBezTo>
                    <a:pt x="3768" y="19601"/>
                    <a:pt x="3768" y="20037"/>
                    <a:pt x="3387" y="20510"/>
                  </a:cubicBezTo>
                  <a:cubicBezTo>
                    <a:pt x="3005" y="20983"/>
                    <a:pt x="2243" y="21492"/>
                    <a:pt x="1608" y="21383"/>
                  </a:cubicBezTo>
                  <a:cubicBezTo>
                    <a:pt x="972" y="21274"/>
                    <a:pt x="464" y="20547"/>
                    <a:pt x="210" y="18728"/>
                  </a:cubicBezTo>
                  <a:cubicBezTo>
                    <a:pt x="-44" y="16910"/>
                    <a:pt x="-44" y="14001"/>
                    <a:pt x="83" y="11201"/>
                  </a:cubicBezTo>
                  <a:cubicBezTo>
                    <a:pt x="210" y="8401"/>
                    <a:pt x="464" y="5710"/>
                    <a:pt x="1354" y="3892"/>
                  </a:cubicBezTo>
                  <a:cubicBezTo>
                    <a:pt x="2243" y="2074"/>
                    <a:pt x="3768" y="1128"/>
                    <a:pt x="5801" y="583"/>
                  </a:cubicBezTo>
                  <a:cubicBezTo>
                    <a:pt x="7834" y="37"/>
                    <a:pt x="10375" y="-108"/>
                    <a:pt x="12916" y="74"/>
                  </a:cubicBezTo>
                  <a:cubicBezTo>
                    <a:pt x="15457" y="256"/>
                    <a:pt x="17998" y="765"/>
                    <a:pt x="19523" y="1456"/>
                  </a:cubicBezTo>
                  <a:cubicBezTo>
                    <a:pt x="21048" y="2147"/>
                    <a:pt x="21556" y="3019"/>
                    <a:pt x="20285" y="3928"/>
                  </a:cubicBezTo>
                  <a:cubicBezTo>
                    <a:pt x="19015" y="4837"/>
                    <a:pt x="15965" y="5783"/>
                    <a:pt x="13805" y="6365"/>
                  </a:cubicBezTo>
                  <a:cubicBezTo>
                    <a:pt x="11645" y="6947"/>
                    <a:pt x="10375" y="7165"/>
                    <a:pt x="10121" y="7419"/>
                  </a:cubicBezTo>
                  <a:cubicBezTo>
                    <a:pt x="9867" y="7674"/>
                    <a:pt x="10629" y="7965"/>
                    <a:pt x="12154" y="8219"/>
                  </a:cubicBezTo>
                  <a:cubicBezTo>
                    <a:pt x="13678" y="8474"/>
                    <a:pt x="15965" y="8692"/>
                    <a:pt x="17744" y="8983"/>
                  </a:cubicBezTo>
                  <a:cubicBezTo>
                    <a:pt x="19523" y="9274"/>
                    <a:pt x="20794" y="9637"/>
                    <a:pt x="21048" y="10147"/>
                  </a:cubicBezTo>
                  <a:cubicBezTo>
                    <a:pt x="21302" y="10656"/>
                    <a:pt x="20540" y="11310"/>
                    <a:pt x="19015" y="11783"/>
                  </a:cubicBezTo>
                  <a:cubicBezTo>
                    <a:pt x="17490" y="12256"/>
                    <a:pt x="15203" y="12547"/>
                    <a:pt x="12916" y="12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672556" y="7118349"/>
              <a:ext cx="114639" cy="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05" fill="norm" stroke="1" extrusionOk="0">
                  <a:moveTo>
                    <a:pt x="12647" y="0"/>
                  </a:moveTo>
                  <a:cubicBezTo>
                    <a:pt x="10752" y="0"/>
                    <a:pt x="8858" y="0"/>
                    <a:pt x="6773" y="1394"/>
                  </a:cubicBezTo>
                  <a:cubicBezTo>
                    <a:pt x="4689" y="2787"/>
                    <a:pt x="2416" y="5574"/>
                    <a:pt x="1089" y="8710"/>
                  </a:cubicBezTo>
                  <a:cubicBezTo>
                    <a:pt x="-237" y="11845"/>
                    <a:pt x="-616" y="15329"/>
                    <a:pt x="1468" y="17768"/>
                  </a:cubicBezTo>
                  <a:cubicBezTo>
                    <a:pt x="3552" y="20206"/>
                    <a:pt x="8100" y="21600"/>
                    <a:pt x="11510" y="21252"/>
                  </a:cubicBezTo>
                  <a:cubicBezTo>
                    <a:pt x="14921" y="20903"/>
                    <a:pt x="17195" y="18813"/>
                    <a:pt x="18710" y="16026"/>
                  </a:cubicBezTo>
                  <a:cubicBezTo>
                    <a:pt x="20226" y="13239"/>
                    <a:pt x="20984" y="9755"/>
                    <a:pt x="20226" y="6968"/>
                  </a:cubicBezTo>
                  <a:cubicBezTo>
                    <a:pt x="19468" y="4181"/>
                    <a:pt x="17195" y="2090"/>
                    <a:pt x="13595" y="1394"/>
                  </a:cubicBezTo>
                  <a:cubicBezTo>
                    <a:pt x="9995" y="697"/>
                    <a:pt x="5068" y="1394"/>
                    <a:pt x="142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889250" y="7086600"/>
              <a:ext cx="190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971800" y="7029450"/>
              <a:ext cx="571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287"/>
                    <a:pt x="10400" y="6574"/>
                    <a:pt x="6800" y="10174"/>
                  </a:cubicBezTo>
                  <a:cubicBezTo>
                    <a:pt x="3200" y="13774"/>
                    <a:pt x="1600" y="17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172006" y="6942666"/>
              <a:ext cx="135336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470" y="21600"/>
                  </a:moveTo>
                  <a:cubicBezTo>
                    <a:pt x="137" y="18961"/>
                    <a:pt x="-195" y="16322"/>
                    <a:pt x="137" y="13195"/>
                  </a:cubicBezTo>
                  <a:cubicBezTo>
                    <a:pt x="470" y="10067"/>
                    <a:pt x="1467" y="6451"/>
                    <a:pt x="2297" y="4300"/>
                  </a:cubicBezTo>
                  <a:cubicBezTo>
                    <a:pt x="3128" y="2150"/>
                    <a:pt x="3793" y="1466"/>
                    <a:pt x="4790" y="929"/>
                  </a:cubicBezTo>
                  <a:cubicBezTo>
                    <a:pt x="5787" y="391"/>
                    <a:pt x="7116" y="0"/>
                    <a:pt x="8445" y="0"/>
                  </a:cubicBezTo>
                  <a:cubicBezTo>
                    <a:pt x="9774" y="0"/>
                    <a:pt x="11103" y="391"/>
                    <a:pt x="12100" y="1466"/>
                  </a:cubicBezTo>
                  <a:cubicBezTo>
                    <a:pt x="13097" y="2541"/>
                    <a:pt x="13762" y="4300"/>
                    <a:pt x="13928" y="5522"/>
                  </a:cubicBezTo>
                  <a:cubicBezTo>
                    <a:pt x="14094" y="6744"/>
                    <a:pt x="13762" y="7428"/>
                    <a:pt x="14427" y="7966"/>
                  </a:cubicBezTo>
                  <a:cubicBezTo>
                    <a:pt x="15091" y="8503"/>
                    <a:pt x="16753" y="8894"/>
                    <a:pt x="18082" y="9285"/>
                  </a:cubicBezTo>
                  <a:cubicBezTo>
                    <a:pt x="19411" y="9676"/>
                    <a:pt x="20408" y="10067"/>
                    <a:pt x="20907" y="10507"/>
                  </a:cubicBezTo>
                  <a:cubicBezTo>
                    <a:pt x="21405" y="10947"/>
                    <a:pt x="21405" y="11435"/>
                    <a:pt x="20574" y="11875"/>
                  </a:cubicBezTo>
                  <a:cubicBezTo>
                    <a:pt x="19743" y="12315"/>
                    <a:pt x="18082" y="12706"/>
                    <a:pt x="15756" y="13048"/>
                  </a:cubicBezTo>
                  <a:cubicBezTo>
                    <a:pt x="13430" y="13390"/>
                    <a:pt x="10439" y="13683"/>
                    <a:pt x="9276" y="13439"/>
                  </a:cubicBezTo>
                  <a:cubicBezTo>
                    <a:pt x="8113" y="13195"/>
                    <a:pt x="8777" y="12413"/>
                    <a:pt x="9442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416300" y="71755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543300" y="6965950"/>
              <a:ext cx="11006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4483" y="3360"/>
                    <a:pt x="8966" y="6720"/>
                    <a:pt x="12634" y="9920"/>
                  </a:cubicBezTo>
                  <a:cubicBezTo>
                    <a:pt x="16302" y="13120"/>
                    <a:pt x="19155" y="16160"/>
                    <a:pt x="20377" y="18080"/>
                  </a:cubicBezTo>
                  <a:cubicBezTo>
                    <a:pt x="21600" y="20000"/>
                    <a:pt x="21192" y="20800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492500" y="6907671"/>
              <a:ext cx="215900" cy="42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1360"/>
                  </a:moveTo>
                  <a:cubicBezTo>
                    <a:pt x="21388" y="709"/>
                    <a:pt x="21176" y="58"/>
                    <a:pt x="20753" y="3"/>
                  </a:cubicBezTo>
                  <a:cubicBezTo>
                    <a:pt x="20329" y="-51"/>
                    <a:pt x="19694" y="492"/>
                    <a:pt x="17576" y="2663"/>
                  </a:cubicBezTo>
                  <a:cubicBezTo>
                    <a:pt x="15459" y="4833"/>
                    <a:pt x="11859" y="8632"/>
                    <a:pt x="8682" y="11780"/>
                  </a:cubicBezTo>
                  <a:cubicBezTo>
                    <a:pt x="5506" y="14928"/>
                    <a:pt x="2753" y="17424"/>
                    <a:pt x="1376" y="18944"/>
                  </a:cubicBezTo>
                  <a:cubicBezTo>
                    <a:pt x="0" y="20464"/>
                    <a:pt x="0" y="21006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733800" y="71691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759200" y="7073900"/>
              <a:ext cx="3761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4800"/>
                    <a:pt x="21600" y="9600"/>
                    <a:pt x="19895" y="13200"/>
                  </a:cubicBezTo>
                  <a:cubicBezTo>
                    <a:pt x="18189" y="16800"/>
                    <a:pt x="909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77835" y="7473899"/>
              <a:ext cx="422366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980" fill="norm" stroke="1" extrusionOk="0">
                  <a:moveTo>
                    <a:pt x="815" y="20980"/>
                  </a:moveTo>
                  <a:cubicBezTo>
                    <a:pt x="383" y="19074"/>
                    <a:pt x="-49" y="17168"/>
                    <a:pt x="5" y="14945"/>
                  </a:cubicBezTo>
                  <a:cubicBezTo>
                    <a:pt x="59" y="12721"/>
                    <a:pt x="599" y="10180"/>
                    <a:pt x="2597" y="7321"/>
                  </a:cubicBezTo>
                  <a:cubicBezTo>
                    <a:pt x="4595" y="4462"/>
                    <a:pt x="8051" y="1286"/>
                    <a:pt x="11075" y="333"/>
                  </a:cubicBezTo>
                  <a:cubicBezTo>
                    <a:pt x="14099" y="-620"/>
                    <a:pt x="16691" y="651"/>
                    <a:pt x="18365" y="1921"/>
                  </a:cubicBezTo>
                  <a:cubicBezTo>
                    <a:pt x="20039" y="3192"/>
                    <a:pt x="20795" y="4462"/>
                    <a:pt x="21551" y="5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238070" y="7541355"/>
              <a:ext cx="304981" cy="3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459" fill="norm" stroke="1" extrusionOk="0">
                  <a:moveTo>
                    <a:pt x="2247" y="17759"/>
                  </a:moveTo>
                  <a:cubicBezTo>
                    <a:pt x="1056" y="19109"/>
                    <a:pt x="-136" y="20459"/>
                    <a:pt x="13" y="20459"/>
                  </a:cubicBezTo>
                  <a:cubicBezTo>
                    <a:pt x="162" y="20459"/>
                    <a:pt x="1652" y="19109"/>
                    <a:pt x="5078" y="15059"/>
                  </a:cubicBezTo>
                  <a:cubicBezTo>
                    <a:pt x="8504" y="11009"/>
                    <a:pt x="13867" y="4259"/>
                    <a:pt x="16921" y="1559"/>
                  </a:cubicBezTo>
                  <a:cubicBezTo>
                    <a:pt x="19974" y="-1141"/>
                    <a:pt x="20719" y="209"/>
                    <a:pt x="21464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80913" y="6357722"/>
              <a:ext cx="365287" cy="100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70" fill="norm" stroke="1" extrusionOk="0">
                  <a:moveTo>
                    <a:pt x="15747" y="21570"/>
                  </a:moveTo>
                  <a:cubicBezTo>
                    <a:pt x="14512" y="21479"/>
                    <a:pt x="13278" y="21388"/>
                    <a:pt x="11612" y="21046"/>
                  </a:cubicBezTo>
                  <a:cubicBezTo>
                    <a:pt x="9946" y="20704"/>
                    <a:pt x="7847" y="20112"/>
                    <a:pt x="5872" y="19269"/>
                  </a:cubicBezTo>
                  <a:cubicBezTo>
                    <a:pt x="3898" y="18426"/>
                    <a:pt x="2046" y="17332"/>
                    <a:pt x="997" y="16352"/>
                  </a:cubicBezTo>
                  <a:cubicBezTo>
                    <a:pt x="-52" y="15373"/>
                    <a:pt x="-299" y="14507"/>
                    <a:pt x="380" y="13504"/>
                  </a:cubicBezTo>
                  <a:cubicBezTo>
                    <a:pt x="1059" y="12502"/>
                    <a:pt x="2663" y="11362"/>
                    <a:pt x="4576" y="10132"/>
                  </a:cubicBezTo>
                  <a:cubicBezTo>
                    <a:pt x="6490" y="8902"/>
                    <a:pt x="8711" y="7580"/>
                    <a:pt x="10624" y="6304"/>
                  </a:cubicBezTo>
                  <a:cubicBezTo>
                    <a:pt x="12538" y="5028"/>
                    <a:pt x="14142" y="3798"/>
                    <a:pt x="15315" y="2841"/>
                  </a:cubicBezTo>
                  <a:cubicBezTo>
                    <a:pt x="16487" y="1884"/>
                    <a:pt x="17228" y="1200"/>
                    <a:pt x="17783" y="745"/>
                  </a:cubicBezTo>
                  <a:cubicBezTo>
                    <a:pt x="18339" y="289"/>
                    <a:pt x="18709" y="61"/>
                    <a:pt x="18771" y="61"/>
                  </a:cubicBezTo>
                  <a:cubicBezTo>
                    <a:pt x="18832" y="61"/>
                    <a:pt x="18586" y="289"/>
                    <a:pt x="18339" y="540"/>
                  </a:cubicBezTo>
                  <a:cubicBezTo>
                    <a:pt x="18092" y="790"/>
                    <a:pt x="17845" y="1064"/>
                    <a:pt x="17290" y="1519"/>
                  </a:cubicBezTo>
                  <a:cubicBezTo>
                    <a:pt x="16734" y="1975"/>
                    <a:pt x="15870" y="2613"/>
                    <a:pt x="15253" y="2818"/>
                  </a:cubicBezTo>
                  <a:cubicBezTo>
                    <a:pt x="14636" y="3023"/>
                    <a:pt x="14266" y="2795"/>
                    <a:pt x="14019" y="2454"/>
                  </a:cubicBezTo>
                  <a:cubicBezTo>
                    <a:pt x="13772" y="2112"/>
                    <a:pt x="13648" y="1656"/>
                    <a:pt x="13587" y="1314"/>
                  </a:cubicBezTo>
                  <a:cubicBezTo>
                    <a:pt x="13525" y="973"/>
                    <a:pt x="13525" y="745"/>
                    <a:pt x="13710" y="540"/>
                  </a:cubicBezTo>
                  <a:cubicBezTo>
                    <a:pt x="13895" y="335"/>
                    <a:pt x="14266" y="152"/>
                    <a:pt x="14759" y="61"/>
                  </a:cubicBezTo>
                  <a:cubicBezTo>
                    <a:pt x="15253" y="-30"/>
                    <a:pt x="15870" y="-30"/>
                    <a:pt x="16734" y="129"/>
                  </a:cubicBezTo>
                  <a:cubicBezTo>
                    <a:pt x="17598" y="289"/>
                    <a:pt x="18709" y="608"/>
                    <a:pt x="19511" y="1086"/>
                  </a:cubicBezTo>
                  <a:cubicBezTo>
                    <a:pt x="20314" y="1565"/>
                    <a:pt x="20807" y="2203"/>
                    <a:pt x="21301" y="2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60127" y="6242050"/>
              <a:ext cx="179845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232" y="21600"/>
                  </a:moveTo>
                  <a:cubicBezTo>
                    <a:pt x="105" y="19800"/>
                    <a:pt x="-22" y="18000"/>
                    <a:pt x="3" y="16560"/>
                  </a:cubicBezTo>
                  <a:cubicBezTo>
                    <a:pt x="29" y="15120"/>
                    <a:pt x="206" y="14040"/>
                    <a:pt x="663" y="12960"/>
                  </a:cubicBezTo>
                  <a:cubicBezTo>
                    <a:pt x="1120" y="11880"/>
                    <a:pt x="1856" y="10800"/>
                    <a:pt x="2668" y="9540"/>
                  </a:cubicBezTo>
                  <a:cubicBezTo>
                    <a:pt x="3481" y="8280"/>
                    <a:pt x="4369" y="6840"/>
                    <a:pt x="5245" y="5580"/>
                  </a:cubicBezTo>
                  <a:cubicBezTo>
                    <a:pt x="6120" y="4320"/>
                    <a:pt x="6983" y="3240"/>
                    <a:pt x="7910" y="2340"/>
                  </a:cubicBezTo>
                  <a:cubicBezTo>
                    <a:pt x="8836" y="1440"/>
                    <a:pt x="9826" y="720"/>
                    <a:pt x="10816" y="360"/>
                  </a:cubicBezTo>
                  <a:cubicBezTo>
                    <a:pt x="11806" y="0"/>
                    <a:pt x="12796" y="0"/>
                    <a:pt x="13875" y="0"/>
                  </a:cubicBezTo>
                  <a:cubicBezTo>
                    <a:pt x="14953" y="0"/>
                    <a:pt x="16121" y="0"/>
                    <a:pt x="17212" y="0"/>
                  </a:cubicBezTo>
                  <a:cubicBezTo>
                    <a:pt x="18304" y="0"/>
                    <a:pt x="19319" y="0"/>
                    <a:pt x="19979" y="0"/>
                  </a:cubicBezTo>
                  <a:cubicBezTo>
                    <a:pt x="20639" y="0"/>
                    <a:pt x="20943" y="0"/>
                    <a:pt x="21172" y="0"/>
                  </a:cubicBezTo>
                  <a:cubicBezTo>
                    <a:pt x="21400" y="0"/>
                    <a:pt x="21553" y="0"/>
                    <a:pt x="21565" y="360"/>
                  </a:cubicBezTo>
                  <a:cubicBezTo>
                    <a:pt x="21578" y="720"/>
                    <a:pt x="21451" y="1440"/>
                    <a:pt x="20969" y="2340"/>
                  </a:cubicBezTo>
                  <a:cubicBezTo>
                    <a:pt x="20487" y="3240"/>
                    <a:pt x="19649" y="4320"/>
                    <a:pt x="18773" y="5220"/>
                  </a:cubicBezTo>
                  <a:cubicBezTo>
                    <a:pt x="17898" y="6120"/>
                    <a:pt x="16984" y="6840"/>
                    <a:pt x="16045" y="7200"/>
                  </a:cubicBezTo>
                  <a:cubicBezTo>
                    <a:pt x="15106" y="7560"/>
                    <a:pt x="14141" y="7560"/>
                    <a:pt x="13215" y="7740"/>
                  </a:cubicBezTo>
                  <a:cubicBezTo>
                    <a:pt x="12288" y="7920"/>
                    <a:pt x="11400" y="8280"/>
                    <a:pt x="10499" y="9000"/>
                  </a:cubicBezTo>
                  <a:cubicBezTo>
                    <a:pt x="9598" y="9720"/>
                    <a:pt x="8684" y="10800"/>
                    <a:pt x="7821" y="11700"/>
                  </a:cubicBezTo>
                  <a:cubicBezTo>
                    <a:pt x="6958" y="12600"/>
                    <a:pt x="6146" y="13320"/>
                    <a:pt x="5511" y="14400"/>
                  </a:cubicBezTo>
                  <a:cubicBezTo>
                    <a:pt x="4877" y="15480"/>
                    <a:pt x="4420" y="16920"/>
                    <a:pt x="3963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95489" y="5176977"/>
              <a:ext cx="2200665" cy="126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5" fill="norm" stroke="1" extrusionOk="0">
                  <a:moveTo>
                    <a:pt x="14224" y="3535"/>
                  </a:moveTo>
                  <a:cubicBezTo>
                    <a:pt x="14265" y="3175"/>
                    <a:pt x="14307" y="2815"/>
                    <a:pt x="14359" y="2545"/>
                  </a:cubicBezTo>
                  <a:cubicBezTo>
                    <a:pt x="14410" y="2275"/>
                    <a:pt x="14473" y="2095"/>
                    <a:pt x="14493" y="1915"/>
                  </a:cubicBezTo>
                  <a:cubicBezTo>
                    <a:pt x="14514" y="1735"/>
                    <a:pt x="14493" y="1555"/>
                    <a:pt x="14327" y="1393"/>
                  </a:cubicBezTo>
                  <a:cubicBezTo>
                    <a:pt x="14162" y="1231"/>
                    <a:pt x="13851" y="1087"/>
                    <a:pt x="13457" y="943"/>
                  </a:cubicBezTo>
                  <a:cubicBezTo>
                    <a:pt x="13063" y="799"/>
                    <a:pt x="12586" y="655"/>
                    <a:pt x="12058" y="529"/>
                  </a:cubicBezTo>
                  <a:cubicBezTo>
                    <a:pt x="11529" y="403"/>
                    <a:pt x="10949" y="295"/>
                    <a:pt x="10316" y="241"/>
                  </a:cubicBezTo>
                  <a:cubicBezTo>
                    <a:pt x="9684" y="187"/>
                    <a:pt x="9000" y="187"/>
                    <a:pt x="8274" y="367"/>
                  </a:cubicBezTo>
                  <a:cubicBezTo>
                    <a:pt x="7549" y="547"/>
                    <a:pt x="6782" y="907"/>
                    <a:pt x="6108" y="1267"/>
                  </a:cubicBezTo>
                  <a:cubicBezTo>
                    <a:pt x="5435" y="1627"/>
                    <a:pt x="4854" y="1987"/>
                    <a:pt x="4180" y="2473"/>
                  </a:cubicBezTo>
                  <a:cubicBezTo>
                    <a:pt x="3507" y="2959"/>
                    <a:pt x="2740" y="3571"/>
                    <a:pt x="2180" y="4147"/>
                  </a:cubicBezTo>
                  <a:cubicBezTo>
                    <a:pt x="1620" y="4723"/>
                    <a:pt x="1268" y="5263"/>
                    <a:pt x="947" y="6055"/>
                  </a:cubicBezTo>
                  <a:cubicBezTo>
                    <a:pt x="625" y="6847"/>
                    <a:pt x="335" y="7891"/>
                    <a:pt x="169" y="8989"/>
                  </a:cubicBezTo>
                  <a:cubicBezTo>
                    <a:pt x="3" y="10087"/>
                    <a:pt x="-38" y="11239"/>
                    <a:pt x="35" y="12445"/>
                  </a:cubicBezTo>
                  <a:cubicBezTo>
                    <a:pt x="107" y="13651"/>
                    <a:pt x="294" y="14911"/>
                    <a:pt x="522" y="15901"/>
                  </a:cubicBezTo>
                  <a:cubicBezTo>
                    <a:pt x="750" y="16891"/>
                    <a:pt x="1019" y="17611"/>
                    <a:pt x="1413" y="18133"/>
                  </a:cubicBezTo>
                  <a:cubicBezTo>
                    <a:pt x="1807" y="18655"/>
                    <a:pt x="2325" y="18979"/>
                    <a:pt x="2926" y="19303"/>
                  </a:cubicBezTo>
                  <a:cubicBezTo>
                    <a:pt x="3527" y="19627"/>
                    <a:pt x="4212" y="19951"/>
                    <a:pt x="4906" y="20203"/>
                  </a:cubicBezTo>
                  <a:cubicBezTo>
                    <a:pt x="5600" y="20455"/>
                    <a:pt x="6305" y="20635"/>
                    <a:pt x="6989" y="20779"/>
                  </a:cubicBezTo>
                  <a:cubicBezTo>
                    <a:pt x="7673" y="20923"/>
                    <a:pt x="8337" y="21031"/>
                    <a:pt x="8969" y="21121"/>
                  </a:cubicBezTo>
                  <a:cubicBezTo>
                    <a:pt x="9601" y="21211"/>
                    <a:pt x="10202" y="21283"/>
                    <a:pt x="10886" y="21355"/>
                  </a:cubicBezTo>
                  <a:cubicBezTo>
                    <a:pt x="11570" y="21427"/>
                    <a:pt x="12337" y="21499"/>
                    <a:pt x="13084" y="21535"/>
                  </a:cubicBezTo>
                  <a:cubicBezTo>
                    <a:pt x="13830" y="21571"/>
                    <a:pt x="14555" y="21571"/>
                    <a:pt x="15260" y="21427"/>
                  </a:cubicBezTo>
                  <a:cubicBezTo>
                    <a:pt x="15965" y="21283"/>
                    <a:pt x="16649" y="20995"/>
                    <a:pt x="17281" y="20671"/>
                  </a:cubicBezTo>
                  <a:cubicBezTo>
                    <a:pt x="17914" y="20347"/>
                    <a:pt x="18494" y="19987"/>
                    <a:pt x="19012" y="19465"/>
                  </a:cubicBezTo>
                  <a:cubicBezTo>
                    <a:pt x="19531" y="18943"/>
                    <a:pt x="19987" y="18259"/>
                    <a:pt x="20349" y="17395"/>
                  </a:cubicBezTo>
                  <a:cubicBezTo>
                    <a:pt x="20712" y="16531"/>
                    <a:pt x="20982" y="15487"/>
                    <a:pt x="21189" y="14353"/>
                  </a:cubicBezTo>
                  <a:cubicBezTo>
                    <a:pt x="21396" y="13219"/>
                    <a:pt x="21541" y="11995"/>
                    <a:pt x="21552" y="10681"/>
                  </a:cubicBezTo>
                  <a:cubicBezTo>
                    <a:pt x="21562" y="9367"/>
                    <a:pt x="21438" y="7963"/>
                    <a:pt x="21230" y="6865"/>
                  </a:cubicBezTo>
                  <a:cubicBezTo>
                    <a:pt x="21023" y="5767"/>
                    <a:pt x="20733" y="4975"/>
                    <a:pt x="20308" y="4183"/>
                  </a:cubicBezTo>
                  <a:cubicBezTo>
                    <a:pt x="19883" y="3391"/>
                    <a:pt x="19323" y="2599"/>
                    <a:pt x="18691" y="1933"/>
                  </a:cubicBezTo>
                  <a:cubicBezTo>
                    <a:pt x="18059" y="1267"/>
                    <a:pt x="17354" y="727"/>
                    <a:pt x="16618" y="403"/>
                  </a:cubicBezTo>
                  <a:cubicBezTo>
                    <a:pt x="15882" y="79"/>
                    <a:pt x="15115" y="-29"/>
                    <a:pt x="14338" y="7"/>
                  </a:cubicBezTo>
                  <a:cubicBezTo>
                    <a:pt x="13560" y="43"/>
                    <a:pt x="12773" y="223"/>
                    <a:pt x="12037" y="619"/>
                  </a:cubicBezTo>
                  <a:cubicBezTo>
                    <a:pt x="11301" y="1015"/>
                    <a:pt x="10617" y="1627"/>
                    <a:pt x="10223" y="2005"/>
                  </a:cubicBezTo>
                  <a:cubicBezTo>
                    <a:pt x="9829" y="2383"/>
                    <a:pt x="9726" y="2527"/>
                    <a:pt x="9622" y="26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382250" y="334009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382250" y="308610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388600" y="28511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0356850" y="25019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270492" y="2261540"/>
              <a:ext cx="171111" cy="1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03" fill="norm" stroke="1" extrusionOk="0">
                  <a:moveTo>
                    <a:pt x="9836" y="14958"/>
                  </a:moveTo>
                  <a:cubicBezTo>
                    <a:pt x="9836" y="13479"/>
                    <a:pt x="9836" y="12000"/>
                    <a:pt x="10227" y="10668"/>
                  </a:cubicBezTo>
                  <a:cubicBezTo>
                    <a:pt x="10617" y="9336"/>
                    <a:pt x="11398" y="8153"/>
                    <a:pt x="11138" y="7709"/>
                  </a:cubicBezTo>
                  <a:cubicBezTo>
                    <a:pt x="10877" y="7265"/>
                    <a:pt x="9576" y="7561"/>
                    <a:pt x="8665" y="8449"/>
                  </a:cubicBezTo>
                  <a:cubicBezTo>
                    <a:pt x="7754" y="9336"/>
                    <a:pt x="7234" y="10816"/>
                    <a:pt x="6844" y="12443"/>
                  </a:cubicBezTo>
                  <a:cubicBezTo>
                    <a:pt x="6453" y="14071"/>
                    <a:pt x="6193" y="15846"/>
                    <a:pt x="6714" y="16586"/>
                  </a:cubicBezTo>
                  <a:cubicBezTo>
                    <a:pt x="7234" y="17326"/>
                    <a:pt x="8535" y="17030"/>
                    <a:pt x="9967" y="15254"/>
                  </a:cubicBezTo>
                  <a:cubicBezTo>
                    <a:pt x="11398" y="13479"/>
                    <a:pt x="12959" y="10224"/>
                    <a:pt x="13740" y="7413"/>
                  </a:cubicBezTo>
                  <a:cubicBezTo>
                    <a:pt x="14521" y="4602"/>
                    <a:pt x="14521" y="2235"/>
                    <a:pt x="13740" y="1052"/>
                  </a:cubicBezTo>
                  <a:cubicBezTo>
                    <a:pt x="12959" y="-132"/>
                    <a:pt x="11398" y="-132"/>
                    <a:pt x="9967" y="164"/>
                  </a:cubicBezTo>
                  <a:cubicBezTo>
                    <a:pt x="8535" y="460"/>
                    <a:pt x="7234" y="1052"/>
                    <a:pt x="6323" y="2975"/>
                  </a:cubicBezTo>
                  <a:cubicBezTo>
                    <a:pt x="5412" y="4898"/>
                    <a:pt x="4892" y="8153"/>
                    <a:pt x="5022" y="10372"/>
                  </a:cubicBezTo>
                  <a:cubicBezTo>
                    <a:pt x="5152" y="12591"/>
                    <a:pt x="5933" y="13775"/>
                    <a:pt x="7624" y="14515"/>
                  </a:cubicBezTo>
                  <a:cubicBezTo>
                    <a:pt x="9316" y="15254"/>
                    <a:pt x="11918" y="15550"/>
                    <a:pt x="13870" y="14367"/>
                  </a:cubicBezTo>
                  <a:cubicBezTo>
                    <a:pt x="15822" y="13183"/>
                    <a:pt x="17123" y="10520"/>
                    <a:pt x="17644" y="8449"/>
                  </a:cubicBezTo>
                  <a:cubicBezTo>
                    <a:pt x="18164" y="6378"/>
                    <a:pt x="17904" y="4898"/>
                    <a:pt x="16342" y="3715"/>
                  </a:cubicBezTo>
                  <a:cubicBezTo>
                    <a:pt x="14781" y="2531"/>
                    <a:pt x="11918" y="1643"/>
                    <a:pt x="9576" y="2531"/>
                  </a:cubicBezTo>
                  <a:cubicBezTo>
                    <a:pt x="7234" y="3419"/>
                    <a:pt x="5412" y="6082"/>
                    <a:pt x="4371" y="8301"/>
                  </a:cubicBezTo>
                  <a:cubicBezTo>
                    <a:pt x="3330" y="10520"/>
                    <a:pt x="3070" y="12295"/>
                    <a:pt x="3721" y="14219"/>
                  </a:cubicBezTo>
                  <a:cubicBezTo>
                    <a:pt x="4371" y="16142"/>
                    <a:pt x="5933" y="18213"/>
                    <a:pt x="7364" y="18953"/>
                  </a:cubicBezTo>
                  <a:cubicBezTo>
                    <a:pt x="8795" y="19693"/>
                    <a:pt x="10097" y="19101"/>
                    <a:pt x="11268" y="17326"/>
                  </a:cubicBezTo>
                  <a:cubicBezTo>
                    <a:pt x="12439" y="15550"/>
                    <a:pt x="13480" y="12591"/>
                    <a:pt x="13870" y="10372"/>
                  </a:cubicBezTo>
                  <a:cubicBezTo>
                    <a:pt x="14260" y="8153"/>
                    <a:pt x="14000" y="6673"/>
                    <a:pt x="12048" y="6526"/>
                  </a:cubicBezTo>
                  <a:cubicBezTo>
                    <a:pt x="10097" y="6378"/>
                    <a:pt x="6453" y="7561"/>
                    <a:pt x="4241" y="9632"/>
                  </a:cubicBezTo>
                  <a:cubicBezTo>
                    <a:pt x="2029" y="11704"/>
                    <a:pt x="1248" y="14663"/>
                    <a:pt x="1248" y="16882"/>
                  </a:cubicBezTo>
                  <a:cubicBezTo>
                    <a:pt x="1248" y="19101"/>
                    <a:pt x="2029" y="20580"/>
                    <a:pt x="4892" y="20580"/>
                  </a:cubicBezTo>
                  <a:cubicBezTo>
                    <a:pt x="7754" y="20580"/>
                    <a:pt x="12699" y="19101"/>
                    <a:pt x="15562" y="16882"/>
                  </a:cubicBezTo>
                  <a:cubicBezTo>
                    <a:pt x="18424" y="14663"/>
                    <a:pt x="19205" y="11704"/>
                    <a:pt x="19335" y="9484"/>
                  </a:cubicBezTo>
                  <a:cubicBezTo>
                    <a:pt x="19465" y="7265"/>
                    <a:pt x="18945" y="5786"/>
                    <a:pt x="17383" y="4898"/>
                  </a:cubicBezTo>
                  <a:cubicBezTo>
                    <a:pt x="15822" y="4010"/>
                    <a:pt x="13220" y="3715"/>
                    <a:pt x="10097" y="5342"/>
                  </a:cubicBezTo>
                  <a:cubicBezTo>
                    <a:pt x="6974" y="6969"/>
                    <a:pt x="3330" y="10520"/>
                    <a:pt x="1509" y="13331"/>
                  </a:cubicBezTo>
                  <a:cubicBezTo>
                    <a:pt x="-313" y="16142"/>
                    <a:pt x="-313" y="18213"/>
                    <a:pt x="598" y="19545"/>
                  </a:cubicBezTo>
                  <a:cubicBezTo>
                    <a:pt x="1509" y="20876"/>
                    <a:pt x="3330" y="21468"/>
                    <a:pt x="6193" y="20580"/>
                  </a:cubicBezTo>
                  <a:cubicBezTo>
                    <a:pt x="9056" y="19693"/>
                    <a:pt x="12959" y="17326"/>
                    <a:pt x="15301" y="15402"/>
                  </a:cubicBezTo>
                  <a:cubicBezTo>
                    <a:pt x="17644" y="13479"/>
                    <a:pt x="18424" y="12000"/>
                    <a:pt x="18294" y="10076"/>
                  </a:cubicBezTo>
                  <a:cubicBezTo>
                    <a:pt x="18164" y="8153"/>
                    <a:pt x="17123" y="5786"/>
                    <a:pt x="15171" y="4750"/>
                  </a:cubicBezTo>
                  <a:cubicBezTo>
                    <a:pt x="13220" y="3715"/>
                    <a:pt x="10357" y="4010"/>
                    <a:pt x="7754" y="5342"/>
                  </a:cubicBezTo>
                  <a:cubicBezTo>
                    <a:pt x="5152" y="6673"/>
                    <a:pt x="2810" y="9041"/>
                    <a:pt x="1639" y="10964"/>
                  </a:cubicBezTo>
                  <a:cubicBezTo>
                    <a:pt x="468" y="12887"/>
                    <a:pt x="468" y="14367"/>
                    <a:pt x="3070" y="15402"/>
                  </a:cubicBezTo>
                  <a:cubicBezTo>
                    <a:pt x="5673" y="16438"/>
                    <a:pt x="10877" y="17030"/>
                    <a:pt x="14260" y="16438"/>
                  </a:cubicBezTo>
                  <a:cubicBezTo>
                    <a:pt x="17644" y="15846"/>
                    <a:pt x="19205" y="14071"/>
                    <a:pt x="19465" y="11852"/>
                  </a:cubicBezTo>
                  <a:cubicBezTo>
                    <a:pt x="19726" y="9632"/>
                    <a:pt x="18685" y="6969"/>
                    <a:pt x="16212" y="5786"/>
                  </a:cubicBezTo>
                  <a:cubicBezTo>
                    <a:pt x="13740" y="4602"/>
                    <a:pt x="9836" y="4898"/>
                    <a:pt x="7364" y="5490"/>
                  </a:cubicBezTo>
                  <a:cubicBezTo>
                    <a:pt x="4892" y="6082"/>
                    <a:pt x="3851" y="6969"/>
                    <a:pt x="3330" y="8153"/>
                  </a:cubicBezTo>
                  <a:cubicBezTo>
                    <a:pt x="2810" y="9336"/>
                    <a:pt x="2810" y="10816"/>
                    <a:pt x="5152" y="12147"/>
                  </a:cubicBezTo>
                  <a:cubicBezTo>
                    <a:pt x="7494" y="13479"/>
                    <a:pt x="12179" y="14663"/>
                    <a:pt x="15171" y="14810"/>
                  </a:cubicBezTo>
                  <a:cubicBezTo>
                    <a:pt x="18164" y="14958"/>
                    <a:pt x="19465" y="14071"/>
                    <a:pt x="20246" y="12887"/>
                  </a:cubicBezTo>
                  <a:cubicBezTo>
                    <a:pt x="21027" y="11704"/>
                    <a:pt x="21287" y="10224"/>
                    <a:pt x="20767" y="8745"/>
                  </a:cubicBezTo>
                  <a:cubicBezTo>
                    <a:pt x="20246" y="7265"/>
                    <a:pt x="18945" y="5786"/>
                    <a:pt x="17644" y="43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622752" y="5258796"/>
              <a:ext cx="145848" cy="24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21" fill="norm" stroke="1" extrusionOk="0">
                  <a:moveTo>
                    <a:pt x="10010" y="4983"/>
                  </a:moveTo>
                  <a:cubicBezTo>
                    <a:pt x="10314" y="4044"/>
                    <a:pt x="10618" y="3105"/>
                    <a:pt x="11075" y="2072"/>
                  </a:cubicBezTo>
                  <a:cubicBezTo>
                    <a:pt x="11531" y="1039"/>
                    <a:pt x="12139" y="-88"/>
                    <a:pt x="11531" y="6"/>
                  </a:cubicBezTo>
                  <a:cubicBezTo>
                    <a:pt x="10923" y="100"/>
                    <a:pt x="9097" y="1415"/>
                    <a:pt x="6968" y="4326"/>
                  </a:cubicBezTo>
                  <a:cubicBezTo>
                    <a:pt x="4838" y="7237"/>
                    <a:pt x="2404" y="11745"/>
                    <a:pt x="1035" y="14750"/>
                  </a:cubicBezTo>
                  <a:cubicBezTo>
                    <a:pt x="-334" y="17755"/>
                    <a:pt x="-638" y="19258"/>
                    <a:pt x="1948" y="20197"/>
                  </a:cubicBezTo>
                  <a:cubicBezTo>
                    <a:pt x="4534" y="21136"/>
                    <a:pt x="10010" y="21512"/>
                    <a:pt x="13661" y="21230"/>
                  </a:cubicBezTo>
                  <a:cubicBezTo>
                    <a:pt x="17311" y="20949"/>
                    <a:pt x="19137" y="20009"/>
                    <a:pt x="20962" y="190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654299" y="2328280"/>
              <a:ext cx="7538728" cy="31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6" fill="norm" stroke="1" extrusionOk="0">
                  <a:moveTo>
                    <a:pt x="0" y="21366"/>
                  </a:moveTo>
                  <a:cubicBezTo>
                    <a:pt x="127" y="21249"/>
                    <a:pt x="255" y="21131"/>
                    <a:pt x="397" y="21043"/>
                  </a:cubicBezTo>
                  <a:cubicBezTo>
                    <a:pt x="540" y="20955"/>
                    <a:pt x="697" y="20896"/>
                    <a:pt x="897" y="20852"/>
                  </a:cubicBezTo>
                  <a:cubicBezTo>
                    <a:pt x="1097" y="20808"/>
                    <a:pt x="1340" y="20779"/>
                    <a:pt x="1576" y="20794"/>
                  </a:cubicBezTo>
                  <a:cubicBezTo>
                    <a:pt x="1813" y="20808"/>
                    <a:pt x="2043" y="20867"/>
                    <a:pt x="2267" y="20911"/>
                  </a:cubicBezTo>
                  <a:cubicBezTo>
                    <a:pt x="2492" y="20955"/>
                    <a:pt x="2710" y="20984"/>
                    <a:pt x="2931" y="21014"/>
                  </a:cubicBezTo>
                  <a:cubicBezTo>
                    <a:pt x="3152" y="21043"/>
                    <a:pt x="3377" y="21072"/>
                    <a:pt x="3607" y="21094"/>
                  </a:cubicBezTo>
                  <a:cubicBezTo>
                    <a:pt x="3837" y="21116"/>
                    <a:pt x="4074" y="21131"/>
                    <a:pt x="4313" y="21153"/>
                  </a:cubicBezTo>
                  <a:cubicBezTo>
                    <a:pt x="4553" y="21175"/>
                    <a:pt x="4795" y="21204"/>
                    <a:pt x="5017" y="21241"/>
                  </a:cubicBezTo>
                  <a:cubicBezTo>
                    <a:pt x="5238" y="21278"/>
                    <a:pt x="5438" y="21322"/>
                    <a:pt x="5650" y="21351"/>
                  </a:cubicBezTo>
                  <a:cubicBezTo>
                    <a:pt x="5862" y="21381"/>
                    <a:pt x="6087" y="21395"/>
                    <a:pt x="6317" y="21410"/>
                  </a:cubicBezTo>
                  <a:cubicBezTo>
                    <a:pt x="6547" y="21425"/>
                    <a:pt x="6784" y="21439"/>
                    <a:pt x="7014" y="21454"/>
                  </a:cubicBezTo>
                  <a:cubicBezTo>
                    <a:pt x="7244" y="21469"/>
                    <a:pt x="7469" y="21483"/>
                    <a:pt x="7693" y="21498"/>
                  </a:cubicBezTo>
                  <a:cubicBezTo>
                    <a:pt x="7917" y="21513"/>
                    <a:pt x="8142" y="21527"/>
                    <a:pt x="8360" y="21542"/>
                  </a:cubicBezTo>
                  <a:cubicBezTo>
                    <a:pt x="8578" y="21557"/>
                    <a:pt x="8790" y="21571"/>
                    <a:pt x="9012" y="21579"/>
                  </a:cubicBezTo>
                  <a:cubicBezTo>
                    <a:pt x="9233" y="21586"/>
                    <a:pt x="9463" y="21586"/>
                    <a:pt x="9694" y="21586"/>
                  </a:cubicBezTo>
                  <a:cubicBezTo>
                    <a:pt x="9924" y="21586"/>
                    <a:pt x="10154" y="21586"/>
                    <a:pt x="10388" y="21571"/>
                  </a:cubicBezTo>
                  <a:cubicBezTo>
                    <a:pt x="10621" y="21557"/>
                    <a:pt x="10858" y="21527"/>
                    <a:pt x="11085" y="21491"/>
                  </a:cubicBezTo>
                  <a:cubicBezTo>
                    <a:pt x="11312" y="21454"/>
                    <a:pt x="11531" y="21410"/>
                    <a:pt x="11746" y="21351"/>
                  </a:cubicBezTo>
                  <a:cubicBezTo>
                    <a:pt x="11961" y="21293"/>
                    <a:pt x="12173" y="21219"/>
                    <a:pt x="12382" y="21138"/>
                  </a:cubicBezTo>
                  <a:cubicBezTo>
                    <a:pt x="12591" y="21058"/>
                    <a:pt x="12798" y="20970"/>
                    <a:pt x="13007" y="20860"/>
                  </a:cubicBezTo>
                  <a:cubicBezTo>
                    <a:pt x="13216" y="20750"/>
                    <a:pt x="13428" y="20618"/>
                    <a:pt x="13655" y="20449"/>
                  </a:cubicBezTo>
                  <a:cubicBezTo>
                    <a:pt x="13883" y="20280"/>
                    <a:pt x="14125" y="20075"/>
                    <a:pt x="14356" y="19854"/>
                  </a:cubicBezTo>
                  <a:cubicBezTo>
                    <a:pt x="14586" y="19634"/>
                    <a:pt x="14804" y="19400"/>
                    <a:pt x="15010" y="19135"/>
                  </a:cubicBezTo>
                  <a:cubicBezTo>
                    <a:pt x="15216" y="18871"/>
                    <a:pt x="15410" y="18578"/>
                    <a:pt x="15595" y="18262"/>
                  </a:cubicBezTo>
                  <a:cubicBezTo>
                    <a:pt x="15780" y="17947"/>
                    <a:pt x="15956" y="17609"/>
                    <a:pt x="16126" y="17228"/>
                  </a:cubicBezTo>
                  <a:cubicBezTo>
                    <a:pt x="16295" y="16846"/>
                    <a:pt x="16459" y="16421"/>
                    <a:pt x="16611" y="15981"/>
                  </a:cubicBezTo>
                  <a:cubicBezTo>
                    <a:pt x="16762" y="15540"/>
                    <a:pt x="16902" y="15085"/>
                    <a:pt x="17035" y="14623"/>
                  </a:cubicBezTo>
                  <a:cubicBezTo>
                    <a:pt x="17168" y="14161"/>
                    <a:pt x="17296" y="13691"/>
                    <a:pt x="17408" y="13178"/>
                  </a:cubicBezTo>
                  <a:cubicBezTo>
                    <a:pt x="17520" y="12664"/>
                    <a:pt x="17617" y="12107"/>
                    <a:pt x="17696" y="11534"/>
                  </a:cubicBezTo>
                  <a:cubicBezTo>
                    <a:pt x="17775" y="10962"/>
                    <a:pt x="17835" y="10375"/>
                    <a:pt x="17893" y="9810"/>
                  </a:cubicBezTo>
                  <a:cubicBezTo>
                    <a:pt x="17950" y="9245"/>
                    <a:pt x="18005" y="8702"/>
                    <a:pt x="18060" y="8167"/>
                  </a:cubicBezTo>
                  <a:cubicBezTo>
                    <a:pt x="18114" y="7631"/>
                    <a:pt x="18169" y="7103"/>
                    <a:pt x="18214" y="6567"/>
                  </a:cubicBezTo>
                  <a:cubicBezTo>
                    <a:pt x="18260" y="6032"/>
                    <a:pt x="18296" y="5489"/>
                    <a:pt x="18335" y="5004"/>
                  </a:cubicBezTo>
                  <a:cubicBezTo>
                    <a:pt x="18375" y="4520"/>
                    <a:pt x="18417" y="4095"/>
                    <a:pt x="18502" y="3632"/>
                  </a:cubicBezTo>
                  <a:cubicBezTo>
                    <a:pt x="18587" y="3170"/>
                    <a:pt x="18714" y="2671"/>
                    <a:pt x="18808" y="2246"/>
                  </a:cubicBezTo>
                  <a:cubicBezTo>
                    <a:pt x="18902" y="1820"/>
                    <a:pt x="18963" y="1468"/>
                    <a:pt x="18993" y="1219"/>
                  </a:cubicBezTo>
                  <a:cubicBezTo>
                    <a:pt x="19024" y="969"/>
                    <a:pt x="19024" y="822"/>
                    <a:pt x="18999" y="698"/>
                  </a:cubicBezTo>
                  <a:cubicBezTo>
                    <a:pt x="18975" y="573"/>
                    <a:pt x="18927" y="470"/>
                    <a:pt x="18887" y="412"/>
                  </a:cubicBezTo>
                  <a:cubicBezTo>
                    <a:pt x="18848" y="353"/>
                    <a:pt x="18817" y="338"/>
                    <a:pt x="18817" y="331"/>
                  </a:cubicBezTo>
                  <a:cubicBezTo>
                    <a:pt x="18817" y="323"/>
                    <a:pt x="18848" y="323"/>
                    <a:pt x="18954" y="265"/>
                  </a:cubicBezTo>
                  <a:cubicBezTo>
                    <a:pt x="19060" y="206"/>
                    <a:pt x="19242" y="89"/>
                    <a:pt x="19430" y="37"/>
                  </a:cubicBezTo>
                  <a:cubicBezTo>
                    <a:pt x="19618" y="-14"/>
                    <a:pt x="19812" y="1"/>
                    <a:pt x="20030" y="8"/>
                  </a:cubicBezTo>
                  <a:cubicBezTo>
                    <a:pt x="20248" y="15"/>
                    <a:pt x="20491" y="15"/>
                    <a:pt x="20694" y="37"/>
                  </a:cubicBezTo>
                  <a:cubicBezTo>
                    <a:pt x="20897" y="59"/>
                    <a:pt x="21060" y="103"/>
                    <a:pt x="21206" y="140"/>
                  </a:cubicBezTo>
                  <a:cubicBezTo>
                    <a:pt x="21351" y="177"/>
                    <a:pt x="21479" y="206"/>
                    <a:pt x="21539" y="221"/>
                  </a:cubicBezTo>
                  <a:cubicBezTo>
                    <a:pt x="21600" y="235"/>
                    <a:pt x="21594" y="235"/>
                    <a:pt x="21588" y="2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020299" y="2248263"/>
              <a:ext cx="176713" cy="2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86" fill="norm" stroke="1" extrusionOk="0">
                  <a:moveTo>
                    <a:pt x="14316" y="1617"/>
                  </a:moveTo>
                  <a:cubicBezTo>
                    <a:pt x="13060" y="1250"/>
                    <a:pt x="11805" y="884"/>
                    <a:pt x="10423" y="518"/>
                  </a:cubicBezTo>
                  <a:cubicBezTo>
                    <a:pt x="9042" y="152"/>
                    <a:pt x="7535" y="-214"/>
                    <a:pt x="6907" y="152"/>
                  </a:cubicBezTo>
                  <a:cubicBezTo>
                    <a:pt x="6279" y="518"/>
                    <a:pt x="6530" y="1617"/>
                    <a:pt x="8037" y="3172"/>
                  </a:cubicBezTo>
                  <a:cubicBezTo>
                    <a:pt x="9544" y="4728"/>
                    <a:pt x="12307" y="6742"/>
                    <a:pt x="14693" y="8481"/>
                  </a:cubicBezTo>
                  <a:cubicBezTo>
                    <a:pt x="17079" y="10220"/>
                    <a:pt x="19088" y="11684"/>
                    <a:pt x="20219" y="12874"/>
                  </a:cubicBezTo>
                  <a:cubicBezTo>
                    <a:pt x="21349" y="14064"/>
                    <a:pt x="21600" y="14979"/>
                    <a:pt x="18084" y="16352"/>
                  </a:cubicBezTo>
                  <a:cubicBezTo>
                    <a:pt x="14567" y="17725"/>
                    <a:pt x="7284" y="19555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89418" y="6201833"/>
              <a:ext cx="350382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631" y="11631"/>
                  </a:moveTo>
                  <a:cubicBezTo>
                    <a:pt x="980" y="9969"/>
                    <a:pt x="329" y="8308"/>
                    <a:pt x="655" y="5815"/>
                  </a:cubicBezTo>
                  <a:cubicBezTo>
                    <a:pt x="980" y="3323"/>
                    <a:pt x="2281" y="0"/>
                    <a:pt x="5079" y="0"/>
                  </a:cubicBezTo>
                  <a:cubicBezTo>
                    <a:pt x="7876" y="0"/>
                    <a:pt x="12170" y="3323"/>
                    <a:pt x="14773" y="5815"/>
                  </a:cubicBezTo>
                  <a:cubicBezTo>
                    <a:pt x="17375" y="8308"/>
                    <a:pt x="18286" y="9969"/>
                    <a:pt x="18416" y="10800"/>
                  </a:cubicBezTo>
                  <a:cubicBezTo>
                    <a:pt x="18546" y="11631"/>
                    <a:pt x="17896" y="11631"/>
                    <a:pt x="15228" y="10800"/>
                  </a:cubicBezTo>
                  <a:cubicBezTo>
                    <a:pt x="12561" y="9969"/>
                    <a:pt x="7876" y="8308"/>
                    <a:pt x="5209" y="7477"/>
                  </a:cubicBezTo>
                  <a:cubicBezTo>
                    <a:pt x="2541" y="6646"/>
                    <a:pt x="1891" y="6646"/>
                    <a:pt x="1240" y="7477"/>
                  </a:cubicBezTo>
                  <a:cubicBezTo>
                    <a:pt x="590" y="8308"/>
                    <a:pt x="-61" y="9969"/>
                    <a:pt x="4" y="10800"/>
                  </a:cubicBezTo>
                  <a:cubicBezTo>
                    <a:pt x="69" y="11631"/>
                    <a:pt x="850" y="11631"/>
                    <a:pt x="3973" y="11631"/>
                  </a:cubicBezTo>
                  <a:cubicBezTo>
                    <a:pt x="7096" y="11631"/>
                    <a:pt x="12561" y="11631"/>
                    <a:pt x="15879" y="13292"/>
                  </a:cubicBezTo>
                  <a:cubicBezTo>
                    <a:pt x="19197" y="14954"/>
                    <a:pt x="20368" y="18277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061219" y="6222999"/>
              <a:ext cx="374132" cy="7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40" fill="norm" stroke="1" extrusionOk="0">
                  <a:moveTo>
                    <a:pt x="698" y="11937"/>
                  </a:moveTo>
                  <a:cubicBezTo>
                    <a:pt x="4582" y="7958"/>
                    <a:pt x="8465" y="3979"/>
                    <a:pt x="11134" y="1989"/>
                  </a:cubicBezTo>
                  <a:cubicBezTo>
                    <a:pt x="13804" y="0"/>
                    <a:pt x="15260" y="0"/>
                    <a:pt x="16413" y="0"/>
                  </a:cubicBezTo>
                  <a:cubicBezTo>
                    <a:pt x="17566" y="0"/>
                    <a:pt x="18415" y="0"/>
                    <a:pt x="18476" y="853"/>
                  </a:cubicBezTo>
                  <a:cubicBezTo>
                    <a:pt x="18537" y="1705"/>
                    <a:pt x="17809" y="3411"/>
                    <a:pt x="15685" y="5116"/>
                  </a:cubicBezTo>
                  <a:cubicBezTo>
                    <a:pt x="13561" y="6821"/>
                    <a:pt x="10042" y="8526"/>
                    <a:pt x="7555" y="9947"/>
                  </a:cubicBezTo>
                  <a:cubicBezTo>
                    <a:pt x="5067" y="11368"/>
                    <a:pt x="3611" y="12505"/>
                    <a:pt x="2397" y="13358"/>
                  </a:cubicBezTo>
                  <a:cubicBezTo>
                    <a:pt x="1184" y="14211"/>
                    <a:pt x="213" y="14779"/>
                    <a:pt x="31" y="14779"/>
                  </a:cubicBezTo>
                  <a:cubicBezTo>
                    <a:pt x="-151" y="14779"/>
                    <a:pt x="456" y="14211"/>
                    <a:pt x="2276" y="12789"/>
                  </a:cubicBezTo>
                  <a:cubicBezTo>
                    <a:pt x="4096" y="11368"/>
                    <a:pt x="7130" y="9095"/>
                    <a:pt x="9011" y="7674"/>
                  </a:cubicBezTo>
                  <a:cubicBezTo>
                    <a:pt x="10892" y="6253"/>
                    <a:pt x="11620" y="5684"/>
                    <a:pt x="11741" y="6253"/>
                  </a:cubicBezTo>
                  <a:cubicBezTo>
                    <a:pt x="11862" y="6821"/>
                    <a:pt x="11377" y="8526"/>
                    <a:pt x="10164" y="10516"/>
                  </a:cubicBezTo>
                  <a:cubicBezTo>
                    <a:pt x="8950" y="12505"/>
                    <a:pt x="7009" y="14779"/>
                    <a:pt x="5734" y="16768"/>
                  </a:cubicBezTo>
                  <a:cubicBezTo>
                    <a:pt x="4460" y="18758"/>
                    <a:pt x="3853" y="20463"/>
                    <a:pt x="3975" y="21032"/>
                  </a:cubicBezTo>
                  <a:cubicBezTo>
                    <a:pt x="4096" y="21600"/>
                    <a:pt x="4946" y="21032"/>
                    <a:pt x="7676" y="19042"/>
                  </a:cubicBezTo>
                  <a:cubicBezTo>
                    <a:pt x="10406" y="17053"/>
                    <a:pt x="15018" y="13642"/>
                    <a:pt x="17627" y="11368"/>
                  </a:cubicBezTo>
                  <a:cubicBezTo>
                    <a:pt x="20236" y="9095"/>
                    <a:pt x="20842" y="7958"/>
                    <a:pt x="21449" y="68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120877" y="6179083"/>
              <a:ext cx="330474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99" fill="norm" stroke="1" extrusionOk="0">
                  <a:moveTo>
                    <a:pt x="843" y="16667"/>
                  </a:moveTo>
                  <a:cubicBezTo>
                    <a:pt x="5246" y="11033"/>
                    <a:pt x="9648" y="5398"/>
                    <a:pt x="12331" y="2580"/>
                  </a:cubicBezTo>
                  <a:cubicBezTo>
                    <a:pt x="15014" y="-237"/>
                    <a:pt x="15977" y="-237"/>
                    <a:pt x="16802" y="233"/>
                  </a:cubicBezTo>
                  <a:cubicBezTo>
                    <a:pt x="17628" y="702"/>
                    <a:pt x="18316" y="1641"/>
                    <a:pt x="18316" y="3050"/>
                  </a:cubicBezTo>
                  <a:cubicBezTo>
                    <a:pt x="18316" y="4459"/>
                    <a:pt x="17628" y="6337"/>
                    <a:pt x="15014" y="9154"/>
                  </a:cubicBezTo>
                  <a:cubicBezTo>
                    <a:pt x="12400" y="11972"/>
                    <a:pt x="7860" y="15728"/>
                    <a:pt x="5246" y="17606"/>
                  </a:cubicBezTo>
                  <a:cubicBezTo>
                    <a:pt x="2632" y="19485"/>
                    <a:pt x="1944" y="19485"/>
                    <a:pt x="1256" y="19485"/>
                  </a:cubicBezTo>
                  <a:cubicBezTo>
                    <a:pt x="568" y="19485"/>
                    <a:pt x="-120" y="19485"/>
                    <a:pt x="18" y="19954"/>
                  </a:cubicBezTo>
                  <a:cubicBezTo>
                    <a:pt x="155" y="20424"/>
                    <a:pt x="1118" y="21363"/>
                    <a:pt x="3939" y="19954"/>
                  </a:cubicBezTo>
                  <a:cubicBezTo>
                    <a:pt x="6759" y="18546"/>
                    <a:pt x="11437" y="14789"/>
                    <a:pt x="14670" y="13850"/>
                  </a:cubicBezTo>
                  <a:cubicBezTo>
                    <a:pt x="17903" y="12911"/>
                    <a:pt x="19691" y="14789"/>
                    <a:pt x="21480" y="166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314699" y="6258655"/>
              <a:ext cx="1335618" cy="35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815"/>
                  </a:moveTo>
                  <a:cubicBezTo>
                    <a:pt x="0" y="2180"/>
                    <a:pt x="0" y="1545"/>
                    <a:pt x="51" y="973"/>
                  </a:cubicBezTo>
                  <a:cubicBezTo>
                    <a:pt x="103" y="401"/>
                    <a:pt x="205" y="-107"/>
                    <a:pt x="308" y="20"/>
                  </a:cubicBezTo>
                  <a:cubicBezTo>
                    <a:pt x="411" y="147"/>
                    <a:pt x="513" y="909"/>
                    <a:pt x="599" y="2752"/>
                  </a:cubicBezTo>
                  <a:cubicBezTo>
                    <a:pt x="685" y="4594"/>
                    <a:pt x="753" y="7517"/>
                    <a:pt x="856" y="9613"/>
                  </a:cubicBezTo>
                  <a:cubicBezTo>
                    <a:pt x="958" y="11709"/>
                    <a:pt x="1095" y="12980"/>
                    <a:pt x="1592" y="13742"/>
                  </a:cubicBezTo>
                  <a:cubicBezTo>
                    <a:pt x="2088" y="14505"/>
                    <a:pt x="2944" y="14759"/>
                    <a:pt x="4005" y="14822"/>
                  </a:cubicBezTo>
                  <a:cubicBezTo>
                    <a:pt x="5066" y="14886"/>
                    <a:pt x="6333" y="14759"/>
                    <a:pt x="7582" y="14695"/>
                  </a:cubicBezTo>
                  <a:cubicBezTo>
                    <a:pt x="8832" y="14632"/>
                    <a:pt x="10064" y="14632"/>
                    <a:pt x="11296" y="14759"/>
                  </a:cubicBezTo>
                  <a:cubicBezTo>
                    <a:pt x="12529" y="14886"/>
                    <a:pt x="13761" y="15140"/>
                    <a:pt x="15096" y="15775"/>
                  </a:cubicBezTo>
                  <a:cubicBezTo>
                    <a:pt x="16431" y="16411"/>
                    <a:pt x="17869" y="17427"/>
                    <a:pt x="18913" y="18253"/>
                  </a:cubicBezTo>
                  <a:cubicBezTo>
                    <a:pt x="19957" y="19079"/>
                    <a:pt x="20607" y="19714"/>
                    <a:pt x="21018" y="20222"/>
                  </a:cubicBezTo>
                  <a:cubicBezTo>
                    <a:pt x="21429" y="20731"/>
                    <a:pt x="21600" y="21112"/>
                    <a:pt x="21600" y="21302"/>
                  </a:cubicBezTo>
                  <a:cubicBezTo>
                    <a:pt x="21600" y="21493"/>
                    <a:pt x="21429" y="21493"/>
                    <a:pt x="21189" y="20858"/>
                  </a:cubicBezTo>
                  <a:cubicBezTo>
                    <a:pt x="20950" y="20222"/>
                    <a:pt x="20642" y="18952"/>
                    <a:pt x="20333" y="176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381500" y="6267450"/>
              <a:ext cx="3619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" y="1670"/>
                    <a:pt x="1263" y="3339"/>
                    <a:pt x="1642" y="5061"/>
                  </a:cubicBezTo>
                  <a:cubicBezTo>
                    <a:pt x="2021" y="6783"/>
                    <a:pt x="2147" y="8557"/>
                    <a:pt x="2211" y="9704"/>
                  </a:cubicBezTo>
                  <a:cubicBezTo>
                    <a:pt x="2274" y="10852"/>
                    <a:pt x="2274" y="11374"/>
                    <a:pt x="2337" y="12000"/>
                  </a:cubicBezTo>
                  <a:cubicBezTo>
                    <a:pt x="2400" y="12626"/>
                    <a:pt x="2526" y="13357"/>
                    <a:pt x="2968" y="13722"/>
                  </a:cubicBezTo>
                  <a:cubicBezTo>
                    <a:pt x="3411" y="14087"/>
                    <a:pt x="4168" y="14087"/>
                    <a:pt x="6063" y="14817"/>
                  </a:cubicBezTo>
                  <a:cubicBezTo>
                    <a:pt x="7958" y="15548"/>
                    <a:pt x="10989" y="17009"/>
                    <a:pt x="13768" y="18261"/>
                  </a:cubicBezTo>
                  <a:cubicBezTo>
                    <a:pt x="16547" y="19513"/>
                    <a:pt x="19074" y="20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620484" y="6515100"/>
              <a:ext cx="157148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32" fill="norm" stroke="1" extrusionOk="0">
                  <a:moveTo>
                    <a:pt x="2832" y="0"/>
                  </a:moveTo>
                  <a:cubicBezTo>
                    <a:pt x="2832" y="766"/>
                    <a:pt x="2832" y="1532"/>
                    <a:pt x="4375" y="2298"/>
                  </a:cubicBezTo>
                  <a:cubicBezTo>
                    <a:pt x="5917" y="3064"/>
                    <a:pt x="9003" y="3830"/>
                    <a:pt x="12089" y="4902"/>
                  </a:cubicBezTo>
                  <a:cubicBezTo>
                    <a:pt x="15175" y="5974"/>
                    <a:pt x="18260" y="7353"/>
                    <a:pt x="19803" y="8885"/>
                  </a:cubicBezTo>
                  <a:cubicBezTo>
                    <a:pt x="21346" y="10417"/>
                    <a:pt x="21346" y="12102"/>
                    <a:pt x="18401" y="14017"/>
                  </a:cubicBezTo>
                  <a:cubicBezTo>
                    <a:pt x="15455" y="15932"/>
                    <a:pt x="9564" y="18077"/>
                    <a:pt x="5637" y="19455"/>
                  </a:cubicBezTo>
                  <a:cubicBezTo>
                    <a:pt x="1710" y="20834"/>
                    <a:pt x="-254" y="21447"/>
                    <a:pt x="27" y="21523"/>
                  </a:cubicBezTo>
                  <a:cubicBezTo>
                    <a:pt x="307" y="21600"/>
                    <a:pt x="2832" y="21140"/>
                    <a:pt x="5356" y="206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013271" y="6527800"/>
              <a:ext cx="581079" cy="37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2" fill="norm" stroke="1" extrusionOk="0">
                  <a:moveTo>
                    <a:pt x="3183" y="0"/>
                  </a:moveTo>
                  <a:cubicBezTo>
                    <a:pt x="2948" y="3120"/>
                    <a:pt x="2712" y="6240"/>
                    <a:pt x="2516" y="9540"/>
                  </a:cubicBezTo>
                  <a:cubicBezTo>
                    <a:pt x="2319" y="12840"/>
                    <a:pt x="2162" y="16320"/>
                    <a:pt x="2123" y="18360"/>
                  </a:cubicBezTo>
                  <a:cubicBezTo>
                    <a:pt x="2084" y="20400"/>
                    <a:pt x="2162" y="21000"/>
                    <a:pt x="2398" y="21300"/>
                  </a:cubicBezTo>
                  <a:cubicBezTo>
                    <a:pt x="2634" y="21600"/>
                    <a:pt x="3026" y="21600"/>
                    <a:pt x="3655" y="21180"/>
                  </a:cubicBezTo>
                  <a:cubicBezTo>
                    <a:pt x="4283" y="20760"/>
                    <a:pt x="5147" y="19920"/>
                    <a:pt x="5697" y="19200"/>
                  </a:cubicBezTo>
                  <a:cubicBezTo>
                    <a:pt x="6247" y="18480"/>
                    <a:pt x="6482" y="17880"/>
                    <a:pt x="6561" y="17220"/>
                  </a:cubicBezTo>
                  <a:cubicBezTo>
                    <a:pt x="6639" y="16560"/>
                    <a:pt x="6561" y="15840"/>
                    <a:pt x="5815" y="15120"/>
                  </a:cubicBezTo>
                  <a:cubicBezTo>
                    <a:pt x="5068" y="14400"/>
                    <a:pt x="3655" y="13680"/>
                    <a:pt x="2751" y="13320"/>
                  </a:cubicBezTo>
                  <a:cubicBezTo>
                    <a:pt x="1848" y="12960"/>
                    <a:pt x="1455" y="12960"/>
                    <a:pt x="984" y="13020"/>
                  </a:cubicBezTo>
                  <a:cubicBezTo>
                    <a:pt x="513" y="13080"/>
                    <a:pt x="-37" y="13200"/>
                    <a:pt x="2" y="13140"/>
                  </a:cubicBezTo>
                  <a:cubicBezTo>
                    <a:pt x="42" y="13080"/>
                    <a:pt x="670" y="12840"/>
                    <a:pt x="1652" y="12420"/>
                  </a:cubicBezTo>
                  <a:cubicBezTo>
                    <a:pt x="2634" y="12000"/>
                    <a:pt x="3969" y="11400"/>
                    <a:pt x="4990" y="11100"/>
                  </a:cubicBezTo>
                  <a:cubicBezTo>
                    <a:pt x="6011" y="10800"/>
                    <a:pt x="6718" y="10800"/>
                    <a:pt x="7228" y="11160"/>
                  </a:cubicBezTo>
                  <a:cubicBezTo>
                    <a:pt x="7739" y="11520"/>
                    <a:pt x="8053" y="12240"/>
                    <a:pt x="8210" y="13320"/>
                  </a:cubicBezTo>
                  <a:cubicBezTo>
                    <a:pt x="8367" y="14400"/>
                    <a:pt x="8367" y="15840"/>
                    <a:pt x="8250" y="16860"/>
                  </a:cubicBezTo>
                  <a:cubicBezTo>
                    <a:pt x="8132" y="17880"/>
                    <a:pt x="7896" y="18480"/>
                    <a:pt x="7660" y="18540"/>
                  </a:cubicBezTo>
                  <a:cubicBezTo>
                    <a:pt x="7425" y="18600"/>
                    <a:pt x="7189" y="18120"/>
                    <a:pt x="7346" y="17100"/>
                  </a:cubicBezTo>
                  <a:cubicBezTo>
                    <a:pt x="7503" y="16080"/>
                    <a:pt x="8053" y="14520"/>
                    <a:pt x="8485" y="13500"/>
                  </a:cubicBezTo>
                  <a:cubicBezTo>
                    <a:pt x="8917" y="12480"/>
                    <a:pt x="9231" y="12000"/>
                    <a:pt x="9546" y="11580"/>
                  </a:cubicBezTo>
                  <a:cubicBezTo>
                    <a:pt x="9860" y="11160"/>
                    <a:pt x="10174" y="10800"/>
                    <a:pt x="10370" y="10920"/>
                  </a:cubicBezTo>
                  <a:cubicBezTo>
                    <a:pt x="10567" y="11040"/>
                    <a:pt x="10645" y="11640"/>
                    <a:pt x="10684" y="12540"/>
                  </a:cubicBezTo>
                  <a:cubicBezTo>
                    <a:pt x="10724" y="13440"/>
                    <a:pt x="10724" y="14640"/>
                    <a:pt x="10763" y="15540"/>
                  </a:cubicBezTo>
                  <a:cubicBezTo>
                    <a:pt x="10802" y="16440"/>
                    <a:pt x="10881" y="17040"/>
                    <a:pt x="11116" y="17400"/>
                  </a:cubicBezTo>
                  <a:cubicBezTo>
                    <a:pt x="11352" y="17760"/>
                    <a:pt x="11745" y="17880"/>
                    <a:pt x="12059" y="17700"/>
                  </a:cubicBezTo>
                  <a:cubicBezTo>
                    <a:pt x="12373" y="17520"/>
                    <a:pt x="12609" y="17040"/>
                    <a:pt x="12844" y="16320"/>
                  </a:cubicBezTo>
                  <a:cubicBezTo>
                    <a:pt x="13080" y="15600"/>
                    <a:pt x="13316" y="14640"/>
                    <a:pt x="13434" y="14460"/>
                  </a:cubicBezTo>
                  <a:cubicBezTo>
                    <a:pt x="13551" y="14280"/>
                    <a:pt x="13551" y="14880"/>
                    <a:pt x="13591" y="15480"/>
                  </a:cubicBezTo>
                  <a:cubicBezTo>
                    <a:pt x="13630" y="16080"/>
                    <a:pt x="13708" y="16680"/>
                    <a:pt x="13944" y="17100"/>
                  </a:cubicBezTo>
                  <a:cubicBezTo>
                    <a:pt x="14180" y="17520"/>
                    <a:pt x="14572" y="17760"/>
                    <a:pt x="15122" y="17520"/>
                  </a:cubicBezTo>
                  <a:cubicBezTo>
                    <a:pt x="15672" y="17280"/>
                    <a:pt x="16379" y="16560"/>
                    <a:pt x="16929" y="15720"/>
                  </a:cubicBezTo>
                  <a:cubicBezTo>
                    <a:pt x="17479" y="14880"/>
                    <a:pt x="17871" y="13920"/>
                    <a:pt x="18068" y="13080"/>
                  </a:cubicBezTo>
                  <a:cubicBezTo>
                    <a:pt x="18264" y="12240"/>
                    <a:pt x="18264" y="11520"/>
                    <a:pt x="18068" y="11280"/>
                  </a:cubicBezTo>
                  <a:cubicBezTo>
                    <a:pt x="17871" y="11040"/>
                    <a:pt x="17479" y="11280"/>
                    <a:pt x="17047" y="11880"/>
                  </a:cubicBezTo>
                  <a:cubicBezTo>
                    <a:pt x="16615" y="12480"/>
                    <a:pt x="16143" y="13440"/>
                    <a:pt x="16026" y="14580"/>
                  </a:cubicBezTo>
                  <a:cubicBezTo>
                    <a:pt x="15908" y="15720"/>
                    <a:pt x="16143" y="17040"/>
                    <a:pt x="17125" y="17820"/>
                  </a:cubicBezTo>
                  <a:cubicBezTo>
                    <a:pt x="18107" y="18600"/>
                    <a:pt x="19835" y="18840"/>
                    <a:pt x="21563" y="190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906226" y="6559550"/>
              <a:ext cx="87082" cy="35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52" fill="norm" stroke="1" extrusionOk="0">
                  <a:moveTo>
                    <a:pt x="11884" y="0"/>
                  </a:moveTo>
                  <a:cubicBezTo>
                    <a:pt x="8870" y="1929"/>
                    <a:pt x="5856" y="3857"/>
                    <a:pt x="3847" y="6879"/>
                  </a:cubicBezTo>
                  <a:cubicBezTo>
                    <a:pt x="1837" y="9900"/>
                    <a:pt x="833" y="14014"/>
                    <a:pt x="330" y="16457"/>
                  </a:cubicBezTo>
                  <a:cubicBezTo>
                    <a:pt x="-172" y="18900"/>
                    <a:pt x="-172" y="19671"/>
                    <a:pt x="833" y="20250"/>
                  </a:cubicBezTo>
                  <a:cubicBezTo>
                    <a:pt x="1837" y="20829"/>
                    <a:pt x="3847" y="21214"/>
                    <a:pt x="6107" y="21407"/>
                  </a:cubicBezTo>
                  <a:cubicBezTo>
                    <a:pt x="8368" y="21600"/>
                    <a:pt x="10879" y="21600"/>
                    <a:pt x="13140" y="21407"/>
                  </a:cubicBezTo>
                  <a:cubicBezTo>
                    <a:pt x="15400" y="21214"/>
                    <a:pt x="17409" y="20829"/>
                    <a:pt x="18916" y="20314"/>
                  </a:cubicBezTo>
                  <a:cubicBezTo>
                    <a:pt x="20423" y="19800"/>
                    <a:pt x="21428" y="19157"/>
                    <a:pt x="19921" y="18064"/>
                  </a:cubicBezTo>
                  <a:cubicBezTo>
                    <a:pt x="18414" y="16971"/>
                    <a:pt x="14395" y="15429"/>
                    <a:pt x="11130" y="14721"/>
                  </a:cubicBezTo>
                  <a:cubicBezTo>
                    <a:pt x="7865" y="14014"/>
                    <a:pt x="5354" y="14143"/>
                    <a:pt x="4851" y="14464"/>
                  </a:cubicBezTo>
                  <a:cubicBezTo>
                    <a:pt x="4349" y="14786"/>
                    <a:pt x="5856" y="15300"/>
                    <a:pt x="7363" y="158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024928" y="6512678"/>
              <a:ext cx="382222" cy="36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94" fill="norm" stroke="1" extrusionOk="0">
                  <a:moveTo>
                    <a:pt x="785" y="16804"/>
                  </a:moveTo>
                  <a:cubicBezTo>
                    <a:pt x="427" y="17297"/>
                    <a:pt x="69" y="17791"/>
                    <a:pt x="10" y="18347"/>
                  </a:cubicBezTo>
                  <a:cubicBezTo>
                    <a:pt x="-50" y="18902"/>
                    <a:pt x="189" y="19519"/>
                    <a:pt x="487" y="20075"/>
                  </a:cubicBezTo>
                  <a:cubicBezTo>
                    <a:pt x="785" y="20630"/>
                    <a:pt x="1143" y="21124"/>
                    <a:pt x="1621" y="21309"/>
                  </a:cubicBezTo>
                  <a:cubicBezTo>
                    <a:pt x="2098" y="21494"/>
                    <a:pt x="2695" y="21371"/>
                    <a:pt x="3053" y="21000"/>
                  </a:cubicBezTo>
                  <a:cubicBezTo>
                    <a:pt x="3411" y="20630"/>
                    <a:pt x="3530" y="20013"/>
                    <a:pt x="3590" y="19334"/>
                  </a:cubicBezTo>
                  <a:cubicBezTo>
                    <a:pt x="3649" y="18655"/>
                    <a:pt x="3649" y="17915"/>
                    <a:pt x="3709" y="17853"/>
                  </a:cubicBezTo>
                  <a:cubicBezTo>
                    <a:pt x="3769" y="17791"/>
                    <a:pt x="3888" y="18408"/>
                    <a:pt x="4186" y="18964"/>
                  </a:cubicBezTo>
                  <a:cubicBezTo>
                    <a:pt x="4485" y="19519"/>
                    <a:pt x="4962" y="20013"/>
                    <a:pt x="5499" y="20260"/>
                  </a:cubicBezTo>
                  <a:cubicBezTo>
                    <a:pt x="6036" y="20507"/>
                    <a:pt x="6633" y="20507"/>
                    <a:pt x="7468" y="19643"/>
                  </a:cubicBezTo>
                  <a:cubicBezTo>
                    <a:pt x="8304" y="18779"/>
                    <a:pt x="9378" y="17051"/>
                    <a:pt x="10452" y="14459"/>
                  </a:cubicBezTo>
                  <a:cubicBezTo>
                    <a:pt x="11526" y="11867"/>
                    <a:pt x="12600" y="8411"/>
                    <a:pt x="13196" y="6127"/>
                  </a:cubicBezTo>
                  <a:cubicBezTo>
                    <a:pt x="13793" y="3844"/>
                    <a:pt x="13912" y="2733"/>
                    <a:pt x="13972" y="1807"/>
                  </a:cubicBezTo>
                  <a:cubicBezTo>
                    <a:pt x="14032" y="881"/>
                    <a:pt x="14032" y="141"/>
                    <a:pt x="13793" y="17"/>
                  </a:cubicBezTo>
                  <a:cubicBezTo>
                    <a:pt x="13554" y="-106"/>
                    <a:pt x="13077" y="388"/>
                    <a:pt x="12659" y="2301"/>
                  </a:cubicBezTo>
                  <a:cubicBezTo>
                    <a:pt x="12242" y="4214"/>
                    <a:pt x="11884" y="7547"/>
                    <a:pt x="11705" y="10385"/>
                  </a:cubicBezTo>
                  <a:cubicBezTo>
                    <a:pt x="11526" y="13224"/>
                    <a:pt x="11526" y="15569"/>
                    <a:pt x="11585" y="17051"/>
                  </a:cubicBezTo>
                  <a:cubicBezTo>
                    <a:pt x="11645" y="18532"/>
                    <a:pt x="11764" y="19149"/>
                    <a:pt x="12063" y="19643"/>
                  </a:cubicBezTo>
                  <a:cubicBezTo>
                    <a:pt x="12361" y="20136"/>
                    <a:pt x="12838" y="20507"/>
                    <a:pt x="13375" y="20568"/>
                  </a:cubicBezTo>
                  <a:cubicBezTo>
                    <a:pt x="13912" y="20630"/>
                    <a:pt x="14509" y="20383"/>
                    <a:pt x="14986" y="19334"/>
                  </a:cubicBezTo>
                  <a:cubicBezTo>
                    <a:pt x="15464" y="18285"/>
                    <a:pt x="15822" y="16433"/>
                    <a:pt x="15643" y="14952"/>
                  </a:cubicBezTo>
                  <a:cubicBezTo>
                    <a:pt x="15464" y="13471"/>
                    <a:pt x="14748" y="12360"/>
                    <a:pt x="13733" y="11928"/>
                  </a:cubicBezTo>
                  <a:cubicBezTo>
                    <a:pt x="12719" y="11496"/>
                    <a:pt x="11406" y="11743"/>
                    <a:pt x="10571" y="12113"/>
                  </a:cubicBezTo>
                  <a:cubicBezTo>
                    <a:pt x="9736" y="12484"/>
                    <a:pt x="9378" y="12977"/>
                    <a:pt x="9557" y="13286"/>
                  </a:cubicBezTo>
                  <a:cubicBezTo>
                    <a:pt x="9736" y="13595"/>
                    <a:pt x="10452" y="13718"/>
                    <a:pt x="12540" y="13471"/>
                  </a:cubicBezTo>
                  <a:cubicBezTo>
                    <a:pt x="14628" y="13224"/>
                    <a:pt x="18089" y="12607"/>
                    <a:pt x="21550" y="119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984750" y="7226300"/>
              <a:ext cx="234950" cy="15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0"/>
                  </a:moveTo>
                  <a:cubicBezTo>
                    <a:pt x="389" y="6253"/>
                    <a:pt x="778" y="12505"/>
                    <a:pt x="1265" y="16342"/>
                  </a:cubicBezTo>
                  <a:cubicBezTo>
                    <a:pt x="1751" y="20179"/>
                    <a:pt x="2335" y="21600"/>
                    <a:pt x="3989" y="21316"/>
                  </a:cubicBezTo>
                  <a:cubicBezTo>
                    <a:pt x="5643" y="21032"/>
                    <a:pt x="8368" y="19042"/>
                    <a:pt x="10216" y="16200"/>
                  </a:cubicBezTo>
                  <a:cubicBezTo>
                    <a:pt x="12065" y="13358"/>
                    <a:pt x="13038" y="9663"/>
                    <a:pt x="13524" y="6821"/>
                  </a:cubicBezTo>
                  <a:cubicBezTo>
                    <a:pt x="14011" y="3979"/>
                    <a:pt x="14011" y="1989"/>
                    <a:pt x="13816" y="1705"/>
                  </a:cubicBezTo>
                  <a:cubicBezTo>
                    <a:pt x="13622" y="1421"/>
                    <a:pt x="13232" y="2842"/>
                    <a:pt x="13038" y="5400"/>
                  </a:cubicBezTo>
                  <a:cubicBezTo>
                    <a:pt x="12843" y="7958"/>
                    <a:pt x="12843" y="11653"/>
                    <a:pt x="13816" y="14353"/>
                  </a:cubicBezTo>
                  <a:cubicBezTo>
                    <a:pt x="14789" y="17053"/>
                    <a:pt x="16735" y="18758"/>
                    <a:pt x="18195" y="19326"/>
                  </a:cubicBezTo>
                  <a:cubicBezTo>
                    <a:pt x="19654" y="19895"/>
                    <a:pt x="20627" y="19326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249333" y="7215572"/>
              <a:ext cx="97367" cy="17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1878" y="4442"/>
                  </a:moveTo>
                  <a:cubicBezTo>
                    <a:pt x="939" y="8605"/>
                    <a:pt x="0" y="12769"/>
                    <a:pt x="0" y="15892"/>
                  </a:cubicBezTo>
                  <a:cubicBezTo>
                    <a:pt x="0" y="19015"/>
                    <a:pt x="939" y="21097"/>
                    <a:pt x="1409" y="21097"/>
                  </a:cubicBezTo>
                  <a:cubicBezTo>
                    <a:pt x="1878" y="21097"/>
                    <a:pt x="1878" y="19015"/>
                    <a:pt x="1878" y="16022"/>
                  </a:cubicBezTo>
                  <a:cubicBezTo>
                    <a:pt x="1878" y="13030"/>
                    <a:pt x="1878" y="9126"/>
                    <a:pt x="1878" y="6393"/>
                  </a:cubicBezTo>
                  <a:cubicBezTo>
                    <a:pt x="1878" y="3661"/>
                    <a:pt x="1878" y="2099"/>
                    <a:pt x="3052" y="1058"/>
                  </a:cubicBezTo>
                  <a:cubicBezTo>
                    <a:pt x="4226" y="17"/>
                    <a:pt x="6574" y="-503"/>
                    <a:pt x="9157" y="668"/>
                  </a:cubicBezTo>
                  <a:cubicBezTo>
                    <a:pt x="11739" y="1839"/>
                    <a:pt x="14557" y="4702"/>
                    <a:pt x="16670" y="7955"/>
                  </a:cubicBezTo>
                  <a:cubicBezTo>
                    <a:pt x="18783" y="11208"/>
                    <a:pt x="20191" y="14851"/>
                    <a:pt x="21600" y="184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429250" y="7105650"/>
              <a:ext cx="1143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0"/>
                  </a:moveTo>
                  <a:cubicBezTo>
                    <a:pt x="800" y="5191"/>
                    <a:pt x="400" y="10381"/>
                    <a:pt x="200" y="13479"/>
                  </a:cubicBezTo>
                  <a:cubicBezTo>
                    <a:pt x="0" y="16577"/>
                    <a:pt x="0" y="17581"/>
                    <a:pt x="0" y="18502"/>
                  </a:cubicBezTo>
                  <a:cubicBezTo>
                    <a:pt x="0" y="19423"/>
                    <a:pt x="0" y="20260"/>
                    <a:pt x="0" y="20260"/>
                  </a:cubicBezTo>
                  <a:cubicBezTo>
                    <a:pt x="0" y="20260"/>
                    <a:pt x="0" y="19423"/>
                    <a:pt x="1000" y="17581"/>
                  </a:cubicBezTo>
                  <a:cubicBezTo>
                    <a:pt x="2000" y="15740"/>
                    <a:pt x="4000" y="12893"/>
                    <a:pt x="5800" y="11219"/>
                  </a:cubicBezTo>
                  <a:cubicBezTo>
                    <a:pt x="7600" y="9544"/>
                    <a:pt x="9200" y="9042"/>
                    <a:pt x="10200" y="9377"/>
                  </a:cubicBezTo>
                  <a:cubicBezTo>
                    <a:pt x="11200" y="9712"/>
                    <a:pt x="11600" y="10884"/>
                    <a:pt x="11200" y="11888"/>
                  </a:cubicBezTo>
                  <a:cubicBezTo>
                    <a:pt x="10800" y="12893"/>
                    <a:pt x="9600" y="13730"/>
                    <a:pt x="7400" y="14484"/>
                  </a:cubicBezTo>
                  <a:cubicBezTo>
                    <a:pt x="5200" y="15237"/>
                    <a:pt x="2000" y="15907"/>
                    <a:pt x="2000" y="16660"/>
                  </a:cubicBezTo>
                  <a:cubicBezTo>
                    <a:pt x="2000" y="17414"/>
                    <a:pt x="5200" y="18251"/>
                    <a:pt x="9000" y="19088"/>
                  </a:cubicBezTo>
                  <a:cubicBezTo>
                    <a:pt x="12800" y="19926"/>
                    <a:pt x="172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564716" y="7226037"/>
              <a:ext cx="67735" cy="14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350" y="5593"/>
                  </a:moveTo>
                  <a:cubicBezTo>
                    <a:pt x="675" y="8987"/>
                    <a:pt x="0" y="12381"/>
                    <a:pt x="0" y="15159"/>
                  </a:cubicBezTo>
                  <a:cubicBezTo>
                    <a:pt x="0" y="17936"/>
                    <a:pt x="675" y="20096"/>
                    <a:pt x="1012" y="19941"/>
                  </a:cubicBezTo>
                  <a:cubicBezTo>
                    <a:pt x="1350" y="19787"/>
                    <a:pt x="1350" y="17319"/>
                    <a:pt x="2025" y="14387"/>
                  </a:cubicBezTo>
                  <a:cubicBezTo>
                    <a:pt x="2700" y="11456"/>
                    <a:pt x="4050" y="8061"/>
                    <a:pt x="6750" y="5284"/>
                  </a:cubicBezTo>
                  <a:cubicBezTo>
                    <a:pt x="9450" y="2507"/>
                    <a:pt x="13500" y="347"/>
                    <a:pt x="16200" y="39"/>
                  </a:cubicBezTo>
                  <a:cubicBezTo>
                    <a:pt x="18900" y="-270"/>
                    <a:pt x="20250" y="1273"/>
                    <a:pt x="20925" y="5130"/>
                  </a:cubicBezTo>
                  <a:cubicBezTo>
                    <a:pt x="21600" y="8987"/>
                    <a:pt x="21600" y="15159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683891" y="7255847"/>
              <a:ext cx="64077" cy="11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08" fill="norm" stroke="1" extrusionOk="0">
                  <a:moveTo>
                    <a:pt x="3970" y="388"/>
                  </a:moveTo>
                  <a:cubicBezTo>
                    <a:pt x="2576" y="4112"/>
                    <a:pt x="1183" y="7836"/>
                    <a:pt x="486" y="10629"/>
                  </a:cubicBezTo>
                  <a:cubicBezTo>
                    <a:pt x="-211" y="13422"/>
                    <a:pt x="-211" y="15284"/>
                    <a:pt x="834" y="16960"/>
                  </a:cubicBezTo>
                  <a:cubicBezTo>
                    <a:pt x="1879" y="18636"/>
                    <a:pt x="3970" y="20126"/>
                    <a:pt x="6757" y="20684"/>
                  </a:cubicBezTo>
                  <a:cubicBezTo>
                    <a:pt x="9544" y="21243"/>
                    <a:pt x="13028" y="20871"/>
                    <a:pt x="15815" y="18264"/>
                  </a:cubicBezTo>
                  <a:cubicBezTo>
                    <a:pt x="18602" y="15657"/>
                    <a:pt x="20692" y="10815"/>
                    <a:pt x="21041" y="7464"/>
                  </a:cubicBezTo>
                  <a:cubicBezTo>
                    <a:pt x="21389" y="4112"/>
                    <a:pt x="19995" y="2250"/>
                    <a:pt x="16860" y="1133"/>
                  </a:cubicBezTo>
                  <a:cubicBezTo>
                    <a:pt x="13724" y="15"/>
                    <a:pt x="8847" y="-357"/>
                    <a:pt x="7105" y="388"/>
                  </a:cubicBezTo>
                  <a:cubicBezTo>
                    <a:pt x="5363" y="1133"/>
                    <a:pt x="6757" y="2995"/>
                    <a:pt x="8150" y="48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779589" y="7245349"/>
              <a:ext cx="132261" cy="11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7" fill="norm" stroke="1" extrusionOk="0">
                  <a:moveTo>
                    <a:pt x="5995" y="0"/>
                  </a:moveTo>
                  <a:cubicBezTo>
                    <a:pt x="3938" y="3927"/>
                    <a:pt x="1881" y="7855"/>
                    <a:pt x="853" y="10800"/>
                  </a:cubicBezTo>
                  <a:cubicBezTo>
                    <a:pt x="-176" y="13745"/>
                    <a:pt x="-176" y="15709"/>
                    <a:pt x="338" y="17476"/>
                  </a:cubicBezTo>
                  <a:cubicBezTo>
                    <a:pt x="853" y="19244"/>
                    <a:pt x="1881" y="20815"/>
                    <a:pt x="3253" y="21207"/>
                  </a:cubicBezTo>
                  <a:cubicBezTo>
                    <a:pt x="4624" y="21600"/>
                    <a:pt x="6338" y="20815"/>
                    <a:pt x="7538" y="19244"/>
                  </a:cubicBezTo>
                  <a:cubicBezTo>
                    <a:pt x="8738" y="17673"/>
                    <a:pt x="9424" y="15316"/>
                    <a:pt x="9938" y="15120"/>
                  </a:cubicBezTo>
                  <a:cubicBezTo>
                    <a:pt x="10453" y="14924"/>
                    <a:pt x="10795" y="16887"/>
                    <a:pt x="11653" y="18458"/>
                  </a:cubicBezTo>
                  <a:cubicBezTo>
                    <a:pt x="12510" y="20029"/>
                    <a:pt x="13881" y="21207"/>
                    <a:pt x="15424" y="21207"/>
                  </a:cubicBezTo>
                  <a:cubicBezTo>
                    <a:pt x="16967" y="21207"/>
                    <a:pt x="18681" y="20029"/>
                    <a:pt x="19710" y="16691"/>
                  </a:cubicBezTo>
                  <a:cubicBezTo>
                    <a:pt x="20738" y="13353"/>
                    <a:pt x="21081" y="7855"/>
                    <a:pt x="21424" y="23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959186" y="7199696"/>
              <a:ext cx="94995" cy="17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88" fill="norm" stroke="1" extrusionOk="0">
                  <a:moveTo>
                    <a:pt x="2131" y="5613"/>
                  </a:moveTo>
                  <a:cubicBezTo>
                    <a:pt x="1212" y="10037"/>
                    <a:pt x="293" y="14461"/>
                    <a:pt x="63" y="17324"/>
                  </a:cubicBezTo>
                  <a:cubicBezTo>
                    <a:pt x="-167" y="20187"/>
                    <a:pt x="293" y="21488"/>
                    <a:pt x="522" y="21488"/>
                  </a:cubicBezTo>
                  <a:cubicBezTo>
                    <a:pt x="752" y="21488"/>
                    <a:pt x="752" y="20187"/>
                    <a:pt x="1442" y="16674"/>
                  </a:cubicBezTo>
                  <a:cubicBezTo>
                    <a:pt x="2131" y="13160"/>
                    <a:pt x="3510" y="7435"/>
                    <a:pt x="5118" y="4182"/>
                  </a:cubicBezTo>
                  <a:cubicBezTo>
                    <a:pt x="6727" y="929"/>
                    <a:pt x="8565" y="148"/>
                    <a:pt x="11552" y="18"/>
                  </a:cubicBezTo>
                  <a:cubicBezTo>
                    <a:pt x="14539" y="-112"/>
                    <a:pt x="18676" y="408"/>
                    <a:pt x="20054" y="3531"/>
                  </a:cubicBezTo>
                  <a:cubicBezTo>
                    <a:pt x="21433" y="6654"/>
                    <a:pt x="20054" y="12380"/>
                    <a:pt x="18676" y="181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216650" y="7207250"/>
              <a:ext cx="127000" cy="16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0"/>
                  </a:moveTo>
                  <a:cubicBezTo>
                    <a:pt x="1080" y="4154"/>
                    <a:pt x="2160" y="8308"/>
                    <a:pt x="3060" y="11077"/>
                  </a:cubicBezTo>
                  <a:cubicBezTo>
                    <a:pt x="3960" y="13846"/>
                    <a:pt x="4680" y="15231"/>
                    <a:pt x="5580" y="16754"/>
                  </a:cubicBezTo>
                  <a:cubicBezTo>
                    <a:pt x="6480" y="18277"/>
                    <a:pt x="7560" y="19938"/>
                    <a:pt x="9000" y="20769"/>
                  </a:cubicBezTo>
                  <a:cubicBezTo>
                    <a:pt x="10440" y="21600"/>
                    <a:pt x="12240" y="21600"/>
                    <a:pt x="13680" y="19385"/>
                  </a:cubicBezTo>
                  <a:cubicBezTo>
                    <a:pt x="15120" y="17169"/>
                    <a:pt x="16200" y="12738"/>
                    <a:pt x="17460" y="9415"/>
                  </a:cubicBezTo>
                  <a:cubicBezTo>
                    <a:pt x="18720" y="6092"/>
                    <a:pt x="20160" y="3877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350793" y="7000821"/>
              <a:ext cx="524141" cy="45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67" fill="norm" stroke="1" extrusionOk="0">
                  <a:moveTo>
                    <a:pt x="4148" y="13174"/>
                  </a:moveTo>
                  <a:cubicBezTo>
                    <a:pt x="3886" y="12771"/>
                    <a:pt x="3625" y="12367"/>
                    <a:pt x="3059" y="12064"/>
                  </a:cubicBezTo>
                  <a:cubicBezTo>
                    <a:pt x="2493" y="11761"/>
                    <a:pt x="1622" y="11559"/>
                    <a:pt x="1056" y="12014"/>
                  </a:cubicBezTo>
                  <a:cubicBezTo>
                    <a:pt x="490" y="12468"/>
                    <a:pt x="228" y="13578"/>
                    <a:pt x="98" y="14386"/>
                  </a:cubicBezTo>
                  <a:cubicBezTo>
                    <a:pt x="-33" y="15193"/>
                    <a:pt x="-33" y="15698"/>
                    <a:pt x="98" y="16152"/>
                  </a:cubicBezTo>
                  <a:cubicBezTo>
                    <a:pt x="228" y="16606"/>
                    <a:pt x="490" y="17010"/>
                    <a:pt x="794" y="17060"/>
                  </a:cubicBezTo>
                  <a:cubicBezTo>
                    <a:pt x="1099" y="17111"/>
                    <a:pt x="1448" y="16808"/>
                    <a:pt x="1709" y="16404"/>
                  </a:cubicBezTo>
                  <a:cubicBezTo>
                    <a:pt x="1970" y="16001"/>
                    <a:pt x="2144" y="15496"/>
                    <a:pt x="2406" y="15496"/>
                  </a:cubicBezTo>
                  <a:cubicBezTo>
                    <a:pt x="2667" y="15496"/>
                    <a:pt x="3015" y="16001"/>
                    <a:pt x="3407" y="16354"/>
                  </a:cubicBezTo>
                  <a:cubicBezTo>
                    <a:pt x="3799" y="16707"/>
                    <a:pt x="4235" y="16909"/>
                    <a:pt x="4583" y="16758"/>
                  </a:cubicBezTo>
                  <a:cubicBezTo>
                    <a:pt x="4932" y="16606"/>
                    <a:pt x="5193" y="16102"/>
                    <a:pt x="5715" y="13982"/>
                  </a:cubicBezTo>
                  <a:cubicBezTo>
                    <a:pt x="6238" y="11862"/>
                    <a:pt x="7022" y="8128"/>
                    <a:pt x="7457" y="5756"/>
                  </a:cubicBezTo>
                  <a:cubicBezTo>
                    <a:pt x="7893" y="3384"/>
                    <a:pt x="7980" y="2374"/>
                    <a:pt x="8111" y="1516"/>
                  </a:cubicBezTo>
                  <a:cubicBezTo>
                    <a:pt x="8241" y="659"/>
                    <a:pt x="8415" y="-48"/>
                    <a:pt x="8372" y="2"/>
                  </a:cubicBezTo>
                  <a:cubicBezTo>
                    <a:pt x="8328" y="53"/>
                    <a:pt x="8067" y="860"/>
                    <a:pt x="7632" y="3081"/>
                  </a:cubicBezTo>
                  <a:cubicBezTo>
                    <a:pt x="7196" y="5302"/>
                    <a:pt x="6586" y="8935"/>
                    <a:pt x="6238" y="11509"/>
                  </a:cubicBezTo>
                  <a:cubicBezTo>
                    <a:pt x="5890" y="14083"/>
                    <a:pt x="5802" y="15597"/>
                    <a:pt x="5759" y="16657"/>
                  </a:cubicBezTo>
                  <a:cubicBezTo>
                    <a:pt x="5715" y="17716"/>
                    <a:pt x="5715" y="18322"/>
                    <a:pt x="5933" y="18625"/>
                  </a:cubicBezTo>
                  <a:cubicBezTo>
                    <a:pt x="6151" y="18928"/>
                    <a:pt x="6586" y="18928"/>
                    <a:pt x="7065" y="18423"/>
                  </a:cubicBezTo>
                  <a:cubicBezTo>
                    <a:pt x="7544" y="17918"/>
                    <a:pt x="8067" y="16909"/>
                    <a:pt x="8502" y="15900"/>
                  </a:cubicBezTo>
                  <a:cubicBezTo>
                    <a:pt x="8938" y="14890"/>
                    <a:pt x="9286" y="13881"/>
                    <a:pt x="9635" y="13073"/>
                  </a:cubicBezTo>
                  <a:cubicBezTo>
                    <a:pt x="9983" y="12266"/>
                    <a:pt x="10332" y="11660"/>
                    <a:pt x="10375" y="11913"/>
                  </a:cubicBezTo>
                  <a:cubicBezTo>
                    <a:pt x="10419" y="12165"/>
                    <a:pt x="10157" y="13275"/>
                    <a:pt x="10027" y="14335"/>
                  </a:cubicBezTo>
                  <a:cubicBezTo>
                    <a:pt x="9896" y="15395"/>
                    <a:pt x="9896" y="16404"/>
                    <a:pt x="9983" y="17161"/>
                  </a:cubicBezTo>
                  <a:cubicBezTo>
                    <a:pt x="10070" y="17918"/>
                    <a:pt x="10244" y="18423"/>
                    <a:pt x="10506" y="18524"/>
                  </a:cubicBezTo>
                  <a:cubicBezTo>
                    <a:pt x="10767" y="18625"/>
                    <a:pt x="11115" y="18322"/>
                    <a:pt x="11638" y="17262"/>
                  </a:cubicBezTo>
                  <a:cubicBezTo>
                    <a:pt x="12161" y="16202"/>
                    <a:pt x="12857" y="14386"/>
                    <a:pt x="13249" y="13124"/>
                  </a:cubicBezTo>
                  <a:cubicBezTo>
                    <a:pt x="13641" y="11862"/>
                    <a:pt x="13728" y="11156"/>
                    <a:pt x="13641" y="11004"/>
                  </a:cubicBezTo>
                  <a:cubicBezTo>
                    <a:pt x="13554" y="10853"/>
                    <a:pt x="13293" y="11257"/>
                    <a:pt x="13075" y="12316"/>
                  </a:cubicBezTo>
                  <a:cubicBezTo>
                    <a:pt x="12857" y="13376"/>
                    <a:pt x="12683" y="15092"/>
                    <a:pt x="12640" y="16253"/>
                  </a:cubicBezTo>
                  <a:cubicBezTo>
                    <a:pt x="12596" y="17414"/>
                    <a:pt x="12683" y="18019"/>
                    <a:pt x="12988" y="18322"/>
                  </a:cubicBezTo>
                  <a:cubicBezTo>
                    <a:pt x="13293" y="18625"/>
                    <a:pt x="13815" y="18625"/>
                    <a:pt x="14599" y="18070"/>
                  </a:cubicBezTo>
                  <a:cubicBezTo>
                    <a:pt x="15383" y="17515"/>
                    <a:pt x="16428" y="16404"/>
                    <a:pt x="17082" y="15597"/>
                  </a:cubicBezTo>
                  <a:cubicBezTo>
                    <a:pt x="17735" y="14789"/>
                    <a:pt x="17996" y="14285"/>
                    <a:pt x="17996" y="13831"/>
                  </a:cubicBezTo>
                  <a:cubicBezTo>
                    <a:pt x="17996" y="13376"/>
                    <a:pt x="17735" y="12973"/>
                    <a:pt x="17430" y="12973"/>
                  </a:cubicBezTo>
                  <a:cubicBezTo>
                    <a:pt x="17125" y="12973"/>
                    <a:pt x="16777" y="13376"/>
                    <a:pt x="16515" y="13982"/>
                  </a:cubicBezTo>
                  <a:cubicBezTo>
                    <a:pt x="16254" y="14588"/>
                    <a:pt x="16080" y="15395"/>
                    <a:pt x="16123" y="16001"/>
                  </a:cubicBezTo>
                  <a:cubicBezTo>
                    <a:pt x="16167" y="16606"/>
                    <a:pt x="16428" y="17010"/>
                    <a:pt x="16777" y="17212"/>
                  </a:cubicBezTo>
                  <a:cubicBezTo>
                    <a:pt x="17125" y="17414"/>
                    <a:pt x="17561" y="17414"/>
                    <a:pt x="18344" y="16657"/>
                  </a:cubicBezTo>
                  <a:cubicBezTo>
                    <a:pt x="19128" y="15900"/>
                    <a:pt x="20261" y="14386"/>
                    <a:pt x="20870" y="13376"/>
                  </a:cubicBezTo>
                  <a:cubicBezTo>
                    <a:pt x="21480" y="12367"/>
                    <a:pt x="21567" y="11862"/>
                    <a:pt x="21567" y="11358"/>
                  </a:cubicBezTo>
                  <a:cubicBezTo>
                    <a:pt x="21567" y="10853"/>
                    <a:pt x="21480" y="10348"/>
                    <a:pt x="21175" y="10247"/>
                  </a:cubicBezTo>
                  <a:cubicBezTo>
                    <a:pt x="20870" y="10146"/>
                    <a:pt x="20348" y="10449"/>
                    <a:pt x="20086" y="10903"/>
                  </a:cubicBezTo>
                  <a:cubicBezTo>
                    <a:pt x="19825" y="11358"/>
                    <a:pt x="19825" y="11963"/>
                    <a:pt x="20086" y="13023"/>
                  </a:cubicBezTo>
                  <a:cubicBezTo>
                    <a:pt x="20348" y="14083"/>
                    <a:pt x="20870" y="15597"/>
                    <a:pt x="21132" y="16859"/>
                  </a:cubicBezTo>
                  <a:cubicBezTo>
                    <a:pt x="21393" y="18120"/>
                    <a:pt x="21393" y="19130"/>
                    <a:pt x="21262" y="19887"/>
                  </a:cubicBezTo>
                  <a:cubicBezTo>
                    <a:pt x="21132" y="20644"/>
                    <a:pt x="20870" y="21148"/>
                    <a:pt x="20391" y="21350"/>
                  </a:cubicBezTo>
                  <a:cubicBezTo>
                    <a:pt x="19912" y="21552"/>
                    <a:pt x="19215" y="21451"/>
                    <a:pt x="18519" y="213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835900" y="5842000"/>
              <a:ext cx="21185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0" y="0"/>
                  </a:moveTo>
                  <a:cubicBezTo>
                    <a:pt x="1069" y="157"/>
                    <a:pt x="2139" y="313"/>
                    <a:pt x="3636" y="1643"/>
                  </a:cubicBezTo>
                  <a:cubicBezTo>
                    <a:pt x="5133" y="2974"/>
                    <a:pt x="7057" y="5478"/>
                    <a:pt x="9196" y="8217"/>
                  </a:cubicBezTo>
                  <a:cubicBezTo>
                    <a:pt x="11335" y="10957"/>
                    <a:pt x="13687" y="13930"/>
                    <a:pt x="15291" y="15887"/>
                  </a:cubicBezTo>
                  <a:cubicBezTo>
                    <a:pt x="16895" y="17843"/>
                    <a:pt x="17750" y="18783"/>
                    <a:pt x="18713" y="19722"/>
                  </a:cubicBezTo>
                  <a:cubicBezTo>
                    <a:pt x="19675" y="20661"/>
                    <a:pt x="20745" y="21600"/>
                    <a:pt x="21172" y="21600"/>
                  </a:cubicBezTo>
                  <a:cubicBezTo>
                    <a:pt x="21600" y="21600"/>
                    <a:pt x="21386" y="20661"/>
                    <a:pt x="20958" y="19800"/>
                  </a:cubicBezTo>
                  <a:cubicBezTo>
                    <a:pt x="20531" y="18939"/>
                    <a:pt x="19889" y="18157"/>
                    <a:pt x="19248" y="173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014170" y="5854700"/>
              <a:ext cx="94781" cy="51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9" fill="norm" stroke="1" extrusionOk="0">
                  <a:moveTo>
                    <a:pt x="21493" y="0"/>
                  </a:moveTo>
                  <a:cubicBezTo>
                    <a:pt x="18133" y="3452"/>
                    <a:pt x="14773" y="6905"/>
                    <a:pt x="11413" y="10092"/>
                  </a:cubicBezTo>
                  <a:cubicBezTo>
                    <a:pt x="8053" y="13279"/>
                    <a:pt x="4693" y="16200"/>
                    <a:pt x="2773" y="17882"/>
                  </a:cubicBezTo>
                  <a:cubicBezTo>
                    <a:pt x="853" y="19564"/>
                    <a:pt x="373" y="20007"/>
                    <a:pt x="133" y="20493"/>
                  </a:cubicBezTo>
                  <a:cubicBezTo>
                    <a:pt x="-107" y="20980"/>
                    <a:pt x="-107" y="21511"/>
                    <a:pt x="853" y="21556"/>
                  </a:cubicBezTo>
                  <a:cubicBezTo>
                    <a:pt x="1813" y="21600"/>
                    <a:pt x="3733" y="21157"/>
                    <a:pt x="5413" y="20759"/>
                  </a:cubicBezTo>
                  <a:cubicBezTo>
                    <a:pt x="7093" y="20361"/>
                    <a:pt x="8533" y="20007"/>
                    <a:pt x="9973" y="196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166100" y="62484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152180" y="6112372"/>
              <a:ext cx="64683" cy="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742" fill="norm" stroke="1" extrusionOk="0">
                  <a:moveTo>
                    <a:pt x="14564" y="976"/>
                  </a:moveTo>
                  <a:cubicBezTo>
                    <a:pt x="11189" y="204"/>
                    <a:pt x="7814" y="-567"/>
                    <a:pt x="5114" y="590"/>
                  </a:cubicBezTo>
                  <a:cubicBezTo>
                    <a:pt x="2414" y="1747"/>
                    <a:pt x="389" y="4833"/>
                    <a:pt x="51" y="8304"/>
                  </a:cubicBezTo>
                  <a:cubicBezTo>
                    <a:pt x="-286" y="11776"/>
                    <a:pt x="1064" y="15633"/>
                    <a:pt x="3426" y="17947"/>
                  </a:cubicBezTo>
                  <a:cubicBezTo>
                    <a:pt x="5789" y="20262"/>
                    <a:pt x="9164" y="21033"/>
                    <a:pt x="12539" y="20647"/>
                  </a:cubicBezTo>
                  <a:cubicBezTo>
                    <a:pt x="15914" y="20262"/>
                    <a:pt x="19289" y="18719"/>
                    <a:pt x="20302" y="16019"/>
                  </a:cubicBezTo>
                  <a:cubicBezTo>
                    <a:pt x="21314" y="13319"/>
                    <a:pt x="19964" y="9462"/>
                    <a:pt x="16252" y="6762"/>
                  </a:cubicBezTo>
                  <a:cubicBezTo>
                    <a:pt x="12539" y="4062"/>
                    <a:pt x="6464" y="2519"/>
                    <a:pt x="389" y="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032750" y="6584950"/>
              <a:ext cx="254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0"/>
                    <a:pt x="7200" y="6759"/>
                    <a:pt x="10800" y="10359"/>
                  </a:cubicBezTo>
                  <a:cubicBezTo>
                    <a:pt x="14400" y="13959"/>
                    <a:pt x="1800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973483" y="6816906"/>
              <a:ext cx="149299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91" fill="norm" stroke="1" extrusionOk="0">
                  <a:moveTo>
                    <a:pt x="3042" y="745"/>
                  </a:moveTo>
                  <a:cubicBezTo>
                    <a:pt x="1521" y="218"/>
                    <a:pt x="0" y="-309"/>
                    <a:pt x="0" y="218"/>
                  </a:cubicBezTo>
                  <a:cubicBezTo>
                    <a:pt x="0" y="745"/>
                    <a:pt x="1521" y="2325"/>
                    <a:pt x="4715" y="3379"/>
                  </a:cubicBezTo>
                  <a:cubicBezTo>
                    <a:pt x="7910" y="4432"/>
                    <a:pt x="12777" y="4959"/>
                    <a:pt x="16124" y="4432"/>
                  </a:cubicBezTo>
                  <a:cubicBezTo>
                    <a:pt x="19470" y="3906"/>
                    <a:pt x="21296" y="2325"/>
                    <a:pt x="21448" y="1535"/>
                  </a:cubicBezTo>
                  <a:cubicBezTo>
                    <a:pt x="21600" y="745"/>
                    <a:pt x="20079" y="745"/>
                    <a:pt x="18254" y="4169"/>
                  </a:cubicBezTo>
                  <a:cubicBezTo>
                    <a:pt x="16428" y="7593"/>
                    <a:pt x="14299" y="14442"/>
                    <a:pt x="12169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652279" y="7137933"/>
              <a:ext cx="177271" cy="3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1" fill="norm" stroke="1" extrusionOk="0">
                  <a:moveTo>
                    <a:pt x="21536" y="2269"/>
                  </a:moveTo>
                  <a:cubicBezTo>
                    <a:pt x="21536" y="1502"/>
                    <a:pt x="21536" y="735"/>
                    <a:pt x="20893" y="351"/>
                  </a:cubicBezTo>
                  <a:cubicBezTo>
                    <a:pt x="20250" y="-32"/>
                    <a:pt x="18965" y="-32"/>
                    <a:pt x="16779" y="32"/>
                  </a:cubicBezTo>
                  <a:cubicBezTo>
                    <a:pt x="14593" y="96"/>
                    <a:pt x="11507" y="224"/>
                    <a:pt x="8807" y="1054"/>
                  </a:cubicBezTo>
                  <a:cubicBezTo>
                    <a:pt x="6107" y="1885"/>
                    <a:pt x="3793" y="3419"/>
                    <a:pt x="2379" y="5783"/>
                  </a:cubicBezTo>
                  <a:cubicBezTo>
                    <a:pt x="965" y="8148"/>
                    <a:pt x="450" y="11343"/>
                    <a:pt x="193" y="13708"/>
                  </a:cubicBezTo>
                  <a:cubicBezTo>
                    <a:pt x="-64" y="16072"/>
                    <a:pt x="-64" y="17606"/>
                    <a:pt x="193" y="18692"/>
                  </a:cubicBezTo>
                  <a:cubicBezTo>
                    <a:pt x="450" y="19779"/>
                    <a:pt x="965" y="20418"/>
                    <a:pt x="3407" y="20865"/>
                  </a:cubicBezTo>
                  <a:cubicBezTo>
                    <a:pt x="5850" y="21312"/>
                    <a:pt x="10222" y="21568"/>
                    <a:pt x="13565" y="21248"/>
                  </a:cubicBezTo>
                  <a:cubicBezTo>
                    <a:pt x="16907" y="20929"/>
                    <a:pt x="19222" y="20034"/>
                    <a:pt x="21536" y="19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645400" y="7321550"/>
              <a:ext cx="158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560"/>
                    <a:pt x="6336" y="11520"/>
                    <a:pt x="9936" y="7920"/>
                  </a:cubicBezTo>
                  <a:cubicBezTo>
                    <a:pt x="13536" y="4320"/>
                    <a:pt x="1756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905699" y="7120063"/>
              <a:ext cx="241351" cy="36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7" fill="norm" stroke="1" extrusionOk="0">
                  <a:moveTo>
                    <a:pt x="21417" y="1390"/>
                  </a:moveTo>
                  <a:cubicBezTo>
                    <a:pt x="19351" y="769"/>
                    <a:pt x="17285" y="148"/>
                    <a:pt x="15219" y="24"/>
                  </a:cubicBezTo>
                  <a:cubicBezTo>
                    <a:pt x="13153" y="-100"/>
                    <a:pt x="11087" y="272"/>
                    <a:pt x="8927" y="955"/>
                  </a:cubicBezTo>
                  <a:cubicBezTo>
                    <a:pt x="6767" y="1638"/>
                    <a:pt x="4513" y="2631"/>
                    <a:pt x="3010" y="3872"/>
                  </a:cubicBezTo>
                  <a:cubicBezTo>
                    <a:pt x="1507" y="5114"/>
                    <a:pt x="756" y="6603"/>
                    <a:pt x="662" y="8714"/>
                  </a:cubicBezTo>
                  <a:cubicBezTo>
                    <a:pt x="568" y="10824"/>
                    <a:pt x="1132" y="13555"/>
                    <a:pt x="1226" y="15231"/>
                  </a:cubicBezTo>
                  <a:cubicBezTo>
                    <a:pt x="1320" y="16907"/>
                    <a:pt x="944" y="17528"/>
                    <a:pt x="568" y="18397"/>
                  </a:cubicBezTo>
                  <a:cubicBezTo>
                    <a:pt x="193" y="19266"/>
                    <a:pt x="-183" y="20383"/>
                    <a:pt x="99" y="20941"/>
                  </a:cubicBezTo>
                  <a:cubicBezTo>
                    <a:pt x="380" y="21500"/>
                    <a:pt x="1320" y="21500"/>
                    <a:pt x="3855" y="21066"/>
                  </a:cubicBezTo>
                  <a:cubicBezTo>
                    <a:pt x="6391" y="20631"/>
                    <a:pt x="10523" y="19762"/>
                    <a:pt x="14655" y="18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128000" y="723265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191500" y="7213600"/>
              <a:ext cx="1079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450"/>
                    <a:pt x="18212" y="900"/>
                    <a:pt x="16306" y="2550"/>
                  </a:cubicBezTo>
                  <a:cubicBezTo>
                    <a:pt x="14400" y="4200"/>
                    <a:pt x="12282" y="7050"/>
                    <a:pt x="9529" y="9675"/>
                  </a:cubicBezTo>
                  <a:cubicBezTo>
                    <a:pt x="6776" y="12300"/>
                    <a:pt x="3388" y="14700"/>
                    <a:pt x="1694" y="1665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299450" y="74676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326551" y="7353300"/>
              <a:ext cx="237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10800"/>
                    <a:pt x="2153" y="21600"/>
                    <a:pt x="353" y="21600"/>
                  </a:cubicBezTo>
                  <a:cubicBezTo>
                    <a:pt x="-1447" y="21600"/>
                    <a:pt x="3953" y="10800"/>
                    <a:pt x="93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502650" y="7105650"/>
              <a:ext cx="3501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7624" y="0"/>
                  </a:moveTo>
                  <a:cubicBezTo>
                    <a:pt x="13976" y="2340"/>
                    <a:pt x="20329" y="4680"/>
                    <a:pt x="20965" y="7515"/>
                  </a:cubicBezTo>
                  <a:cubicBezTo>
                    <a:pt x="21600" y="10350"/>
                    <a:pt x="16518" y="13680"/>
                    <a:pt x="12071" y="16110"/>
                  </a:cubicBezTo>
                  <a:cubicBezTo>
                    <a:pt x="7624" y="18540"/>
                    <a:pt x="3812" y="20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648700" y="7251700"/>
              <a:ext cx="1143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1"/>
                    <a:pt x="7200" y="8361"/>
                    <a:pt x="10800" y="11961"/>
                  </a:cubicBezTo>
                  <a:cubicBezTo>
                    <a:pt x="14400" y="15561"/>
                    <a:pt x="180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629650" y="7246874"/>
              <a:ext cx="190500" cy="29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765"/>
                  </a:moveTo>
                  <a:cubicBezTo>
                    <a:pt x="20880" y="1139"/>
                    <a:pt x="20160" y="513"/>
                    <a:pt x="19080" y="200"/>
                  </a:cubicBezTo>
                  <a:cubicBezTo>
                    <a:pt x="18000" y="-113"/>
                    <a:pt x="16560" y="-113"/>
                    <a:pt x="14760" y="591"/>
                  </a:cubicBezTo>
                  <a:cubicBezTo>
                    <a:pt x="12960" y="1296"/>
                    <a:pt x="10800" y="2704"/>
                    <a:pt x="8280" y="5444"/>
                  </a:cubicBezTo>
                  <a:cubicBezTo>
                    <a:pt x="5760" y="8183"/>
                    <a:pt x="2880" y="12252"/>
                    <a:pt x="1440" y="15148"/>
                  </a:cubicBezTo>
                  <a:cubicBezTo>
                    <a:pt x="0" y="18044"/>
                    <a:pt x="0" y="19765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845549" y="74295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890000" y="73596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940800" y="7151552"/>
              <a:ext cx="151966" cy="43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2" fill="norm" stroke="1" extrusionOk="0">
                  <a:moveTo>
                    <a:pt x="0" y="1186"/>
                  </a:moveTo>
                  <a:cubicBezTo>
                    <a:pt x="5622" y="767"/>
                    <a:pt x="11244" y="347"/>
                    <a:pt x="14795" y="138"/>
                  </a:cubicBezTo>
                  <a:cubicBezTo>
                    <a:pt x="18345" y="-72"/>
                    <a:pt x="19825" y="-72"/>
                    <a:pt x="20564" y="347"/>
                  </a:cubicBezTo>
                  <a:cubicBezTo>
                    <a:pt x="21304" y="767"/>
                    <a:pt x="21304" y="1606"/>
                    <a:pt x="20416" y="3545"/>
                  </a:cubicBezTo>
                  <a:cubicBezTo>
                    <a:pt x="19529" y="5485"/>
                    <a:pt x="17753" y="8526"/>
                    <a:pt x="17605" y="10938"/>
                  </a:cubicBezTo>
                  <a:cubicBezTo>
                    <a:pt x="17458" y="13349"/>
                    <a:pt x="18937" y="15132"/>
                    <a:pt x="19973" y="16338"/>
                  </a:cubicBezTo>
                  <a:cubicBezTo>
                    <a:pt x="21008" y="17544"/>
                    <a:pt x="21600" y="18173"/>
                    <a:pt x="21008" y="18959"/>
                  </a:cubicBezTo>
                  <a:cubicBezTo>
                    <a:pt x="20416" y="19745"/>
                    <a:pt x="18641" y="20689"/>
                    <a:pt x="15978" y="21109"/>
                  </a:cubicBezTo>
                  <a:cubicBezTo>
                    <a:pt x="13315" y="21528"/>
                    <a:pt x="9764" y="21423"/>
                    <a:pt x="6214" y="21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705850" y="61087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693150" y="61976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207863" y="5822465"/>
              <a:ext cx="152037" cy="61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08" fill="norm" stroke="1" extrusionOk="0">
                  <a:moveTo>
                    <a:pt x="1749" y="11517"/>
                  </a:moveTo>
                  <a:cubicBezTo>
                    <a:pt x="1449" y="14171"/>
                    <a:pt x="1149" y="16825"/>
                    <a:pt x="999" y="18373"/>
                  </a:cubicBezTo>
                  <a:cubicBezTo>
                    <a:pt x="849" y="19921"/>
                    <a:pt x="849" y="20363"/>
                    <a:pt x="999" y="20769"/>
                  </a:cubicBezTo>
                  <a:cubicBezTo>
                    <a:pt x="1149" y="21174"/>
                    <a:pt x="1449" y="21543"/>
                    <a:pt x="1599" y="21359"/>
                  </a:cubicBezTo>
                  <a:cubicBezTo>
                    <a:pt x="1749" y="21174"/>
                    <a:pt x="1749" y="20437"/>
                    <a:pt x="1599" y="18705"/>
                  </a:cubicBezTo>
                  <a:cubicBezTo>
                    <a:pt x="1449" y="16972"/>
                    <a:pt x="1149" y="14245"/>
                    <a:pt x="849" y="11591"/>
                  </a:cubicBezTo>
                  <a:cubicBezTo>
                    <a:pt x="549" y="8937"/>
                    <a:pt x="249" y="6357"/>
                    <a:pt x="99" y="4772"/>
                  </a:cubicBezTo>
                  <a:cubicBezTo>
                    <a:pt x="-51" y="3187"/>
                    <a:pt x="-51" y="2597"/>
                    <a:pt x="249" y="2081"/>
                  </a:cubicBezTo>
                  <a:cubicBezTo>
                    <a:pt x="549" y="1565"/>
                    <a:pt x="1149" y="1123"/>
                    <a:pt x="1899" y="754"/>
                  </a:cubicBezTo>
                  <a:cubicBezTo>
                    <a:pt x="2649" y="385"/>
                    <a:pt x="3549" y="90"/>
                    <a:pt x="4749" y="17"/>
                  </a:cubicBezTo>
                  <a:cubicBezTo>
                    <a:pt x="5949" y="-57"/>
                    <a:pt x="7449" y="90"/>
                    <a:pt x="9099" y="865"/>
                  </a:cubicBezTo>
                  <a:cubicBezTo>
                    <a:pt x="10749" y="1639"/>
                    <a:pt x="12549" y="3039"/>
                    <a:pt x="13299" y="4256"/>
                  </a:cubicBezTo>
                  <a:cubicBezTo>
                    <a:pt x="14049" y="5472"/>
                    <a:pt x="13749" y="6504"/>
                    <a:pt x="13149" y="7168"/>
                  </a:cubicBezTo>
                  <a:cubicBezTo>
                    <a:pt x="12549" y="7831"/>
                    <a:pt x="11649" y="8126"/>
                    <a:pt x="11799" y="8421"/>
                  </a:cubicBezTo>
                  <a:cubicBezTo>
                    <a:pt x="11949" y="8716"/>
                    <a:pt x="13149" y="9011"/>
                    <a:pt x="14649" y="9453"/>
                  </a:cubicBezTo>
                  <a:cubicBezTo>
                    <a:pt x="16149" y="9895"/>
                    <a:pt x="17949" y="10485"/>
                    <a:pt x="18999" y="10964"/>
                  </a:cubicBezTo>
                  <a:cubicBezTo>
                    <a:pt x="20049" y="11443"/>
                    <a:pt x="20349" y="11812"/>
                    <a:pt x="20049" y="12181"/>
                  </a:cubicBezTo>
                  <a:cubicBezTo>
                    <a:pt x="19749" y="12549"/>
                    <a:pt x="18849" y="12918"/>
                    <a:pt x="17649" y="13176"/>
                  </a:cubicBezTo>
                  <a:cubicBezTo>
                    <a:pt x="16449" y="13434"/>
                    <a:pt x="14949" y="13581"/>
                    <a:pt x="14199" y="13471"/>
                  </a:cubicBezTo>
                  <a:cubicBezTo>
                    <a:pt x="13449" y="13360"/>
                    <a:pt x="13449" y="12991"/>
                    <a:pt x="14799" y="12512"/>
                  </a:cubicBezTo>
                  <a:cubicBezTo>
                    <a:pt x="16149" y="12033"/>
                    <a:pt x="18849" y="11443"/>
                    <a:pt x="21549" y="10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391649" y="6093322"/>
              <a:ext cx="130459" cy="9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0944" fill="norm" stroke="1" extrusionOk="0">
                  <a:moveTo>
                    <a:pt x="9969" y="4820"/>
                  </a:moveTo>
                  <a:cubicBezTo>
                    <a:pt x="8308" y="6229"/>
                    <a:pt x="6646" y="7638"/>
                    <a:pt x="5483" y="9751"/>
                  </a:cubicBezTo>
                  <a:cubicBezTo>
                    <a:pt x="4320" y="11864"/>
                    <a:pt x="3655" y="14681"/>
                    <a:pt x="4154" y="16794"/>
                  </a:cubicBezTo>
                  <a:cubicBezTo>
                    <a:pt x="4652" y="18907"/>
                    <a:pt x="6314" y="20316"/>
                    <a:pt x="8972" y="20785"/>
                  </a:cubicBezTo>
                  <a:cubicBezTo>
                    <a:pt x="11631" y="21255"/>
                    <a:pt x="15286" y="20785"/>
                    <a:pt x="17778" y="17968"/>
                  </a:cubicBezTo>
                  <a:cubicBezTo>
                    <a:pt x="20271" y="15151"/>
                    <a:pt x="21600" y="9985"/>
                    <a:pt x="19274" y="6464"/>
                  </a:cubicBezTo>
                  <a:cubicBezTo>
                    <a:pt x="16948" y="2942"/>
                    <a:pt x="10966" y="1064"/>
                    <a:pt x="7145" y="359"/>
                  </a:cubicBezTo>
                  <a:cubicBezTo>
                    <a:pt x="3323" y="-345"/>
                    <a:pt x="1662" y="125"/>
                    <a:pt x="0" y="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785349" y="6032500"/>
              <a:ext cx="247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015" y="9200"/>
                  </a:cubicBezTo>
                  <a:cubicBezTo>
                    <a:pt x="16431" y="6400"/>
                    <a:pt x="18462" y="5600"/>
                    <a:pt x="19662" y="4400"/>
                  </a:cubicBezTo>
                  <a:cubicBezTo>
                    <a:pt x="20862" y="3200"/>
                    <a:pt x="2123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906000" y="5975350"/>
              <a:ext cx="508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900"/>
                    <a:pt x="1800" y="7800"/>
                    <a:pt x="5400" y="11400"/>
                  </a:cubicBezTo>
                  <a:cubicBezTo>
                    <a:pt x="9000" y="15000"/>
                    <a:pt x="153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198525" y="5758153"/>
              <a:ext cx="153193" cy="68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7" fill="norm" stroke="1" extrusionOk="0">
                  <a:moveTo>
                    <a:pt x="2604" y="21507"/>
                  </a:moveTo>
                  <a:cubicBezTo>
                    <a:pt x="1716" y="19568"/>
                    <a:pt x="829" y="17628"/>
                    <a:pt x="385" y="15221"/>
                  </a:cubicBezTo>
                  <a:cubicBezTo>
                    <a:pt x="-59" y="12814"/>
                    <a:pt x="-59" y="9938"/>
                    <a:pt x="89" y="7497"/>
                  </a:cubicBezTo>
                  <a:cubicBezTo>
                    <a:pt x="237" y="5056"/>
                    <a:pt x="533" y="3050"/>
                    <a:pt x="1125" y="1846"/>
                  </a:cubicBezTo>
                  <a:cubicBezTo>
                    <a:pt x="1716" y="643"/>
                    <a:pt x="2604" y="241"/>
                    <a:pt x="3788" y="74"/>
                  </a:cubicBezTo>
                  <a:cubicBezTo>
                    <a:pt x="4971" y="-93"/>
                    <a:pt x="6451" y="-26"/>
                    <a:pt x="7634" y="776"/>
                  </a:cubicBezTo>
                  <a:cubicBezTo>
                    <a:pt x="8818" y="1579"/>
                    <a:pt x="9705" y="3117"/>
                    <a:pt x="10149" y="4254"/>
                  </a:cubicBezTo>
                  <a:cubicBezTo>
                    <a:pt x="10593" y="5391"/>
                    <a:pt x="10593" y="6126"/>
                    <a:pt x="10593" y="6828"/>
                  </a:cubicBezTo>
                  <a:cubicBezTo>
                    <a:pt x="10593" y="7531"/>
                    <a:pt x="10593" y="8199"/>
                    <a:pt x="11333" y="8500"/>
                  </a:cubicBezTo>
                  <a:cubicBezTo>
                    <a:pt x="12073" y="8801"/>
                    <a:pt x="13552" y="8734"/>
                    <a:pt x="15031" y="8701"/>
                  </a:cubicBezTo>
                  <a:cubicBezTo>
                    <a:pt x="16511" y="8667"/>
                    <a:pt x="17990" y="8667"/>
                    <a:pt x="19174" y="8801"/>
                  </a:cubicBezTo>
                  <a:cubicBezTo>
                    <a:pt x="20357" y="8935"/>
                    <a:pt x="21245" y="9202"/>
                    <a:pt x="21393" y="9537"/>
                  </a:cubicBezTo>
                  <a:cubicBezTo>
                    <a:pt x="21541" y="9871"/>
                    <a:pt x="20949" y="10272"/>
                    <a:pt x="19618" y="10707"/>
                  </a:cubicBezTo>
                  <a:cubicBezTo>
                    <a:pt x="18286" y="11142"/>
                    <a:pt x="16215" y="11610"/>
                    <a:pt x="13996" y="11911"/>
                  </a:cubicBezTo>
                  <a:cubicBezTo>
                    <a:pt x="11777" y="12212"/>
                    <a:pt x="9409" y="12345"/>
                    <a:pt x="8522" y="12245"/>
                  </a:cubicBezTo>
                  <a:cubicBezTo>
                    <a:pt x="7634" y="12145"/>
                    <a:pt x="8226" y="11810"/>
                    <a:pt x="8818" y="1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483850" y="60452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09"/>
                    <a:pt x="7200" y="10017"/>
                    <a:pt x="10800" y="13617"/>
                  </a:cubicBezTo>
                  <a:cubicBezTo>
                    <a:pt x="14400" y="17217"/>
                    <a:pt x="180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648950" y="5757644"/>
              <a:ext cx="234950" cy="40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96"/>
                  </a:moveTo>
                  <a:cubicBezTo>
                    <a:pt x="973" y="-17"/>
                    <a:pt x="1946" y="-130"/>
                    <a:pt x="3114" y="379"/>
                  </a:cubicBezTo>
                  <a:cubicBezTo>
                    <a:pt x="4281" y="888"/>
                    <a:pt x="5643" y="2019"/>
                    <a:pt x="7784" y="4054"/>
                  </a:cubicBezTo>
                  <a:cubicBezTo>
                    <a:pt x="9924" y="6090"/>
                    <a:pt x="12843" y="9030"/>
                    <a:pt x="15276" y="12084"/>
                  </a:cubicBezTo>
                  <a:cubicBezTo>
                    <a:pt x="17708" y="15137"/>
                    <a:pt x="19654" y="18304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712450" y="5689600"/>
              <a:ext cx="1524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27"/>
                    <a:pt x="16800" y="5254"/>
                    <a:pt x="13500" y="8368"/>
                  </a:cubicBezTo>
                  <a:cubicBezTo>
                    <a:pt x="10200" y="11481"/>
                    <a:pt x="6000" y="15081"/>
                    <a:pt x="3600" y="17368"/>
                  </a:cubicBezTo>
                  <a:cubicBezTo>
                    <a:pt x="1200" y="19654"/>
                    <a:pt x="60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934699" y="60388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934700" y="59309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143999" y="5538933"/>
              <a:ext cx="222251" cy="21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2469" y="16768"/>
                    <a:pt x="4937" y="12109"/>
                    <a:pt x="6480" y="8933"/>
                  </a:cubicBezTo>
                  <a:cubicBezTo>
                    <a:pt x="8023" y="5756"/>
                    <a:pt x="8640" y="4062"/>
                    <a:pt x="9154" y="2686"/>
                  </a:cubicBezTo>
                  <a:cubicBezTo>
                    <a:pt x="9669" y="1309"/>
                    <a:pt x="10080" y="251"/>
                    <a:pt x="10697" y="39"/>
                  </a:cubicBezTo>
                  <a:cubicBezTo>
                    <a:pt x="11314" y="-173"/>
                    <a:pt x="12137" y="462"/>
                    <a:pt x="13063" y="2686"/>
                  </a:cubicBezTo>
                  <a:cubicBezTo>
                    <a:pt x="13989" y="4909"/>
                    <a:pt x="15017" y="8721"/>
                    <a:pt x="15840" y="11156"/>
                  </a:cubicBezTo>
                  <a:cubicBezTo>
                    <a:pt x="16663" y="13592"/>
                    <a:pt x="17280" y="14651"/>
                    <a:pt x="18206" y="15180"/>
                  </a:cubicBezTo>
                  <a:cubicBezTo>
                    <a:pt x="19131" y="15709"/>
                    <a:pt x="20366" y="15709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134599" y="5510669"/>
              <a:ext cx="1968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2090" y="17670"/>
                    <a:pt x="4181" y="13858"/>
                    <a:pt x="5806" y="10809"/>
                  </a:cubicBezTo>
                  <a:cubicBezTo>
                    <a:pt x="7432" y="7760"/>
                    <a:pt x="8594" y="5473"/>
                    <a:pt x="9755" y="3567"/>
                  </a:cubicBezTo>
                  <a:cubicBezTo>
                    <a:pt x="10916" y="1661"/>
                    <a:pt x="12077" y="136"/>
                    <a:pt x="13123" y="9"/>
                  </a:cubicBezTo>
                  <a:cubicBezTo>
                    <a:pt x="14168" y="-118"/>
                    <a:pt x="15097" y="1153"/>
                    <a:pt x="16490" y="4329"/>
                  </a:cubicBezTo>
                  <a:cubicBezTo>
                    <a:pt x="17884" y="7506"/>
                    <a:pt x="19742" y="12588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859571" y="5433323"/>
              <a:ext cx="230330" cy="25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2" fill="norm" stroke="1" extrusionOk="0">
                  <a:moveTo>
                    <a:pt x="161" y="21262"/>
                  </a:moveTo>
                  <a:cubicBezTo>
                    <a:pt x="-36" y="20384"/>
                    <a:pt x="-232" y="19506"/>
                    <a:pt x="750" y="17047"/>
                  </a:cubicBezTo>
                  <a:cubicBezTo>
                    <a:pt x="1732" y="14589"/>
                    <a:pt x="3892" y="10550"/>
                    <a:pt x="5168" y="8091"/>
                  </a:cubicBezTo>
                  <a:cubicBezTo>
                    <a:pt x="6444" y="5633"/>
                    <a:pt x="6837" y="4755"/>
                    <a:pt x="7328" y="3525"/>
                  </a:cubicBezTo>
                  <a:cubicBezTo>
                    <a:pt x="7819" y="2296"/>
                    <a:pt x="8408" y="716"/>
                    <a:pt x="9095" y="189"/>
                  </a:cubicBezTo>
                  <a:cubicBezTo>
                    <a:pt x="9783" y="-338"/>
                    <a:pt x="10568" y="189"/>
                    <a:pt x="12041" y="2384"/>
                  </a:cubicBezTo>
                  <a:cubicBezTo>
                    <a:pt x="13513" y="4579"/>
                    <a:pt x="15673" y="8442"/>
                    <a:pt x="16950" y="10813"/>
                  </a:cubicBezTo>
                  <a:cubicBezTo>
                    <a:pt x="18226" y="13184"/>
                    <a:pt x="18619" y="14062"/>
                    <a:pt x="19208" y="14852"/>
                  </a:cubicBezTo>
                  <a:cubicBezTo>
                    <a:pt x="19797" y="15642"/>
                    <a:pt x="20583" y="16345"/>
                    <a:pt x="20975" y="16082"/>
                  </a:cubicBezTo>
                  <a:cubicBezTo>
                    <a:pt x="21368" y="15818"/>
                    <a:pt x="21368" y="14589"/>
                    <a:pt x="21368" y="13799"/>
                  </a:cubicBezTo>
                  <a:cubicBezTo>
                    <a:pt x="21368" y="13008"/>
                    <a:pt x="21368" y="12657"/>
                    <a:pt x="21368" y="12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994650" y="6765834"/>
              <a:ext cx="342395" cy="30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1" fill="norm" stroke="1" extrusionOk="0">
                  <a:moveTo>
                    <a:pt x="0" y="21531"/>
                  </a:moveTo>
                  <a:cubicBezTo>
                    <a:pt x="3600" y="17453"/>
                    <a:pt x="7200" y="13374"/>
                    <a:pt x="10200" y="10202"/>
                  </a:cubicBezTo>
                  <a:cubicBezTo>
                    <a:pt x="13200" y="7030"/>
                    <a:pt x="15600" y="4765"/>
                    <a:pt x="17067" y="3405"/>
                  </a:cubicBezTo>
                  <a:cubicBezTo>
                    <a:pt x="18533" y="2046"/>
                    <a:pt x="19067" y="1593"/>
                    <a:pt x="19667" y="1064"/>
                  </a:cubicBezTo>
                  <a:cubicBezTo>
                    <a:pt x="20267" y="535"/>
                    <a:pt x="20933" y="-69"/>
                    <a:pt x="21267" y="7"/>
                  </a:cubicBezTo>
                  <a:cubicBezTo>
                    <a:pt x="21600" y="82"/>
                    <a:pt x="21600" y="837"/>
                    <a:pt x="21533" y="1593"/>
                  </a:cubicBezTo>
                  <a:cubicBezTo>
                    <a:pt x="21467" y="2348"/>
                    <a:pt x="21333" y="3103"/>
                    <a:pt x="21200" y="3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333530" y="6788753"/>
              <a:ext cx="467571" cy="28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6" fill="norm" stroke="1" extrusionOk="0">
                  <a:moveTo>
                    <a:pt x="477" y="2337"/>
                  </a:moveTo>
                  <a:cubicBezTo>
                    <a:pt x="185" y="1384"/>
                    <a:pt x="-107" y="431"/>
                    <a:pt x="39" y="114"/>
                  </a:cubicBezTo>
                  <a:cubicBezTo>
                    <a:pt x="185" y="-204"/>
                    <a:pt x="769" y="114"/>
                    <a:pt x="2131" y="1464"/>
                  </a:cubicBezTo>
                  <a:cubicBezTo>
                    <a:pt x="3493" y="2814"/>
                    <a:pt x="5634" y="5196"/>
                    <a:pt x="7969" y="7817"/>
                  </a:cubicBezTo>
                  <a:cubicBezTo>
                    <a:pt x="10304" y="10437"/>
                    <a:pt x="12834" y="13296"/>
                    <a:pt x="15120" y="15599"/>
                  </a:cubicBezTo>
                  <a:cubicBezTo>
                    <a:pt x="17407" y="17902"/>
                    <a:pt x="19450" y="19649"/>
                    <a:pt x="21493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362060" y="6602789"/>
              <a:ext cx="2185645" cy="131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9" fill="norm" stroke="1" extrusionOk="0">
                  <a:moveTo>
                    <a:pt x="17802" y="4395"/>
                  </a:moveTo>
                  <a:cubicBezTo>
                    <a:pt x="17802" y="3874"/>
                    <a:pt x="17802" y="3353"/>
                    <a:pt x="17698" y="2919"/>
                  </a:cubicBezTo>
                  <a:cubicBezTo>
                    <a:pt x="17594" y="2485"/>
                    <a:pt x="17385" y="2138"/>
                    <a:pt x="17187" y="1825"/>
                  </a:cubicBezTo>
                  <a:cubicBezTo>
                    <a:pt x="16989" y="1513"/>
                    <a:pt x="16801" y="1235"/>
                    <a:pt x="16395" y="940"/>
                  </a:cubicBezTo>
                  <a:cubicBezTo>
                    <a:pt x="15988" y="645"/>
                    <a:pt x="15363" y="332"/>
                    <a:pt x="14675" y="158"/>
                  </a:cubicBezTo>
                  <a:cubicBezTo>
                    <a:pt x="13987" y="-15"/>
                    <a:pt x="13236" y="-50"/>
                    <a:pt x="12444" y="72"/>
                  </a:cubicBezTo>
                  <a:cubicBezTo>
                    <a:pt x="11652" y="193"/>
                    <a:pt x="10818" y="471"/>
                    <a:pt x="10098" y="766"/>
                  </a:cubicBezTo>
                  <a:cubicBezTo>
                    <a:pt x="9379" y="1061"/>
                    <a:pt x="8774" y="1374"/>
                    <a:pt x="8180" y="1686"/>
                  </a:cubicBezTo>
                  <a:cubicBezTo>
                    <a:pt x="7586" y="1999"/>
                    <a:pt x="7002" y="2311"/>
                    <a:pt x="6335" y="2693"/>
                  </a:cubicBezTo>
                  <a:cubicBezTo>
                    <a:pt x="5668" y="3075"/>
                    <a:pt x="4917" y="3527"/>
                    <a:pt x="4271" y="3996"/>
                  </a:cubicBezTo>
                  <a:cubicBezTo>
                    <a:pt x="3624" y="4464"/>
                    <a:pt x="3082" y="4951"/>
                    <a:pt x="2582" y="5558"/>
                  </a:cubicBezTo>
                  <a:cubicBezTo>
                    <a:pt x="2082" y="6166"/>
                    <a:pt x="1623" y="6895"/>
                    <a:pt x="1227" y="7798"/>
                  </a:cubicBezTo>
                  <a:cubicBezTo>
                    <a:pt x="831" y="8701"/>
                    <a:pt x="497" y="9778"/>
                    <a:pt x="278" y="10872"/>
                  </a:cubicBezTo>
                  <a:cubicBezTo>
                    <a:pt x="59" y="11965"/>
                    <a:pt x="-45" y="13077"/>
                    <a:pt x="18" y="14153"/>
                  </a:cubicBezTo>
                  <a:cubicBezTo>
                    <a:pt x="80" y="15230"/>
                    <a:pt x="309" y="16272"/>
                    <a:pt x="633" y="17122"/>
                  </a:cubicBezTo>
                  <a:cubicBezTo>
                    <a:pt x="956" y="17973"/>
                    <a:pt x="1373" y="18633"/>
                    <a:pt x="1873" y="19171"/>
                  </a:cubicBezTo>
                  <a:cubicBezTo>
                    <a:pt x="2374" y="19709"/>
                    <a:pt x="2957" y="20126"/>
                    <a:pt x="3604" y="20456"/>
                  </a:cubicBezTo>
                  <a:cubicBezTo>
                    <a:pt x="4250" y="20786"/>
                    <a:pt x="4959" y="21029"/>
                    <a:pt x="5699" y="21203"/>
                  </a:cubicBezTo>
                  <a:cubicBezTo>
                    <a:pt x="6439" y="21376"/>
                    <a:pt x="7211" y="21481"/>
                    <a:pt x="8034" y="21515"/>
                  </a:cubicBezTo>
                  <a:cubicBezTo>
                    <a:pt x="8858" y="21550"/>
                    <a:pt x="9733" y="21515"/>
                    <a:pt x="10547" y="21428"/>
                  </a:cubicBezTo>
                  <a:cubicBezTo>
                    <a:pt x="11360" y="21342"/>
                    <a:pt x="12110" y="21203"/>
                    <a:pt x="12882" y="21012"/>
                  </a:cubicBezTo>
                  <a:cubicBezTo>
                    <a:pt x="13653" y="20821"/>
                    <a:pt x="14445" y="20578"/>
                    <a:pt x="15238" y="20300"/>
                  </a:cubicBezTo>
                  <a:cubicBezTo>
                    <a:pt x="16030" y="20022"/>
                    <a:pt x="16822" y="19709"/>
                    <a:pt x="17562" y="19275"/>
                  </a:cubicBezTo>
                  <a:cubicBezTo>
                    <a:pt x="18302" y="18841"/>
                    <a:pt x="18991" y="18286"/>
                    <a:pt x="19574" y="17626"/>
                  </a:cubicBezTo>
                  <a:cubicBezTo>
                    <a:pt x="20158" y="16966"/>
                    <a:pt x="20638" y="16202"/>
                    <a:pt x="20971" y="15282"/>
                  </a:cubicBezTo>
                  <a:cubicBezTo>
                    <a:pt x="21305" y="14362"/>
                    <a:pt x="21492" y="13285"/>
                    <a:pt x="21524" y="12156"/>
                  </a:cubicBezTo>
                  <a:cubicBezTo>
                    <a:pt x="21555" y="11028"/>
                    <a:pt x="21430" y="9847"/>
                    <a:pt x="21180" y="8823"/>
                  </a:cubicBezTo>
                  <a:cubicBezTo>
                    <a:pt x="20930" y="7798"/>
                    <a:pt x="20554" y="6930"/>
                    <a:pt x="20043" y="6253"/>
                  </a:cubicBezTo>
                  <a:cubicBezTo>
                    <a:pt x="19533" y="5576"/>
                    <a:pt x="18886" y="5090"/>
                    <a:pt x="18240" y="4777"/>
                  </a:cubicBezTo>
                  <a:cubicBezTo>
                    <a:pt x="17594" y="4464"/>
                    <a:pt x="16947" y="4326"/>
                    <a:pt x="16301" y="4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312150" y="1708150"/>
              <a:ext cx="2978150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" y="21192"/>
                    <a:pt x="645" y="20784"/>
                    <a:pt x="967" y="20375"/>
                  </a:cubicBezTo>
                  <a:cubicBezTo>
                    <a:pt x="1290" y="19967"/>
                    <a:pt x="1612" y="19559"/>
                    <a:pt x="1965" y="19169"/>
                  </a:cubicBezTo>
                  <a:cubicBezTo>
                    <a:pt x="2318" y="18779"/>
                    <a:pt x="2702" y="18408"/>
                    <a:pt x="3101" y="17963"/>
                  </a:cubicBezTo>
                  <a:cubicBezTo>
                    <a:pt x="3500" y="17518"/>
                    <a:pt x="3915" y="16998"/>
                    <a:pt x="4345" y="16497"/>
                  </a:cubicBezTo>
                  <a:cubicBezTo>
                    <a:pt x="4774" y="15996"/>
                    <a:pt x="5220" y="15513"/>
                    <a:pt x="5688" y="15049"/>
                  </a:cubicBezTo>
                  <a:cubicBezTo>
                    <a:pt x="6156" y="14586"/>
                    <a:pt x="6647" y="14140"/>
                    <a:pt x="7100" y="13713"/>
                  </a:cubicBezTo>
                  <a:cubicBezTo>
                    <a:pt x="7553" y="13287"/>
                    <a:pt x="7968" y="12878"/>
                    <a:pt x="8413" y="12414"/>
                  </a:cubicBezTo>
                  <a:cubicBezTo>
                    <a:pt x="8858" y="11951"/>
                    <a:pt x="9334" y="11431"/>
                    <a:pt x="9810" y="10911"/>
                  </a:cubicBezTo>
                  <a:cubicBezTo>
                    <a:pt x="10286" y="10392"/>
                    <a:pt x="10762" y="9872"/>
                    <a:pt x="11261" y="9427"/>
                  </a:cubicBezTo>
                  <a:cubicBezTo>
                    <a:pt x="11759" y="8981"/>
                    <a:pt x="12281" y="8610"/>
                    <a:pt x="12727" y="8258"/>
                  </a:cubicBezTo>
                  <a:cubicBezTo>
                    <a:pt x="13172" y="7905"/>
                    <a:pt x="13540" y="7571"/>
                    <a:pt x="13978" y="7181"/>
                  </a:cubicBezTo>
                  <a:cubicBezTo>
                    <a:pt x="14415" y="6792"/>
                    <a:pt x="14922" y="6346"/>
                    <a:pt x="15390" y="5901"/>
                  </a:cubicBezTo>
                  <a:cubicBezTo>
                    <a:pt x="15858" y="5456"/>
                    <a:pt x="16288" y="5010"/>
                    <a:pt x="16741" y="4565"/>
                  </a:cubicBezTo>
                  <a:cubicBezTo>
                    <a:pt x="17194" y="4120"/>
                    <a:pt x="17670" y="3674"/>
                    <a:pt x="18077" y="3303"/>
                  </a:cubicBezTo>
                  <a:cubicBezTo>
                    <a:pt x="18484" y="2932"/>
                    <a:pt x="18821" y="2635"/>
                    <a:pt x="19213" y="2227"/>
                  </a:cubicBezTo>
                  <a:cubicBezTo>
                    <a:pt x="19604" y="1819"/>
                    <a:pt x="20049" y="1299"/>
                    <a:pt x="20456" y="909"/>
                  </a:cubicBezTo>
                  <a:cubicBezTo>
                    <a:pt x="20863" y="520"/>
                    <a:pt x="21232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591550" y="1836991"/>
              <a:ext cx="209550" cy="92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1309" y="21557"/>
                  </a:moveTo>
                  <a:cubicBezTo>
                    <a:pt x="655" y="21015"/>
                    <a:pt x="0" y="20472"/>
                    <a:pt x="0" y="19338"/>
                  </a:cubicBezTo>
                  <a:cubicBezTo>
                    <a:pt x="0" y="18204"/>
                    <a:pt x="655" y="16478"/>
                    <a:pt x="1309" y="14727"/>
                  </a:cubicBezTo>
                  <a:cubicBezTo>
                    <a:pt x="1964" y="12976"/>
                    <a:pt x="2618" y="11201"/>
                    <a:pt x="3491" y="9499"/>
                  </a:cubicBezTo>
                  <a:cubicBezTo>
                    <a:pt x="4364" y="7798"/>
                    <a:pt x="5455" y="6171"/>
                    <a:pt x="6109" y="4815"/>
                  </a:cubicBezTo>
                  <a:cubicBezTo>
                    <a:pt x="6764" y="3458"/>
                    <a:pt x="6982" y="2373"/>
                    <a:pt x="7091" y="1683"/>
                  </a:cubicBezTo>
                  <a:cubicBezTo>
                    <a:pt x="7200" y="993"/>
                    <a:pt x="7200" y="697"/>
                    <a:pt x="7309" y="746"/>
                  </a:cubicBezTo>
                  <a:cubicBezTo>
                    <a:pt x="7418" y="795"/>
                    <a:pt x="7636" y="1190"/>
                    <a:pt x="7309" y="1831"/>
                  </a:cubicBezTo>
                  <a:cubicBezTo>
                    <a:pt x="6982" y="2472"/>
                    <a:pt x="6109" y="3360"/>
                    <a:pt x="5345" y="3927"/>
                  </a:cubicBezTo>
                  <a:cubicBezTo>
                    <a:pt x="4582" y="4494"/>
                    <a:pt x="3927" y="4741"/>
                    <a:pt x="3273" y="4962"/>
                  </a:cubicBezTo>
                  <a:cubicBezTo>
                    <a:pt x="2618" y="5184"/>
                    <a:pt x="1964" y="5382"/>
                    <a:pt x="1418" y="5332"/>
                  </a:cubicBezTo>
                  <a:cubicBezTo>
                    <a:pt x="873" y="5283"/>
                    <a:pt x="436" y="4987"/>
                    <a:pt x="873" y="4420"/>
                  </a:cubicBezTo>
                  <a:cubicBezTo>
                    <a:pt x="1309" y="3853"/>
                    <a:pt x="2618" y="3015"/>
                    <a:pt x="4364" y="2225"/>
                  </a:cubicBezTo>
                  <a:cubicBezTo>
                    <a:pt x="6109" y="1436"/>
                    <a:pt x="8291" y="697"/>
                    <a:pt x="9927" y="327"/>
                  </a:cubicBezTo>
                  <a:cubicBezTo>
                    <a:pt x="11564" y="-43"/>
                    <a:pt x="12655" y="-43"/>
                    <a:pt x="13527" y="56"/>
                  </a:cubicBezTo>
                  <a:cubicBezTo>
                    <a:pt x="14400" y="154"/>
                    <a:pt x="15055" y="352"/>
                    <a:pt x="16364" y="795"/>
                  </a:cubicBezTo>
                  <a:cubicBezTo>
                    <a:pt x="17673" y="1239"/>
                    <a:pt x="19636" y="1930"/>
                    <a:pt x="21600" y="26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540750" y="1028700"/>
              <a:ext cx="228600" cy="1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0"/>
                  </a:moveTo>
                  <a:cubicBezTo>
                    <a:pt x="3200" y="1964"/>
                    <a:pt x="6400" y="3927"/>
                    <a:pt x="9300" y="6545"/>
                  </a:cubicBezTo>
                  <a:cubicBezTo>
                    <a:pt x="12200" y="9164"/>
                    <a:pt x="14800" y="12436"/>
                    <a:pt x="16600" y="15218"/>
                  </a:cubicBezTo>
                  <a:cubicBezTo>
                    <a:pt x="18400" y="18000"/>
                    <a:pt x="19400" y="20291"/>
                    <a:pt x="20100" y="20945"/>
                  </a:cubicBezTo>
                  <a:cubicBezTo>
                    <a:pt x="20800" y="21600"/>
                    <a:pt x="21200" y="2061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742056" y="927099"/>
              <a:ext cx="109844" cy="40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46" fill="norm" stroke="1" extrusionOk="0">
                  <a:moveTo>
                    <a:pt x="364" y="0"/>
                  </a:moveTo>
                  <a:cubicBezTo>
                    <a:pt x="-43" y="1696"/>
                    <a:pt x="-451" y="3393"/>
                    <a:pt x="1179" y="6390"/>
                  </a:cubicBezTo>
                  <a:cubicBezTo>
                    <a:pt x="2809" y="9386"/>
                    <a:pt x="6477" y="13684"/>
                    <a:pt x="8515" y="16172"/>
                  </a:cubicBezTo>
                  <a:cubicBezTo>
                    <a:pt x="10553" y="18660"/>
                    <a:pt x="10960" y="19338"/>
                    <a:pt x="11775" y="20073"/>
                  </a:cubicBezTo>
                  <a:cubicBezTo>
                    <a:pt x="12591" y="20808"/>
                    <a:pt x="13813" y="21600"/>
                    <a:pt x="15443" y="21543"/>
                  </a:cubicBezTo>
                  <a:cubicBezTo>
                    <a:pt x="17074" y="21487"/>
                    <a:pt x="19111" y="20582"/>
                    <a:pt x="21149" y="19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918293" y="1181099"/>
              <a:ext cx="60607" cy="8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04" fill="norm" stroke="1" extrusionOk="0">
                  <a:moveTo>
                    <a:pt x="1217" y="0"/>
                  </a:moveTo>
                  <a:cubicBezTo>
                    <a:pt x="472" y="2700"/>
                    <a:pt x="-273" y="5400"/>
                    <a:pt x="99" y="8100"/>
                  </a:cubicBezTo>
                  <a:cubicBezTo>
                    <a:pt x="472" y="10800"/>
                    <a:pt x="1961" y="13500"/>
                    <a:pt x="3824" y="15930"/>
                  </a:cubicBezTo>
                  <a:cubicBezTo>
                    <a:pt x="5686" y="18360"/>
                    <a:pt x="7920" y="20520"/>
                    <a:pt x="10899" y="21060"/>
                  </a:cubicBezTo>
                  <a:cubicBezTo>
                    <a:pt x="13879" y="21600"/>
                    <a:pt x="17603" y="20520"/>
                    <a:pt x="21327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870941" y="1017179"/>
              <a:ext cx="59362" cy="6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0493" fill="norm" stroke="1" extrusionOk="0">
                  <a:moveTo>
                    <a:pt x="12963" y="11774"/>
                  </a:moveTo>
                  <a:cubicBezTo>
                    <a:pt x="9363" y="11099"/>
                    <a:pt x="5763" y="10424"/>
                    <a:pt x="3243" y="11774"/>
                  </a:cubicBezTo>
                  <a:cubicBezTo>
                    <a:pt x="723" y="13124"/>
                    <a:pt x="-717" y="16499"/>
                    <a:pt x="363" y="18524"/>
                  </a:cubicBezTo>
                  <a:cubicBezTo>
                    <a:pt x="1443" y="20549"/>
                    <a:pt x="5043" y="21224"/>
                    <a:pt x="8643" y="19537"/>
                  </a:cubicBezTo>
                  <a:cubicBezTo>
                    <a:pt x="12243" y="17849"/>
                    <a:pt x="15843" y="13799"/>
                    <a:pt x="18003" y="10087"/>
                  </a:cubicBezTo>
                  <a:cubicBezTo>
                    <a:pt x="20163" y="6374"/>
                    <a:pt x="20883" y="2999"/>
                    <a:pt x="19443" y="1311"/>
                  </a:cubicBezTo>
                  <a:cubicBezTo>
                    <a:pt x="18003" y="-376"/>
                    <a:pt x="14403" y="-376"/>
                    <a:pt x="11883" y="974"/>
                  </a:cubicBezTo>
                  <a:cubicBezTo>
                    <a:pt x="9363" y="2324"/>
                    <a:pt x="7923" y="5024"/>
                    <a:pt x="6483" y="77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484608" y="672319"/>
              <a:ext cx="157742" cy="18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83" fill="norm" stroke="1" extrusionOk="0">
                  <a:moveTo>
                    <a:pt x="1591" y="8927"/>
                  </a:moveTo>
                  <a:cubicBezTo>
                    <a:pt x="1879" y="11627"/>
                    <a:pt x="2167" y="14327"/>
                    <a:pt x="2455" y="16659"/>
                  </a:cubicBezTo>
                  <a:cubicBezTo>
                    <a:pt x="2743" y="18991"/>
                    <a:pt x="3031" y="20955"/>
                    <a:pt x="3031" y="21077"/>
                  </a:cubicBezTo>
                  <a:cubicBezTo>
                    <a:pt x="3031" y="21200"/>
                    <a:pt x="2743" y="19482"/>
                    <a:pt x="2167" y="16659"/>
                  </a:cubicBezTo>
                  <a:cubicBezTo>
                    <a:pt x="1591" y="13836"/>
                    <a:pt x="727" y="9909"/>
                    <a:pt x="295" y="6841"/>
                  </a:cubicBezTo>
                  <a:cubicBezTo>
                    <a:pt x="-137" y="3773"/>
                    <a:pt x="-137" y="1564"/>
                    <a:pt x="583" y="582"/>
                  </a:cubicBezTo>
                  <a:cubicBezTo>
                    <a:pt x="1303" y="-400"/>
                    <a:pt x="2743" y="-155"/>
                    <a:pt x="5047" y="1441"/>
                  </a:cubicBezTo>
                  <a:cubicBezTo>
                    <a:pt x="7351" y="3036"/>
                    <a:pt x="10519" y="5982"/>
                    <a:pt x="13399" y="8314"/>
                  </a:cubicBezTo>
                  <a:cubicBezTo>
                    <a:pt x="16279" y="10645"/>
                    <a:pt x="18871" y="12364"/>
                    <a:pt x="21463" y="14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105900" y="838200"/>
              <a:ext cx="139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175750" y="920750"/>
              <a:ext cx="88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241366" y="545168"/>
              <a:ext cx="176219" cy="48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9" fill="norm" stroke="1" extrusionOk="0">
                  <a:moveTo>
                    <a:pt x="11314" y="12664"/>
                  </a:moveTo>
                  <a:cubicBezTo>
                    <a:pt x="12600" y="14160"/>
                    <a:pt x="13886" y="15657"/>
                    <a:pt x="15429" y="16966"/>
                  </a:cubicBezTo>
                  <a:cubicBezTo>
                    <a:pt x="16971" y="18275"/>
                    <a:pt x="18771" y="19397"/>
                    <a:pt x="19929" y="20192"/>
                  </a:cubicBezTo>
                  <a:cubicBezTo>
                    <a:pt x="21086" y="20986"/>
                    <a:pt x="21600" y="21454"/>
                    <a:pt x="21343" y="21314"/>
                  </a:cubicBezTo>
                  <a:cubicBezTo>
                    <a:pt x="21086" y="21173"/>
                    <a:pt x="20057" y="20425"/>
                    <a:pt x="18000" y="18742"/>
                  </a:cubicBezTo>
                  <a:cubicBezTo>
                    <a:pt x="15943" y="17059"/>
                    <a:pt x="12857" y="14441"/>
                    <a:pt x="9771" y="11729"/>
                  </a:cubicBezTo>
                  <a:cubicBezTo>
                    <a:pt x="6686" y="9018"/>
                    <a:pt x="3600" y="6212"/>
                    <a:pt x="1929" y="4483"/>
                  </a:cubicBezTo>
                  <a:cubicBezTo>
                    <a:pt x="257" y="2753"/>
                    <a:pt x="0" y="2098"/>
                    <a:pt x="0" y="1537"/>
                  </a:cubicBezTo>
                  <a:cubicBezTo>
                    <a:pt x="0" y="976"/>
                    <a:pt x="257" y="509"/>
                    <a:pt x="1157" y="228"/>
                  </a:cubicBezTo>
                  <a:cubicBezTo>
                    <a:pt x="2057" y="-52"/>
                    <a:pt x="3600" y="-146"/>
                    <a:pt x="5271" y="368"/>
                  </a:cubicBezTo>
                  <a:cubicBezTo>
                    <a:pt x="6943" y="883"/>
                    <a:pt x="8743" y="2005"/>
                    <a:pt x="9900" y="3033"/>
                  </a:cubicBezTo>
                  <a:cubicBezTo>
                    <a:pt x="11057" y="4062"/>
                    <a:pt x="11571" y="4997"/>
                    <a:pt x="11829" y="5698"/>
                  </a:cubicBezTo>
                  <a:cubicBezTo>
                    <a:pt x="12086" y="6399"/>
                    <a:pt x="12086" y="6867"/>
                    <a:pt x="12857" y="7101"/>
                  </a:cubicBezTo>
                  <a:cubicBezTo>
                    <a:pt x="13629" y="7335"/>
                    <a:pt x="15171" y="7335"/>
                    <a:pt x="16586" y="7522"/>
                  </a:cubicBezTo>
                  <a:cubicBezTo>
                    <a:pt x="18000" y="7709"/>
                    <a:pt x="19286" y="8083"/>
                    <a:pt x="20057" y="8550"/>
                  </a:cubicBezTo>
                  <a:cubicBezTo>
                    <a:pt x="20829" y="9018"/>
                    <a:pt x="21086" y="9579"/>
                    <a:pt x="21086" y="10093"/>
                  </a:cubicBezTo>
                  <a:cubicBezTo>
                    <a:pt x="21086" y="10607"/>
                    <a:pt x="20829" y="11075"/>
                    <a:pt x="19800" y="11589"/>
                  </a:cubicBezTo>
                  <a:cubicBezTo>
                    <a:pt x="18771" y="12103"/>
                    <a:pt x="16971" y="12664"/>
                    <a:pt x="16200" y="12524"/>
                  </a:cubicBezTo>
                  <a:cubicBezTo>
                    <a:pt x="15429" y="12384"/>
                    <a:pt x="15686" y="11542"/>
                    <a:pt x="15943" y="10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442449" y="652156"/>
              <a:ext cx="124228" cy="12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481" fill="norm" stroke="1" extrusionOk="0">
                  <a:moveTo>
                    <a:pt x="8640" y="7389"/>
                  </a:moveTo>
                  <a:cubicBezTo>
                    <a:pt x="7200" y="8739"/>
                    <a:pt x="5760" y="10090"/>
                    <a:pt x="5940" y="12621"/>
                  </a:cubicBezTo>
                  <a:cubicBezTo>
                    <a:pt x="6120" y="15152"/>
                    <a:pt x="7920" y="18864"/>
                    <a:pt x="10800" y="20046"/>
                  </a:cubicBezTo>
                  <a:cubicBezTo>
                    <a:pt x="13680" y="21227"/>
                    <a:pt x="17640" y="19877"/>
                    <a:pt x="19620" y="17514"/>
                  </a:cubicBezTo>
                  <a:cubicBezTo>
                    <a:pt x="21600" y="15152"/>
                    <a:pt x="21600" y="11777"/>
                    <a:pt x="19800" y="8571"/>
                  </a:cubicBezTo>
                  <a:cubicBezTo>
                    <a:pt x="18000" y="5364"/>
                    <a:pt x="14400" y="2327"/>
                    <a:pt x="10800" y="977"/>
                  </a:cubicBezTo>
                  <a:cubicBezTo>
                    <a:pt x="7200" y="-373"/>
                    <a:pt x="3600" y="-36"/>
                    <a:pt x="0" y="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150350" y="348912"/>
              <a:ext cx="133350" cy="10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4114" y="3805"/>
                  </a:moveTo>
                  <a:cubicBezTo>
                    <a:pt x="3086" y="5467"/>
                    <a:pt x="2057" y="7128"/>
                    <a:pt x="1543" y="8998"/>
                  </a:cubicBezTo>
                  <a:cubicBezTo>
                    <a:pt x="1029" y="10867"/>
                    <a:pt x="1029" y="12944"/>
                    <a:pt x="1029" y="15436"/>
                  </a:cubicBezTo>
                  <a:cubicBezTo>
                    <a:pt x="1029" y="17928"/>
                    <a:pt x="1029" y="20836"/>
                    <a:pt x="857" y="20836"/>
                  </a:cubicBezTo>
                  <a:cubicBezTo>
                    <a:pt x="686" y="20836"/>
                    <a:pt x="343" y="17928"/>
                    <a:pt x="171" y="15228"/>
                  </a:cubicBezTo>
                  <a:cubicBezTo>
                    <a:pt x="0" y="12528"/>
                    <a:pt x="0" y="10036"/>
                    <a:pt x="0" y="7544"/>
                  </a:cubicBezTo>
                  <a:cubicBezTo>
                    <a:pt x="0" y="5051"/>
                    <a:pt x="0" y="2559"/>
                    <a:pt x="857" y="1105"/>
                  </a:cubicBezTo>
                  <a:cubicBezTo>
                    <a:pt x="1714" y="-349"/>
                    <a:pt x="3429" y="-764"/>
                    <a:pt x="7029" y="2351"/>
                  </a:cubicBezTo>
                  <a:cubicBezTo>
                    <a:pt x="10629" y="5467"/>
                    <a:pt x="16114" y="12113"/>
                    <a:pt x="21600" y="187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709150" y="488950"/>
              <a:ext cx="133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7200"/>
                    <a:pt x="8914" y="12800"/>
                    <a:pt x="12514" y="9200"/>
                  </a:cubicBezTo>
                  <a:cubicBezTo>
                    <a:pt x="16114" y="5600"/>
                    <a:pt x="18857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775304" y="463550"/>
              <a:ext cx="11164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686" y="0"/>
                  </a:moveTo>
                  <a:cubicBezTo>
                    <a:pt x="-100" y="1440"/>
                    <a:pt x="-885" y="2880"/>
                    <a:pt x="2453" y="6480"/>
                  </a:cubicBezTo>
                  <a:cubicBezTo>
                    <a:pt x="5791" y="10080"/>
                    <a:pt x="13253" y="15840"/>
                    <a:pt x="207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828583" y="261298"/>
              <a:ext cx="217117" cy="53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2" fill="norm" stroke="1" extrusionOk="0">
                  <a:moveTo>
                    <a:pt x="21511" y="21562"/>
                  </a:moveTo>
                  <a:cubicBezTo>
                    <a:pt x="19204" y="19783"/>
                    <a:pt x="16897" y="18004"/>
                    <a:pt x="14276" y="15590"/>
                  </a:cubicBezTo>
                  <a:cubicBezTo>
                    <a:pt x="11655" y="13176"/>
                    <a:pt x="8719" y="10127"/>
                    <a:pt x="6412" y="7755"/>
                  </a:cubicBezTo>
                  <a:cubicBezTo>
                    <a:pt x="4105" y="5383"/>
                    <a:pt x="2428" y="3689"/>
                    <a:pt x="1379" y="2630"/>
                  </a:cubicBezTo>
                  <a:cubicBezTo>
                    <a:pt x="330" y="1571"/>
                    <a:pt x="-89" y="1148"/>
                    <a:pt x="16" y="767"/>
                  </a:cubicBezTo>
                  <a:cubicBezTo>
                    <a:pt x="121" y="386"/>
                    <a:pt x="750" y="47"/>
                    <a:pt x="1589" y="4"/>
                  </a:cubicBezTo>
                  <a:cubicBezTo>
                    <a:pt x="2428" y="-38"/>
                    <a:pt x="3476" y="216"/>
                    <a:pt x="5259" y="1148"/>
                  </a:cubicBezTo>
                  <a:cubicBezTo>
                    <a:pt x="7041" y="2080"/>
                    <a:pt x="9558" y="3689"/>
                    <a:pt x="10816" y="4706"/>
                  </a:cubicBezTo>
                  <a:cubicBezTo>
                    <a:pt x="12074" y="5722"/>
                    <a:pt x="12074" y="6146"/>
                    <a:pt x="11550" y="6400"/>
                  </a:cubicBezTo>
                  <a:cubicBezTo>
                    <a:pt x="11026" y="6654"/>
                    <a:pt x="9977" y="6738"/>
                    <a:pt x="9872" y="6654"/>
                  </a:cubicBezTo>
                  <a:cubicBezTo>
                    <a:pt x="9767" y="6569"/>
                    <a:pt x="10606" y="6315"/>
                    <a:pt x="11655" y="6146"/>
                  </a:cubicBezTo>
                  <a:cubicBezTo>
                    <a:pt x="12703" y="5976"/>
                    <a:pt x="13961" y="5891"/>
                    <a:pt x="15429" y="6146"/>
                  </a:cubicBezTo>
                  <a:cubicBezTo>
                    <a:pt x="16897" y="6400"/>
                    <a:pt x="18575" y="6993"/>
                    <a:pt x="18994" y="7840"/>
                  </a:cubicBezTo>
                  <a:cubicBezTo>
                    <a:pt x="19414" y="8687"/>
                    <a:pt x="18575" y="9788"/>
                    <a:pt x="17736" y="108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0077449" y="38735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766300" y="66385"/>
              <a:ext cx="146050" cy="11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8890"/>
                  </a:moveTo>
                  <a:cubicBezTo>
                    <a:pt x="0" y="10854"/>
                    <a:pt x="0" y="12818"/>
                    <a:pt x="470" y="15370"/>
                  </a:cubicBezTo>
                  <a:cubicBezTo>
                    <a:pt x="939" y="17923"/>
                    <a:pt x="1878" y="21065"/>
                    <a:pt x="2348" y="20869"/>
                  </a:cubicBezTo>
                  <a:cubicBezTo>
                    <a:pt x="2817" y="20672"/>
                    <a:pt x="2817" y="17138"/>
                    <a:pt x="2661" y="14389"/>
                  </a:cubicBezTo>
                  <a:cubicBezTo>
                    <a:pt x="2504" y="11640"/>
                    <a:pt x="2191" y="9676"/>
                    <a:pt x="2035" y="7712"/>
                  </a:cubicBezTo>
                  <a:cubicBezTo>
                    <a:pt x="1878" y="5749"/>
                    <a:pt x="1878" y="3785"/>
                    <a:pt x="2504" y="2214"/>
                  </a:cubicBezTo>
                  <a:cubicBezTo>
                    <a:pt x="3130" y="643"/>
                    <a:pt x="4383" y="-535"/>
                    <a:pt x="6104" y="250"/>
                  </a:cubicBezTo>
                  <a:cubicBezTo>
                    <a:pt x="7826" y="1036"/>
                    <a:pt x="10017" y="3785"/>
                    <a:pt x="12678" y="6338"/>
                  </a:cubicBezTo>
                  <a:cubicBezTo>
                    <a:pt x="15339" y="8890"/>
                    <a:pt x="18470" y="11247"/>
                    <a:pt x="21600" y="13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128250" y="73922"/>
              <a:ext cx="273050" cy="23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772"/>
                  </a:moveTo>
                  <a:cubicBezTo>
                    <a:pt x="670" y="203"/>
                    <a:pt x="1340" y="-365"/>
                    <a:pt x="3014" y="298"/>
                  </a:cubicBezTo>
                  <a:cubicBezTo>
                    <a:pt x="4688" y="961"/>
                    <a:pt x="7367" y="2856"/>
                    <a:pt x="10214" y="5698"/>
                  </a:cubicBezTo>
                  <a:cubicBezTo>
                    <a:pt x="13060" y="8540"/>
                    <a:pt x="16074" y="12330"/>
                    <a:pt x="18000" y="15077"/>
                  </a:cubicBezTo>
                  <a:cubicBezTo>
                    <a:pt x="19926" y="17824"/>
                    <a:pt x="20763" y="19530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271622" y="0"/>
              <a:ext cx="59828" cy="3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52" fill="norm" stroke="1" extrusionOk="0">
                  <a:moveTo>
                    <a:pt x="7645" y="0"/>
                  </a:moveTo>
                  <a:cubicBezTo>
                    <a:pt x="4666" y="381"/>
                    <a:pt x="1686" y="762"/>
                    <a:pt x="569" y="2160"/>
                  </a:cubicBezTo>
                  <a:cubicBezTo>
                    <a:pt x="-548" y="3558"/>
                    <a:pt x="197" y="5972"/>
                    <a:pt x="942" y="8831"/>
                  </a:cubicBezTo>
                  <a:cubicBezTo>
                    <a:pt x="1686" y="11689"/>
                    <a:pt x="2431" y="14993"/>
                    <a:pt x="3549" y="17280"/>
                  </a:cubicBezTo>
                  <a:cubicBezTo>
                    <a:pt x="4666" y="19567"/>
                    <a:pt x="6155" y="20838"/>
                    <a:pt x="9135" y="21219"/>
                  </a:cubicBezTo>
                  <a:cubicBezTo>
                    <a:pt x="12114" y="21600"/>
                    <a:pt x="16583" y="21092"/>
                    <a:pt x="21052" y="205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445750" y="21590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407650" y="1016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Drawing"/>
          <p:cNvGrpSpPr/>
          <p:nvPr/>
        </p:nvGrpSpPr>
        <p:grpSpPr>
          <a:xfrm>
            <a:off x="7556499" y="1470937"/>
            <a:ext cx="5403851" cy="3710663"/>
            <a:chOff x="0" y="0"/>
            <a:chExt cx="5403849" cy="3710662"/>
          </a:xfrm>
        </p:grpSpPr>
        <p:sp>
          <p:nvSpPr>
            <p:cNvPr id="1998" name="Line"/>
            <p:cNvSpPr/>
            <p:nvPr/>
          </p:nvSpPr>
          <p:spPr>
            <a:xfrm>
              <a:off x="814246" y="0"/>
              <a:ext cx="106240" cy="338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87" fill="norm" stroke="1" extrusionOk="0">
                  <a:moveTo>
                    <a:pt x="7335" y="14"/>
                  </a:moveTo>
                  <a:cubicBezTo>
                    <a:pt x="4793" y="1"/>
                    <a:pt x="2252" y="-13"/>
                    <a:pt x="982" y="21"/>
                  </a:cubicBezTo>
                  <a:cubicBezTo>
                    <a:pt x="-289" y="55"/>
                    <a:pt x="-289" y="136"/>
                    <a:pt x="770" y="426"/>
                  </a:cubicBezTo>
                  <a:cubicBezTo>
                    <a:pt x="1829" y="717"/>
                    <a:pt x="3946" y="1217"/>
                    <a:pt x="6276" y="1704"/>
                  </a:cubicBezTo>
                  <a:cubicBezTo>
                    <a:pt x="8605" y="2190"/>
                    <a:pt x="11146" y="2663"/>
                    <a:pt x="13052" y="3143"/>
                  </a:cubicBezTo>
                  <a:cubicBezTo>
                    <a:pt x="14958" y="3623"/>
                    <a:pt x="16229" y="4110"/>
                    <a:pt x="17287" y="4637"/>
                  </a:cubicBezTo>
                  <a:cubicBezTo>
                    <a:pt x="18346" y="5164"/>
                    <a:pt x="19193" y="5732"/>
                    <a:pt x="19617" y="6259"/>
                  </a:cubicBezTo>
                  <a:cubicBezTo>
                    <a:pt x="20040" y="6786"/>
                    <a:pt x="20040" y="7273"/>
                    <a:pt x="20252" y="7779"/>
                  </a:cubicBezTo>
                  <a:cubicBezTo>
                    <a:pt x="20464" y="8286"/>
                    <a:pt x="20887" y="8814"/>
                    <a:pt x="21099" y="9354"/>
                  </a:cubicBezTo>
                  <a:cubicBezTo>
                    <a:pt x="21311" y="9895"/>
                    <a:pt x="21311" y="10449"/>
                    <a:pt x="21099" y="10997"/>
                  </a:cubicBezTo>
                  <a:cubicBezTo>
                    <a:pt x="20887" y="11544"/>
                    <a:pt x="20464" y="12085"/>
                    <a:pt x="20040" y="12598"/>
                  </a:cubicBezTo>
                  <a:cubicBezTo>
                    <a:pt x="19617" y="13112"/>
                    <a:pt x="19193" y="13599"/>
                    <a:pt x="18770" y="14132"/>
                  </a:cubicBezTo>
                  <a:cubicBezTo>
                    <a:pt x="18346" y="14666"/>
                    <a:pt x="17923" y="15248"/>
                    <a:pt x="17499" y="15795"/>
                  </a:cubicBezTo>
                  <a:cubicBezTo>
                    <a:pt x="17076" y="16342"/>
                    <a:pt x="16652" y="16856"/>
                    <a:pt x="16229" y="17370"/>
                  </a:cubicBezTo>
                  <a:cubicBezTo>
                    <a:pt x="15805" y="17883"/>
                    <a:pt x="15382" y="18397"/>
                    <a:pt x="14746" y="18897"/>
                  </a:cubicBezTo>
                  <a:cubicBezTo>
                    <a:pt x="14111" y="19397"/>
                    <a:pt x="13264" y="19884"/>
                    <a:pt x="12417" y="20296"/>
                  </a:cubicBezTo>
                  <a:cubicBezTo>
                    <a:pt x="11570" y="20708"/>
                    <a:pt x="10723" y="21046"/>
                    <a:pt x="9664" y="21249"/>
                  </a:cubicBezTo>
                  <a:cubicBezTo>
                    <a:pt x="8605" y="21452"/>
                    <a:pt x="7335" y="21519"/>
                    <a:pt x="6064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33400" y="2955012"/>
              <a:ext cx="4273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" y="21323"/>
                    <a:pt x="813" y="21046"/>
                    <a:pt x="1214" y="20492"/>
                  </a:cubicBezTo>
                  <a:cubicBezTo>
                    <a:pt x="1615" y="19938"/>
                    <a:pt x="2011" y="19108"/>
                    <a:pt x="2402" y="18277"/>
                  </a:cubicBezTo>
                  <a:cubicBezTo>
                    <a:pt x="2792" y="17446"/>
                    <a:pt x="3177" y="16615"/>
                    <a:pt x="3595" y="15785"/>
                  </a:cubicBezTo>
                  <a:cubicBezTo>
                    <a:pt x="4012" y="14954"/>
                    <a:pt x="4461" y="14123"/>
                    <a:pt x="4862" y="13431"/>
                  </a:cubicBezTo>
                  <a:cubicBezTo>
                    <a:pt x="5264" y="12738"/>
                    <a:pt x="5617" y="12185"/>
                    <a:pt x="5959" y="11631"/>
                  </a:cubicBezTo>
                  <a:cubicBezTo>
                    <a:pt x="6301" y="11077"/>
                    <a:pt x="6633" y="10523"/>
                    <a:pt x="7077" y="9969"/>
                  </a:cubicBezTo>
                  <a:cubicBezTo>
                    <a:pt x="7521" y="9415"/>
                    <a:pt x="8077" y="8862"/>
                    <a:pt x="8564" y="8446"/>
                  </a:cubicBezTo>
                  <a:cubicBezTo>
                    <a:pt x="9051" y="8031"/>
                    <a:pt x="9468" y="7754"/>
                    <a:pt x="9880" y="7338"/>
                  </a:cubicBezTo>
                  <a:cubicBezTo>
                    <a:pt x="10292" y="6923"/>
                    <a:pt x="10698" y="6369"/>
                    <a:pt x="11116" y="5954"/>
                  </a:cubicBezTo>
                  <a:cubicBezTo>
                    <a:pt x="11533" y="5538"/>
                    <a:pt x="11961" y="5262"/>
                    <a:pt x="12383" y="4985"/>
                  </a:cubicBezTo>
                  <a:cubicBezTo>
                    <a:pt x="12806" y="4708"/>
                    <a:pt x="13223" y="4431"/>
                    <a:pt x="13640" y="4292"/>
                  </a:cubicBezTo>
                  <a:cubicBezTo>
                    <a:pt x="14058" y="4154"/>
                    <a:pt x="14475" y="4154"/>
                    <a:pt x="14865" y="4154"/>
                  </a:cubicBezTo>
                  <a:cubicBezTo>
                    <a:pt x="15256" y="4154"/>
                    <a:pt x="15620" y="4154"/>
                    <a:pt x="15989" y="4154"/>
                  </a:cubicBezTo>
                  <a:cubicBezTo>
                    <a:pt x="16358" y="4154"/>
                    <a:pt x="16732" y="4154"/>
                    <a:pt x="17091" y="4154"/>
                  </a:cubicBezTo>
                  <a:cubicBezTo>
                    <a:pt x="17449" y="4154"/>
                    <a:pt x="17791" y="4154"/>
                    <a:pt x="18182" y="4015"/>
                  </a:cubicBezTo>
                  <a:cubicBezTo>
                    <a:pt x="18572" y="3877"/>
                    <a:pt x="19011" y="3600"/>
                    <a:pt x="19471" y="3462"/>
                  </a:cubicBezTo>
                  <a:cubicBezTo>
                    <a:pt x="19931" y="3323"/>
                    <a:pt x="20412" y="3323"/>
                    <a:pt x="20771" y="2769"/>
                  </a:cubicBezTo>
                  <a:cubicBezTo>
                    <a:pt x="21129" y="2215"/>
                    <a:pt x="2136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0" y="1786612"/>
              <a:ext cx="228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7100"/>
                    <a:pt x="9200" y="12600"/>
                    <a:pt x="12600" y="9675"/>
                  </a:cubicBezTo>
                  <a:cubicBezTo>
                    <a:pt x="16000" y="6750"/>
                    <a:pt x="18200" y="5400"/>
                    <a:pt x="19500" y="4050"/>
                  </a:cubicBezTo>
                  <a:cubicBezTo>
                    <a:pt x="20800" y="2700"/>
                    <a:pt x="212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1750" y="1608812"/>
              <a:ext cx="196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2118"/>
                    <a:pt x="6968" y="4235"/>
                    <a:pt x="10335" y="7729"/>
                  </a:cubicBezTo>
                  <a:cubicBezTo>
                    <a:pt x="13703" y="11224"/>
                    <a:pt x="16955" y="16094"/>
                    <a:pt x="18813" y="18635"/>
                  </a:cubicBezTo>
                  <a:cubicBezTo>
                    <a:pt x="20671" y="21176"/>
                    <a:pt x="21135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03200" y="1748512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5840"/>
                    <a:pt x="7660" y="10080"/>
                    <a:pt x="11260" y="6480"/>
                  </a:cubicBezTo>
                  <a:cubicBezTo>
                    <a:pt x="14860" y="2880"/>
                    <a:pt x="1823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7950" y="783312"/>
              <a:ext cx="4445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291"/>
                    <a:pt x="4114" y="4582"/>
                    <a:pt x="7714" y="7077"/>
                  </a:cubicBezTo>
                  <a:cubicBezTo>
                    <a:pt x="11314" y="9573"/>
                    <a:pt x="16457" y="12273"/>
                    <a:pt x="19029" y="14727"/>
                  </a:cubicBezTo>
                  <a:cubicBezTo>
                    <a:pt x="21600" y="17182"/>
                    <a:pt x="21600" y="193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1225" y="754579"/>
              <a:ext cx="171025" cy="13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990" fill="norm" stroke="1" extrusionOk="0">
                  <a:moveTo>
                    <a:pt x="2346" y="2441"/>
                  </a:moveTo>
                  <a:cubicBezTo>
                    <a:pt x="1546" y="7277"/>
                    <a:pt x="746" y="12113"/>
                    <a:pt x="346" y="15498"/>
                  </a:cubicBezTo>
                  <a:cubicBezTo>
                    <a:pt x="-54" y="18883"/>
                    <a:pt x="-54" y="20818"/>
                    <a:pt x="79" y="20979"/>
                  </a:cubicBezTo>
                  <a:cubicBezTo>
                    <a:pt x="213" y="21140"/>
                    <a:pt x="479" y="19528"/>
                    <a:pt x="746" y="16627"/>
                  </a:cubicBezTo>
                  <a:cubicBezTo>
                    <a:pt x="1013" y="13725"/>
                    <a:pt x="1279" y="9534"/>
                    <a:pt x="1679" y="6310"/>
                  </a:cubicBezTo>
                  <a:cubicBezTo>
                    <a:pt x="2079" y="3086"/>
                    <a:pt x="2613" y="830"/>
                    <a:pt x="3946" y="185"/>
                  </a:cubicBezTo>
                  <a:cubicBezTo>
                    <a:pt x="5279" y="-460"/>
                    <a:pt x="7413" y="507"/>
                    <a:pt x="10479" y="4215"/>
                  </a:cubicBezTo>
                  <a:cubicBezTo>
                    <a:pt x="13546" y="7922"/>
                    <a:pt x="17546" y="14370"/>
                    <a:pt x="21546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993900" y="3456202"/>
              <a:ext cx="209550" cy="22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827"/>
                  </a:moveTo>
                  <a:cubicBezTo>
                    <a:pt x="655" y="1034"/>
                    <a:pt x="1309" y="241"/>
                    <a:pt x="2182" y="43"/>
                  </a:cubicBezTo>
                  <a:cubicBezTo>
                    <a:pt x="3055" y="-155"/>
                    <a:pt x="4145" y="241"/>
                    <a:pt x="6655" y="3115"/>
                  </a:cubicBezTo>
                  <a:cubicBezTo>
                    <a:pt x="9164" y="5988"/>
                    <a:pt x="13091" y="11339"/>
                    <a:pt x="15818" y="14806"/>
                  </a:cubicBezTo>
                  <a:cubicBezTo>
                    <a:pt x="18545" y="18274"/>
                    <a:pt x="20073" y="19860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057400" y="3380462"/>
              <a:ext cx="1905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760" y="831"/>
                  </a:cubicBezTo>
                  <a:cubicBezTo>
                    <a:pt x="16320" y="1662"/>
                    <a:pt x="14640" y="3323"/>
                    <a:pt x="12120" y="6300"/>
                  </a:cubicBezTo>
                  <a:cubicBezTo>
                    <a:pt x="9600" y="9277"/>
                    <a:pt x="6240" y="13569"/>
                    <a:pt x="4080" y="16338"/>
                  </a:cubicBezTo>
                  <a:cubicBezTo>
                    <a:pt x="1920" y="19108"/>
                    <a:pt x="96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514600" y="3570962"/>
              <a:ext cx="1111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5" y="18000"/>
                    <a:pt x="2551" y="14400"/>
                    <a:pt x="4011" y="12150"/>
                  </a:cubicBezTo>
                  <a:cubicBezTo>
                    <a:pt x="5472" y="9900"/>
                    <a:pt x="7118" y="9000"/>
                    <a:pt x="8825" y="8550"/>
                  </a:cubicBezTo>
                  <a:cubicBezTo>
                    <a:pt x="10533" y="8100"/>
                    <a:pt x="12302" y="8100"/>
                    <a:pt x="14030" y="8100"/>
                  </a:cubicBezTo>
                  <a:cubicBezTo>
                    <a:pt x="15758" y="8100"/>
                    <a:pt x="17445" y="8100"/>
                    <a:pt x="18699" y="6750"/>
                  </a:cubicBezTo>
                  <a:cubicBezTo>
                    <a:pt x="19954" y="5400"/>
                    <a:pt x="2077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447784" y="3501112"/>
              <a:ext cx="9962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3" h="21600" fill="norm" stroke="1" extrusionOk="0">
                  <a:moveTo>
                    <a:pt x="12759" y="0"/>
                  </a:moveTo>
                  <a:cubicBezTo>
                    <a:pt x="10642" y="0"/>
                    <a:pt x="8524" y="0"/>
                    <a:pt x="5983" y="0"/>
                  </a:cubicBezTo>
                  <a:cubicBezTo>
                    <a:pt x="3442" y="0"/>
                    <a:pt x="477" y="0"/>
                    <a:pt x="54" y="218"/>
                  </a:cubicBezTo>
                  <a:cubicBezTo>
                    <a:pt x="-370" y="436"/>
                    <a:pt x="1748" y="873"/>
                    <a:pt x="6195" y="2400"/>
                  </a:cubicBezTo>
                  <a:cubicBezTo>
                    <a:pt x="10642" y="3927"/>
                    <a:pt x="17418" y="6545"/>
                    <a:pt x="19324" y="9600"/>
                  </a:cubicBezTo>
                  <a:cubicBezTo>
                    <a:pt x="21230" y="12655"/>
                    <a:pt x="18265" y="16145"/>
                    <a:pt x="15936" y="18218"/>
                  </a:cubicBezTo>
                  <a:cubicBezTo>
                    <a:pt x="13606" y="20291"/>
                    <a:pt x="11912" y="20945"/>
                    <a:pt x="10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48127" y="1500312"/>
              <a:ext cx="3002361" cy="106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8" fill="norm" stroke="1" extrusionOk="0">
                  <a:moveTo>
                    <a:pt x="55" y="21568"/>
                  </a:moveTo>
                  <a:cubicBezTo>
                    <a:pt x="24" y="21354"/>
                    <a:pt x="-6" y="21140"/>
                    <a:pt x="2" y="20948"/>
                  </a:cubicBezTo>
                  <a:cubicBezTo>
                    <a:pt x="9" y="20755"/>
                    <a:pt x="55" y="20584"/>
                    <a:pt x="230" y="20370"/>
                  </a:cubicBezTo>
                  <a:cubicBezTo>
                    <a:pt x="405" y="20157"/>
                    <a:pt x="709" y="19900"/>
                    <a:pt x="1112" y="19558"/>
                  </a:cubicBezTo>
                  <a:cubicBezTo>
                    <a:pt x="1515" y="19216"/>
                    <a:pt x="2017" y="18788"/>
                    <a:pt x="2565" y="18275"/>
                  </a:cubicBezTo>
                  <a:cubicBezTo>
                    <a:pt x="3112" y="17761"/>
                    <a:pt x="3706" y="17162"/>
                    <a:pt x="4314" y="16564"/>
                  </a:cubicBezTo>
                  <a:cubicBezTo>
                    <a:pt x="4922" y="15965"/>
                    <a:pt x="5546" y="15366"/>
                    <a:pt x="6117" y="14831"/>
                  </a:cubicBezTo>
                  <a:cubicBezTo>
                    <a:pt x="6687" y="14297"/>
                    <a:pt x="7204" y="13826"/>
                    <a:pt x="7729" y="13356"/>
                  </a:cubicBezTo>
                  <a:cubicBezTo>
                    <a:pt x="8254" y="12885"/>
                    <a:pt x="8786" y="12415"/>
                    <a:pt x="9319" y="11944"/>
                  </a:cubicBezTo>
                  <a:cubicBezTo>
                    <a:pt x="9851" y="11474"/>
                    <a:pt x="10383" y="11003"/>
                    <a:pt x="10939" y="10511"/>
                  </a:cubicBezTo>
                  <a:cubicBezTo>
                    <a:pt x="11494" y="10019"/>
                    <a:pt x="12072" y="9506"/>
                    <a:pt x="12604" y="9014"/>
                  </a:cubicBezTo>
                  <a:cubicBezTo>
                    <a:pt x="13137" y="8522"/>
                    <a:pt x="13623" y="8052"/>
                    <a:pt x="14118" y="7581"/>
                  </a:cubicBezTo>
                  <a:cubicBezTo>
                    <a:pt x="14612" y="7111"/>
                    <a:pt x="15114" y="6640"/>
                    <a:pt x="15662" y="6106"/>
                  </a:cubicBezTo>
                  <a:cubicBezTo>
                    <a:pt x="16209" y="5571"/>
                    <a:pt x="16802" y="4972"/>
                    <a:pt x="17365" y="4438"/>
                  </a:cubicBezTo>
                  <a:cubicBezTo>
                    <a:pt x="17928" y="3903"/>
                    <a:pt x="18460" y="3433"/>
                    <a:pt x="19000" y="2941"/>
                  </a:cubicBezTo>
                  <a:cubicBezTo>
                    <a:pt x="19540" y="2449"/>
                    <a:pt x="20088" y="1936"/>
                    <a:pt x="20506" y="1508"/>
                  </a:cubicBezTo>
                  <a:cubicBezTo>
                    <a:pt x="20925" y="1080"/>
                    <a:pt x="21214" y="738"/>
                    <a:pt x="21381" y="481"/>
                  </a:cubicBezTo>
                  <a:cubicBezTo>
                    <a:pt x="21548" y="225"/>
                    <a:pt x="21594" y="54"/>
                    <a:pt x="21571" y="11"/>
                  </a:cubicBezTo>
                  <a:cubicBezTo>
                    <a:pt x="21548" y="-32"/>
                    <a:pt x="21457" y="54"/>
                    <a:pt x="21351" y="182"/>
                  </a:cubicBezTo>
                  <a:cubicBezTo>
                    <a:pt x="21244" y="310"/>
                    <a:pt x="21122" y="481"/>
                    <a:pt x="21001" y="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841749" y="1011912"/>
              <a:ext cx="12701" cy="58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3600" y="2807"/>
                    <a:pt x="7200" y="5614"/>
                    <a:pt x="10800" y="8422"/>
                  </a:cubicBezTo>
                  <a:cubicBezTo>
                    <a:pt x="14400" y="11229"/>
                    <a:pt x="18000" y="14036"/>
                    <a:pt x="18000" y="15908"/>
                  </a:cubicBezTo>
                  <a:cubicBezTo>
                    <a:pt x="18000" y="17779"/>
                    <a:pt x="14400" y="18715"/>
                    <a:pt x="10800" y="19573"/>
                  </a:cubicBezTo>
                  <a:cubicBezTo>
                    <a:pt x="7200" y="20430"/>
                    <a:pt x="3600" y="21210"/>
                    <a:pt x="1800" y="21405"/>
                  </a:cubicBezTo>
                  <a:cubicBezTo>
                    <a:pt x="0" y="21600"/>
                    <a:pt x="0" y="21210"/>
                    <a:pt x="3600" y="20820"/>
                  </a:cubicBezTo>
                  <a:cubicBezTo>
                    <a:pt x="7200" y="20430"/>
                    <a:pt x="14400" y="20040"/>
                    <a:pt x="21600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841749" y="881493"/>
              <a:ext cx="159321" cy="14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3" fill="norm" stroke="1" extrusionOk="0">
                  <a:moveTo>
                    <a:pt x="0" y="21483"/>
                  </a:moveTo>
                  <a:cubicBezTo>
                    <a:pt x="0" y="19962"/>
                    <a:pt x="0" y="18441"/>
                    <a:pt x="1137" y="16768"/>
                  </a:cubicBezTo>
                  <a:cubicBezTo>
                    <a:pt x="2274" y="15094"/>
                    <a:pt x="4547" y="13269"/>
                    <a:pt x="6395" y="12204"/>
                  </a:cubicBezTo>
                  <a:cubicBezTo>
                    <a:pt x="8242" y="11139"/>
                    <a:pt x="9663" y="10835"/>
                    <a:pt x="11084" y="10227"/>
                  </a:cubicBezTo>
                  <a:cubicBezTo>
                    <a:pt x="12505" y="9618"/>
                    <a:pt x="13926" y="8706"/>
                    <a:pt x="14211" y="7489"/>
                  </a:cubicBezTo>
                  <a:cubicBezTo>
                    <a:pt x="14495" y="6272"/>
                    <a:pt x="13642" y="4751"/>
                    <a:pt x="12505" y="3686"/>
                  </a:cubicBezTo>
                  <a:cubicBezTo>
                    <a:pt x="11368" y="2621"/>
                    <a:pt x="9947" y="2013"/>
                    <a:pt x="9947" y="1404"/>
                  </a:cubicBezTo>
                  <a:cubicBezTo>
                    <a:pt x="9947" y="796"/>
                    <a:pt x="11368" y="187"/>
                    <a:pt x="13074" y="35"/>
                  </a:cubicBezTo>
                  <a:cubicBezTo>
                    <a:pt x="14779" y="-117"/>
                    <a:pt x="16768" y="187"/>
                    <a:pt x="18332" y="1708"/>
                  </a:cubicBezTo>
                  <a:cubicBezTo>
                    <a:pt x="19895" y="3229"/>
                    <a:pt x="21032" y="5968"/>
                    <a:pt x="21316" y="8097"/>
                  </a:cubicBezTo>
                  <a:cubicBezTo>
                    <a:pt x="21600" y="10227"/>
                    <a:pt x="21032" y="11748"/>
                    <a:pt x="20605" y="13269"/>
                  </a:cubicBezTo>
                  <a:cubicBezTo>
                    <a:pt x="20179" y="14790"/>
                    <a:pt x="19895" y="16311"/>
                    <a:pt x="19611" y="17224"/>
                  </a:cubicBezTo>
                  <a:cubicBezTo>
                    <a:pt x="19326" y="18137"/>
                    <a:pt x="19042" y="18441"/>
                    <a:pt x="18758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039133" y="186412"/>
              <a:ext cx="94718" cy="28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8" fill="norm" stroke="1" extrusionOk="0">
                  <a:moveTo>
                    <a:pt x="4199" y="0"/>
                  </a:moveTo>
                  <a:cubicBezTo>
                    <a:pt x="3239" y="2817"/>
                    <a:pt x="2279" y="5635"/>
                    <a:pt x="1559" y="8687"/>
                  </a:cubicBezTo>
                  <a:cubicBezTo>
                    <a:pt x="839" y="11739"/>
                    <a:pt x="359" y="15026"/>
                    <a:pt x="119" y="17217"/>
                  </a:cubicBezTo>
                  <a:cubicBezTo>
                    <a:pt x="-121" y="19409"/>
                    <a:pt x="-121" y="20504"/>
                    <a:pt x="1319" y="21052"/>
                  </a:cubicBezTo>
                  <a:cubicBezTo>
                    <a:pt x="2759" y="21600"/>
                    <a:pt x="5639" y="21600"/>
                    <a:pt x="9239" y="20817"/>
                  </a:cubicBezTo>
                  <a:cubicBezTo>
                    <a:pt x="12839" y="20035"/>
                    <a:pt x="17159" y="18470"/>
                    <a:pt x="21479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019550" y="300712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800"/>
                    <a:pt x="3388" y="12000"/>
                    <a:pt x="6988" y="84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127499" y="251628"/>
              <a:ext cx="381001" cy="15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5974"/>
                  </a:moveTo>
                  <a:cubicBezTo>
                    <a:pt x="600" y="6270"/>
                    <a:pt x="1200" y="6565"/>
                    <a:pt x="1800" y="8341"/>
                  </a:cubicBezTo>
                  <a:cubicBezTo>
                    <a:pt x="2400" y="10116"/>
                    <a:pt x="3000" y="13371"/>
                    <a:pt x="3180" y="16034"/>
                  </a:cubicBezTo>
                  <a:cubicBezTo>
                    <a:pt x="3360" y="18697"/>
                    <a:pt x="3120" y="20768"/>
                    <a:pt x="2940" y="21064"/>
                  </a:cubicBezTo>
                  <a:cubicBezTo>
                    <a:pt x="2760" y="21360"/>
                    <a:pt x="2640" y="19881"/>
                    <a:pt x="2760" y="17661"/>
                  </a:cubicBezTo>
                  <a:cubicBezTo>
                    <a:pt x="2880" y="15442"/>
                    <a:pt x="3240" y="12483"/>
                    <a:pt x="3660" y="10560"/>
                  </a:cubicBezTo>
                  <a:cubicBezTo>
                    <a:pt x="4080" y="8637"/>
                    <a:pt x="4560" y="7749"/>
                    <a:pt x="5040" y="6861"/>
                  </a:cubicBezTo>
                  <a:cubicBezTo>
                    <a:pt x="5520" y="5974"/>
                    <a:pt x="6000" y="5086"/>
                    <a:pt x="6360" y="5382"/>
                  </a:cubicBezTo>
                  <a:cubicBezTo>
                    <a:pt x="6720" y="5678"/>
                    <a:pt x="6960" y="7157"/>
                    <a:pt x="7020" y="9228"/>
                  </a:cubicBezTo>
                  <a:cubicBezTo>
                    <a:pt x="7080" y="11300"/>
                    <a:pt x="6960" y="13963"/>
                    <a:pt x="7200" y="14850"/>
                  </a:cubicBezTo>
                  <a:cubicBezTo>
                    <a:pt x="7440" y="15738"/>
                    <a:pt x="8040" y="14850"/>
                    <a:pt x="8460" y="13667"/>
                  </a:cubicBezTo>
                  <a:cubicBezTo>
                    <a:pt x="8880" y="12483"/>
                    <a:pt x="9120" y="11004"/>
                    <a:pt x="9360" y="9524"/>
                  </a:cubicBezTo>
                  <a:cubicBezTo>
                    <a:pt x="9600" y="8045"/>
                    <a:pt x="9840" y="6565"/>
                    <a:pt x="10140" y="6418"/>
                  </a:cubicBezTo>
                  <a:cubicBezTo>
                    <a:pt x="10440" y="6270"/>
                    <a:pt x="10800" y="7453"/>
                    <a:pt x="10980" y="9081"/>
                  </a:cubicBezTo>
                  <a:cubicBezTo>
                    <a:pt x="11160" y="10708"/>
                    <a:pt x="11160" y="12779"/>
                    <a:pt x="11460" y="14111"/>
                  </a:cubicBezTo>
                  <a:cubicBezTo>
                    <a:pt x="11760" y="15442"/>
                    <a:pt x="12360" y="16034"/>
                    <a:pt x="12960" y="15886"/>
                  </a:cubicBezTo>
                  <a:cubicBezTo>
                    <a:pt x="13560" y="15738"/>
                    <a:pt x="14160" y="14850"/>
                    <a:pt x="14700" y="13667"/>
                  </a:cubicBezTo>
                  <a:cubicBezTo>
                    <a:pt x="15240" y="12483"/>
                    <a:pt x="15720" y="11004"/>
                    <a:pt x="16140" y="9228"/>
                  </a:cubicBezTo>
                  <a:cubicBezTo>
                    <a:pt x="16560" y="7453"/>
                    <a:pt x="16920" y="5382"/>
                    <a:pt x="17100" y="3607"/>
                  </a:cubicBezTo>
                  <a:cubicBezTo>
                    <a:pt x="17280" y="1831"/>
                    <a:pt x="17280" y="352"/>
                    <a:pt x="17040" y="56"/>
                  </a:cubicBezTo>
                  <a:cubicBezTo>
                    <a:pt x="16800" y="-240"/>
                    <a:pt x="16320" y="648"/>
                    <a:pt x="16020" y="2423"/>
                  </a:cubicBezTo>
                  <a:cubicBezTo>
                    <a:pt x="15720" y="4198"/>
                    <a:pt x="15600" y="6861"/>
                    <a:pt x="15840" y="8637"/>
                  </a:cubicBezTo>
                  <a:cubicBezTo>
                    <a:pt x="16080" y="10412"/>
                    <a:pt x="16680" y="11300"/>
                    <a:pt x="17700" y="11596"/>
                  </a:cubicBezTo>
                  <a:cubicBezTo>
                    <a:pt x="18720" y="11892"/>
                    <a:pt x="20160" y="11596"/>
                    <a:pt x="21600" y="1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648705" y="59412"/>
              <a:ext cx="65906" cy="2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99" fill="norm" stroke="1" extrusionOk="0">
                  <a:moveTo>
                    <a:pt x="14014" y="0"/>
                  </a:moveTo>
                  <a:cubicBezTo>
                    <a:pt x="9964" y="3546"/>
                    <a:pt x="5914" y="7093"/>
                    <a:pt x="3551" y="10236"/>
                  </a:cubicBezTo>
                  <a:cubicBezTo>
                    <a:pt x="1189" y="13379"/>
                    <a:pt x="514" y="16119"/>
                    <a:pt x="176" y="17893"/>
                  </a:cubicBezTo>
                  <a:cubicBezTo>
                    <a:pt x="-161" y="19666"/>
                    <a:pt x="-161" y="20472"/>
                    <a:pt x="1526" y="20955"/>
                  </a:cubicBezTo>
                  <a:cubicBezTo>
                    <a:pt x="3214" y="21439"/>
                    <a:pt x="6589" y="21600"/>
                    <a:pt x="9964" y="21439"/>
                  </a:cubicBezTo>
                  <a:cubicBezTo>
                    <a:pt x="13339" y="21278"/>
                    <a:pt x="16714" y="20794"/>
                    <a:pt x="18739" y="19666"/>
                  </a:cubicBezTo>
                  <a:cubicBezTo>
                    <a:pt x="20764" y="18537"/>
                    <a:pt x="21439" y="16764"/>
                    <a:pt x="20764" y="15394"/>
                  </a:cubicBezTo>
                  <a:cubicBezTo>
                    <a:pt x="20089" y="14024"/>
                    <a:pt x="18064" y="13057"/>
                    <a:pt x="15364" y="12412"/>
                  </a:cubicBezTo>
                  <a:cubicBezTo>
                    <a:pt x="12664" y="11767"/>
                    <a:pt x="9289" y="11445"/>
                    <a:pt x="7264" y="11848"/>
                  </a:cubicBezTo>
                  <a:cubicBezTo>
                    <a:pt x="5239" y="12251"/>
                    <a:pt x="4564" y="13379"/>
                    <a:pt x="3889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730750" y="31896"/>
              <a:ext cx="222250" cy="26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6374"/>
                  </a:moveTo>
                  <a:cubicBezTo>
                    <a:pt x="206" y="17245"/>
                    <a:pt x="411" y="18116"/>
                    <a:pt x="514" y="18987"/>
                  </a:cubicBezTo>
                  <a:cubicBezTo>
                    <a:pt x="617" y="19858"/>
                    <a:pt x="617" y="20729"/>
                    <a:pt x="1131" y="21165"/>
                  </a:cubicBezTo>
                  <a:cubicBezTo>
                    <a:pt x="1646" y="21600"/>
                    <a:pt x="2674" y="21600"/>
                    <a:pt x="3497" y="21252"/>
                  </a:cubicBezTo>
                  <a:cubicBezTo>
                    <a:pt x="4320" y="20903"/>
                    <a:pt x="4937" y="20206"/>
                    <a:pt x="5554" y="19510"/>
                  </a:cubicBezTo>
                  <a:cubicBezTo>
                    <a:pt x="6171" y="18813"/>
                    <a:pt x="6789" y="18116"/>
                    <a:pt x="7097" y="18203"/>
                  </a:cubicBezTo>
                  <a:cubicBezTo>
                    <a:pt x="7406" y="18290"/>
                    <a:pt x="7406" y="19161"/>
                    <a:pt x="7920" y="19771"/>
                  </a:cubicBezTo>
                  <a:cubicBezTo>
                    <a:pt x="8434" y="20381"/>
                    <a:pt x="9463" y="20729"/>
                    <a:pt x="10389" y="20555"/>
                  </a:cubicBezTo>
                  <a:cubicBezTo>
                    <a:pt x="11314" y="20381"/>
                    <a:pt x="12137" y="19684"/>
                    <a:pt x="13474" y="17158"/>
                  </a:cubicBezTo>
                  <a:cubicBezTo>
                    <a:pt x="14811" y="14632"/>
                    <a:pt x="16663" y="10277"/>
                    <a:pt x="17794" y="7403"/>
                  </a:cubicBezTo>
                  <a:cubicBezTo>
                    <a:pt x="18926" y="4529"/>
                    <a:pt x="19337" y="3135"/>
                    <a:pt x="19543" y="2003"/>
                  </a:cubicBezTo>
                  <a:cubicBezTo>
                    <a:pt x="19749" y="871"/>
                    <a:pt x="19749" y="0"/>
                    <a:pt x="19440" y="0"/>
                  </a:cubicBezTo>
                  <a:cubicBezTo>
                    <a:pt x="19131" y="0"/>
                    <a:pt x="18514" y="871"/>
                    <a:pt x="17691" y="3919"/>
                  </a:cubicBezTo>
                  <a:cubicBezTo>
                    <a:pt x="16869" y="6968"/>
                    <a:pt x="15840" y="12194"/>
                    <a:pt x="15326" y="15242"/>
                  </a:cubicBezTo>
                  <a:cubicBezTo>
                    <a:pt x="14811" y="18290"/>
                    <a:pt x="14811" y="19161"/>
                    <a:pt x="15326" y="19771"/>
                  </a:cubicBezTo>
                  <a:cubicBezTo>
                    <a:pt x="15840" y="20381"/>
                    <a:pt x="16869" y="20729"/>
                    <a:pt x="18000" y="20642"/>
                  </a:cubicBezTo>
                  <a:cubicBezTo>
                    <a:pt x="19131" y="20555"/>
                    <a:pt x="20366" y="20032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856619" y="139285"/>
              <a:ext cx="96382" cy="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466" fill="norm" stroke="1" extrusionOk="0">
                  <a:moveTo>
                    <a:pt x="5885" y="20466"/>
                  </a:moveTo>
                  <a:cubicBezTo>
                    <a:pt x="3068" y="18923"/>
                    <a:pt x="251" y="17380"/>
                    <a:pt x="16" y="13523"/>
                  </a:cubicBezTo>
                  <a:cubicBezTo>
                    <a:pt x="-219" y="9666"/>
                    <a:pt x="2129" y="3495"/>
                    <a:pt x="6120" y="1180"/>
                  </a:cubicBezTo>
                  <a:cubicBezTo>
                    <a:pt x="10111" y="-1134"/>
                    <a:pt x="15746" y="409"/>
                    <a:pt x="21381" y="1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102099" y="677246"/>
              <a:ext cx="171451" cy="16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3076"/>
                  </a:moveTo>
                  <a:cubicBezTo>
                    <a:pt x="533" y="1415"/>
                    <a:pt x="1067" y="-247"/>
                    <a:pt x="1333" y="30"/>
                  </a:cubicBezTo>
                  <a:cubicBezTo>
                    <a:pt x="1600" y="307"/>
                    <a:pt x="1600" y="2522"/>
                    <a:pt x="1733" y="5984"/>
                  </a:cubicBezTo>
                  <a:cubicBezTo>
                    <a:pt x="1867" y="9445"/>
                    <a:pt x="2133" y="14153"/>
                    <a:pt x="2667" y="17061"/>
                  </a:cubicBezTo>
                  <a:cubicBezTo>
                    <a:pt x="3200" y="19968"/>
                    <a:pt x="4000" y="21076"/>
                    <a:pt x="4933" y="21215"/>
                  </a:cubicBezTo>
                  <a:cubicBezTo>
                    <a:pt x="5867" y="21353"/>
                    <a:pt x="6933" y="20522"/>
                    <a:pt x="8000" y="18445"/>
                  </a:cubicBezTo>
                  <a:cubicBezTo>
                    <a:pt x="9067" y="16368"/>
                    <a:pt x="10133" y="13045"/>
                    <a:pt x="11067" y="10415"/>
                  </a:cubicBezTo>
                  <a:cubicBezTo>
                    <a:pt x="12000" y="7784"/>
                    <a:pt x="12800" y="5845"/>
                    <a:pt x="13200" y="5845"/>
                  </a:cubicBezTo>
                  <a:cubicBezTo>
                    <a:pt x="13600" y="5845"/>
                    <a:pt x="13600" y="7784"/>
                    <a:pt x="13733" y="9445"/>
                  </a:cubicBezTo>
                  <a:cubicBezTo>
                    <a:pt x="13867" y="11107"/>
                    <a:pt x="14133" y="12491"/>
                    <a:pt x="14800" y="13599"/>
                  </a:cubicBezTo>
                  <a:cubicBezTo>
                    <a:pt x="15467" y="14707"/>
                    <a:pt x="16533" y="15538"/>
                    <a:pt x="17733" y="15538"/>
                  </a:cubicBezTo>
                  <a:cubicBezTo>
                    <a:pt x="18933" y="15538"/>
                    <a:pt x="20267" y="14707"/>
                    <a:pt x="21600" y="13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305300" y="634835"/>
              <a:ext cx="76200" cy="17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3600" y="5764"/>
                  </a:moveTo>
                  <a:cubicBezTo>
                    <a:pt x="2400" y="9927"/>
                    <a:pt x="1200" y="14091"/>
                    <a:pt x="600" y="16954"/>
                  </a:cubicBezTo>
                  <a:cubicBezTo>
                    <a:pt x="0" y="19817"/>
                    <a:pt x="0" y="21378"/>
                    <a:pt x="0" y="21378"/>
                  </a:cubicBezTo>
                  <a:cubicBezTo>
                    <a:pt x="0" y="21378"/>
                    <a:pt x="0" y="19817"/>
                    <a:pt x="900" y="16303"/>
                  </a:cubicBezTo>
                  <a:cubicBezTo>
                    <a:pt x="1800" y="12790"/>
                    <a:pt x="3600" y="7325"/>
                    <a:pt x="6000" y="4072"/>
                  </a:cubicBezTo>
                  <a:cubicBezTo>
                    <a:pt x="8400" y="819"/>
                    <a:pt x="11400" y="-222"/>
                    <a:pt x="13800" y="38"/>
                  </a:cubicBezTo>
                  <a:cubicBezTo>
                    <a:pt x="16200" y="298"/>
                    <a:pt x="18000" y="1860"/>
                    <a:pt x="19200" y="5243"/>
                  </a:cubicBezTo>
                  <a:cubicBezTo>
                    <a:pt x="20400" y="8626"/>
                    <a:pt x="21000" y="13831"/>
                    <a:pt x="2160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436342" y="497562"/>
              <a:ext cx="97558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28" fill="norm" stroke="1" extrusionOk="0">
                  <a:moveTo>
                    <a:pt x="4637" y="0"/>
                  </a:moveTo>
                  <a:cubicBezTo>
                    <a:pt x="5097" y="2797"/>
                    <a:pt x="5556" y="5594"/>
                    <a:pt x="5556" y="8935"/>
                  </a:cubicBezTo>
                  <a:cubicBezTo>
                    <a:pt x="5556" y="12276"/>
                    <a:pt x="5097" y="16161"/>
                    <a:pt x="4178" y="18492"/>
                  </a:cubicBezTo>
                  <a:cubicBezTo>
                    <a:pt x="3259" y="20823"/>
                    <a:pt x="1880" y="21600"/>
                    <a:pt x="961" y="21522"/>
                  </a:cubicBezTo>
                  <a:cubicBezTo>
                    <a:pt x="42" y="21445"/>
                    <a:pt x="-418" y="20512"/>
                    <a:pt x="501" y="18492"/>
                  </a:cubicBezTo>
                  <a:cubicBezTo>
                    <a:pt x="1420" y="16472"/>
                    <a:pt x="3718" y="13364"/>
                    <a:pt x="5786" y="11577"/>
                  </a:cubicBezTo>
                  <a:cubicBezTo>
                    <a:pt x="7854" y="9790"/>
                    <a:pt x="9693" y="9324"/>
                    <a:pt x="11531" y="9324"/>
                  </a:cubicBezTo>
                  <a:cubicBezTo>
                    <a:pt x="13369" y="9324"/>
                    <a:pt x="15208" y="9790"/>
                    <a:pt x="16127" y="10412"/>
                  </a:cubicBezTo>
                  <a:cubicBezTo>
                    <a:pt x="17046" y="11033"/>
                    <a:pt x="17046" y="11810"/>
                    <a:pt x="16356" y="12587"/>
                  </a:cubicBezTo>
                  <a:cubicBezTo>
                    <a:pt x="15667" y="13364"/>
                    <a:pt x="14288" y="14141"/>
                    <a:pt x="11991" y="14840"/>
                  </a:cubicBezTo>
                  <a:cubicBezTo>
                    <a:pt x="9693" y="15540"/>
                    <a:pt x="6476" y="16161"/>
                    <a:pt x="4637" y="16860"/>
                  </a:cubicBezTo>
                  <a:cubicBezTo>
                    <a:pt x="2799" y="17560"/>
                    <a:pt x="2339" y="18337"/>
                    <a:pt x="3029" y="18958"/>
                  </a:cubicBezTo>
                  <a:cubicBezTo>
                    <a:pt x="3718" y="19580"/>
                    <a:pt x="5556" y="20046"/>
                    <a:pt x="7854" y="20435"/>
                  </a:cubicBezTo>
                  <a:cubicBezTo>
                    <a:pt x="10152" y="20823"/>
                    <a:pt x="12910" y="21134"/>
                    <a:pt x="15208" y="21056"/>
                  </a:cubicBezTo>
                  <a:cubicBezTo>
                    <a:pt x="17505" y="20978"/>
                    <a:pt x="19344" y="20512"/>
                    <a:pt x="21182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578350" y="656312"/>
              <a:ext cx="6294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4320" y="0"/>
                  </a:moveTo>
                  <a:cubicBezTo>
                    <a:pt x="2880" y="3960"/>
                    <a:pt x="1440" y="7920"/>
                    <a:pt x="720" y="11520"/>
                  </a:cubicBezTo>
                  <a:cubicBezTo>
                    <a:pt x="0" y="15120"/>
                    <a:pt x="0" y="18360"/>
                    <a:pt x="0" y="19080"/>
                  </a:cubicBezTo>
                  <a:cubicBezTo>
                    <a:pt x="0" y="19800"/>
                    <a:pt x="0" y="18000"/>
                    <a:pt x="1080" y="15120"/>
                  </a:cubicBezTo>
                  <a:cubicBezTo>
                    <a:pt x="2160" y="12240"/>
                    <a:pt x="4320" y="8280"/>
                    <a:pt x="7920" y="5400"/>
                  </a:cubicBezTo>
                  <a:cubicBezTo>
                    <a:pt x="11520" y="2520"/>
                    <a:pt x="16560" y="720"/>
                    <a:pt x="19080" y="1440"/>
                  </a:cubicBezTo>
                  <a:cubicBezTo>
                    <a:pt x="21600" y="2160"/>
                    <a:pt x="21600" y="5400"/>
                    <a:pt x="21240" y="9180"/>
                  </a:cubicBezTo>
                  <a:cubicBezTo>
                    <a:pt x="20880" y="12960"/>
                    <a:pt x="20160" y="1728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686805" y="660546"/>
              <a:ext cx="60659" cy="10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0756" fill="norm" stroke="1" extrusionOk="0">
                  <a:moveTo>
                    <a:pt x="4148" y="4075"/>
                  </a:moveTo>
                  <a:cubicBezTo>
                    <a:pt x="5588" y="2038"/>
                    <a:pt x="7028" y="0"/>
                    <a:pt x="6668" y="0"/>
                  </a:cubicBezTo>
                  <a:cubicBezTo>
                    <a:pt x="6308" y="0"/>
                    <a:pt x="4148" y="2038"/>
                    <a:pt x="2708" y="4279"/>
                  </a:cubicBezTo>
                  <a:cubicBezTo>
                    <a:pt x="1268" y="6521"/>
                    <a:pt x="548" y="8966"/>
                    <a:pt x="188" y="11615"/>
                  </a:cubicBezTo>
                  <a:cubicBezTo>
                    <a:pt x="-172" y="14264"/>
                    <a:pt x="-172" y="17117"/>
                    <a:pt x="1628" y="18951"/>
                  </a:cubicBezTo>
                  <a:cubicBezTo>
                    <a:pt x="3428" y="20785"/>
                    <a:pt x="7028" y="21600"/>
                    <a:pt x="10988" y="19562"/>
                  </a:cubicBezTo>
                  <a:cubicBezTo>
                    <a:pt x="14948" y="17525"/>
                    <a:pt x="19268" y="12634"/>
                    <a:pt x="20348" y="9374"/>
                  </a:cubicBezTo>
                  <a:cubicBezTo>
                    <a:pt x="21428" y="6113"/>
                    <a:pt x="19268" y="4483"/>
                    <a:pt x="16748" y="4279"/>
                  </a:cubicBezTo>
                  <a:cubicBezTo>
                    <a:pt x="14228" y="4075"/>
                    <a:pt x="11348" y="5298"/>
                    <a:pt x="8468" y="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768850" y="649962"/>
              <a:ext cx="146614" cy="1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00" fill="norm" stroke="1" extrusionOk="0">
                  <a:moveTo>
                    <a:pt x="0" y="7316"/>
                  </a:moveTo>
                  <a:cubicBezTo>
                    <a:pt x="309" y="9058"/>
                    <a:pt x="617" y="10800"/>
                    <a:pt x="771" y="12542"/>
                  </a:cubicBezTo>
                  <a:cubicBezTo>
                    <a:pt x="926" y="14284"/>
                    <a:pt x="926" y="16026"/>
                    <a:pt x="1697" y="16897"/>
                  </a:cubicBezTo>
                  <a:cubicBezTo>
                    <a:pt x="2469" y="17768"/>
                    <a:pt x="4011" y="17768"/>
                    <a:pt x="5091" y="16897"/>
                  </a:cubicBezTo>
                  <a:cubicBezTo>
                    <a:pt x="6171" y="16026"/>
                    <a:pt x="6789" y="14284"/>
                    <a:pt x="7251" y="12542"/>
                  </a:cubicBezTo>
                  <a:cubicBezTo>
                    <a:pt x="7714" y="10800"/>
                    <a:pt x="8023" y="9058"/>
                    <a:pt x="8331" y="9581"/>
                  </a:cubicBezTo>
                  <a:cubicBezTo>
                    <a:pt x="8640" y="10103"/>
                    <a:pt x="8949" y="12890"/>
                    <a:pt x="9566" y="15155"/>
                  </a:cubicBezTo>
                  <a:cubicBezTo>
                    <a:pt x="10183" y="17419"/>
                    <a:pt x="11109" y="19161"/>
                    <a:pt x="12651" y="20206"/>
                  </a:cubicBezTo>
                  <a:cubicBezTo>
                    <a:pt x="14194" y="21252"/>
                    <a:pt x="16354" y="21600"/>
                    <a:pt x="18051" y="20032"/>
                  </a:cubicBezTo>
                  <a:cubicBezTo>
                    <a:pt x="19749" y="18465"/>
                    <a:pt x="20983" y="14981"/>
                    <a:pt x="21291" y="11323"/>
                  </a:cubicBezTo>
                  <a:cubicBezTo>
                    <a:pt x="21600" y="7665"/>
                    <a:pt x="20983" y="3832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933950" y="645340"/>
              <a:ext cx="102140" cy="19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0" fill="norm" stroke="1" extrusionOk="0">
                  <a:moveTo>
                    <a:pt x="0" y="2597"/>
                  </a:moveTo>
                  <a:cubicBezTo>
                    <a:pt x="0" y="4920"/>
                    <a:pt x="0" y="7242"/>
                    <a:pt x="0" y="9333"/>
                  </a:cubicBezTo>
                  <a:cubicBezTo>
                    <a:pt x="0" y="11423"/>
                    <a:pt x="0" y="13281"/>
                    <a:pt x="220" y="13629"/>
                  </a:cubicBezTo>
                  <a:cubicBezTo>
                    <a:pt x="441" y="13978"/>
                    <a:pt x="882" y="12816"/>
                    <a:pt x="2865" y="10494"/>
                  </a:cubicBezTo>
                  <a:cubicBezTo>
                    <a:pt x="4849" y="8171"/>
                    <a:pt x="8376" y="4687"/>
                    <a:pt x="11461" y="2597"/>
                  </a:cubicBezTo>
                  <a:cubicBezTo>
                    <a:pt x="14547" y="507"/>
                    <a:pt x="17192" y="-190"/>
                    <a:pt x="18955" y="42"/>
                  </a:cubicBezTo>
                  <a:cubicBezTo>
                    <a:pt x="20718" y="275"/>
                    <a:pt x="21600" y="1436"/>
                    <a:pt x="21159" y="5152"/>
                  </a:cubicBezTo>
                  <a:cubicBezTo>
                    <a:pt x="20718" y="8868"/>
                    <a:pt x="18955" y="15139"/>
                    <a:pt x="17192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274491" y="956644"/>
              <a:ext cx="112925" cy="43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57" fill="norm" stroke="1" extrusionOk="0">
                  <a:moveTo>
                    <a:pt x="3360" y="11918"/>
                  </a:moveTo>
                  <a:cubicBezTo>
                    <a:pt x="4145" y="14763"/>
                    <a:pt x="4930" y="17607"/>
                    <a:pt x="5127" y="19293"/>
                  </a:cubicBezTo>
                  <a:cubicBezTo>
                    <a:pt x="5323" y="20979"/>
                    <a:pt x="4930" y="21506"/>
                    <a:pt x="4341" y="21453"/>
                  </a:cubicBezTo>
                  <a:cubicBezTo>
                    <a:pt x="3752" y="21401"/>
                    <a:pt x="2967" y="20768"/>
                    <a:pt x="1985" y="18503"/>
                  </a:cubicBezTo>
                  <a:cubicBezTo>
                    <a:pt x="1003" y="16238"/>
                    <a:pt x="-175" y="12339"/>
                    <a:pt x="21" y="9178"/>
                  </a:cubicBezTo>
                  <a:cubicBezTo>
                    <a:pt x="218" y="6017"/>
                    <a:pt x="1789" y="3594"/>
                    <a:pt x="3360" y="2171"/>
                  </a:cubicBezTo>
                  <a:cubicBezTo>
                    <a:pt x="4930" y="749"/>
                    <a:pt x="6501" y="327"/>
                    <a:pt x="8269" y="117"/>
                  </a:cubicBezTo>
                  <a:cubicBezTo>
                    <a:pt x="10036" y="-94"/>
                    <a:pt x="12000" y="-94"/>
                    <a:pt x="13570" y="749"/>
                  </a:cubicBezTo>
                  <a:cubicBezTo>
                    <a:pt x="15141" y="1592"/>
                    <a:pt x="16320" y="3278"/>
                    <a:pt x="16320" y="4331"/>
                  </a:cubicBezTo>
                  <a:cubicBezTo>
                    <a:pt x="16320" y="5385"/>
                    <a:pt x="15141" y="5806"/>
                    <a:pt x="13767" y="6281"/>
                  </a:cubicBezTo>
                  <a:cubicBezTo>
                    <a:pt x="12392" y="6755"/>
                    <a:pt x="10821" y="7282"/>
                    <a:pt x="11018" y="7545"/>
                  </a:cubicBezTo>
                  <a:cubicBezTo>
                    <a:pt x="11214" y="7808"/>
                    <a:pt x="13178" y="7808"/>
                    <a:pt x="15338" y="8019"/>
                  </a:cubicBezTo>
                  <a:cubicBezTo>
                    <a:pt x="17498" y="8230"/>
                    <a:pt x="19854" y="8651"/>
                    <a:pt x="20640" y="9494"/>
                  </a:cubicBezTo>
                  <a:cubicBezTo>
                    <a:pt x="21425" y="10337"/>
                    <a:pt x="20640" y="11602"/>
                    <a:pt x="19265" y="12339"/>
                  </a:cubicBezTo>
                  <a:cubicBezTo>
                    <a:pt x="17890" y="13077"/>
                    <a:pt x="15927" y="13287"/>
                    <a:pt x="13963" y="13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418077" y="1170662"/>
              <a:ext cx="80183" cy="10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058" fill="norm" stroke="1" extrusionOk="0">
                  <a:moveTo>
                    <a:pt x="11729" y="0"/>
                  </a:moveTo>
                  <a:cubicBezTo>
                    <a:pt x="7409" y="3888"/>
                    <a:pt x="3089" y="7776"/>
                    <a:pt x="1199" y="11232"/>
                  </a:cubicBezTo>
                  <a:cubicBezTo>
                    <a:pt x="-691" y="14688"/>
                    <a:pt x="-151" y="17712"/>
                    <a:pt x="1469" y="19440"/>
                  </a:cubicBezTo>
                  <a:cubicBezTo>
                    <a:pt x="3089" y="21168"/>
                    <a:pt x="5789" y="21600"/>
                    <a:pt x="9029" y="20304"/>
                  </a:cubicBezTo>
                  <a:cubicBezTo>
                    <a:pt x="12269" y="19008"/>
                    <a:pt x="16049" y="15984"/>
                    <a:pt x="18209" y="13176"/>
                  </a:cubicBezTo>
                  <a:cubicBezTo>
                    <a:pt x="20369" y="10368"/>
                    <a:pt x="20909" y="7776"/>
                    <a:pt x="20099" y="5832"/>
                  </a:cubicBezTo>
                  <a:cubicBezTo>
                    <a:pt x="19289" y="3888"/>
                    <a:pt x="17129" y="2592"/>
                    <a:pt x="14969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533900" y="1164312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594722" y="1107162"/>
              <a:ext cx="217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273"/>
                    <a:pt x="4448" y="6545"/>
                    <a:pt x="1502" y="10145"/>
                  </a:cubicBezTo>
                  <a:cubicBezTo>
                    <a:pt x="-1443" y="13745"/>
                    <a:pt x="521" y="1767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740539" y="979663"/>
              <a:ext cx="121660" cy="46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25" fill="norm" stroke="1" extrusionOk="0">
                  <a:moveTo>
                    <a:pt x="2655" y="21525"/>
                  </a:moveTo>
                  <a:cubicBezTo>
                    <a:pt x="1575" y="18874"/>
                    <a:pt x="495" y="16223"/>
                    <a:pt x="135" y="13425"/>
                  </a:cubicBezTo>
                  <a:cubicBezTo>
                    <a:pt x="-225" y="10627"/>
                    <a:pt x="135" y="7681"/>
                    <a:pt x="1215" y="5472"/>
                  </a:cubicBezTo>
                  <a:cubicBezTo>
                    <a:pt x="2295" y="3263"/>
                    <a:pt x="4095" y="1790"/>
                    <a:pt x="5895" y="956"/>
                  </a:cubicBezTo>
                  <a:cubicBezTo>
                    <a:pt x="7695" y="121"/>
                    <a:pt x="9495" y="-75"/>
                    <a:pt x="10935" y="23"/>
                  </a:cubicBezTo>
                  <a:cubicBezTo>
                    <a:pt x="12375" y="121"/>
                    <a:pt x="13455" y="514"/>
                    <a:pt x="13635" y="1250"/>
                  </a:cubicBezTo>
                  <a:cubicBezTo>
                    <a:pt x="13815" y="1987"/>
                    <a:pt x="13095" y="3067"/>
                    <a:pt x="12195" y="3852"/>
                  </a:cubicBezTo>
                  <a:cubicBezTo>
                    <a:pt x="11295" y="4638"/>
                    <a:pt x="10215" y="5129"/>
                    <a:pt x="8955" y="5521"/>
                  </a:cubicBezTo>
                  <a:cubicBezTo>
                    <a:pt x="7695" y="5914"/>
                    <a:pt x="6255" y="6209"/>
                    <a:pt x="7155" y="6356"/>
                  </a:cubicBezTo>
                  <a:cubicBezTo>
                    <a:pt x="8055" y="6503"/>
                    <a:pt x="11295" y="6503"/>
                    <a:pt x="13815" y="6601"/>
                  </a:cubicBezTo>
                  <a:cubicBezTo>
                    <a:pt x="16335" y="6700"/>
                    <a:pt x="18135" y="6896"/>
                    <a:pt x="19395" y="7240"/>
                  </a:cubicBezTo>
                  <a:cubicBezTo>
                    <a:pt x="20655" y="7583"/>
                    <a:pt x="21375" y="8074"/>
                    <a:pt x="19755" y="8810"/>
                  </a:cubicBezTo>
                  <a:cubicBezTo>
                    <a:pt x="18135" y="9547"/>
                    <a:pt x="14175" y="10529"/>
                    <a:pt x="10215" y="1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889499" y="118971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959350" y="999212"/>
              <a:ext cx="158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19"/>
                    <a:pt x="5760" y="8037"/>
                    <a:pt x="9360" y="11637"/>
                  </a:cubicBezTo>
                  <a:cubicBezTo>
                    <a:pt x="12960" y="15237"/>
                    <a:pt x="1728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953000" y="954762"/>
              <a:ext cx="184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800"/>
                    <a:pt x="17131" y="3600"/>
                    <a:pt x="14772" y="6060"/>
                  </a:cubicBezTo>
                  <a:cubicBezTo>
                    <a:pt x="12414" y="8520"/>
                    <a:pt x="9931" y="11640"/>
                    <a:pt x="7448" y="14340"/>
                  </a:cubicBezTo>
                  <a:cubicBezTo>
                    <a:pt x="4966" y="17040"/>
                    <a:pt x="2483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504950" y="1750337"/>
              <a:ext cx="209550" cy="14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659"/>
                  </a:moveTo>
                  <a:cubicBezTo>
                    <a:pt x="1091" y="42"/>
                    <a:pt x="2182" y="-575"/>
                    <a:pt x="3927" y="968"/>
                  </a:cubicBezTo>
                  <a:cubicBezTo>
                    <a:pt x="5673" y="2511"/>
                    <a:pt x="8073" y="6214"/>
                    <a:pt x="10582" y="9916"/>
                  </a:cubicBezTo>
                  <a:cubicBezTo>
                    <a:pt x="13091" y="13619"/>
                    <a:pt x="15709" y="17322"/>
                    <a:pt x="17564" y="19174"/>
                  </a:cubicBezTo>
                  <a:cubicBezTo>
                    <a:pt x="19418" y="21025"/>
                    <a:pt x="20509" y="21025"/>
                    <a:pt x="21600" y="210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593850" y="1691362"/>
              <a:ext cx="889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1580"/>
                    <a:pt x="12343" y="3161"/>
                    <a:pt x="8743" y="6761"/>
                  </a:cubicBezTo>
                  <a:cubicBezTo>
                    <a:pt x="5143" y="10361"/>
                    <a:pt x="2571" y="15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781299" y="1258224"/>
              <a:ext cx="158751" cy="1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"/>
                  </a:moveTo>
                  <a:cubicBezTo>
                    <a:pt x="1728" y="-122"/>
                    <a:pt x="3456" y="-454"/>
                    <a:pt x="6336" y="2537"/>
                  </a:cubicBezTo>
                  <a:cubicBezTo>
                    <a:pt x="9216" y="5528"/>
                    <a:pt x="13248" y="11841"/>
                    <a:pt x="15984" y="15497"/>
                  </a:cubicBezTo>
                  <a:cubicBezTo>
                    <a:pt x="18720" y="19152"/>
                    <a:pt x="20160" y="20149"/>
                    <a:pt x="21600" y="21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863850" y="1227812"/>
              <a:ext cx="825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292" y="1125"/>
                  </a:cubicBezTo>
                  <a:cubicBezTo>
                    <a:pt x="10523" y="2250"/>
                    <a:pt x="7754" y="4500"/>
                    <a:pt x="5538" y="8100"/>
                  </a:cubicBezTo>
                  <a:cubicBezTo>
                    <a:pt x="3323" y="11700"/>
                    <a:pt x="1662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270249" y="2059662"/>
              <a:ext cx="152401" cy="6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0"/>
                  </a:moveTo>
                  <a:cubicBezTo>
                    <a:pt x="4800" y="6750"/>
                    <a:pt x="9600" y="13500"/>
                    <a:pt x="12750" y="17212"/>
                  </a:cubicBezTo>
                  <a:cubicBezTo>
                    <a:pt x="15900" y="20925"/>
                    <a:pt x="17400" y="21600"/>
                    <a:pt x="18600" y="20588"/>
                  </a:cubicBezTo>
                  <a:cubicBezTo>
                    <a:pt x="19800" y="19575"/>
                    <a:pt x="20700" y="16875"/>
                    <a:pt x="21600" y="14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308350" y="2046962"/>
              <a:ext cx="101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222499" y="2332712"/>
              <a:ext cx="165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292349" y="2297176"/>
              <a:ext cx="101601" cy="18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21600" y="424"/>
                  </a:moveTo>
                  <a:cubicBezTo>
                    <a:pt x="19350" y="-50"/>
                    <a:pt x="17100" y="-525"/>
                    <a:pt x="14400" y="1374"/>
                  </a:cubicBezTo>
                  <a:cubicBezTo>
                    <a:pt x="11700" y="3273"/>
                    <a:pt x="8550" y="7545"/>
                    <a:pt x="6075" y="11224"/>
                  </a:cubicBezTo>
                  <a:cubicBezTo>
                    <a:pt x="3600" y="14904"/>
                    <a:pt x="1800" y="17989"/>
                    <a:pt x="0" y="21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574800" y="2129512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562100" y="2104112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4235"/>
                    <a:pt x="9943" y="8471"/>
                    <a:pt x="6343" y="12071"/>
                  </a:cubicBezTo>
                  <a:cubicBezTo>
                    <a:pt x="2743" y="15671"/>
                    <a:pt x="1371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838450" y="1515805"/>
              <a:ext cx="127000" cy="13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655"/>
                  </a:moveTo>
                  <a:cubicBezTo>
                    <a:pt x="1800" y="-20"/>
                    <a:pt x="3600" y="-695"/>
                    <a:pt x="6300" y="1499"/>
                  </a:cubicBezTo>
                  <a:cubicBezTo>
                    <a:pt x="9000" y="3692"/>
                    <a:pt x="12600" y="8755"/>
                    <a:pt x="15300" y="12468"/>
                  </a:cubicBezTo>
                  <a:cubicBezTo>
                    <a:pt x="18000" y="16180"/>
                    <a:pt x="19800" y="18543"/>
                    <a:pt x="21600" y="209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844800" y="1519912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744"/>
                    <a:pt x="11127" y="7488"/>
                    <a:pt x="7527" y="11088"/>
                  </a:cubicBezTo>
                  <a:cubicBezTo>
                    <a:pt x="3927" y="14688"/>
                    <a:pt x="1964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003299" y="1551662"/>
              <a:ext cx="44005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" y="20922"/>
                    <a:pt x="519" y="20245"/>
                    <a:pt x="800" y="19609"/>
                  </a:cubicBezTo>
                  <a:cubicBezTo>
                    <a:pt x="1081" y="18974"/>
                    <a:pt x="1382" y="18381"/>
                    <a:pt x="1678" y="17873"/>
                  </a:cubicBezTo>
                  <a:cubicBezTo>
                    <a:pt x="1974" y="17365"/>
                    <a:pt x="2265" y="16941"/>
                    <a:pt x="2556" y="16475"/>
                  </a:cubicBezTo>
                  <a:cubicBezTo>
                    <a:pt x="2847" y="16009"/>
                    <a:pt x="3138" y="15501"/>
                    <a:pt x="3460" y="15078"/>
                  </a:cubicBezTo>
                  <a:cubicBezTo>
                    <a:pt x="3782" y="14654"/>
                    <a:pt x="4135" y="14315"/>
                    <a:pt x="4452" y="14061"/>
                  </a:cubicBezTo>
                  <a:cubicBezTo>
                    <a:pt x="4769" y="13807"/>
                    <a:pt x="5049" y="13638"/>
                    <a:pt x="5371" y="13299"/>
                  </a:cubicBezTo>
                  <a:cubicBezTo>
                    <a:pt x="5694" y="12960"/>
                    <a:pt x="6057" y="12452"/>
                    <a:pt x="6405" y="12155"/>
                  </a:cubicBezTo>
                  <a:cubicBezTo>
                    <a:pt x="6753" y="11859"/>
                    <a:pt x="7086" y="11774"/>
                    <a:pt x="7423" y="11605"/>
                  </a:cubicBezTo>
                  <a:cubicBezTo>
                    <a:pt x="7761" y="11435"/>
                    <a:pt x="8104" y="11181"/>
                    <a:pt x="8452" y="10969"/>
                  </a:cubicBezTo>
                  <a:cubicBezTo>
                    <a:pt x="8800" y="10758"/>
                    <a:pt x="9153" y="10588"/>
                    <a:pt x="9517" y="10334"/>
                  </a:cubicBezTo>
                  <a:cubicBezTo>
                    <a:pt x="9881" y="10080"/>
                    <a:pt x="10255" y="9741"/>
                    <a:pt x="10623" y="9360"/>
                  </a:cubicBezTo>
                  <a:cubicBezTo>
                    <a:pt x="10992" y="8979"/>
                    <a:pt x="11356" y="8555"/>
                    <a:pt x="11709" y="8216"/>
                  </a:cubicBezTo>
                  <a:cubicBezTo>
                    <a:pt x="12062" y="7878"/>
                    <a:pt x="12405" y="7624"/>
                    <a:pt x="12769" y="7327"/>
                  </a:cubicBezTo>
                  <a:cubicBezTo>
                    <a:pt x="13132" y="7031"/>
                    <a:pt x="13517" y="6692"/>
                    <a:pt x="13881" y="6353"/>
                  </a:cubicBezTo>
                  <a:cubicBezTo>
                    <a:pt x="14244" y="6014"/>
                    <a:pt x="14587" y="5675"/>
                    <a:pt x="14919" y="5421"/>
                  </a:cubicBezTo>
                  <a:cubicBezTo>
                    <a:pt x="15252" y="5167"/>
                    <a:pt x="15574" y="4998"/>
                    <a:pt x="15906" y="4786"/>
                  </a:cubicBezTo>
                  <a:cubicBezTo>
                    <a:pt x="16239" y="4574"/>
                    <a:pt x="16582" y="4320"/>
                    <a:pt x="16930" y="4066"/>
                  </a:cubicBezTo>
                  <a:cubicBezTo>
                    <a:pt x="17278" y="3812"/>
                    <a:pt x="17631" y="3558"/>
                    <a:pt x="17979" y="3304"/>
                  </a:cubicBezTo>
                  <a:cubicBezTo>
                    <a:pt x="18327" y="3049"/>
                    <a:pt x="18670" y="2795"/>
                    <a:pt x="19023" y="2499"/>
                  </a:cubicBezTo>
                  <a:cubicBezTo>
                    <a:pt x="19377" y="2202"/>
                    <a:pt x="19740" y="1864"/>
                    <a:pt x="20094" y="1525"/>
                  </a:cubicBezTo>
                  <a:cubicBezTo>
                    <a:pt x="20447" y="1186"/>
                    <a:pt x="20790" y="847"/>
                    <a:pt x="21039" y="593"/>
                  </a:cubicBezTo>
                  <a:cubicBezTo>
                    <a:pt x="21288" y="339"/>
                    <a:pt x="21444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947197" y="1239036"/>
              <a:ext cx="173704" cy="63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6" fill="norm" stroke="1" extrusionOk="0">
                  <a:moveTo>
                    <a:pt x="14329" y="21506"/>
                  </a:moveTo>
                  <a:cubicBezTo>
                    <a:pt x="13289" y="20278"/>
                    <a:pt x="12248" y="19050"/>
                    <a:pt x="11467" y="16991"/>
                  </a:cubicBezTo>
                  <a:cubicBezTo>
                    <a:pt x="10686" y="14932"/>
                    <a:pt x="10166" y="12042"/>
                    <a:pt x="9645" y="9189"/>
                  </a:cubicBezTo>
                  <a:cubicBezTo>
                    <a:pt x="9125" y="6335"/>
                    <a:pt x="8604" y="3518"/>
                    <a:pt x="7954" y="2579"/>
                  </a:cubicBezTo>
                  <a:cubicBezTo>
                    <a:pt x="7303" y="1640"/>
                    <a:pt x="6522" y="2579"/>
                    <a:pt x="5742" y="3518"/>
                  </a:cubicBezTo>
                  <a:cubicBezTo>
                    <a:pt x="4961" y="4457"/>
                    <a:pt x="4180" y="5396"/>
                    <a:pt x="3269" y="5974"/>
                  </a:cubicBezTo>
                  <a:cubicBezTo>
                    <a:pt x="2358" y="6552"/>
                    <a:pt x="1317" y="6769"/>
                    <a:pt x="667" y="6697"/>
                  </a:cubicBezTo>
                  <a:cubicBezTo>
                    <a:pt x="16" y="6624"/>
                    <a:pt x="-244" y="6263"/>
                    <a:pt x="276" y="5288"/>
                  </a:cubicBezTo>
                  <a:cubicBezTo>
                    <a:pt x="797" y="4313"/>
                    <a:pt x="2098" y="2723"/>
                    <a:pt x="3139" y="1712"/>
                  </a:cubicBezTo>
                  <a:cubicBezTo>
                    <a:pt x="4180" y="701"/>
                    <a:pt x="4961" y="267"/>
                    <a:pt x="6002" y="87"/>
                  </a:cubicBezTo>
                  <a:cubicBezTo>
                    <a:pt x="7043" y="-94"/>
                    <a:pt x="8344" y="-22"/>
                    <a:pt x="10946" y="592"/>
                  </a:cubicBezTo>
                  <a:cubicBezTo>
                    <a:pt x="13549" y="1206"/>
                    <a:pt x="17452" y="2362"/>
                    <a:pt x="21356" y="3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557075" y="619964"/>
              <a:ext cx="175564" cy="47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7" fill="norm" stroke="1" extrusionOk="0">
                  <a:moveTo>
                    <a:pt x="13725" y="17466"/>
                  </a:moveTo>
                  <a:cubicBezTo>
                    <a:pt x="14753" y="18504"/>
                    <a:pt x="15782" y="19541"/>
                    <a:pt x="16810" y="20296"/>
                  </a:cubicBezTo>
                  <a:cubicBezTo>
                    <a:pt x="17839" y="21050"/>
                    <a:pt x="18868" y="21522"/>
                    <a:pt x="18996" y="21286"/>
                  </a:cubicBezTo>
                  <a:cubicBezTo>
                    <a:pt x="19125" y="21050"/>
                    <a:pt x="18353" y="20107"/>
                    <a:pt x="16296" y="18126"/>
                  </a:cubicBezTo>
                  <a:cubicBezTo>
                    <a:pt x="14239" y="16146"/>
                    <a:pt x="10896" y="13127"/>
                    <a:pt x="7939" y="10345"/>
                  </a:cubicBezTo>
                  <a:cubicBezTo>
                    <a:pt x="4982" y="7562"/>
                    <a:pt x="2410" y="5015"/>
                    <a:pt x="1125" y="3506"/>
                  </a:cubicBezTo>
                  <a:cubicBezTo>
                    <a:pt x="-161" y="1997"/>
                    <a:pt x="-161" y="1525"/>
                    <a:pt x="225" y="1101"/>
                  </a:cubicBezTo>
                  <a:cubicBezTo>
                    <a:pt x="610" y="677"/>
                    <a:pt x="1382" y="299"/>
                    <a:pt x="2410" y="111"/>
                  </a:cubicBezTo>
                  <a:cubicBezTo>
                    <a:pt x="3439" y="-78"/>
                    <a:pt x="4725" y="-78"/>
                    <a:pt x="6525" y="535"/>
                  </a:cubicBezTo>
                  <a:cubicBezTo>
                    <a:pt x="8325" y="1148"/>
                    <a:pt x="10639" y="2374"/>
                    <a:pt x="11796" y="3365"/>
                  </a:cubicBezTo>
                  <a:cubicBezTo>
                    <a:pt x="12953" y="4355"/>
                    <a:pt x="12953" y="5110"/>
                    <a:pt x="12568" y="5723"/>
                  </a:cubicBezTo>
                  <a:cubicBezTo>
                    <a:pt x="12182" y="6336"/>
                    <a:pt x="11410" y="6808"/>
                    <a:pt x="10382" y="7138"/>
                  </a:cubicBezTo>
                  <a:cubicBezTo>
                    <a:pt x="9353" y="7468"/>
                    <a:pt x="8068" y="7656"/>
                    <a:pt x="8068" y="7656"/>
                  </a:cubicBezTo>
                  <a:cubicBezTo>
                    <a:pt x="8068" y="7656"/>
                    <a:pt x="9353" y="7468"/>
                    <a:pt x="11410" y="7468"/>
                  </a:cubicBezTo>
                  <a:cubicBezTo>
                    <a:pt x="13468" y="7468"/>
                    <a:pt x="16296" y="7656"/>
                    <a:pt x="18096" y="7939"/>
                  </a:cubicBezTo>
                  <a:cubicBezTo>
                    <a:pt x="19896" y="8222"/>
                    <a:pt x="20668" y="8600"/>
                    <a:pt x="21053" y="9260"/>
                  </a:cubicBezTo>
                  <a:cubicBezTo>
                    <a:pt x="21439" y="9920"/>
                    <a:pt x="21439" y="10863"/>
                    <a:pt x="20925" y="11524"/>
                  </a:cubicBezTo>
                  <a:cubicBezTo>
                    <a:pt x="20410" y="12184"/>
                    <a:pt x="19382" y="12561"/>
                    <a:pt x="18739" y="12514"/>
                  </a:cubicBezTo>
                  <a:cubicBezTo>
                    <a:pt x="18096" y="12467"/>
                    <a:pt x="17839" y="11995"/>
                    <a:pt x="18225" y="11288"/>
                  </a:cubicBezTo>
                  <a:cubicBezTo>
                    <a:pt x="18610" y="10581"/>
                    <a:pt x="19639" y="9637"/>
                    <a:pt x="20668" y="8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739900" y="707112"/>
              <a:ext cx="109148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2" fill="norm" stroke="1" extrusionOk="0">
                  <a:moveTo>
                    <a:pt x="3668" y="10800"/>
                  </a:moveTo>
                  <a:cubicBezTo>
                    <a:pt x="5298" y="9818"/>
                    <a:pt x="6928" y="8836"/>
                    <a:pt x="7743" y="9164"/>
                  </a:cubicBezTo>
                  <a:cubicBezTo>
                    <a:pt x="8558" y="9491"/>
                    <a:pt x="8558" y="11127"/>
                    <a:pt x="8558" y="12764"/>
                  </a:cubicBezTo>
                  <a:cubicBezTo>
                    <a:pt x="8558" y="14400"/>
                    <a:pt x="8558" y="16036"/>
                    <a:pt x="9577" y="17509"/>
                  </a:cubicBezTo>
                  <a:cubicBezTo>
                    <a:pt x="10596" y="18982"/>
                    <a:pt x="12634" y="20291"/>
                    <a:pt x="14672" y="20945"/>
                  </a:cubicBezTo>
                  <a:cubicBezTo>
                    <a:pt x="16709" y="21600"/>
                    <a:pt x="18747" y="21600"/>
                    <a:pt x="19970" y="20618"/>
                  </a:cubicBezTo>
                  <a:cubicBezTo>
                    <a:pt x="21192" y="19636"/>
                    <a:pt x="21600" y="17673"/>
                    <a:pt x="19766" y="15382"/>
                  </a:cubicBezTo>
                  <a:cubicBezTo>
                    <a:pt x="17932" y="13091"/>
                    <a:pt x="13857" y="10473"/>
                    <a:pt x="10189" y="7855"/>
                  </a:cubicBezTo>
                  <a:cubicBezTo>
                    <a:pt x="6521" y="5236"/>
                    <a:pt x="3260" y="261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504950" y="468178"/>
              <a:ext cx="120650" cy="12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6287"/>
                  </a:moveTo>
                  <a:cubicBezTo>
                    <a:pt x="0" y="10012"/>
                    <a:pt x="0" y="13736"/>
                    <a:pt x="189" y="16529"/>
                  </a:cubicBezTo>
                  <a:cubicBezTo>
                    <a:pt x="379" y="19322"/>
                    <a:pt x="758" y="21184"/>
                    <a:pt x="947" y="21184"/>
                  </a:cubicBezTo>
                  <a:cubicBezTo>
                    <a:pt x="1137" y="21184"/>
                    <a:pt x="1137" y="19322"/>
                    <a:pt x="1137" y="16343"/>
                  </a:cubicBezTo>
                  <a:cubicBezTo>
                    <a:pt x="1137" y="13363"/>
                    <a:pt x="1137" y="9267"/>
                    <a:pt x="1326" y="6101"/>
                  </a:cubicBezTo>
                  <a:cubicBezTo>
                    <a:pt x="1516" y="2936"/>
                    <a:pt x="1895" y="701"/>
                    <a:pt x="3221" y="143"/>
                  </a:cubicBezTo>
                  <a:cubicBezTo>
                    <a:pt x="4547" y="-416"/>
                    <a:pt x="6821" y="701"/>
                    <a:pt x="10042" y="2936"/>
                  </a:cubicBezTo>
                  <a:cubicBezTo>
                    <a:pt x="13263" y="5170"/>
                    <a:pt x="17432" y="8522"/>
                    <a:pt x="21600" y="11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947004" y="630912"/>
              <a:ext cx="1167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760" y="21600"/>
                  </a:moveTo>
                  <a:cubicBezTo>
                    <a:pt x="1217" y="19200"/>
                    <a:pt x="-326" y="16800"/>
                    <a:pt x="60" y="14400"/>
                  </a:cubicBezTo>
                  <a:cubicBezTo>
                    <a:pt x="445" y="12000"/>
                    <a:pt x="2760" y="9600"/>
                    <a:pt x="6617" y="7200"/>
                  </a:cubicBezTo>
                  <a:cubicBezTo>
                    <a:pt x="10474" y="4800"/>
                    <a:pt x="15874" y="24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996762" y="567412"/>
              <a:ext cx="7333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2789" y="0"/>
                  </a:moveTo>
                  <a:cubicBezTo>
                    <a:pt x="989" y="738"/>
                    <a:pt x="-811" y="1477"/>
                    <a:pt x="389" y="3785"/>
                  </a:cubicBezTo>
                  <a:cubicBezTo>
                    <a:pt x="1589" y="6092"/>
                    <a:pt x="5789" y="9969"/>
                    <a:pt x="9689" y="13200"/>
                  </a:cubicBezTo>
                  <a:cubicBezTo>
                    <a:pt x="13589" y="16431"/>
                    <a:pt x="17189" y="19015"/>
                    <a:pt x="207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090800" y="372151"/>
              <a:ext cx="125350" cy="51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4" fill="norm" stroke="1" extrusionOk="0">
                  <a:moveTo>
                    <a:pt x="16999" y="21534"/>
                  </a:moveTo>
                  <a:cubicBezTo>
                    <a:pt x="14119" y="18549"/>
                    <a:pt x="11239" y="15563"/>
                    <a:pt x="8359" y="12534"/>
                  </a:cubicBezTo>
                  <a:cubicBezTo>
                    <a:pt x="5479" y="9505"/>
                    <a:pt x="2599" y="6432"/>
                    <a:pt x="1159" y="4500"/>
                  </a:cubicBezTo>
                  <a:cubicBezTo>
                    <a:pt x="-281" y="2568"/>
                    <a:pt x="-281" y="1778"/>
                    <a:pt x="619" y="1207"/>
                  </a:cubicBezTo>
                  <a:cubicBezTo>
                    <a:pt x="1519" y="636"/>
                    <a:pt x="3319" y="285"/>
                    <a:pt x="5119" y="110"/>
                  </a:cubicBezTo>
                  <a:cubicBezTo>
                    <a:pt x="6919" y="-66"/>
                    <a:pt x="8719" y="-66"/>
                    <a:pt x="10699" y="373"/>
                  </a:cubicBezTo>
                  <a:cubicBezTo>
                    <a:pt x="12679" y="812"/>
                    <a:pt x="14839" y="1690"/>
                    <a:pt x="15919" y="2568"/>
                  </a:cubicBezTo>
                  <a:cubicBezTo>
                    <a:pt x="16999" y="3446"/>
                    <a:pt x="16999" y="4324"/>
                    <a:pt x="15919" y="4895"/>
                  </a:cubicBezTo>
                  <a:cubicBezTo>
                    <a:pt x="14839" y="5466"/>
                    <a:pt x="12679" y="5729"/>
                    <a:pt x="12859" y="5861"/>
                  </a:cubicBezTo>
                  <a:cubicBezTo>
                    <a:pt x="13039" y="5993"/>
                    <a:pt x="15559" y="5993"/>
                    <a:pt x="17359" y="6168"/>
                  </a:cubicBezTo>
                  <a:cubicBezTo>
                    <a:pt x="19159" y="6344"/>
                    <a:pt x="20239" y="6695"/>
                    <a:pt x="20779" y="7573"/>
                  </a:cubicBezTo>
                  <a:cubicBezTo>
                    <a:pt x="21319" y="8451"/>
                    <a:pt x="21319" y="9856"/>
                    <a:pt x="21319" y="112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298700" y="522962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051050" y="221249"/>
              <a:ext cx="133350" cy="9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02"/>
                  </a:moveTo>
                  <a:cubicBezTo>
                    <a:pt x="343" y="6648"/>
                    <a:pt x="686" y="9593"/>
                    <a:pt x="1029" y="12539"/>
                  </a:cubicBezTo>
                  <a:cubicBezTo>
                    <a:pt x="1371" y="15484"/>
                    <a:pt x="1714" y="18430"/>
                    <a:pt x="1714" y="18675"/>
                  </a:cubicBezTo>
                  <a:cubicBezTo>
                    <a:pt x="1714" y="18920"/>
                    <a:pt x="1371" y="16466"/>
                    <a:pt x="1200" y="13766"/>
                  </a:cubicBezTo>
                  <a:cubicBezTo>
                    <a:pt x="1029" y="11066"/>
                    <a:pt x="1029" y="8120"/>
                    <a:pt x="1200" y="5420"/>
                  </a:cubicBezTo>
                  <a:cubicBezTo>
                    <a:pt x="1371" y="2720"/>
                    <a:pt x="1714" y="266"/>
                    <a:pt x="2743" y="20"/>
                  </a:cubicBezTo>
                  <a:cubicBezTo>
                    <a:pt x="3771" y="-225"/>
                    <a:pt x="5486" y="1739"/>
                    <a:pt x="8743" y="5666"/>
                  </a:cubicBezTo>
                  <a:cubicBezTo>
                    <a:pt x="12000" y="9593"/>
                    <a:pt x="1680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412999" y="351512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000"/>
                    <a:pt x="10971" y="8000"/>
                    <a:pt x="14571" y="11600"/>
                  </a:cubicBezTo>
                  <a:cubicBezTo>
                    <a:pt x="18171" y="15200"/>
                    <a:pt x="19886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463800" y="275312"/>
              <a:ext cx="698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9"/>
                    <a:pt x="7200" y="10417"/>
                    <a:pt x="3600" y="14017"/>
                  </a:cubicBezTo>
                  <a:cubicBezTo>
                    <a:pt x="0" y="17617"/>
                    <a:pt x="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43" name="Drawing"/>
          <p:cNvGrpSpPr/>
          <p:nvPr/>
        </p:nvGrpSpPr>
        <p:grpSpPr>
          <a:xfrm>
            <a:off x="431799" y="2216150"/>
            <a:ext cx="10962658" cy="6280151"/>
            <a:chOff x="0" y="0"/>
            <a:chExt cx="10962656" cy="6280149"/>
          </a:xfrm>
        </p:grpSpPr>
        <p:sp>
          <p:nvSpPr>
            <p:cNvPr id="2058" name="Line"/>
            <p:cNvSpPr/>
            <p:nvPr/>
          </p:nvSpPr>
          <p:spPr>
            <a:xfrm>
              <a:off x="412750" y="374650"/>
              <a:ext cx="260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6" y="465"/>
                    <a:pt x="3512" y="929"/>
                    <a:pt x="6146" y="3716"/>
                  </a:cubicBezTo>
                  <a:cubicBezTo>
                    <a:pt x="8780" y="6503"/>
                    <a:pt x="12293" y="11613"/>
                    <a:pt x="15015" y="14981"/>
                  </a:cubicBezTo>
                  <a:cubicBezTo>
                    <a:pt x="17737" y="18348"/>
                    <a:pt x="19668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45693" y="298450"/>
              <a:ext cx="65508" cy="46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81" fill="norm" stroke="1" extrusionOk="0">
                  <a:moveTo>
                    <a:pt x="20890" y="0"/>
                  </a:moveTo>
                  <a:cubicBezTo>
                    <a:pt x="18190" y="1550"/>
                    <a:pt x="15490" y="3100"/>
                    <a:pt x="13465" y="5521"/>
                  </a:cubicBezTo>
                  <a:cubicBezTo>
                    <a:pt x="11440" y="7943"/>
                    <a:pt x="10090" y="11236"/>
                    <a:pt x="8065" y="13754"/>
                  </a:cubicBezTo>
                  <a:cubicBezTo>
                    <a:pt x="6040" y="16273"/>
                    <a:pt x="3340" y="18016"/>
                    <a:pt x="1652" y="19275"/>
                  </a:cubicBezTo>
                  <a:cubicBezTo>
                    <a:pt x="-35" y="20535"/>
                    <a:pt x="-710" y="21309"/>
                    <a:pt x="977" y="21455"/>
                  </a:cubicBezTo>
                  <a:cubicBezTo>
                    <a:pt x="2665" y="21600"/>
                    <a:pt x="6715" y="21116"/>
                    <a:pt x="10765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00100" y="685800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00099" y="501650"/>
              <a:ext cx="52020" cy="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53" fill="norm" stroke="1" extrusionOk="0">
                  <a:moveTo>
                    <a:pt x="5184" y="0"/>
                  </a:moveTo>
                  <a:cubicBezTo>
                    <a:pt x="3456" y="3375"/>
                    <a:pt x="1728" y="6750"/>
                    <a:pt x="1296" y="10125"/>
                  </a:cubicBezTo>
                  <a:cubicBezTo>
                    <a:pt x="864" y="13500"/>
                    <a:pt x="1728" y="16875"/>
                    <a:pt x="4320" y="18900"/>
                  </a:cubicBezTo>
                  <a:cubicBezTo>
                    <a:pt x="6912" y="20925"/>
                    <a:pt x="11232" y="21600"/>
                    <a:pt x="14688" y="20588"/>
                  </a:cubicBezTo>
                  <a:cubicBezTo>
                    <a:pt x="18144" y="19575"/>
                    <a:pt x="20736" y="16875"/>
                    <a:pt x="21168" y="13838"/>
                  </a:cubicBezTo>
                  <a:cubicBezTo>
                    <a:pt x="21600" y="10800"/>
                    <a:pt x="19872" y="7425"/>
                    <a:pt x="16416" y="5062"/>
                  </a:cubicBezTo>
                  <a:cubicBezTo>
                    <a:pt x="12960" y="2700"/>
                    <a:pt x="7776" y="1350"/>
                    <a:pt x="4752" y="1687"/>
                  </a:cubicBezTo>
                  <a:cubicBezTo>
                    <a:pt x="1728" y="2025"/>
                    <a:pt x="864" y="4050"/>
                    <a:pt x="0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71550" y="0"/>
              <a:ext cx="139700" cy="93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655" y="1070"/>
                    <a:pt x="1309" y="2141"/>
                    <a:pt x="2945" y="3551"/>
                  </a:cubicBezTo>
                  <a:cubicBezTo>
                    <a:pt x="4582" y="4962"/>
                    <a:pt x="7200" y="6714"/>
                    <a:pt x="9327" y="8441"/>
                  </a:cubicBezTo>
                  <a:cubicBezTo>
                    <a:pt x="11455" y="10168"/>
                    <a:pt x="13091" y="11870"/>
                    <a:pt x="14727" y="13646"/>
                  </a:cubicBezTo>
                  <a:cubicBezTo>
                    <a:pt x="16364" y="15422"/>
                    <a:pt x="18000" y="17270"/>
                    <a:pt x="18818" y="18511"/>
                  </a:cubicBezTo>
                  <a:cubicBezTo>
                    <a:pt x="19636" y="19751"/>
                    <a:pt x="19636" y="20384"/>
                    <a:pt x="19636" y="20846"/>
                  </a:cubicBezTo>
                  <a:cubicBezTo>
                    <a:pt x="19636" y="21308"/>
                    <a:pt x="19636" y="21600"/>
                    <a:pt x="19964" y="21551"/>
                  </a:cubicBezTo>
                  <a:cubicBezTo>
                    <a:pt x="20291" y="21503"/>
                    <a:pt x="20945" y="21114"/>
                    <a:pt x="21600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17600" y="330200"/>
              <a:ext cx="2603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3877"/>
                    <a:pt x="6673" y="7754"/>
                    <a:pt x="9834" y="11285"/>
                  </a:cubicBezTo>
                  <a:cubicBezTo>
                    <a:pt x="12995" y="14815"/>
                    <a:pt x="15980" y="18000"/>
                    <a:pt x="17912" y="19662"/>
                  </a:cubicBezTo>
                  <a:cubicBezTo>
                    <a:pt x="19844" y="21323"/>
                    <a:pt x="20722" y="21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225550" y="206872"/>
              <a:ext cx="146050" cy="53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07"/>
                  </a:moveTo>
                  <a:cubicBezTo>
                    <a:pt x="20035" y="22"/>
                    <a:pt x="18470" y="-63"/>
                    <a:pt x="17217" y="65"/>
                  </a:cubicBezTo>
                  <a:cubicBezTo>
                    <a:pt x="15965" y="192"/>
                    <a:pt x="15026" y="532"/>
                    <a:pt x="13461" y="1893"/>
                  </a:cubicBezTo>
                  <a:cubicBezTo>
                    <a:pt x="11896" y="3254"/>
                    <a:pt x="9704" y="5635"/>
                    <a:pt x="7670" y="8228"/>
                  </a:cubicBezTo>
                  <a:cubicBezTo>
                    <a:pt x="5635" y="10822"/>
                    <a:pt x="3757" y="13628"/>
                    <a:pt x="2504" y="15882"/>
                  </a:cubicBezTo>
                  <a:cubicBezTo>
                    <a:pt x="1252" y="18135"/>
                    <a:pt x="626" y="1983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416050" y="57785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447800" y="4381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644650" y="40640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638300" y="533400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981200" y="194580"/>
              <a:ext cx="150954" cy="63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34" fill="norm" stroke="1" extrusionOk="0">
                  <a:moveTo>
                    <a:pt x="6300" y="21534"/>
                  </a:moveTo>
                  <a:cubicBezTo>
                    <a:pt x="4800" y="19174"/>
                    <a:pt x="3300" y="16813"/>
                    <a:pt x="2100" y="14346"/>
                  </a:cubicBezTo>
                  <a:cubicBezTo>
                    <a:pt x="900" y="11878"/>
                    <a:pt x="0" y="9304"/>
                    <a:pt x="0" y="7015"/>
                  </a:cubicBezTo>
                  <a:cubicBezTo>
                    <a:pt x="0" y="4726"/>
                    <a:pt x="900" y="2723"/>
                    <a:pt x="1800" y="1579"/>
                  </a:cubicBezTo>
                  <a:cubicBezTo>
                    <a:pt x="2700" y="435"/>
                    <a:pt x="3600" y="149"/>
                    <a:pt x="4950" y="41"/>
                  </a:cubicBezTo>
                  <a:cubicBezTo>
                    <a:pt x="6300" y="-66"/>
                    <a:pt x="8100" y="6"/>
                    <a:pt x="9900" y="649"/>
                  </a:cubicBezTo>
                  <a:cubicBezTo>
                    <a:pt x="11700" y="1293"/>
                    <a:pt x="13500" y="2509"/>
                    <a:pt x="13650" y="3832"/>
                  </a:cubicBezTo>
                  <a:cubicBezTo>
                    <a:pt x="13800" y="5155"/>
                    <a:pt x="12300" y="6586"/>
                    <a:pt x="10950" y="7408"/>
                  </a:cubicBezTo>
                  <a:cubicBezTo>
                    <a:pt x="9600" y="8231"/>
                    <a:pt x="8400" y="8445"/>
                    <a:pt x="8550" y="8517"/>
                  </a:cubicBezTo>
                  <a:cubicBezTo>
                    <a:pt x="8700" y="8588"/>
                    <a:pt x="10200" y="8517"/>
                    <a:pt x="11700" y="8481"/>
                  </a:cubicBezTo>
                  <a:cubicBezTo>
                    <a:pt x="13200" y="8445"/>
                    <a:pt x="14700" y="8445"/>
                    <a:pt x="16350" y="8624"/>
                  </a:cubicBezTo>
                  <a:cubicBezTo>
                    <a:pt x="18000" y="8803"/>
                    <a:pt x="19800" y="9160"/>
                    <a:pt x="20700" y="9554"/>
                  </a:cubicBezTo>
                  <a:cubicBezTo>
                    <a:pt x="21600" y="9947"/>
                    <a:pt x="21600" y="10376"/>
                    <a:pt x="20850" y="10806"/>
                  </a:cubicBezTo>
                  <a:cubicBezTo>
                    <a:pt x="20100" y="11235"/>
                    <a:pt x="18600" y="11664"/>
                    <a:pt x="16950" y="11986"/>
                  </a:cubicBezTo>
                  <a:cubicBezTo>
                    <a:pt x="15300" y="12308"/>
                    <a:pt x="13500" y="12522"/>
                    <a:pt x="12450" y="12451"/>
                  </a:cubicBezTo>
                  <a:cubicBezTo>
                    <a:pt x="11400" y="12379"/>
                    <a:pt x="11100" y="12021"/>
                    <a:pt x="11400" y="11664"/>
                  </a:cubicBezTo>
                  <a:cubicBezTo>
                    <a:pt x="11700" y="11306"/>
                    <a:pt x="12600" y="10949"/>
                    <a:pt x="13500" y="1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163468" y="387350"/>
              <a:ext cx="101836" cy="15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380" fill="norm" stroke="1" extrusionOk="0">
                  <a:moveTo>
                    <a:pt x="8000" y="8877"/>
                  </a:moveTo>
                  <a:cubicBezTo>
                    <a:pt x="5458" y="11244"/>
                    <a:pt x="2917" y="13611"/>
                    <a:pt x="1435" y="15534"/>
                  </a:cubicBezTo>
                  <a:cubicBezTo>
                    <a:pt x="-47" y="17458"/>
                    <a:pt x="-471" y="18937"/>
                    <a:pt x="588" y="19973"/>
                  </a:cubicBezTo>
                  <a:cubicBezTo>
                    <a:pt x="1647" y="21008"/>
                    <a:pt x="4188" y="21600"/>
                    <a:pt x="7576" y="21304"/>
                  </a:cubicBezTo>
                  <a:cubicBezTo>
                    <a:pt x="10964" y="21008"/>
                    <a:pt x="15200" y="19825"/>
                    <a:pt x="17741" y="17753"/>
                  </a:cubicBezTo>
                  <a:cubicBezTo>
                    <a:pt x="20282" y="15682"/>
                    <a:pt x="21129" y="12723"/>
                    <a:pt x="19647" y="9616"/>
                  </a:cubicBezTo>
                  <a:cubicBezTo>
                    <a:pt x="18164" y="6510"/>
                    <a:pt x="14353" y="3255"/>
                    <a:pt x="10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336799" y="368300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422435" y="304800"/>
              <a:ext cx="2231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2400"/>
                    <a:pt x="-898" y="4800"/>
                    <a:pt x="84" y="8400"/>
                  </a:cubicBezTo>
                  <a:cubicBezTo>
                    <a:pt x="1066" y="12000"/>
                    <a:pt x="10884" y="168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571750" y="70957"/>
              <a:ext cx="163818" cy="66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6" fill="norm" stroke="1" extrusionOk="0">
                  <a:moveTo>
                    <a:pt x="0" y="21496"/>
                  </a:moveTo>
                  <a:cubicBezTo>
                    <a:pt x="277" y="18967"/>
                    <a:pt x="554" y="16438"/>
                    <a:pt x="831" y="13806"/>
                  </a:cubicBezTo>
                  <a:cubicBezTo>
                    <a:pt x="1108" y="11174"/>
                    <a:pt x="1385" y="8440"/>
                    <a:pt x="1523" y="6321"/>
                  </a:cubicBezTo>
                  <a:cubicBezTo>
                    <a:pt x="1662" y="4202"/>
                    <a:pt x="1662" y="2699"/>
                    <a:pt x="1800" y="1707"/>
                  </a:cubicBezTo>
                  <a:cubicBezTo>
                    <a:pt x="1938" y="716"/>
                    <a:pt x="2215" y="238"/>
                    <a:pt x="3046" y="67"/>
                  </a:cubicBezTo>
                  <a:cubicBezTo>
                    <a:pt x="3877" y="-104"/>
                    <a:pt x="5262" y="33"/>
                    <a:pt x="6785" y="716"/>
                  </a:cubicBezTo>
                  <a:cubicBezTo>
                    <a:pt x="8308" y="1400"/>
                    <a:pt x="9969" y="2630"/>
                    <a:pt x="10800" y="3587"/>
                  </a:cubicBezTo>
                  <a:cubicBezTo>
                    <a:pt x="11631" y="4544"/>
                    <a:pt x="11631" y="5228"/>
                    <a:pt x="11215" y="5740"/>
                  </a:cubicBezTo>
                  <a:cubicBezTo>
                    <a:pt x="10800" y="6253"/>
                    <a:pt x="9969" y="6595"/>
                    <a:pt x="10385" y="6766"/>
                  </a:cubicBezTo>
                  <a:cubicBezTo>
                    <a:pt x="10800" y="6937"/>
                    <a:pt x="12462" y="6937"/>
                    <a:pt x="13985" y="7005"/>
                  </a:cubicBezTo>
                  <a:cubicBezTo>
                    <a:pt x="15508" y="7073"/>
                    <a:pt x="16892" y="7210"/>
                    <a:pt x="18138" y="7415"/>
                  </a:cubicBezTo>
                  <a:cubicBezTo>
                    <a:pt x="19385" y="7620"/>
                    <a:pt x="20492" y="7893"/>
                    <a:pt x="21046" y="8235"/>
                  </a:cubicBezTo>
                  <a:cubicBezTo>
                    <a:pt x="21600" y="8577"/>
                    <a:pt x="21600" y="8987"/>
                    <a:pt x="20769" y="9363"/>
                  </a:cubicBezTo>
                  <a:cubicBezTo>
                    <a:pt x="19938" y="9739"/>
                    <a:pt x="18277" y="10081"/>
                    <a:pt x="16200" y="10218"/>
                  </a:cubicBezTo>
                  <a:cubicBezTo>
                    <a:pt x="14123" y="10354"/>
                    <a:pt x="11631" y="10286"/>
                    <a:pt x="9138" y="1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794000" y="36195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940050" y="65811"/>
              <a:ext cx="285750" cy="35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789"/>
                  </a:moveTo>
                  <a:cubicBezTo>
                    <a:pt x="320" y="1146"/>
                    <a:pt x="640" y="503"/>
                    <a:pt x="1200" y="181"/>
                  </a:cubicBezTo>
                  <a:cubicBezTo>
                    <a:pt x="1760" y="-140"/>
                    <a:pt x="2560" y="-140"/>
                    <a:pt x="4480" y="1081"/>
                  </a:cubicBezTo>
                  <a:cubicBezTo>
                    <a:pt x="6400" y="2303"/>
                    <a:pt x="9440" y="4746"/>
                    <a:pt x="12240" y="7446"/>
                  </a:cubicBezTo>
                  <a:cubicBezTo>
                    <a:pt x="15040" y="10146"/>
                    <a:pt x="17600" y="13103"/>
                    <a:pt x="19120" y="15481"/>
                  </a:cubicBezTo>
                  <a:cubicBezTo>
                    <a:pt x="20640" y="17860"/>
                    <a:pt x="21120" y="19660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098800" y="57150"/>
              <a:ext cx="698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114"/>
                    <a:pt x="12436" y="8229"/>
                    <a:pt x="8836" y="11829"/>
                  </a:cubicBezTo>
                  <a:cubicBezTo>
                    <a:pt x="5236" y="15429"/>
                    <a:pt x="2618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276600" y="349250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263900" y="22860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587750" y="241300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700923" y="158750"/>
              <a:ext cx="392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58"/>
                    <a:pt x="-1585" y="8716"/>
                    <a:pt x="575" y="12316"/>
                  </a:cubicBezTo>
                  <a:cubicBezTo>
                    <a:pt x="2735" y="15916"/>
                    <a:pt x="11375" y="1875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116388" y="23877"/>
              <a:ext cx="200818" cy="29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77" fill="norm" stroke="1" extrusionOk="0">
                  <a:moveTo>
                    <a:pt x="20081" y="6042"/>
                  </a:moveTo>
                  <a:cubicBezTo>
                    <a:pt x="20531" y="4825"/>
                    <a:pt x="20981" y="3608"/>
                    <a:pt x="21206" y="2619"/>
                  </a:cubicBezTo>
                  <a:cubicBezTo>
                    <a:pt x="21431" y="1630"/>
                    <a:pt x="21431" y="870"/>
                    <a:pt x="20868" y="413"/>
                  </a:cubicBezTo>
                  <a:cubicBezTo>
                    <a:pt x="20306" y="-43"/>
                    <a:pt x="19181" y="-195"/>
                    <a:pt x="16931" y="337"/>
                  </a:cubicBezTo>
                  <a:cubicBezTo>
                    <a:pt x="14681" y="870"/>
                    <a:pt x="11306" y="2087"/>
                    <a:pt x="9281" y="3456"/>
                  </a:cubicBezTo>
                  <a:cubicBezTo>
                    <a:pt x="7256" y="4825"/>
                    <a:pt x="6581" y="6346"/>
                    <a:pt x="7481" y="7563"/>
                  </a:cubicBezTo>
                  <a:cubicBezTo>
                    <a:pt x="8381" y="8780"/>
                    <a:pt x="10856" y="9692"/>
                    <a:pt x="12656" y="10149"/>
                  </a:cubicBezTo>
                  <a:cubicBezTo>
                    <a:pt x="14456" y="10605"/>
                    <a:pt x="15581" y="10605"/>
                    <a:pt x="15468" y="10681"/>
                  </a:cubicBezTo>
                  <a:cubicBezTo>
                    <a:pt x="15356" y="10757"/>
                    <a:pt x="14006" y="10909"/>
                    <a:pt x="11644" y="11594"/>
                  </a:cubicBezTo>
                  <a:cubicBezTo>
                    <a:pt x="9281" y="12278"/>
                    <a:pt x="5906" y="13495"/>
                    <a:pt x="3768" y="14484"/>
                  </a:cubicBezTo>
                  <a:cubicBezTo>
                    <a:pt x="1631" y="15473"/>
                    <a:pt x="731" y="16233"/>
                    <a:pt x="281" y="16994"/>
                  </a:cubicBezTo>
                  <a:cubicBezTo>
                    <a:pt x="-169" y="17754"/>
                    <a:pt x="-169" y="18515"/>
                    <a:pt x="956" y="19275"/>
                  </a:cubicBezTo>
                  <a:cubicBezTo>
                    <a:pt x="2081" y="20036"/>
                    <a:pt x="4331" y="20797"/>
                    <a:pt x="7819" y="21101"/>
                  </a:cubicBezTo>
                  <a:cubicBezTo>
                    <a:pt x="11306" y="21405"/>
                    <a:pt x="16031" y="21253"/>
                    <a:pt x="20756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445000" y="26035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425941" y="136265"/>
              <a:ext cx="65667" cy="5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0683" fill="norm" stroke="1" extrusionOk="0">
                  <a:moveTo>
                    <a:pt x="11784" y="1252"/>
                  </a:moveTo>
                  <a:cubicBezTo>
                    <a:pt x="8512" y="3566"/>
                    <a:pt x="5239" y="5880"/>
                    <a:pt x="2948" y="8966"/>
                  </a:cubicBezTo>
                  <a:cubicBezTo>
                    <a:pt x="657" y="12052"/>
                    <a:pt x="-652" y="15909"/>
                    <a:pt x="330" y="18223"/>
                  </a:cubicBezTo>
                  <a:cubicBezTo>
                    <a:pt x="1312" y="20538"/>
                    <a:pt x="4584" y="21309"/>
                    <a:pt x="8184" y="20152"/>
                  </a:cubicBezTo>
                  <a:cubicBezTo>
                    <a:pt x="11784" y="18995"/>
                    <a:pt x="15712" y="15909"/>
                    <a:pt x="18003" y="12438"/>
                  </a:cubicBezTo>
                  <a:cubicBezTo>
                    <a:pt x="20293" y="8966"/>
                    <a:pt x="20948" y="5109"/>
                    <a:pt x="19639" y="2795"/>
                  </a:cubicBezTo>
                  <a:cubicBezTo>
                    <a:pt x="18330" y="480"/>
                    <a:pt x="15057" y="-291"/>
                    <a:pt x="11784" y="95"/>
                  </a:cubicBezTo>
                  <a:cubicBezTo>
                    <a:pt x="8512" y="480"/>
                    <a:pt x="5239" y="2023"/>
                    <a:pt x="1966" y="3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178300" y="552450"/>
              <a:ext cx="323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6200"/>
                    <a:pt x="8188" y="10800"/>
                    <a:pt x="11788" y="7200"/>
                  </a:cubicBezTo>
                  <a:cubicBezTo>
                    <a:pt x="15388" y="3600"/>
                    <a:pt x="1849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260577" y="596900"/>
              <a:ext cx="247924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00" fill="norm" stroke="1" extrusionOk="0">
                  <a:moveTo>
                    <a:pt x="1672" y="16200"/>
                  </a:moveTo>
                  <a:cubicBezTo>
                    <a:pt x="756" y="18000"/>
                    <a:pt x="-159" y="19800"/>
                    <a:pt x="24" y="20700"/>
                  </a:cubicBezTo>
                  <a:cubicBezTo>
                    <a:pt x="207" y="21600"/>
                    <a:pt x="1488" y="21600"/>
                    <a:pt x="5241" y="18000"/>
                  </a:cubicBezTo>
                  <a:cubicBezTo>
                    <a:pt x="8994" y="14400"/>
                    <a:pt x="15217" y="72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876800" y="610775"/>
              <a:ext cx="184150" cy="21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0855" y="4246"/>
                  </a:moveTo>
                  <a:cubicBezTo>
                    <a:pt x="20855" y="3000"/>
                    <a:pt x="20855" y="1754"/>
                    <a:pt x="20234" y="923"/>
                  </a:cubicBezTo>
                  <a:cubicBezTo>
                    <a:pt x="19614" y="92"/>
                    <a:pt x="18372" y="-323"/>
                    <a:pt x="16014" y="300"/>
                  </a:cubicBezTo>
                  <a:cubicBezTo>
                    <a:pt x="13655" y="923"/>
                    <a:pt x="10179" y="2585"/>
                    <a:pt x="8069" y="3831"/>
                  </a:cubicBezTo>
                  <a:cubicBezTo>
                    <a:pt x="5959" y="5077"/>
                    <a:pt x="5214" y="5908"/>
                    <a:pt x="4717" y="6842"/>
                  </a:cubicBezTo>
                  <a:cubicBezTo>
                    <a:pt x="4221" y="7777"/>
                    <a:pt x="3972" y="8815"/>
                    <a:pt x="4469" y="9750"/>
                  </a:cubicBezTo>
                  <a:cubicBezTo>
                    <a:pt x="4966" y="10685"/>
                    <a:pt x="6207" y="11515"/>
                    <a:pt x="7945" y="12035"/>
                  </a:cubicBezTo>
                  <a:cubicBezTo>
                    <a:pt x="9683" y="12554"/>
                    <a:pt x="11917" y="12762"/>
                    <a:pt x="12166" y="12865"/>
                  </a:cubicBezTo>
                  <a:cubicBezTo>
                    <a:pt x="12414" y="12969"/>
                    <a:pt x="10676" y="12969"/>
                    <a:pt x="8566" y="13385"/>
                  </a:cubicBezTo>
                  <a:cubicBezTo>
                    <a:pt x="6455" y="13800"/>
                    <a:pt x="3972" y="14631"/>
                    <a:pt x="2359" y="15462"/>
                  </a:cubicBezTo>
                  <a:cubicBezTo>
                    <a:pt x="745" y="16292"/>
                    <a:pt x="0" y="17123"/>
                    <a:pt x="0" y="17954"/>
                  </a:cubicBezTo>
                  <a:cubicBezTo>
                    <a:pt x="0" y="18785"/>
                    <a:pt x="745" y="19615"/>
                    <a:pt x="3103" y="20239"/>
                  </a:cubicBezTo>
                  <a:cubicBezTo>
                    <a:pt x="5462" y="20862"/>
                    <a:pt x="9434" y="21277"/>
                    <a:pt x="12786" y="21277"/>
                  </a:cubicBezTo>
                  <a:cubicBezTo>
                    <a:pt x="16138" y="21277"/>
                    <a:pt x="18869" y="20862"/>
                    <a:pt x="21600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111186" y="825500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143499" y="7112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267912" y="431800"/>
              <a:ext cx="25872" cy="66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542" fill="norm" stroke="1" extrusionOk="0">
                  <a:moveTo>
                    <a:pt x="16985" y="0"/>
                  </a:moveTo>
                  <a:cubicBezTo>
                    <a:pt x="18646" y="2339"/>
                    <a:pt x="20308" y="4678"/>
                    <a:pt x="20308" y="7085"/>
                  </a:cubicBezTo>
                  <a:cubicBezTo>
                    <a:pt x="20308" y="9493"/>
                    <a:pt x="18646" y="11969"/>
                    <a:pt x="15323" y="14239"/>
                  </a:cubicBezTo>
                  <a:cubicBezTo>
                    <a:pt x="12000" y="16510"/>
                    <a:pt x="7016" y="18573"/>
                    <a:pt x="3693" y="19811"/>
                  </a:cubicBezTo>
                  <a:cubicBezTo>
                    <a:pt x="370" y="21050"/>
                    <a:pt x="-1292" y="21462"/>
                    <a:pt x="1200" y="21531"/>
                  </a:cubicBezTo>
                  <a:cubicBezTo>
                    <a:pt x="3693" y="21600"/>
                    <a:pt x="10339" y="21325"/>
                    <a:pt x="1698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410199" y="615950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312"/>
                    <a:pt x="6171" y="6624"/>
                    <a:pt x="9257" y="9864"/>
                  </a:cubicBezTo>
                  <a:cubicBezTo>
                    <a:pt x="12343" y="13104"/>
                    <a:pt x="15429" y="16272"/>
                    <a:pt x="17486" y="18216"/>
                  </a:cubicBezTo>
                  <a:cubicBezTo>
                    <a:pt x="19543" y="20160"/>
                    <a:pt x="20571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461000" y="607337"/>
              <a:ext cx="127000" cy="3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34"/>
                  </a:moveTo>
                  <a:cubicBezTo>
                    <a:pt x="19800" y="9"/>
                    <a:pt x="18000" y="-116"/>
                    <a:pt x="16560" y="196"/>
                  </a:cubicBezTo>
                  <a:cubicBezTo>
                    <a:pt x="15120" y="508"/>
                    <a:pt x="14040" y="1257"/>
                    <a:pt x="12060" y="3318"/>
                  </a:cubicBezTo>
                  <a:cubicBezTo>
                    <a:pt x="10080" y="5378"/>
                    <a:pt x="7200" y="8749"/>
                    <a:pt x="5040" y="11995"/>
                  </a:cubicBezTo>
                  <a:cubicBezTo>
                    <a:pt x="2880" y="15241"/>
                    <a:pt x="1440" y="18363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626100" y="876300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676899" y="71755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93827" y="1656152"/>
              <a:ext cx="212574" cy="4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8" fill="norm" stroke="1" extrusionOk="0">
                  <a:moveTo>
                    <a:pt x="21478" y="1640"/>
                  </a:moveTo>
                  <a:cubicBezTo>
                    <a:pt x="20836" y="1113"/>
                    <a:pt x="20195" y="587"/>
                    <a:pt x="18484" y="270"/>
                  </a:cubicBezTo>
                  <a:cubicBezTo>
                    <a:pt x="16773" y="-46"/>
                    <a:pt x="13993" y="-151"/>
                    <a:pt x="10999" y="323"/>
                  </a:cubicBezTo>
                  <a:cubicBezTo>
                    <a:pt x="8005" y="797"/>
                    <a:pt x="4797" y="1851"/>
                    <a:pt x="2872" y="3063"/>
                  </a:cubicBezTo>
                  <a:cubicBezTo>
                    <a:pt x="947" y="4274"/>
                    <a:pt x="306" y="5644"/>
                    <a:pt x="92" y="8068"/>
                  </a:cubicBezTo>
                  <a:cubicBezTo>
                    <a:pt x="-122" y="10491"/>
                    <a:pt x="92" y="13968"/>
                    <a:pt x="199" y="16075"/>
                  </a:cubicBezTo>
                  <a:cubicBezTo>
                    <a:pt x="306" y="18183"/>
                    <a:pt x="306" y="18920"/>
                    <a:pt x="413" y="19552"/>
                  </a:cubicBezTo>
                  <a:cubicBezTo>
                    <a:pt x="520" y="20185"/>
                    <a:pt x="733" y="20711"/>
                    <a:pt x="1375" y="21028"/>
                  </a:cubicBezTo>
                  <a:cubicBezTo>
                    <a:pt x="2017" y="21344"/>
                    <a:pt x="3086" y="21449"/>
                    <a:pt x="6294" y="21238"/>
                  </a:cubicBezTo>
                  <a:cubicBezTo>
                    <a:pt x="9502" y="21028"/>
                    <a:pt x="14848" y="20501"/>
                    <a:pt x="20195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22250" y="1873250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280"/>
                    <a:pt x="10523" y="12960"/>
                    <a:pt x="14123" y="9360"/>
                  </a:cubicBezTo>
                  <a:cubicBezTo>
                    <a:pt x="17723" y="5760"/>
                    <a:pt x="196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47749" y="1646766"/>
              <a:ext cx="201552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230"/>
                  </a:moveTo>
                  <a:cubicBezTo>
                    <a:pt x="16700" y="115"/>
                    <a:pt x="11975" y="0"/>
                    <a:pt x="9050" y="0"/>
                  </a:cubicBezTo>
                  <a:cubicBezTo>
                    <a:pt x="6125" y="0"/>
                    <a:pt x="5000" y="115"/>
                    <a:pt x="3987" y="402"/>
                  </a:cubicBezTo>
                  <a:cubicBezTo>
                    <a:pt x="2975" y="689"/>
                    <a:pt x="2075" y="1149"/>
                    <a:pt x="1512" y="2126"/>
                  </a:cubicBezTo>
                  <a:cubicBezTo>
                    <a:pt x="950" y="3102"/>
                    <a:pt x="725" y="4596"/>
                    <a:pt x="837" y="6721"/>
                  </a:cubicBezTo>
                  <a:cubicBezTo>
                    <a:pt x="950" y="8847"/>
                    <a:pt x="1400" y="11604"/>
                    <a:pt x="1287" y="13730"/>
                  </a:cubicBezTo>
                  <a:cubicBezTo>
                    <a:pt x="1175" y="15855"/>
                    <a:pt x="500" y="17349"/>
                    <a:pt x="162" y="18440"/>
                  </a:cubicBezTo>
                  <a:cubicBezTo>
                    <a:pt x="-175" y="19532"/>
                    <a:pt x="-175" y="20221"/>
                    <a:pt x="2075" y="20681"/>
                  </a:cubicBezTo>
                  <a:cubicBezTo>
                    <a:pt x="4325" y="21140"/>
                    <a:pt x="8825" y="21370"/>
                    <a:pt x="13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12799" y="1695450"/>
              <a:ext cx="1968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469"/>
                    <a:pt x="8361" y="8938"/>
                    <a:pt x="11961" y="12538"/>
                  </a:cubicBezTo>
                  <a:cubicBezTo>
                    <a:pt x="15561" y="16138"/>
                    <a:pt x="18581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65200" y="1644650"/>
              <a:ext cx="762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51"/>
                    <a:pt x="16800" y="3102"/>
                    <a:pt x="14100" y="5372"/>
                  </a:cubicBezTo>
                  <a:cubicBezTo>
                    <a:pt x="11400" y="7643"/>
                    <a:pt x="8400" y="10634"/>
                    <a:pt x="6000" y="13458"/>
                  </a:cubicBezTo>
                  <a:cubicBezTo>
                    <a:pt x="3600" y="16283"/>
                    <a:pt x="1800" y="189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66800" y="197485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92200" y="1803400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94441" y="1518898"/>
              <a:ext cx="50160" cy="61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2" fill="norm" stroke="1" extrusionOk="0">
                  <a:moveTo>
                    <a:pt x="5127" y="1509"/>
                  </a:moveTo>
                  <a:cubicBezTo>
                    <a:pt x="3327" y="844"/>
                    <a:pt x="1527" y="178"/>
                    <a:pt x="627" y="30"/>
                  </a:cubicBezTo>
                  <a:cubicBezTo>
                    <a:pt x="-273" y="-118"/>
                    <a:pt x="-273" y="252"/>
                    <a:pt x="1077" y="1657"/>
                  </a:cubicBezTo>
                  <a:cubicBezTo>
                    <a:pt x="2427" y="3063"/>
                    <a:pt x="5127" y="5504"/>
                    <a:pt x="7827" y="8056"/>
                  </a:cubicBezTo>
                  <a:cubicBezTo>
                    <a:pt x="10527" y="10608"/>
                    <a:pt x="13227" y="13271"/>
                    <a:pt x="15477" y="15527"/>
                  </a:cubicBezTo>
                  <a:cubicBezTo>
                    <a:pt x="17727" y="17783"/>
                    <a:pt x="19527" y="19633"/>
                    <a:pt x="2132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327150" y="1752600"/>
              <a:ext cx="152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684"/>
                    <a:pt x="6600" y="7367"/>
                    <a:pt x="10200" y="10967"/>
                  </a:cubicBezTo>
                  <a:cubicBezTo>
                    <a:pt x="13800" y="14567"/>
                    <a:pt x="177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388654" y="1714500"/>
              <a:ext cx="12899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490" y="0"/>
                    <a:pt x="17748" y="0"/>
                    <a:pt x="15484" y="813"/>
                  </a:cubicBezTo>
                  <a:cubicBezTo>
                    <a:pt x="13219" y="1626"/>
                    <a:pt x="10432" y="3252"/>
                    <a:pt x="7645" y="5923"/>
                  </a:cubicBezTo>
                  <a:cubicBezTo>
                    <a:pt x="4858" y="8594"/>
                    <a:pt x="2071" y="12310"/>
                    <a:pt x="851" y="15097"/>
                  </a:cubicBezTo>
                  <a:cubicBezTo>
                    <a:pt x="-368" y="17884"/>
                    <a:pt x="-20" y="19742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555750" y="1949450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574800" y="186690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650999" y="1560159"/>
              <a:ext cx="175558" cy="61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51" fill="norm" stroke="1" extrusionOk="0">
                  <a:moveTo>
                    <a:pt x="0" y="1178"/>
                  </a:moveTo>
                  <a:cubicBezTo>
                    <a:pt x="254" y="808"/>
                    <a:pt x="508" y="438"/>
                    <a:pt x="2287" y="216"/>
                  </a:cubicBezTo>
                  <a:cubicBezTo>
                    <a:pt x="4066" y="-6"/>
                    <a:pt x="7369" y="-80"/>
                    <a:pt x="10292" y="105"/>
                  </a:cubicBezTo>
                  <a:cubicBezTo>
                    <a:pt x="13214" y="290"/>
                    <a:pt x="15755" y="734"/>
                    <a:pt x="17534" y="1880"/>
                  </a:cubicBezTo>
                  <a:cubicBezTo>
                    <a:pt x="19313" y="3027"/>
                    <a:pt x="20329" y="4876"/>
                    <a:pt x="20456" y="7021"/>
                  </a:cubicBezTo>
                  <a:cubicBezTo>
                    <a:pt x="20584" y="9167"/>
                    <a:pt x="19821" y="11608"/>
                    <a:pt x="19313" y="13494"/>
                  </a:cubicBezTo>
                  <a:cubicBezTo>
                    <a:pt x="18805" y="15380"/>
                    <a:pt x="18551" y="16712"/>
                    <a:pt x="18805" y="17525"/>
                  </a:cubicBezTo>
                  <a:cubicBezTo>
                    <a:pt x="19059" y="18339"/>
                    <a:pt x="19821" y="18635"/>
                    <a:pt x="20456" y="19005"/>
                  </a:cubicBezTo>
                  <a:cubicBezTo>
                    <a:pt x="21092" y="19375"/>
                    <a:pt x="21600" y="19819"/>
                    <a:pt x="20075" y="20262"/>
                  </a:cubicBezTo>
                  <a:cubicBezTo>
                    <a:pt x="18551" y="20706"/>
                    <a:pt x="14993" y="21150"/>
                    <a:pt x="11944" y="21335"/>
                  </a:cubicBezTo>
                  <a:cubicBezTo>
                    <a:pt x="8894" y="21520"/>
                    <a:pt x="6353" y="21446"/>
                    <a:pt x="3812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993900" y="188595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030868" y="1949450"/>
              <a:ext cx="963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4477" y="0"/>
                  </a:moveTo>
                  <a:cubicBezTo>
                    <a:pt x="2129" y="4500"/>
                    <a:pt x="-219" y="9000"/>
                    <a:pt x="16" y="12150"/>
                  </a:cubicBezTo>
                  <a:cubicBezTo>
                    <a:pt x="251" y="15300"/>
                    <a:pt x="3068" y="17100"/>
                    <a:pt x="7059" y="18450"/>
                  </a:cubicBezTo>
                  <a:cubicBezTo>
                    <a:pt x="11051" y="19800"/>
                    <a:pt x="16216" y="20700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495550" y="1640416"/>
              <a:ext cx="136261" cy="55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9" fill="norm" stroke="1" extrusionOk="0">
                  <a:moveTo>
                    <a:pt x="0" y="12830"/>
                  </a:moveTo>
                  <a:cubicBezTo>
                    <a:pt x="1662" y="14617"/>
                    <a:pt x="3323" y="16403"/>
                    <a:pt x="4154" y="17702"/>
                  </a:cubicBezTo>
                  <a:cubicBezTo>
                    <a:pt x="4985" y="19002"/>
                    <a:pt x="4985" y="19814"/>
                    <a:pt x="5151" y="20463"/>
                  </a:cubicBezTo>
                  <a:cubicBezTo>
                    <a:pt x="5317" y="21113"/>
                    <a:pt x="5649" y="21600"/>
                    <a:pt x="5815" y="21438"/>
                  </a:cubicBezTo>
                  <a:cubicBezTo>
                    <a:pt x="5982" y="21275"/>
                    <a:pt x="5982" y="20463"/>
                    <a:pt x="5982" y="18433"/>
                  </a:cubicBezTo>
                  <a:cubicBezTo>
                    <a:pt x="5982" y="16403"/>
                    <a:pt x="5982" y="13155"/>
                    <a:pt x="5982" y="10191"/>
                  </a:cubicBezTo>
                  <a:cubicBezTo>
                    <a:pt x="5982" y="7227"/>
                    <a:pt x="5982" y="4547"/>
                    <a:pt x="6148" y="3005"/>
                  </a:cubicBezTo>
                  <a:cubicBezTo>
                    <a:pt x="6314" y="1462"/>
                    <a:pt x="6646" y="1056"/>
                    <a:pt x="7311" y="690"/>
                  </a:cubicBezTo>
                  <a:cubicBezTo>
                    <a:pt x="7975" y="325"/>
                    <a:pt x="8972" y="0"/>
                    <a:pt x="9969" y="0"/>
                  </a:cubicBezTo>
                  <a:cubicBezTo>
                    <a:pt x="10966" y="0"/>
                    <a:pt x="11963" y="325"/>
                    <a:pt x="13292" y="1421"/>
                  </a:cubicBezTo>
                  <a:cubicBezTo>
                    <a:pt x="14622" y="2517"/>
                    <a:pt x="16283" y="4385"/>
                    <a:pt x="16948" y="5522"/>
                  </a:cubicBezTo>
                  <a:cubicBezTo>
                    <a:pt x="17612" y="6659"/>
                    <a:pt x="17280" y="7065"/>
                    <a:pt x="16283" y="7389"/>
                  </a:cubicBezTo>
                  <a:cubicBezTo>
                    <a:pt x="15286" y="7714"/>
                    <a:pt x="13625" y="7958"/>
                    <a:pt x="13458" y="7958"/>
                  </a:cubicBezTo>
                  <a:cubicBezTo>
                    <a:pt x="13292" y="7958"/>
                    <a:pt x="14622" y="7714"/>
                    <a:pt x="16117" y="7592"/>
                  </a:cubicBezTo>
                  <a:cubicBezTo>
                    <a:pt x="17612" y="7471"/>
                    <a:pt x="19274" y="7471"/>
                    <a:pt x="20271" y="7755"/>
                  </a:cubicBezTo>
                  <a:cubicBezTo>
                    <a:pt x="21268" y="8039"/>
                    <a:pt x="21600" y="8608"/>
                    <a:pt x="21268" y="9054"/>
                  </a:cubicBezTo>
                  <a:cubicBezTo>
                    <a:pt x="20935" y="9501"/>
                    <a:pt x="19938" y="9826"/>
                    <a:pt x="17446" y="10191"/>
                  </a:cubicBezTo>
                  <a:cubicBezTo>
                    <a:pt x="14954" y="10556"/>
                    <a:pt x="10966" y="10962"/>
                    <a:pt x="6978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694287" y="1835150"/>
              <a:ext cx="95521" cy="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71" fill="norm" stroke="1" extrusionOk="0">
                  <a:moveTo>
                    <a:pt x="16135" y="4320"/>
                  </a:moveTo>
                  <a:cubicBezTo>
                    <a:pt x="12918" y="5280"/>
                    <a:pt x="9701" y="6240"/>
                    <a:pt x="6943" y="7920"/>
                  </a:cubicBezTo>
                  <a:cubicBezTo>
                    <a:pt x="4186" y="9600"/>
                    <a:pt x="1888" y="12000"/>
                    <a:pt x="739" y="14400"/>
                  </a:cubicBezTo>
                  <a:cubicBezTo>
                    <a:pt x="-410" y="16800"/>
                    <a:pt x="-410" y="19200"/>
                    <a:pt x="2118" y="20400"/>
                  </a:cubicBezTo>
                  <a:cubicBezTo>
                    <a:pt x="4645" y="21600"/>
                    <a:pt x="9701" y="21600"/>
                    <a:pt x="13377" y="20880"/>
                  </a:cubicBezTo>
                  <a:cubicBezTo>
                    <a:pt x="17054" y="20160"/>
                    <a:pt x="19352" y="18720"/>
                    <a:pt x="20271" y="15360"/>
                  </a:cubicBezTo>
                  <a:cubicBezTo>
                    <a:pt x="21190" y="12000"/>
                    <a:pt x="20730" y="6720"/>
                    <a:pt x="19122" y="3840"/>
                  </a:cubicBezTo>
                  <a:cubicBezTo>
                    <a:pt x="17513" y="960"/>
                    <a:pt x="14756" y="480"/>
                    <a:pt x="11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901950" y="1765300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429"/>
                    <a:pt x="5236" y="9257"/>
                    <a:pt x="8836" y="5657"/>
                  </a:cubicBezTo>
                  <a:cubicBezTo>
                    <a:pt x="12436" y="2057"/>
                    <a:pt x="170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974885" y="1714500"/>
              <a:ext cx="160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9" h="21600" fill="norm" stroke="1" extrusionOk="0">
                  <a:moveTo>
                    <a:pt x="18102" y="0"/>
                  </a:moveTo>
                  <a:cubicBezTo>
                    <a:pt x="8502" y="1286"/>
                    <a:pt x="-1098" y="2571"/>
                    <a:pt x="102" y="5143"/>
                  </a:cubicBezTo>
                  <a:cubicBezTo>
                    <a:pt x="1302" y="7714"/>
                    <a:pt x="13302" y="11571"/>
                    <a:pt x="16902" y="14529"/>
                  </a:cubicBezTo>
                  <a:cubicBezTo>
                    <a:pt x="20502" y="17486"/>
                    <a:pt x="15702" y="19543"/>
                    <a:pt x="10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429000" y="1518829"/>
              <a:ext cx="121190" cy="55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54" fill="norm" stroke="1" extrusionOk="0">
                  <a:moveTo>
                    <a:pt x="0" y="21554"/>
                  </a:moveTo>
                  <a:cubicBezTo>
                    <a:pt x="0" y="19237"/>
                    <a:pt x="0" y="16920"/>
                    <a:pt x="559" y="14064"/>
                  </a:cubicBezTo>
                  <a:cubicBezTo>
                    <a:pt x="1117" y="11209"/>
                    <a:pt x="2234" y="7816"/>
                    <a:pt x="3538" y="5540"/>
                  </a:cubicBezTo>
                  <a:cubicBezTo>
                    <a:pt x="4841" y="3264"/>
                    <a:pt x="6331" y="2106"/>
                    <a:pt x="7821" y="1361"/>
                  </a:cubicBezTo>
                  <a:cubicBezTo>
                    <a:pt x="9310" y="616"/>
                    <a:pt x="10800" y="285"/>
                    <a:pt x="12476" y="120"/>
                  </a:cubicBezTo>
                  <a:cubicBezTo>
                    <a:pt x="14152" y="-46"/>
                    <a:pt x="16014" y="-46"/>
                    <a:pt x="17131" y="161"/>
                  </a:cubicBezTo>
                  <a:cubicBezTo>
                    <a:pt x="18248" y="368"/>
                    <a:pt x="18621" y="782"/>
                    <a:pt x="18062" y="1692"/>
                  </a:cubicBezTo>
                  <a:cubicBezTo>
                    <a:pt x="17503" y="2602"/>
                    <a:pt x="16014" y="4009"/>
                    <a:pt x="14710" y="4920"/>
                  </a:cubicBezTo>
                  <a:cubicBezTo>
                    <a:pt x="13407" y="5830"/>
                    <a:pt x="12290" y="6244"/>
                    <a:pt x="11172" y="6657"/>
                  </a:cubicBezTo>
                  <a:cubicBezTo>
                    <a:pt x="10055" y="7071"/>
                    <a:pt x="8938" y="7485"/>
                    <a:pt x="9310" y="7692"/>
                  </a:cubicBezTo>
                  <a:cubicBezTo>
                    <a:pt x="9683" y="7899"/>
                    <a:pt x="11545" y="7899"/>
                    <a:pt x="13221" y="8023"/>
                  </a:cubicBezTo>
                  <a:cubicBezTo>
                    <a:pt x="14897" y="8147"/>
                    <a:pt x="16386" y="8395"/>
                    <a:pt x="17876" y="8685"/>
                  </a:cubicBezTo>
                  <a:cubicBezTo>
                    <a:pt x="19366" y="8975"/>
                    <a:pt x="20855" y="9306"/>
                    <a:pt x="21228" y="10009"/>
                  </a:cubicBezTo>
                  <a:cubicBezTo>
                    <a:pt x="21600" y="10713"/>
                    <a:pt x="20855" y="11788"/>
                    <a:pt x="19366" y="12368"/>
                  </a:cubicBezTo>
                  <a:cubicBezTo>
                    <a:pt x="17876" y="12947"/>
                    <a:pt x="15641" y="13030"/>
                    <a:pt x="13593" y="12988"/>
                  </a:cubicBezTo>
                  <a:cubicBezTo>
                    <a:pt x="11545" y="12947"/>
                    <a:pt x="9683" y="12782"/>
                    <a:pt x="8938" y="12451"/>
                  </a:cubicBezTo>
                  <a:cubicBezTo>
                    <a:pt x="8193" y="12120"/>
                    <a:pt x="8566" y="11623"/>
                    <a:pt x="8938" y="1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657600" y="177800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803650" y="1536700"/>
              <a:ext cx="184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2880"/>
                    <a:pt x="7945" y="5760"/>
                    <a:pt x="11421" y="8836"/>
                  </a:cubicBezTo>
                  <a:cubicBezTo>
                    <a:pt x="14897" y="11913"/>
                    <a:pt x="17876" y="15185"/>
                    <a:pt x="19490" y="17345"/>
                  </a:cubicBezTo>
                  <a:cubicBezTo>
                    <a:pt x="21103" y="19505"/>
                    <a:pt x="21352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829050" y="1493951"/>
              <a:ext cx="177800" cy="45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520"/>
                  </a:moveTo>
                  <a:cubicBezTo>
                    <a:pt x="20571" y="220"/>
                    <a:pt x="19543" y="-80"/>
                    <a:pt x="18643" y="20"/>
                  </a:cubicBezTo>
                  <a:cubicBezTo>
                    <a:pt x="17743" y="120"/>
                    <a:pt x="16971" y="620"/>
                    <a:pt x="15171" y="2320"/>
                  </a:cubicBezTo>
                  <a:cubicBezTo>
                    <a:pt x="13371" y="4020"/>
                    <a:pt x="10543" y="6920"/>
                    <a:pt x="7971" y="9920"/>
                  </a:cubicBezTo>
                  <a:cubicBezTo>
                    <a:pt x="5400" y="12920"/>
                    <a:pt x="3086" y="16020"/>
                    <a:pt x="1800" y="17970"/>
                  </a:cubicBezTo>
                  <a:cubicBezTo>
                    <a:pt x="514" y="19920"/>
                    <a:pt x="257" y="207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036155" y="1797050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26"/>
                    <a:pt x="4867" y="9853"/>
                    <a:pt x="1782" y="13453"/>
                  </a:cubicBezTo>
                  <a:cubicBezTo>
                    <a:pt x="-1304" y="17053"/>
                    <a:pt x="239" y="1932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019550" y="1638299"/>
              <a:ext cx="103541" cy="4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4" fill="norm" stroke="1" extrusionOk="0">
                  <a:moveTo>
                    <a:pt x="14256" y="0"/>
                  </a:moveTo>
                  <a:cubicBezTo>
                    <a:pt x="12096" y="0"/>
                    <a:pt x="9936" y="0"/>
                    <a:pt x="8856" y="3086"/>
                  </a:cubicBezTo>
                  <a:cubicBezTo>
                    <a:pt x="7776" y="6171"/>
                    <a:pt x="7776" y="12343"/>
                    <a:pt x="8856" y="15943"/>
                  </a:cubicBezTo>
                  <a:cubicBezTo>
                    <a:pt x="9936" y="19543"/>
                    <a:pt x="12096" y="20571"/>
                    <a:pt x="14256" y="21086"/>
                  </a:cubicBezTo>
                  <a:cubicBezTo>
                    <a:pt x="16416" y="21600"/>
                    <a:pt x="18576" y="21600"/>
                    <a:pt x="19872" y="19029"/>
                  </a:cubicBezTo>
                  <a:cubicBezTo>
                    <a:pt x="21168" y="16457"/>
                    <a:pt x="21600" y="11314"/>
                    <a:pt x="20520" y="7200"/>
                  </a:cubicBezTo>
                  <a:cubicBezTo>
                    <a:pt x="19440" y="3086"/>
                    <a:pt x="16848" y="0"/>
                    <a:pt x="13176" y="0"/>
                  </a:cubicBezTo>
                  <a:cubicBezTo>
                    <a:pt x="9504" y="0"/>
                    <a:pt x="4752" y="3086"/>
                    <a:pt x="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502150" y="1534330"/>
              <a:ext cx="3831167" cy="24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36" fill="norm" stroke="1" extrusionOk="0">
                  <a:moveTo>
                    <a:pt x="0" y="19760"/>
                  </a:moveTo>
                  <a:cubicBezTo>
                    <a:pt x="322" y="19388"/>
                    <a:pt x="644" y="19015"/>
                    <a:pt x="984" y="18736"/>
                  </a:cubicBezTo>
                  <a:cubicBezTo>
                    <a:pt x="1324" y="18457"/>
                    <a:pt x="1682" y="18270"/>
                    <a:pt x="2087" y="18084"/>
                  </a:cubicBezTo>
                  <a:cubicBezTo>
                    <a:pt x="2493" y="17898"/>
                    <a:pt x="2946" y="17712"/>
                    <a:pt x="3393" y="17433"/>
                  </a:cubicBezTo>
                  <a:cubicBezTo>
                    <a:pt x="3841" y="17153"/>
                    <a:pt x="4282" y="16781"/>
                    <a:pt x="4741" y="16595"/>
                  </a:cubicBezTo>
                  <a:cubicBezTo>
                    <a:pt x="5200" y="16408"/>
                    <a:pt x="5677" y="16408"/>
                    <a:pt x="6131" y="16408"/>
                  </a:cubicBezTo>
                  <a:cubicBezTo>
                    <a:pt x="6584" y="16408"/>
                    <a:pt x="7013" y="16408"/>
                    <a:pt x="7443" y="16595"/>
                  </a:cubicBezTo>
                  <a:cubicBezTo>
                    <a:pt x="7872" y="16781"/>
                    <a:pt x="8301" y="17153"/>
                    <a:pt x="8755" y="17712"/>
                  </a:cubicBezTo>
                  <a:cubicBezTo>
                    <a:pt x="9208" y="18270"/>
                    <a:pt x="9685" y="19015"/>
                    <a:pt x="10144" y="19667"/>
                  </a:cubicBezTo>
                  <a:cubicBezTo>
                    <a:pt x="10603" y="20319"/>
                    <a:pt x="11045" y="20877"/>
                    <a:pt x="11516" y="21157"/>
                  </a:cubicBezTo>
                  <a:cubicBezTo>
                    <a:pt x="11987" y="21436"/>
                    <a:pt x="12488" y="21436"/>
                    <a:pt x="12989" y="21436"/>
                  </a:cubicBezTo>
                  <a:cubicBezTo>
                    <a:pt x="13490" y="21436"/>
                    <a:pt x="13991" y="21436"/>
                    <a:pt x="14474" y="21436"/>
                  </a:cubicBezTo>
                  <a:cubicBezTo>
                    <a:pt x="14957" y="21436"/>
                    <a:pt x="15422" y="21436"/>
                    <a:pt x="15869" y="21343"/>
                  </a:cubicBezTo>
                  <a:cubicBezTo>
                    <a:pt x="16316" y="21250"/>
                    <a:pt x="16746" y="21064"/>
                    <a:pt x="17145" y="20598"/>
                  </a:cubicBezTo>
                  <a:cubicBezTo>
                    <a:pt x="17545" y="20133"/>
                    <a:pt x="17915" y="19388"/>
                    <a:pt x="18231" y="18736"/>
                  </a:cubicBezTo>
                  <a:cubicBezTo>
                    <a:pt x="18547" y="18084"/>
                    <a:pt x="18809" y="17526"/>
                    <a:pt x="19000" y="16967"/>
                  </a:cubicBezTo>
                  <a:cubicBezTo>
                    <a:pt x="19191" y="16408"/>
                    <a:pt x="19310" y="15850"/>
                    <a:pt x="19435" y="14919"/>
                  </a:cubicBezTo>
                  <a:cubicBezTo>
                    <a:pt x="19560" y="13988"/>
                    <a:pt x="19692" y="12684"/>
                    <a:pt x="19871" y="11474"/>
                  </a:cubicBezTo>
                  <a:cubicBezTo>
                    <a:pt x="20049" y="10264"/>
                    <a:pt x="20276" y="9146"/>
                    <a:pt x="20449" y="7564"/>
                  </a:cubicBezTo>
                  <a:cubicBezTo>
                    <a:pt x="20622" y="5981"/>
                    <a:pt x="20741" y="3933"/>
                    <a:pt x="20819" y="2536"/>
                  </a:cubicBezTo>
                  <a:cubicBezTo>
                    <a:pt x="20896" y="1139"/>
                    <a:pt x="20932" y="395"/>
                    <a:pt x="20980" y="115"/>
                  </a:cubicBezTo>
                  <a:cubicBezTo>
                    <a:pt x="21027" y="-164"/>
                    <a:pt x="21087" y="22"/>
                    <a:pt x="21153" y="1139"/>
                  </a:cubicBezTo>
                  <a:cubicBezTo>
                    <a:pt x="21218" y="2257"/>
                    <a:pt x="21290" y="4305"/>
                    <a:pt x="21367" y="7098"/>
                  </a:cubicBezTo>
                  <a:cubicBezTo>
                    <a:pt x="21445" y="9891"/>
                    <a:pt x="21528" y="13429"/>
                    <a:pt x="21564" y="15664"/>
                  </a:cubicBezTo>
                  <a:cubicBezTo>
                    <a:pt x="21600" y="17898"/>
                    <a:pt x="21588" y="18829"/>
                    <a:pt x="21576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134350" y="1562100"/>
              <a:ext cx="215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88" y="4062"/>
                    <a:pt x="21176" y="8123"/>
                    <a:pt x="21071" y="10615"/>
                  </a:cubicBezTo>
                  <a:cubicBezTo>
                    <a:pt x="20965" y="13108"/>
                    <a:pt x="20965" y="14031"/>
                    <a:pt x="20859" y="14954"/>
                  </a:cubicBezTo>
                  <a:cubicBezTo>
                    <a:pt x="20753" y="15877"/>
                    <a:pt x="20541" y="16800"/>
                    <a:pt x="19906" y="17262"/>
                  </a:cubicBezTo>
                  <a:cubicBezTo>
                    <a:pt x="19271" y="17723"/>
                    <a:pt x="18212" y="17723"/>
                    <a:pt x="15353" y="18092"/>
                  </a:cubicBezTo>
                  <a:cubicBezTo>
                    <a:pt x="12494" y="18462"/>
                    <a:pt x="7835" y="19200"/>
                    <a:pt x="4976" y="19846"/>
                  </a:cubicBezTo>
                  <a:cubicBezTo>
                    <a:pt x="2118" y="20492"/>
                    <a:pt x="1059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216900" y="1689100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4800"/>
                    <a:pt x="3840" y="9600"/>
                    <a:pt x="7440" y="13200"/>
                  </a:cubicBezTo>
                  <a:cubicBezTo>
                    <a:pt x="11040" y="16800"/>
                    <a:pt x="163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79763" y="2981589"/>
              <a:ext cx="202837" cy="39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16" fill="norm" stroke="1" extrusionOk="0">
                  <a:moveTo>
                    <a:pt x="18861" y="1881"/>
                  </a:moveTo>
                  <a:cubicBezTo>
                    <a:pt x="19086" y="1307"/>
                    <a:pt x="19311" y="732"/>
                    <a:pt x="18861" y="388"/>
                  </a:cubicBezTo>
                  <a:cubicBezTo>
                    <a:pt x="18411" y="43"/>
                    <a:pt x="17286" y="-72"/>
                    <a:pt x="14924" y="43"/>
                  </a:cubicBezTo>
                  <a:cubicBezTo>
                    <a:pt x="12561" y="158"/>
                    <a:pt x="8961" y="502"/>
                    <a:pt x="6374" y="1077"/>
                  </a:cubicBezTo>
                  <a:cubicBezTo>
                    <a:pt x="3786" y="1651"/>
                    <a:pt x="2211" y="2456"/>
                    <a:pt x="1311" y="4524"/>
                  </a:cubicBezTo>
                  <a:cubicBezTo>
                    <a:pt x="411" y="6592"/>
                    <a:pt x="186" y="9924"/>
                    <a:pt x="74" y="12681"/>
                  </a:cubicBezTo>
                  <a:cubicBezTo>
                    <a:pt x="-39" y="15439"/>
                    <a:pt x="-39" y="17622"/>
                    <a:pt x="186" y="19000"/>
                  </a:cubicBezTo>
                  <a:cubicBezTo>
                    <a:pt x="411" y="20379"/>
                    <a:pt x="861" y="20954"/>
                    <a:pt x="1649" y="21241"/>
                  </a:cubicBezTo>
                  <a:cubicBezTo>
                    <a:pt x="2436" y="21528"/>
                    <a:pt x="3561" y="21528"/>
                    <a:pt x="6936" y="20724"/>
                  </a:cubicBezTo>
                  <a:cubicBezTo>
                    <a:pt x="10311" y="19919"/>
                    <a:pt x="15936" y="18311"/>
                    <a:pt x="21561" y="16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92100" y="3200400"/>
              <a:ext cx="139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00717" y="2935072"/>
              <a:ext cx="148584" cy="38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0" fill="norm" stroke="1" extrusionOk="0">
                  <a:moveTo>
                    <a:pt x="21356" y="1325"/>
                  </a:moveTo>
                  <a:cubicBezTo>
                    <a:pt x="20443" y="858"/>
                    <a:pt x="19531" y="391"/>
                    <a:pt x="17401" y="158"/>
                  </a:cubicBezTo>
                  <a:cubicBezTo>
                    <a:pt x="15271" y="-76"/>
                    <a:pt x="11925" y="-76"/>
                    <a:pt x="8883" y="333"/>
                  </a:cubicBezTo>
                  <a:cubicBezTo>
                    <a:pt x="5841" y="741"/>
                    <a:pt x="3102" y="1559"/>
                    <a:pt x="1733" y="3252"/>
                  </a:cubicBezTo>
                  <a:cubicBezTo>
                    <a:pt x="364" y="4945"/>
                    <a:pt x="364" y="7513"/>
                    <a:pt x="364" y="10374"/>
                  </a:cubicBezTo>
                  <a:cubicBezTo>
                    <a:pt x="364" y="13234"/>
                    <a:pt x="364" y="16387"/>
                    <a:pt x="212" y="18255"/>
                  </a:cubicBezTo>
                  <a:cubicBezTo>
                    <a:pt x="60" y="20123"/>
                    <a:pt x="-244" y="20707"/>
                    <a:pt x="364" y="21057"/>
                  </a:cubicBezTo>
                  <a:cubicBezTo>
                    <a:pt x="973" y="21407"/>
                    <a:pt x="2494" y="21524"/>
                    <a:pt x="4776" y="21466"/>
                  </a:cubicBezTo>
                  <a:cubicBezTo>
                    <a:pt x="7057" y="21407"/>
                    <a:pt x="10100" y="21174"/>
                    <a:pt x="12381" y="20940"/>
                  </a:cubicBezTo>
                  <a:cubicBezTo>
                    <a:pt x="14663" y="20707"/>
                    <a:pt x="16184" y="20473"/>
                    <a:pt x="17705" y="20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68350" y="2989627"/>
              <a:ext cx="171450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1333" y="-134"/>
                    <a:pt x="2667" y="-452"/>
                    <a:pt x="6267" y="3042"/>
                  </a:cubicBezTo>
                  <a:cubicBezTo>
                    <a:pt x="9867" y="6536"/>
                    <a:pt x="15733" y="1384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20750" y="2946400"/>
              <a:ext cx="57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2"/>
                    <a:pt x="7200" y="7945"/>
                    <a:pt x="3600" y="11545"/>
                  </a:cubicBezTo>
                  <a:cubicBezTo>
                    <a:pt x="0" y="15145"/>
                    <a:pt x="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03300" y="323215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28700" y="30924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43000" y="2832100"/>
              <a:ext cx="4445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831"/>
                    <a:pt x="8229" y="5663"/>
                    <a:pt x="10800" y="8575"/>
                  </a:cubicBezTo>
                  <a:cubicBezTo>
                    <a:pt x="13371" y="11488"/>
                    <a:pt x="14400" y="14481"/>
                    <a:pt x="14914" y="16463"/>
                  </a:cubicBezTo>
                  <a:cubicBezTo>
                    <a:pt x="15429" y="18445"/>
                    <a:pt x="15429" y="19416"/>
                    <a:pt x="15429" y="20103"/>
                  </a:cubicBezTo>
                  <a:cubicBezTo>
                    <a:pt x="15429" y="20791"/>
                    <a:pt x="15429" y="21196"/>
                    <a:pt x="16457" y="21398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244600" y="3022600"/>
              <a:ext cx="165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161"/>
                    <a:pt x="8308" y="6322"/>
                    <a:pt x="11908" y="9922"/>
                  </a:cubicBezTo>
                  <a:cubicBezTo>
                    <a:pt x="15508" y="13522"/>
                    <a:pt x="18554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295400" y="2940050"/>
              <a:ext cx="1206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800"/>
                    <a:pt x="14779" y="3600"/>
                    <a:pt x="11179" y="6814"/>
                  </a:cubicBezTo>
                  <a:cubicBezTo>
                    <a:pt x="7579" y="10029"/>
                    <a:pt x="3789" y="14657"/>
                    <a:pt x="1895" y="17357"/>
                  </a:cubicBezTo>
                  <a:cubicBezTo>
                    <a:pt x="0" y="20057"/>
                    <a:pt x="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466850" y="3200400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492250" y="307339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492250" y="2832091"/>
              <a:ext cx="210070" cy="48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07" fill="norm" stroke="1" extrusionOk="0">
                  <a:moveTo>
                    <a:pt x="0" y="1117"/>
                  </a:moveTo>
                  <a:cubicBezTo>
                    <a:pt x="4752" y="652"/>
                    <a:pt x="9504" y="186"/>
                    <a:pt x="12960" y="47"/>
                  </a:cubicBezTo>
                  <a:cubicBezTo>
                    <a:pt x="16416" y="-93"/>
                    <a:pt x="18576" y="93"/>
                    <a:pt x="19872" y="419"/>
                  </a:cubicBezTo>
                  <a:cubicBezTo>
                    <a:pt x="21168" y="745"/>
                    <a:pt x="21600" y="1210"/>
                    <a:pt x="21384" y="2188"/>
                  </a:cubicBezTo>
                  <a:cubicBezTo>
                    <a:pt x="21168" y="3166"/>
                    <a:pt x="20304" y="4655"/>
                    <a:pt x="19656" y="6517"/>
                  </a:cubicBezTo>
                  <a:cubicBezTo>
                    <a:pt x="19008" y="8379"/>
                    <a:pt x="18576" y="10614"/>
                    <a:pt x="18684" y="12429"/>
                  </a:cubicBezTo>
                  <a:cubicBezTo>
                    <a:pt x="18792" y="14245"/>
                    <a:pt x="19440" y="15641"/>
                    <a:pt x="19764" y="16573"/>
                  </a:cubicBezTo>
                  <a:cubicBezTo>
                    <a:pt x="20088" y="17504"/>
                    <a:pt x="20088" y="17969"/>
                    <a:pt x="18468" y="18714"/>
                  </a:cubicBezTo>
                  <a:cubicBezTo>
                    <a:pt x="16848" y="19459"/>
                    <a:pt x="13608" y="20483"/>
                    <a:pt x="10368" y="2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22300" y="2436692"/>
              <a:ext cx="641350" cy="40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1568" y="18751"/>
                    <a:pt x="3137" y="16037"/>
                    <a:pt x="4812" y="13323"/>
                  </a:cubicBezTo>
                  <a:cubicBezTo>
                    <a:pt x="6487" y="10608"/>
                    <a:pt x="8269" y="7894"/>
                    <a:pt x="9446" y="5972"/>
                  </a:cubicBezTo>
                  <a:cubicBezTo>
                    <a:pt x="10622" y="4049"/>
                    <a:pt x="11192" y="2918"/>
                    <a:pt x="11691" y="1957"/>
                  </a:cubicBezTo>
                  <a:cubicBezTo>
                    <a:pt x="12190" y="996"/>
                    <a:pt x="12618" y="204"/>
                    <a:pt x="12939" y="35"/>
                  </a:cubicBezTo>
                  <a:cubicBezTo>
                    <a:pt x="13259" y="-135"/>
                    <a:pt x="13473" y="317"/>
                    <a:pt x="14150" y="1392"/>
                  </a:cubicBezTo>
                  <a:cubicBezTo>
                    <a:pt x="14828" y="2466"/>
                    <a:pt x="15968" y="4162"/>
                    <a:pt x="17002" y="5859"/>
                  </a:cubicBezTo>
                  <a:cubicBezTo>
                    <a:pt x="18036" y="7555"/>
                    <a:pt x="18962" y="9251"/>
                    <a:pt x="19711" y="10608"/>
                  </a:cubicBezTo>
                  <a:cubicBezTo>
                    <a:pt x="20459" y="11966"/>
                    <a:pt x="21030" y="12983"/>
                    <a:pt x="21600" y="140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949450" y="308610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955800" y="3194050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317749" y="2921000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371"/>
                    <a:pt x="9771" y="8743"/>
                    <a:pt x="13371" y="12343"/>
                  </a:cubicBezTo>
                  <a:cubicBezTo>
                    <a:pt x="16971" y="15943"/>
                    <a:pt x="19286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486522" y="2932326"/>
              <a:ext cx="78878" cy="31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08" fill="norm" stroke="1" extrusionOk="0">
                  <a:moveTo>
                    <a:pt x="21182" y="92"/>
                  </a:moveTo>
                  <a:cubicBezTo>
                    <a:pt x="18340" y="-50"/>
                    <a:pt x="15498" y="-192"/>
                    <a:pt x="12940" y="1016"/>
                  </a:cubicBezTo>
                  <a:cubicBezTo>
                    <a:pt x="10382" y="2224"/>
                    <a:pt x="8108" y="4782"/>
                    <a:pt x="5835" y="7411"/>
                  </a:cubicBezTo>
                  <a:cubicBezTo>
                    <a:pt x="3561" y="10040"/>
                    <a:pt x="1287" y="12740"/>
                    <a:pt x="435" y="15084"/>
                  </a:cubicBezTo>
                  <a:cubicBezTo>
                    <a:pt x="-418" y="17429"/>
                    <a:pt x="150" y="19419"/>
                    <a:pt x="719" y="2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609850" y="32829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624251" y="3140805"/>
              <a:ext cx="41660" cy="4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0173" fill="norm" stroke="1" extrusionOk="0">
                  <a:moveTo>
                    <a:pt x="5344" y="6439"/>
                  </a:moveTo>
                  <a:cubicBezTo>
                    <a:pt x="2259" y="10039"/>
                    <a:pt x="-827" y="13639"/>
                    <a:pt x="202" y="16339"/>
                  </a:cubicBezTo>
                  <a:cubicBezTo>
                    <a:pt x="1230" y="19039"/>
                    <a:pt x="6373" y="20839"/>
                    <a:pt x="10487" y="19939"/>
                  </a:cubicBezTo>
                  <a:cubicBezTo>
                    <a:pt x="14602" y="19039"/>
                    <a:pt x="17687" y="15439"/>
                    <a:pt x="19230" y="11389"/>
                  </a:cubicBezTo>
                  <a:cubicBezTo>
                    <a:pt x="20773" y="7339"/>
                    <a:pt x="20773" y="2839"/>
                    <a:pt x="17687" y="1039"/>
                  </a:cubicBezTo>
                  <a:cubicBezTo>
                    <a:pt x="14602" y="-761"/>
                    <a:pt x="8430" y="139"/>
                    <a:pt x="2259" y="1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400805" y="2659520"/>
              <a:ext cx="151895" cy="1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85" fill="norm" stroke="1" extrusionOk="0">
                  <a:moveTo>
                    <a:pt x="3528" y="5761"/>
                  </a:moveTo>
                  <a:cubicBezTo>
                    <a:pt x="2628" y="10221"/>
                    <a:pt x="1728" y="14682"/>
                    <a:pt x="1128" y="17500"/>
                  </a:cubicBezTo>
                  <a:cubicBezTo>
                    <a:pt x="528" y="20317"/>
                    <a:pt x="228" y="21491"/>
                    <a:pt x="78" y="21256"/>
                  </a:cubicBezTo>
                  <a:cubicBezTo>
                    <a:pt x="-72" y="21021"/>
                    <a:pt x="-72" y="19378"/>
                    <a:pt x="678" y="16091"/>
                  </a:cubicBezTo>
                  <a:cubicBezTo>
                    <a:pt x="1428" y="12804"/>
                    <a:pt x="2928" y="7874"/>
                    <a:pt x="4428" y="4704"/>
                  </a:cubicBezTo>
                  <a:cubicBezTo>
                    <a:pt x="5928" y="1534"/>
                    <a:pt x="7428" y="126"/>
                    <a:pt x="8778" y="8"/>
                  </a:cubicBezTo>
                  <a:cubicBezTo>
                    <a:pt x="10128" y="-109"/>
                    <a:pt x="11328" y="1065"/>
                    <a:pt x="13428" y="4352"/>
                  </a:cubicBezTo>
                  <a:cubicBezTo>
                    <a:pt x="15528" y="7639"/>
                    <a:pt x="18528" y="13039"/>
                    <a:pt x="21528" y="18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984500" y="3106092"/>
              <a:ext cx="114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600" y="6132"/>
                    <a:pt x="11200" y="-1068"/>
                    <a:pt x="14800" y="132"/>
                  </a:cubicBezTo>
                  <a:cubicBezTo>
                    <a:pt x="18400" y="1332"/>
                    <a:pt x="20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997200" y="3219450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330315" y="2880382"/>
              <a:ext cx="136758" cy="63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07" fill="norm" stroke="1" extrusionOk="0">
                  <a:moveTo>
                    <a:pt x="2495" y="10271"/>
                  </a:moveTo>
                  <a:cubicBezTo>
                    <a:pt x="1841" y="11500"/>
                    <a:pt x="1186" y="12728"/>
                    <a:pt x="1513" y="14461"/>
                  </a:cubicBezTo>
                  <a:cubicBezTo>
                    <a:pt x="1841" y="16195"/>
                    <a:pt x="3150" y="18435"/>
                    <a:pt x="3968" y="19771"/>
                  </a:cubicBezTo>
                  <a:cubicBezTo>
                    <a:pt x="4786" y="21108"/>
                    <a:pt x="5113" y="21541"/>
                    <a:pt x="5277" y="21505"/>
                  </a:cubicBezTo>
                  <a:cubicBezTo>
                    <a:pt x="5441" y="21469"/>
                    <a:pt x="5441" y="20963"/>
                    <a:pt x="4622" y="19446"/>
                  </a:cubicBezTo>
                  <a:cubicBezTo>
                    <a:pt x="3804" y="17929"/>
                    <a:pt x="2168" y="15401"/>
                    <a:pt x="1186" y="12619"/>
                  </a:cubicBezTo>
                  <a:cubicBezTo>
                    <a:pt x="204" y="9838"/>
                    <a:pt x="-123" y="6804"/>
                    <a:pt x="41" y="4853"/>
                  </a:cubicBezTo>
                  <a:cubicBezTo>
                    <a:pt x="204" y="2903"/>
                    <a:pt x="859" y="2036"/>
                    <a:pt x="1677" y="1422"/>
                  </a:cubicBezTo>
                  <a:cubicBezTo>
                    <a:pt x="2495" y="808"/>
                    <a:pt x="3477" y="447"/>
                    <a:pt x="4786" y="230"/>
                  </a:cubicBezTo>
                  <a:cubicBezTo>
                    <a:pt x="6095" y="13"/>
                    <a:pt x="7732" y="-59"/>
                    <a:pt x="9041" y="49"/>
                  </a:cubicBezTo>
                  <a:cubicBezTo>
                    <a:pt x="10350" y="158"/>
                    <a:pt x="11332" y="447"/>
                    <a:pt x="11986" y="1277"/>
                  </a:cubicBezTo>
                  <a:cubicBezTo>
                    <a:pt x="12641" y="2108"/>
                    <a:pt x="12968" y="3481"/>
                    <a:pt x="12968" y="4384"/>
                  </a:cubicBezTo>
                  <a:cubicBezTo>
                    <a:pt x="12968" y="5287"/>
                    <a:pt x="12641" y="5720"/>
                    <a:pt x="12150" y="6118"/>
                  </a:cubicBezTo>
                  <a:cubicBezTo>
                    <a:pt x="11659" y="6515"/>
                    <a:pt x="11004" y="6876"/>
                    <a:pt x="11822" y="7129"/>
                  </a:cubicBezTo>
                  <a:cubicBezTo>
                    <a:pt x="12641" y="7382"/>
                    <a:pt x="14932" y="7526"/>
                    <a:pt x="16895" y="7779"/>
                  </a:cubicBezTo>
                  <a:cubicBezTo>
                    <a:pt x="18859" y="8032"/>
                    <a:pt x="20495" y="8393"/>
                    <a:pt x="20986" y="8935"/>
                  </a:cubicBezTo>
                  <a:cubicBezTo>
                    <a:pt x="21477" y="9477"/>
                    <a:pt x="20822" y="10199"/>
                    <a:pt x="19186" y="10669"/>
                  </a:cubicBezTo>
                  <a:cubicBezTo>
                    <a:pt x="17550" y="11138"/>
                    <a:pt x="14932" y="11355"/>
                    <a:pt x="12313" y="11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530600" y="3117850"/>
              <a:ext cx="81605" cy="11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2" fill="norm" stroke="1" extrusionOk="0">
                  <a:moveTo>
                    <a:pt x="14954" y="9257"/>
                  </a:moveTo>
                  <a:cubicBezTo>
                    <a:pt x="13292" y="10800"/>
                    <a:pt x="11631" y="12343"/>
                    <a:pt x="10246" y="14271"/>
                  </a:cubicBezTo>
                  <a:cubicBezTo>
                    <a:pt x="8862" y="16200"/>
                    <a:pt x="7754" y="18514"/>
                    <a:pt x="8862" y="19864"/>
                  </a:cubicBezTo>
                  <a:cubicBezTo>
                    <a:pt x="9969" y="21214"/>
                    <a:pt x="13292" y="21600"/>
                    <a:pt x="16062" y="21021"/>
                  </a:cubicBezTo>
                  <a:cubicBezTo>
                    <a:pt x="18831" y="20443"/>
                    <a:pt x="21046" y="18900"/>
                    <a:pt x="21323" y="16393"/>
                  </a:cubicBezTo>
                  <a:cubicBezTo>
                    <a:pt x="21600" y="13886"/>
                    <a:pt x="19938" y="10414"/>
                    <a:pt x="16062" y="7521"/>
                  </a:cubicBezTo>
                  <a:cubicBezTo>
                    <a:pt x="12185" y="4629"/>
                    <a:pt x="6092" y="23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334220" y="2621835"/>
              <a:ext cx="120181" cy="14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730" fill="norm" stroke="1" extrusionOk="0">
                  <a:moveTo>
                    <a:pt x="2190" y="6401"/>
                  </a:moveTo>
                  <a:cubicBezTo>
                    <a:pt x="1811" y="9401"/>
                    <a:pt x="1432" y="12401"/>
                    <a:pt x="1053" y="15101"/>
                  </a:cubicBezTo>
                  <a:cubicBezTo>
                    <a:pt x="674" y="17801"/>
                    <a:pt x="295" y="20201"/>
                    <a:pt x="105" y="20651"/>
                  </a:cubicBezTo>
                  <a:cubicBezTo>
                    <a:pt x="-84" y="21101"/>
                    <a:pt x="-84" y="19601"/>
                    <a:pt x="674" y="16451"/>
                  </a:cubicBezTo>
                  <a:cubicBezTo>
                    <a:pt x="1432" y="13301"/>
                    <a:pt x="2948" y="8501"/>
                    <a:pt x="4274" y="5501"/>
                  </a:cubicBezTo>
                  <a:cubicBezTo>
                    <a:pt x="5600" y="2501"/>
                    <a:pt x="6737" y="1301"/>
                    <a:pt x="8253" y="551"/>
                  </a:cubicBezTo>
                  <a:cubicBezTo>
                    <a:pt x="9769" y="-199"/>
                    <a:pt x="11663" y="-499"/>
                    <a:pt x="13558" y="1751"/>
                  </a:cubicBezTo>
                  <a:cubicBezTo>
                    <a:pt x="15453" y="4001"/>
                    <a:pt x="17348" y="8801"/>
                    <a:pt x="18674" y="11951"/>
                  </a:cubicBezTo>
                  <a:cubicBezTo>
                    <a:pt x="20000" y="15101"/>
                    <a:pt x="20758" y="16601"/>
                    <a:pt x="21516" y="18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860800" y="302260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986668" y="2927350"/>
              <a:ext cx="3288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16922" y="0"/>
                  </a:moveTo>
                  <a:cubicBezTo>
                    <a:pt x="8822" y="1309"/>
                    <a:pt x="722" y="2618"/>
                    <a:pt x="47" y="5727"/>
                  </a:cubicBezTo>
                  <a:cubicBezTo>
                    <a:pt x="-628" y="8836"/>
                    <a:pt x="6122" y="13745"/>
                    <a:pt x="10847" y="16691"/>
                  </a:cubicBezTo>
                  <a:cubicBezTo>
                    <a:pt x="15572" y="19636"/>
                    <a:pt x="18272" y="20618"/>
                    <a:pt x="209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133849" y="2842365"/>
              <a:ext cx="143935" cy="64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635" y="18920"/>
                    <a:pt x="1271" y="16299"/>
                    <a:pt x="1588" y="13467"/>
                  </a:cubicBezTo>
                  <a:cubicBezTo>
                    <a:pt x="1906" y="10634"/>
                    <a:pt x="1906" y="7589"/>
                    <a:pt x="2065" y="5464"/>
                  </a:cubicBezTo>
                  <a:cubicBezTo>
                    <a:pt x="2224" y="3339"/>
                    <a:pt x="2541" y="2135"/>
                    <a:pt x="3176" y="1321"/>
                  </a:cubicBezTo>
                  <a:cubicBezTo>
                    <a:pt x="3812" y="507"/>
                    <a:pt x="4765" y="82"/>
                    <a:pt x="6035" y="11"/>
                  </a:cubicBezTo>
                  <a:cubicBezTo>
                    <a:pt x="7306" y="-60"/>
                    <a:pt x="8894" y="223"/>
                    <a:pt x="9847" y="861"/>
                  </a:cubicBezTo>
                  <a:cubicBezTo>
                    <a:pt x="10800" y="1498"/>
                    <a:pt x="11118" y="2490"/>
                    <a:pt x="11276" y="3198"/>
                  </a:cubicBezTo>
                  <a:cubicBezTo>
                    <a:pt x="11435" y="3906"/>
                    <a:pt x="11435" y="4331"/>
                    <a:pt x="11435" y="4720"/>
                  </a:cubicBezTo>
                  <a:cubicBezTo>
                    <a:pt x="11435" y="5110"/>
                    <a:pt x="11435" y="5464"/>
                    <a:pt x="12229" y="5747"/>
                  </a:cubicBezTo>
                  <a:cubicBezTo>
                    <a:pt x="13024" y="6030"/>
                    <a:pt x="14612" y="6243"/>
                    <a:pt x="16200" y="6491"/>
                  </a:cubicBezTo>
                  <a:cubicBezTo>
                    <a:pt x="17788" y="6739"/>
                    <a:pt x="19376" y="7022"/>
                    <a:pt x="20329" y="7341"/>
                  </a:cubicBezTo>
                  <a:cubicBezTo>
                    <a:pt x="21282" y="7659"/>
                    <a:pt x="21600" y="8013"/>
                    <a:pt x="21600" y="8368"/>
                  </a:cubicBezTo>
                  <a:cubicBezTo>
                    <a:pt x="21600" y="8722"/>
                    <a:pt x="21282" y="9076"/>
                    <a:pt x="19535" y="9430"/>
                  </a:cubicBezTo>
                  <a:cubicBezTo>
                    <a:pt x="17788" y="9784"/>
                    <a:pt x="14612" y="10138"/>
                    <a:pt x="12229" y="10315"/>
                  </a:cubicBezTo>
                  <a:cubicBezTo>
                    <a:pt x="9847" y="10492"/>
                    <a:pt x="8259" y="10492"/>
                    <a:pt x="6988" y="10350"/>
                  </a:cubicBezTo>
                  <a:cubicBezTo>
                    <a:pt x="5718" y="10209"/>
                    <a:pt x="4765" y="9926"/>
                    <a:pt x="3812" y="96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375150" y="306070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137305" y="2610796"/>
              <a:ext cx="123546" cy="12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0" fill="norm" stroke="1" extrusionOk="0">
                  <a:moveTo>
                    <a:pt x="7090" y="6536"/>
                  </a:moveTo>
                  <a:cubicBezTo>
                    <a:pt x="4893" y="9888"/>
                    <a:pt x="2697" y="13240"/>
                    <a:pt x="1415" y="16033"/>
                  </a:cubicBezTo>
                  <a:cubicBezTo>
                    <a:pt x="134" y="18826"/>
                    <a:pt x="-232" y="21061"/>
                    <a:pt x="134" y="21247"/>
                  </a:cubicBezTo>
                  <a:cubicBezTo>
                    <a:pt x="500" y="21433"/>
                    <a:pt x="1599" y="19571"/>
                    <a:pt x="3063" y="16033"/>
                  </a:cubicBezTo>
                  <a:cubicBezTo>
                    <a:pt x="4527" y="12495"/>
                    <a:pt x="6358" y="7281"/>
                    <a:pt x="8005" y="4116"/>
                  </a:cubicBezTo>
                  <a:cubicBezTo>
                    <a:pt x="9653" y="950"/>
                    <a:pt x="11117" y="-167"/>
                    <a:pt x="12399" y="19"/>
                  </a:cubicBezTo>
                  <a:cubicBezTo>
                    <a:pt x="13680" y="205"/>
                    <a:pt x="14778" y="1695"/>
                    <a:pt x="16243" y="3930"/>
                  </a:cubicBezTo>
                  <a:cubicBezTo>
                    <a:pt x="17707" y="6164"/>
                    <a:pt x="19537" y="9143"/>
                    <a:pt x="21368" y="121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540250" y="2854235"/>
              <a:ext cx="177800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116"/>
                  </a:moveTo>
                  <a:cubicBezTo>
                    <a:pt x="771" y="524"/>
                    <a:pt x="1543" y="-68"/>
                    <a:pt x="2314" y="6"/>
                  </a:cubicBezTo>
                  <a:cubicBezTo>
                    <a:pt x="3086" y="80"/>
                    <a:pt x="3857" y="820"/>
                    <a:pt x="6429" y="3261"/>
                  </a:cubicBezTo>
                  <a:cubicBezTo>
                    <a:pt x="9000" y="5702"/>
                    <a:pt x="13371" y="9844"/>
                    <a:pt x="16200" y="13173"/>
                  </a:cubicBezTo>
                  <a:cubicBezTo>
                    <a:pt x="19029" y="16502"/>
                    <a:pt x="20314" y="19017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565650" y="2825750"/>
              <a:ext cx="1714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812"/>
                    <a:pt x="14667" y="5625"/>
                    <a:pt x="11867" y="8438"/>
                  </a:cubicBezTo>
                  <a:cubicBezTo>
                    <a:pt x="9067" y="11250"/>
                    <a:pt x="6933" y="14063"/>
                    <a:pt x="5067" y="16256"/>
                  </a:cubicBezTo>
                  <a:cubicBezTo>
                    <a:pt x="3200" y="18450"/>
                    <a:pt x="16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806949" y="314325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801882" y="3003550"/>
              <a:ext cx="69627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7032" y="0"/>
                  </a:moveTo>
                  <a:cubicBezTo>
                    <a:pt x="4563" y="2090"/>
                    <a:pt x="2095" y="4181"/>
                    <a:pt x="860" y="7316"/>
                  </a:cubicBezTo>
                  <a:cubicBezTo>
                    <a:pt x="-374" y="10452"/>
                    <a:pt x="-374" y="14632"/>
                    <a:pt x="1477" y="17419"/>
                  </a:cubicBezTo>
                  <a:cubicBezTo>
                    <a:pt x="3329" y="20206"/>
                    <a:pt x="7032" y="21600"/>
                    <a:pt x="10426" y="21600"/>
                  </a:cubicBezTo>
                  <a:cubicBezTo>
                    <a:pt x="13820" y="21600"/>
                    <a:pt x="16906" y="20206"/>
                    <a:pt x="18757" y="17768"/>
                  </a:cubicBezTo>
                  <a:cubicBezTo>
                    <a:pt x="20609" y="15329"/>
                    <a:pt x="21226" y="11845"/>
                    <a:pt x="18140" y="8710"/>
                  </a:cubicBezTo>
                  <a:cubicBezTo>
                    <a:pt x="15055" y="5574"/>
                    <a:pt x="8266" y="2787"/>
                    <a:pt x="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997450" y="704582"/>
              <a:ext cx="3206750" cy="240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556" y="21564"/>
                    <a:pt x="1112" y="21545"/>
                    <a:pt x="1611" y="21516"/>
                  </a:cubicBezTo>
                  <a:cubicBezTo>
                    <a:pt x="2110" y="21488"/>
                    <a:pt x="2552" y="21450"/>
                    <a:pt x="3030" y="21412"/>
                  </a:cubicBezTo>
                  <a:cubicBezTo>
                    <a:pt x="3507" y="21374"/>
                    <a:pt x="4021" y="21336"/>
                    <a:pt x="4527" y="21298"/>
                  </a:cubicBezTo>
                  <a:cubicBezTo>
                    <a:pt x="5033" y="21259"/>
                    <a:pt x="5532" y="21221"/>
                    <a:pt x="6081" y="21183"/>
                  </a:cubicBezTo>
                  <a:cubicBezTo>
                    <a:pt x="6630" y="21145"/>
                    <a:pt x="7229" y="21107"/>
                    <a:pt x="7777" y="21041"/>
                  </a:cubicBezTo>
                  <a:cubicBezTo>
                    <a:pt x="8326" y="20974"/>
                    <a:pt x="8825" y="20879"/>
                    <a:pt x="9267" y="20774"/>
                  </a:cubicBezTo>
                  <a:cubicBezTo>
                    <a:pt x="9709" y="20670"/>
                    <a:pt x="10094" y="20555"/>
                    <a:pt x="10415" y="20327"/>
                  </a:cubicBezTo>
                  <a:cubicBezTo>
                    <a:pt x="10736" y="20099"/>
                    <a:pt x="10992" y="19756"/>
                    <a:pt x="11249" y="19271"/>
                  </a:cubicBezTo>
                  <a:cubicBezTo>
                    <a:pt x="11506" y="18785"/>
                    <a:pt x="11762" y="18157"/>
                    <a:pt x="12048" y="17577"/>
                  </a:cubicBezTo>
                  <a:cubicBezTo>
                    <a:pt x="12333" y="16997"/>
                    <a:pt x="12646" y="16464"/>
                    <a:pt x="12981" y="15931"/>
                  </a:cubicBezTo>
                  <a:cubicBezTo>
                    <a:pt x="13316" y="15398"/>
                    <a:pt x="13673" y="14865"/>
                    <a:pt x="14008" y="14304"/>
                  </a:cubicBezTo>
                  <a:cubicBezTo>
                    <a:pt x="14343" y="13742"/>
                    <a:pt x="14657" y="13152"/>
                    <a:pt x="14963" y="12543"/>
                  </a:cubicBezTo>
                  <a:cubicBezTo>
                    <a:pt x="15270" y="11934"/>
                    <a:pt x="15569" y="11306"/>
                    <a:pt x="15869" y="10678"/>
                  </a:cubicBezTo>
                  <a:cubicBezTo>
                    <a:pt x="16168" y="10050"/>
                    <a:pt x="16467" y="9422"/>
                    <a:pt x="16738" y="8794"/>
                  </a:cubicBezTo>
                  <a:cubicBezTo>
                    <a:pt x="17009" y="8166"/>
                    <a:pt x="17251" y="7538"/>
                    <a:pt x="17508" y="6863"/>
                  </a:cubicBezTo>
                  <a:cubicBezTo>
                    <a:pt x="17765" y="6187"/>
                    <a:pt x="18036" y="5464"/>
                    <a:pt x="18307" y="4788"/>
                  </a:cubicBezTo>
                  <a:cubicBezTo>
                    <a:pt x="18577" y="4113"/>
                    <a:pt x="18848" y="3485"/>
                    <a:pt x="19162" y="2838"/>
                  </a:cubicBezTo>
                  <a:cubicBezTo>
                    <a:pt x="19476" y="2191"/>
                    <a:pt x="19832" y="1524"/>
                    <a:pt x="20082" y="1077"/>
                  </a:cubicBezTo>
                  <a:cubicBezTo>
                    <a:pt x="20331" y="630"/>
                    <a:pt x="20474" y="402"/>
                    <a:pt x="20595" y="240"/>
                  </a:cubicBezTo>
                  <a:cubicBezTo>
                    <a:pt x="20716" y="78"/>
                    <a:pt x="20816" y="-17"/>
                    <a:pt x="20866" y="2"/>
                  </a:cubicBezTo>
                  <a:cubicBezTo>
                    <a:pt x="20916" y="21"/>
                    <a:pt x="20916" y="154"/>
                    <a:pt x="20958" y="525"/>
                  </a:cubicBezTo>
                  <a:cubicBezTo>
                    <a:pt x="21001" y="896"/>
                    <a:pt x="21087" y="1505"/>
                    <a:pt x="21158" y="2153"/>
                  </a:cubicBezTo>
                  <a:cubicBezTo>
                    <a:pt x="21229" y="2800"/>
                    <a:pt x="21286" y="3485"/>
                    <a:pt x="21336" y="3951"/>
                  </a:cubicBezTo>
                  <a:cubicBezTo>
                    <a:pt x="21386" y="4417"/>
                    <a:pt x="21429" y="4665"/>
                    <a:pt x="21472" y="4798"/>
                  </a:cubicBezTo>
                  <a:cubicBezTo>
                    <a:pt x="21514" y="4931"/>
                    <a:pt x="21557" y="4950"/>
                    <a:pt x="21600" y="4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108950" y="1174750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159750" y="1155700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22250" y="3892549"/>
              <a:ext cx="10731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0"/>
                  </a:moveTo>
                  <a:cubicBezTo>
                    <a:pt x="72" y="6300"/>
                    <a:pt x="145" y="5850"/>
                    <a:pt x="260" y="5569"/>
                  </a:cubicBezTo>
                  <a:cubicBezTo>
                    <a:pt x="375" y="5288"/>
                    <a:pt x="533" y="5175"/>
                    <a:pt x="680" y="4950"/>
                  </a:cubicBezTo>
                  <a:cubicBezTo>
                    <a:pt x="827" y="4725"/>
                    <a:pt x="963" y="4388"/>
                    <a:pt x="1099" y="4106"/>
                  </a:cubicBezTo>
                  <a:cubicBezTo>
                    <a:pt x="1236" y="3825"/>
                    <a:pt x="1372" y="3600"/>
                    <a:pt x="1519" y="3375"/>
                  </a:cubicBezTo>
                  <a:cubicBezTo>
                    <a:pt x="1666" y="3150"/>
                    <a:pt x="1823" y="2925"/>
                    <a:pt x="1996" y="2700"/>
                  </a:cubicBezTo>
                  <a:cubicBezTo>
                    <a:pt x="2169" y="2475"/>
                    <a:pt x="2356" y="2250"/>
                    <a:pt x="2518" y="2081"/>
                  </a:cubicBezTo>
                  <a:cubicBezTo>
                    <a:pt x="2680" y="1912"/>
                    <a:pt x="2816" y="1800"/>
                    <a:pt x="2965" y="1688"/>
                  </a:cubicBezTo>
                  <a:cubicBezTo>
                    <a:pt x="3114" y="1575"/>
                    <a:pt x="3276" y="1463"/>
                    <a:pt x="3440" y="1350"/>
                  </a:cubicBezTo>
                  <a:cubicBezTo>
                    <a:pt x="3604" y="1238"/>
                    <a:pt x="3770" y="1125"/>
                    <a:pt x="3947" y="1012"/>
                  </a:cubicBezTo>
                  <a:cubicBezTo>
                    <a:pt x="4124" y="900"/>
                    <a:pt x="4311" y="787"/>
                    <a:pt x="4456" y="731"/>
                  </a:cubicBezTo>
                  <a:cubicBezTo>
                    <a:pt x="4601" y="675"/>
                    <a:pt x="4703" y="675"/>
                    <a:pt x="4806" y="675"/>
                  </a:cubicBezTo>
                  <a:cubicBezTo>
                    <a:pt x="4908" y="675"/>
                    <a:pt x="5010" y="675"/>
                    <a:pt x="5110" y="619"/>
                  </a:cubicBezTo>
                  <a:cubicBezTo>
                    <a:pt x="5210" y="562"/>
                    <a:pt x="5308" y="450"/>
                    <a:pt x="5409" y="394"/>
                  </a:cubicBezTo>
                  <a:cubicBezTo>
                    <a:pt x="5509" y="338"/>
                    <a:pt x="5611" y="338"/>
                    <a:pt x="5722" y="338"/>
                  </a:cubicBezTo>
                  <a:cubicBezTo>
                    <a:pt x="5832" y="338"/>
                    <a:pt x="5952" y="338"/>
                    <a:pt x="6058" y="338"/>
                  </a:cubicBezTo>
                  <a:cubicBezTo>
                    <a:pt x="6165" y="338"/>
                    <a:pt x="6258" y="338"/>
                    <a:pt x="6363" y="281"/>
                  </a:cubicBezTo>
                  <a:cubicBezTo>
                    <a:pt x="6467" y="225"/>
                    <a:pt x="6582" y="113"/>
                    <a:pt x="6693" y="56"/>
                  </a:cubicBezTo>
                  <a:cubicBezTo>
                    <a:pt x="6804" y="0"/>
                    <a:pt x="6910" y="0"/>
                    <a:pt x="7074" y="0"/>
                  </a:cubicBezTo>
                  <a:cubicBezTo>
                    <a:pt x="7238" y="0"/>
                    <a:pt x="7460" y="0"/>
                    <a:pt x="7637" y="0"/>
                  </a:cubicBezTo>
                  <a:cubicBezTo>
                    <a:pt x="7813" y="0"/>
                    <a:pt x="7946" y="0"/>
                    <a:pt x="8124" y="56"/>
                  </a:cubicBezTo>
                  <a:cubicBezTo>
                    <a:pt x="8303" y="113"/>
                    <a:pt x="8529" y="225"/>
                    <a:pt x="8704" y="281"/>
                  </a:cubicBezTo>
                  <a:cubicBezTo>
                    <a:pt x="8879" y="338"/>
                    <a:pt x="9002" y="338"/>
                    <a:pt x="9121" y="394"/>
                  </a:cubicBezTo>
                  <a:cubicBezTo>
                    <a:pt x="9241" y="450"/>
                    <a:pt x="9356" y="562"/>
                    <a:pt x="9541" y="731"/>
                  </a:cubicBezTo>
                  <a:cubicBezTo>
                    <a:pt x="9726" y="900"/>
                    <a:pt x="9982" y="1125"/>
                    <a:pt x="10167" y="1294"/>
                  </a:cubicBezTo>
                  <a:cubicBezTo>
                    <a:pt x="10353" y="1463"/>
                    <a:pt x="10468" y="1575"/>
                    <a:pt x="10589" y="1688"/>
                  </a:cubicBezTo>
                  <a:cubicBezTo>
                    <a:pt x="10711" y="1800"/>
                    <a:pt x="10838" y="1912"/>
                    <a:pt x="10966" y="2025"/>
                  </a:cubicBezTo>
                  <a:cubicBezTo>
                    <a:pt x="11094" y="2138"/>
                    <a:pt x="11222" y="2250"/>
                    <a:pt x="11350" y="2419"/>
                  </a:cubicBezTo>
                  <a:cubicBezTo>
                    <a:pt x="11477" y="2587"/>
                    <a:pt x="11605" y="2812"/>
                    <a:pt x="11729" y="2981"/>
                  </a:cubicBezTo>
                  <a:cubicBezTo>
                    <a:pt x="11852" y="3150"/>
                    <a:pt x="11972" y="3263"/>
                    <a:pt x="12097" y="3431"/>
                  </a:cubicBezTo>
                  <a:cubicBezTo>
                    <a:pt x="12223" y="3600"/>
                    <a:pt x="12355" y="3825"/>
                    <a:pt x="12487" y="4050"/>
                  </a:cubicBezTo>
                  <a:cubicBezTo>
                    <a:pt x="12619" y="4275"/>
                    <a:pt x="12751" y="4500"/>
                    <a:pt x="12943" y="4837"/>
                  </a:cubicBezTo>
                  <a:cubicBezTo>
                    <a:pt x="13135" y="5175"/>
                    <a:pt x="13386" y="5625"/>
                    <a:pt x="13580" y="5962"/>
                  </a:cubicBezTo>
                  <a:cubicBezTo>
                    <a:pt x="13774" y="6300"/>
                    <a:pt x="13910" y="6525"/>
                    <a:pt x="14044" y="6750"/>
                  </a:cubicBezTo>
                  <a:cubicBezTo>
                    <a:pt x="14178" y="6975"/>
                    <a:pt x="14311" y="7200"/>
                    <a:pt x="14443" y="7425"/>
                  </a:cubicBezTo>
                  <a:cubicBezTo>
                    <a:pt x="14575" y="7650"/>
                    <a:pt x="14707" y="7875"/>
                    <a:pt x="14835" y="8044"/>
                  </a:cubicBezTo>
                  <a:cubicBezTo>
                    <a:pt x="14962" y="8213"/>
                    <a:pt x="15086" y="8325"/>
                    <a:pt x="15216" y="8494"/>
                  </a:cubicBezTo>
                  <a:cubicBezTo>
                    <a:pt x="15346" y="8662"/>
                    <a:pt x="15482" y="8888"/>
                    <a:pt x="15616" y="9112"/>
                  </a:cubicBezTo>
                  <a:cubicBezTo>
                    <a:pt x="15751" y="9337"/>
                    <a:pt x="15883" y="9563"/>
                    <a:pt x="16072" y="9844"/>
                  </a:cubicBezTo>
                  <a:cubicBezTo>
                    <a:pt x="16262" y="10125"/>
                    <a:pt x="16509" y="10462"/>
                    <a:pt x="16701" y="10744"/>
                  </a:cubicBezTo>
                  <a:cubicBezTo>
                    <a:pt x="16892" y="11025"/>
                    <a:pt x="17029" y="11250"/>
                    <a:pt x="17159" y="11475"/>
                  </a:cubicBezTo>
                  <a:cubicBezTo>
                    <a:pt x="17289" y="11700"/>
                    <a:pt x="17412" y="11925"/>
                    <a:pt x="17595" y="12206"/>
                  </a:cubicBezTo>
                  <a:cubicBezTo>
                    <a:pt x="17778" y="12488"/>
                    <a:pt x="18021" y="12825"/>
                    <a:pt x="18209" y="13106"/>
                  </a:cubicBezTo>
                  <a:cubicBezTo>
                    <a:pt x="18396" y="13388"/>
                    <a:pt x="18528" y="13612"/>
                    <a:pt x="18718" y="13950"/>
                  </a:cubicBezTo>
                  <a:cubicBezTo>
                    <a:pt x="18907" y="14287"/>
                    <a:pt x="19155" y="14738"/>
                    <a:pt x="19389" y="15244"/>
                  </a:cubicBezTo>
                  <a:cubicBezTo>
                    <a:pt x="19623" y="15750"/>
                    <a:pt x="19845" y="16312"/>
                    <a:pt x="20009" y="16706"/>
                  </a:cubicBezTo>
                  <a:cubicBezTo>
                    <a:pt x="20173" y="17100"/>
                    <a:pt x="20279" y="17325"/>
                    <a:pt x="20437" y="17775"/>
                  </a:cubicBezTo>
                  <a:cubicBezTo>
                    <a:pt x="20595" y="18225"/>
                    <a:pt x="20803" y="18900"/>
                    <a:pt x="21006" y="19575"/>
                  </a:cubicBezTo>
                  <a:cubicBezTo>
                    <a:pt x="21208" y="20250"/>
                    <a:pt x="21404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25450" y="996950"/>
              <a:ext cx="1092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3" y="18831"/>
                    <a:pt x="2847" y="16062"/>
                    <a:pt x="4249" y="13569"/>
                  </a:cubicBezTo>
                  <a:cubicBezTo>
                    <a:pt x="5651" y="11077"/>
                    <a:pt x="7033" y="8862"/>
                    <a:pt x="8519" y="7200"/>
                  </a:cubicBezTo>
                  <a:cubicBezTo>
                    <a:pt x="10005" y="5538"/>
                    <a:pt x="11595" y="4431"/>
                    <a:pt x="13333" y="3600"/>
                  </a:cubicBezTo>
                  <a:cubicBezTo>
                    <a:pt x="15070" y="2769"/>
                    <a:pt x="16953" y="2215"/>
                    <a:pt x="18356" y="1662"/>
                  </a:cubicBezTo>
                  <a:cubicBezTo>
                    <a:pt x="19758" y="1108"/>
                    <a:pt x="2067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23103" y="1104900"/>
              <a:ext cx="59449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4035" y="21600"/>
                  </a:moveTo>
                  <a:cubicBezTo>
                    <a:pt x="2890" y="21600"/>
                    <a:pt x="1745" y="21600"/>
                    <a:pt x="982" y="21600"/>
                  </a:cubicBezTo>
                  <a:cubicBezTo>
                    <a:pt x="219" y="21600"/>
                    <a:pt x="-163" y="21600"/>
                    <a:pt x="66" y="20880"/>
                  </a:cubicBezTo>
                  <a:cubicBezTo>
                    <a:pt x="295" y="20160"/>
                    <a:pt x="1135" y="18720"/>
                    <a:pt x="3081" y="15120"/>
                  </a:cubicBezTo>
                  <a:cubicBezTo>
                    <a:pt x="5027" y="11520"/>
                    <a:pt x="8080" y="5760"/>
                    <a:pt x="11324" y="2880"/>
                  </a:cubicBezTo>
                  <a:cubicBezTo>
                    <a:pt x="14568" y="0"/>
                    <a:pt x="18002" y="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90449" y="4313423"/>
              <a:ext cx="235001" cy="43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0" fill="norm" stroke="1" extrusionOk="0">
                  <a:moveTo>
                    <a:pt x="583" y="2704"/>
                  </a:moveTo>
                  <a:cubicBezTo>
                    <a:pt x="198" y="1774"/>
                    <a:pt x="-188" y="843"/>
                    <a:pt x="101" y="482"/>
                  </a:cubicBezTo>
                  <a:cubicBezTo>
                    <a:pt x="391" y="120"/>
                    <a:pt x="1355" y="327"/>
                    <a:pt x="2705" y="1515"/>
                  </a:cubicBezTo>
                  <a:cubicBezTo>
                    <a:pt x="4055" y="2704"/>
                    <a:pt x="5791" y="4874"/>
                    <a:pt x="7430" y="7613"/>
                  </a:cubicBezTo>
                  <a:cubicBezTo>
                    <a:pt x="9069" y="10352"/>
                    <a:pt x="10612" y="13659"/>
                    <a:pt x="11673" y="15881"/>
                  </a:cubicBezTo>
                  <a:cubicBezTo>
                    <a:pt x="12733" y="18103"/>
                    <a:pt x="13312" y="19240"/>
                    <a:pt x="13891" y="20066"/>
                  </a:cubicBezTo>
                  <a:cubicBezTo>
                    <a:pt x="14469" y="20893"/>
                    <a:pt x="15048" y="21410"/>
                    <a:pt x="15530" y="21410"/>
                  </a:cubicBezTo>
                  <a:cubicBezTo>
                    <a:pt x="16012" y="21410"/>
                    <a:pt x="16398" y="20893"/>
                    <a:pt x="17073" y="19188"/>
                  </a:cubicBezTo>
                  <a:cubicBezTo>
                    <a:pt x="17748" y="17483"/>
                    <a:pt x="18712" y="14589"/>
                    <a:pt x="19387" y="11643"/>
                  </a:cubicBezTo>
                  <a:cubicBezTo>
                    <a:pt x="20062" y="8698"/>
                    <a:pt x="20448" y="5701"/>
                    <a:pt x="20641" y="3892"/>
                  </a:cubicBezTo>
                  <a:cubicBezTo>
                    <a:pt x="20833" y="2084"/>
                    <a:pt x="20833" y="1464"/>
                    <a:pt x="20737" y="895"/>
                  </a:cubicBezTo>
                  <a:cubicBezTo>
                    <a:pt x="20641" y="327"/>
                    <a:pt x="20448" y="-190"/>
                    <a:pt x="20544" y="68"/>
                  </a:cubicBezTo>
                  <a:cubicBezTo>
                    <a:pt x="20641" y="327"/>
                    <a:pt x="21026" y="1360"/>
                    <a:pt x="21412" y="2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52296" y="4539368"/>
              <a:ext cx="138254" cy="10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55" fill="norm" stroke="1" extrusionOk="0">
                  <a:moveTo>
                    <a:pt x="17449" y="9951"/>
                  </a:moveTo>
                  <a:cubicBezTo>
                    <a:pt x="15158" y="6691"/>
                    <a:pt x="12867" y="3430"/>
                    <a:pt x="10903" y="1597"/>
                  </a:cubicBezTo>
                  <a:cubicBezTo>
                    <a:pt x="8940" y="-237"/>
                    <a:pt x="7303" y="-645"/>
                    <a:pt x="5503" y="1189"/>
                  </a:cubicBezTo>
                  <a:cubicBezTo>
                    <a:pt x="3703" y="3023"/>
                    <a:pt x="1740" y="7098"/>
                    <a:pt x="758" y="10359"/>
                  </a:cubicBezTo>
                  <a:cubicBezTo>
                    <a:pt x="-224" y="13619"/>
                    <a:pt x="-224" y="16064"/>
                    <a:pt x="594" y="17695"/>
                  </a:cubicBezTo>
                  <a:cubicBezTo>
                    <a:pt x="1412" y="19325"/>
                    <a:pt x="3049" y="20140"/>
                    <a:pt x="4521" y="19732"/>
                  </a:cubicBezTo>
                  <a:cubicBezTo>
                    <a:pt x="5994" y="19325"/>
                    <a:pt x="7303" y="17695"/>
                    <a:pt x="8612" y="15453"/>
                  </a:cubicBezTo>
                  <a:cubicBezTo>
                    <a:pt x="9921" y="13212"/>
                    <a:pt x="11231" y="10359"/>
                    <a:pt x="11885" y="10155"/>
                  </a:cubicBezTo>
                  <a:cubicBezTo>
                    <a:pt x="12540" y="9951"/>
                    <a:pt x="12540" y="12397"/>
                    <a:pt x="13031" y="14434"/>
                  </a:cubicBezTo>
                  <a:cubicBezTo>
                    <a:pt x="13521" y="16472"/>
                    <a:pt x="14503" y="18102"/>
                    <a:pt x="15976" y="19121"/>
                  </a:cubicBezTo>
                  <a:cubicBezTo>
                    <a:pt x="17449" y="20140"/>
                    <a:pt x="19412" y="20547"/>
                    <a:pt x="21376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15950" y="4527550"/>
              <a:ext cx="69850" cy="16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810"/>
                  </a:moveTo>
                  <a:cubicBezTo>
                    <a:pt x="4582" y="4050"/>
                    <a:pt x="9164" y="7290"/>
                    <a:pt x="12436" y="9720"/>
                  </a:cubicBezTo>
                  <a:cubicBezTo>
                    <a:pt x="15709" y="12150"/>
                    <a:pt x="17673" y="13770"/>
                    <a:pt x="18982" y="15660"/>
                  </a:cubicBezTo>
                  <a:cubicBezTo>
                    <a:pt x="20291" y="17550"/>
                    <a:pt x="20945" y="19710"/>
                    <a:pt x="19636" y="20655"/>
                  </a:cubicBezTo>
                  <a:cubicBezTo>
                    <a:pt x="18327" y="21600"/>
                    <a:pt x="15055" y="21330"/>
                    <a:pt x="12436" y="19035"/>
                  </a:cubicBezTo>
                  <a:cubicBezTo>
                    <a:pt x="9818" y="16740"/>
                    <a:pt x="7855" y="12420"/>
                    <a:pt x="6873" y="9585"/>
                  </a:cubicBezTo>
                  <a:cubicBezTo>
                    <a:pt x="5891" y="6750"/>
                    <a:pt x="5891" y="5400"/>
                    <a:pt x="8509" y="4050"/>
                  </a:cubicBezTo>
                  <a:cubicBezTo>
                    <a:pt x="11127" y="2700"/>
                    <a:pt x="1636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27871" y="4269492"/>
              <a:ext cx="105579" cy="46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95" fill="norm" stroke="1" extrusionOk="0">
                  <a:moveTo>
                    <a:pt x="21126" y="1938"/>
                  </a:moveTo>
                  <a:cubicBezTo>
                    <a:pt x="20279" y="1257"/>
                    <a:pt x="19432" y="576"/>
                    <a:pt x="17950" y="236"/>
                  </a:cubicBezTo>
                  <a:cubicBezTo>
                    <a:pt x="16467" y="-105"/>
                    <a:pt x="14350" y="-105"/>
                    <a:pt x="12232" y="430"/>
                  </a:cubicBezTo>
                  <a:cubicBezTo>
                    <a:pt x="10114" y="965"/>
                    <a:pt x="7997" y="2036"/>
                    <a:pt x="5667" y="4127"/>
                  </a:cubicBezTo>
                  <a:cubicBezTo>
                    <a:pt x="3338" y="6219"/>
                    <a:pt x="797" y="9333"/>
                    <a:pt x="161" y="12300"/>
                  </a:cubicBezTo>
                  <a:cubicBezTo>
                    <a:pt x="-474" y="15268"/>
                    <a:pt x="797" y="18090"/>
                    <a:pt x="3550" y="19598"/>
                  </a:cubicBezTo>
                  <a:cubicBezTo>
                    <a:pt x="6302" y="21106"/>
                    <a:pt x="10538" y="21300"/>
                    <a:pt x="1477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90599" y="4318000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000"/>
                    <a:pt x="8000" y="10000"/>
                    <a:pt x="10800" y="13600"/>
                  </a:cubicBezTo>
                  <a:cubicBezTo>
                    <a:pt x="13600" y="17200"/>
                    <a:pt x="15200" y="19400"/>
                    <a:pt x="16800" y="20500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68246" y="4311650"/>
              <a:ext cx="125554" cy="43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5" fill="norm" stroke="1" extrusionOk="0">
                  <a:moveTo>
                    <a:pt x="21354" y="0"/>
                  </a:moveTo>
                  <a:cubicBezTo>
                    <a:pt x="18474" y="1482"/>
                    <a:pt x="15594" y="2965"/>
                    <a:pt x="12894" y="5559"/>
                  </a:cubicBezTo>
                  <a:cubicBezTo>
                    <a:pt x="10194" y="8153"/>
                    <a:pt x="7674" y="11859"/>
                    <a:pt x="5514" y="14506"/>
                  </a:cubicBezTo>
                  <a:cubicBezTo>
                    <a:pt x="3354" y="17153"/>
                    <a:pt x="1554" y="18741"/>
                    <a:pt x="654" y="19800"/>
                  </a:cubicBezTo>
                  <a:cubicBezTo>
                    <a:pt x="-246" y="20859"/>
                    <a:pt x="-246" y="21388"/>
                    <a:pt x="834" y="21494"/>
                  </a:cubicBezTo>
                  <a:cubicBezTo>
                    <a:pt x="1914" y="21600"/>
                    <a:pt x="4074" y="21282"/>
                    <a:pt x="623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217977" y="4648200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82"/>
                    <a:pt x="-1303" y="10165"/>
                    <a:pt x="240" y="13765"/>
                  </a:cubicBezTo>
                  <a:cubicBezTo>
                    <a:pt x="1783" y="17365"/>
                    <a:pt x="11040" y="194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229454" y="4533900"/>
              <a:ext cx="2784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4400"/>
                    <a:pt x="-1303" y="7200"/>
                    <a:pt x="240" y="3600"/>
                  </a:cubicBezTo>
                  <a:cubicBezTo>
                    <a:pt x="1783" y="0"/>
                    <a:pt x="11040" y="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371963" y="4178299"/>
              <a:ext cx="69488" cy="6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8215" y="1976"/>
                    <a:pt x="14943" y="3951"/>
                    <a:pt x="12979" y="6223"/>
                  </a:cubicBezTo>
                  <a:cubicBezTo>
                    <a:pt x="11015" y="8495"/>
                    <a:pt x="10361" y="11063"/>
                    <a:pt x="8724" y="13401"/>
                  </a:cubicBezTo>
                  <a:cubicBezTo>
                    <a:pt x="7088" y="15739"/>
                    <a:pt x="4470" y="17846"/>
                    <a:pt x="2833" y="19065"/>
                  </a:cubicBezTo>
                  <a:cubicBezTo>
                    <a:pt x="1197" y="20283"/>
                    <a:pt x="543" y="20612"/>
                    <a:pt x="215" y="20941"/>
                  </a:cubicBezTo>
                  <a:cubicBezTo>
                    <a:pt x="-112" y="21271"/>
                    <a:pt x="-112" y="21600"/>
                    <a:pt x="543" y="21600"/>
                  </a:cubicBezTo>
                  <a:cubicBezTo>
                    <a:pt x="1197" y="21600"/>
                    <a:pt x="2506" y="21271"/>
                    <a:pt x="4143" y="20941"/>
                  </a:cubicBezTo>
                  <a:cubicBezTo>
                    <a:pt x="5779" y="20612"/>
                    <a:pt x="7743" y="20283"/>
                    <a:pt x="9706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492250" y="4375150"/>
              <a:ext cx="2095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4235"/>
                    <a:pt x="7418" y="8471"/>
                    <a:pt x="11018" y="12071"/>
                  </a:cubicBezTo>
                  <a:cubicBezTo>
                    <a:pt x="14618" y="15671"/>
                    <a:pt x="18109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554021" y="4330700"/>
              <a:ext cx="1287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704" y="2475"/>
                    <a:pt x="14220" y="4950"/>
                    <a:pt x="10562" y="7987"/>
                  </a:cubicBezTo>
                  <a:cubicBezTo>
                    <a:pt x="6904" y="11025"/>
                    <a:pt x="3072" y="14625"/>
                    <a:pt x="1330" y="16987"/>
                  </a:cubicBezTo>
                  <a:cubicBezTo>
                    <a:pt x="-412" y="19350"/>
                    <a:pt x="-64" y="20475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778000" y="46355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765300" y="451485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898650" y="4235450"/>
              <a:ext cx="11668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0" y="0"/>
                  </a:moveTo>
                  <a:cubicBezTo>
                    <a:pt x="4168" y="1493"/>
                    <a:pt x="8337" y="2985"/>
                    <a:pt x="12126" y="5093"/>
                  </a:cubicBezTo>
                  <a:cubicBezTo>
                    <a:pt x="15916" y="7200"/>
                    <a:pt x="19326" y="9922"/>
                    <a:pt x="20463" y="12337"/>
                  </a:cubicBezTo>
                  <a:cubicBezTo>
                    <a:pt x="21600" y="14751"/>
                    <a:pt x="20463" y="16859"/>
                    <a:pt x="17053" y="18351"/>
                  </a:cubicBezTo>
                  <a:cubicBezTo>
                    <a:pt x="13642" y="19844"/>
                    <a:pt x="7958" y="20722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216149" y="440689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241550" y="453390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686148" y="4340626"/>
              <a:ext cx="193118" cy="26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0894" fill="norm" stroke="1" extrusionOk="0">
                  <a:moveTo>
                    <a:pt x="11231" y="5657"/>
                  </a:moveTo>
                  <a:cubicBezTo>
                    <a:pt x="11451" y="4832"/>
                    <a:pt x="11672" y="4008"/>
                    <a:pt x="11782" y="2936"/>
                  </a:cubicBezTo>
                  <a:cubicBezTo>
                    <a:pt x="11892" y="1865"/>
                    <a:pt x="11892" y="545"/>
                    <a:pt x="11341" y="133"/>
                  </a:cubicBezTo>
                  <a:cubicBezTo>
                    <a:pt x="10790" y="-279"/>
                    <a:pt x="9688" y="216"/>
                    <a:pt x="7815" y="2277"/>
                  </a:cubicBezTo>
                  <a:cubicBezTo>
                    <a:pt x="5941" y="4338"/>
                    <a:pt x="3296" y="7965"/>
                    <a:pt x="1643" y="11016"/>
                  </a:cubicBezTo>
                  <a:cubicBezTo>
                    <a:pt x="-10" y="14066"/>
                    <a:pt x="-671" y="16539"/>
                    <a:pt x="872" y="18353"/>
                  </a:cubicBezTo>
                  <a:cubicBezTo>
                    <a:pt x="2415" y="20167"/>
                    <a:pt x="6162" y="21321"/>
                    <a:pt x="10129" y="20744"/>
                  </a:cubicBezTo>
                  <a:cubicBezTo>
                    <a:pt x="14096" y="20167"/>
                    <a:pt x="18284" y="17858"/>
                    <a:pt x="19607" y="14808"/>
                  </a:cubicBezTo>
                  <a:cubicBezTo>
                    <a:pt x="20929" y="11758"/>
                    <a:pt x="19386" y="7965"/>
                    <a:pt x="17953" y="5657"/>
                  </a:cubicBezTo>
                  <a:cubicBezTo>
                    <a:pt x="16521" y="3348"/>
                    <a:pt x="15198" y="2524"/>
                    <a:pt x="13876" y="1947"/>
                  </a:cubicBezTo>
                  <a:cubicBezTo>
                    <a:pt x="12553" y="1370"/>
                    <a:pt x="11231" y="1040"/>
                    <a:pt x="10680" y="1287"/>
                  </a:cubicBezTo>
                  <a:cubicBezTo>
                    <a:pt x="10129" y="1535"/>
                    <a:pt x="10349" y="2359"/>
                    <a:pt x="10570" y="3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143250" y="4508500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4400"/>
                    <a:pt x="6434" y="7200"/>
                    <a:pt x="10034" y="3600"/>
                  </a:cubicBezTo>
                  <a:cubicBezTo>
                    <a:pt x="13634" y="0"/>
                    <a:pt x="176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314700" y="4362450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8"/>
                    <a:pt x="7200" y="6776"/>
                    <a:pt x="10800" y="10376"/>
                  </a:cubicBezTo>
                  <a:cubicBezTo>
                    <a:pt x="14400" y="13976"/>
                    <a:pt x="180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674280" y="4354199"/>
              <a:ext cx="215185" cy="23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78" fill="norm" stroke="1" extrusionOk="0">
                  <a:moveTo>
                    <a:pt x="16592" y="2465"/>
                  </a:moveTo>
                  <a:cubicBezTo>
                    <a:pt x="14495" y="1509"/>
                    <a:pt x="12398" y="554"/>
                    <a:pt x="10825" y="171"/>
                  </a:cubicBezTo>
                  <a:cubicBezTo>
                    <a:pt x="9252" y="-211"/>
                    <a:pt x="8203" y="-20"/>
                    <a:pt x="6840" y="1414"/>
                  </a:cubicBezTo>
                  <a:cubicBezTo>
                    <a:pt x="5477" y="2847"/>
                    <a:pt x="3799" y="5524"/>
                    <a:pt x="2541" y="8391"/>
                  </a:cubicBezTo>
                  <a:cubicBezTo>
                    <a:pt x="1283" y="11258"/>
                    <a:pt x="444" y="14316"/>
                    <a:pt x="130" y="16324"/>
                  </a:cubicBezTo>
                  <a:cubicBezTo>
                    <a:pt x="-185" y="18331"/>
                    <a:pt x="25" y="19286"/>
                    <a:pt x="1283" y="20051"/>
                  </a:cubicBezTo>
                  <a:cubicBezTo>
                    <a:pt x="2541" y="20816"/>
                    <a:pt x="4848" y="21389"/>
                    <a:pt x="7994" y="21102"/>
                  </a:cubicBezTo>
                  <a:cubicBezTo>
                    <a:pt x="11139" y="20816"/>
                    <a:pt x="15124" y="19669"/>
                    <a:pt x="17640" y="17853"/>
                  </a:cubicBezTo>
                  <a:cubicBezTo>
                    <a:pt x="20157" y="16037"/>
                    <a:pt x="21205" y="13552"/>
                    <a:pt x="21310" y="10876"/>
                  </a:cubicBezTo>
                  <a:cubicBezTo>
                    <a:pt x="21415" y="8200"/>
                    <a:pt x="20576" y="5332"/>
                    <a:pt x="19423" y="3803"/>
                  </a:cubicBezTo>
                  <a:cubicBezTo>
                    <a:pt x="18269" y="2274"/>
                    <a:pt x="16801" y="2083"/>
                    <a:pt x="15858" y="2370"/>
                  </a:cubicBezTo>
                  <a:cubicBezTo>
                    <a:pt x="14914" y="2656"/>
                    <a:pt x="14495" y="3421"/>
                    <a:pt x="14075" y="4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184650" y="4508500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5840"/>
                    <a:pt x="9132" y="10080"/>
                    <a:pt x="12732" y="6480"/>
                  </a:cubicBezTo>
                  <a:cubicBezTo>
                    <a:pt x="16332" y="2880"/>
                    <a:pt x="189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305300" y="4387850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22"/>
                    <a:pt x="7200" y="10643"/>
                    <a:pt x="10800" y="14243"/>
                  </a:cubicBezTo>
                  <a:cubicBezTo>
                    <a:pt x="14400" y="17843"/>
                    <a:pt x="180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660849" y="4303596"/>
              <a:ext cx="203251" cy="34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4" fill="norm" stroke="1" extrusionOk="0">
                  <a:moveTo>
                    <a:pt x="674" y="1656"/>
                  </a:moveTo>
                  <a:cubicBezTo>
                    <a:pt x="228" y="1009"/>
                    <a:pt x="-217" y="362"/>
                    <a:pt x="117" y="104"/>
                  </a:cubicBezTo>
                  <a:cubicBezTo>
                    <a:pt x="451" y="-155"/>
                    <a:pt x="1564" y="-26"/>
                    <a:pt x="3012" y="1591"/>
                  </a:cubicBezTo>
                  <a:cubicBezTo>
                    <a:pt x="4459" y="3208"/>
                    <a:pt x="6241" y="6312"/>
                    <a:pt x="7799" y="9610"/>
                  </a:cubicBezTo>
                  <a:cubicBezTo>
                    <a:pt x="9358" y="12908"/>
                    <a:pt x="10694" y="16401"/>
                    <a:pt x="11696" y="18535"/>
                  </a:cubicBezTo>
                  <a:cubicBezTo>
                    <a:pt x="12698" y="20669"/>
                    <a:pt x="13367" y="21445"/>
                    <a:pt x="14035" y="21380"/>
                  </a:cubicBezTo>
                  <a:cubicBezTo>
                    <a:pt x="14703" y="21316"/>
                    <a:pt x="15371" y="20410"/>
                    <a:pt x="15927" y="17953"/>
                  </a:cubicBezTo>
                  <a:cubicBezTo>
                    <a:pt x="16484" y="15495"/>
                    <a:pt x="16929" y="11486"/>
                    <a:pt x="17820" y="8317"/>
                  </a:cubicBezTo>
                  <a:cubicBezTo>
                    <a:pt x="18711" y="5148"/>
                    <a:pt x="20047" y="2820"/>
                    <a:pt x="21383" y="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889863" y="4468713"/>
              <a:ext cx="120287" cy="14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731" fill="norm" stroke="1" extrusionOk="0">
                  <a:moveTo>
                    <a:pt x="16988" y="9503"/>
                  </a:moveTo>
                  <a:cubicBezTo>
                    <a:pt x="13956" y="6418"/>
                    <a:pt x="10924" y="3332"/>
                    <a:pt x="8272" y="1635"/>
                  </a:cubicBezTo>
                  <a:cubicBezTo>
                    <a:pt x="5619" y="-62"/>
                    <a:pt x="3346" y="-371"/>
                    <a:pt x="2019" y="400"/>
                  </a:cubicBezTo>
                  <a:cubicBezTo>
                    <a:pt x="693" y="1172"/>
                    <a:pt x="314" y="3023"/>
                    <a:pt x="124" y="5800"/>
                  </a:cubicBezTo>
                  <a:cubicBezTo>
                    <a:pt x="-65" y="8578"/>
                    <a:pt x="-65" y="12280"/>
                    <a:pt x="314" y="14903"/>
                  </a:cubicBezTo>
                  <a:cubicBezTo>
                    <a:pt x="693" y="17526"/>
                    <a:pt x="1451" y="19069"/>
                    <a:pt x="2777" y="19995"/>
                  </a:cubicBezTo>
                  <a:cubicBezTo>
                    <a:pt x="4103" y="20920"/>
                    <a:pt x="5998" y="21229"/>
                    <a:pt x="7893" y="19378"/>
                  </a:cubicBezTo>
                  <a:cubicBezTo>
                    <a:pt x="9788" y="17526"/>
                    <a:pt x="11682" y="13515"/>
                    <a:pt x="12630" y="10738"/>
                  </a:cubicBezTo>
                  <a:cubicBezTo>
                    <a:pt x="13577" y="7960"/>
                    <a:pt x="13577" y="6418"/>
                    <a:pt x="13577" y="6418"/>
                  </a:cubicBezTo>
                  <a:cubicBezTo>
                    <a:pt x="13577" y="6418"/>
                    <a:pt x="13577" y="7960"/>
                    <a:pt x="14903" y="10275"/>
                  </a:cubicBezTo>
                  <a:cubicBezTo>
                    <a:pt x="16230" y="12589"/>
                    <a:pt x="18882" y="15675"/>
                    <a:pt x="21535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041899" y="4394200"/>
              <a:ext cx="1651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8757"/>
                  </a:moveTo>
                  <a:cubicBezTo>
                    <a:pt x="4154" y="10703"/>
                    <a:pt x="8308" y="12649"/>
                    <a:pt x="10938" y="14011"/>
                  </a:cubicBezTo>
                  <a:cubicBezTo>
                    <a:pt x="13569" y="15373"/>
                    <a:pt x="14677" y="16151"/>
                    <a:pt x="15369" y="17319"/>
                  </a:cubicBezTo>
                  <a:cubicBezTo>
                    <a:pt x="16062" y="18486"/>
                    <a:pt x="16338" y="20043"/>
                    <a:pt x="15785" y="20822"/>
                  </a:cubicBezTo>
                  <a:cubicBezTo>
                    <a:pt x="15231" y="21600"/>
                    <a:pt x="13846" y="21600"/>
                    <a:pt x="12600" y="20822"/>
                  </a:cubicBezTo>
                  <a:cubicBezTo>
                    <a:pt x="11354" y="20043"/>
                    <a:pt x="10246" y="18486"/>
                    <a:pt x="10385" y="15276"/>
                  </a:cubicBezTo>
                  <a:cubicBezTo>
                    <a:pt x="10523" y="12065"/>
                    <a:pt x="11908" y="7200"/>
                    <a:pt x="13985" y="4378"/>
                  </a:cubicBezTo>
                  <a:cubicBezTo>
                    <a:pt x="16062" y="1557"/>
                    <a:pt x="18831" y="7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342511" y="4305300"/>
              <a:ext cx="131189" cy="37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12" fill="norm" stroke="1" extrusionOk="0">
                  <a:moveTo>
                    <a:pt x="20918" y="2520"/>
                  </a:moveTo>
                  <a:cubicBezTo>
                    <a:pt x="20243" y="1920"/>
                    <a:pt x="19568" y="1320"/>
                    <a:pt x="18556" y="840"/>
                  </a:cubicBezTo>
                  <a:cubicBezTo>
                    <a:pt x="17543" y="360"/>
                    <a:pt x="16193" y="0"/>
                    <a:pt x="14674" y="0"/>
                  </a:cubicBezTo>
                  <a:cubicBezTo>
                    <a:pt x="13156" y="0"/>
                    <a:pt x="11468" y="360"/>
                    <a:pt x="9106" y="1800"/>
                  </a:cubicBezTo>
                  <a:cubicBezTo>
                    <a:pt x="6743" y="3240"/>
                    <a:pt x="3705" y="5760"/>
                    <a:pt x="1849" y="8820"/>
                  </a:cubicBezTo>
                  <a:cubicBezTo>
                    <a:pt x="-7" y="11880"/>
                    <a:pt x="-682" y="15480"/>
                    <a:pt x="837" y="17760"/>
                  </a:cubicBezTo>
                  <a:cubicBezTo>
                    <a:pt x="2355" y="20040"/>
                    <a:pt x="6068" y="21000"/>
                    <a:pt x="9781" y="21300"/>
                  </a:cubicBezTo>
                  <a:cubicBezTo>
                    <a:pt x="13493" y="21600"/>
                    <a:pt x="17206" y="21240"/>
                    <a:pt x="20918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468722" y="4359819"/>
              <a:ext cx="233578" cy="22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40" fill="norm" stroke="1" extrusionOk="0">
                  <a:moveTo>
                    <a:pt x="21474" y="833"/>
                  </a:moveTo>
                  <a:cubicBezTo>
                    <a:pt x="20696" y="244"/>
                    <a:pt x="19917" y="-345"/>
                    <a:pt x="17582" y="244"/>
                  </a:cubicBezTo>
                  <a:cubicBezTo>
                    <a:pt x="15247" y="833"/>
                    <a:pt x="11355" y="2600"/>
                    <a:pt x="9215" y="3975"/>
                  </a:cubicBezTo>
                  <a:cubicBezTo>
                    <a:pt x="7074" y="5350"/>
                    <a:pt x="6685" y="6331"/>
                    <a:pt x="6588" y="7411"/>
                  </a:cubicBezTo>
                  <a:cubicBezTo>
                    <a:pt x="6490" y="8491"/>
                    <a:pt x="6685" y="9670"/>
                    <a:pt x="7269" y="10553"/>
                  </a:cubicBezTo>
                  <a:cubicBezTo>
                    <a:pt x="7852" y="11437"/>
                    <a:pt x="8825" y="12026"/>
                    <a:pt x="10090" y="12222"/>
                  </a:cubicBezTo>
                  <a:cubicBezTo>
                    <a:pt x="11355" y="12419"/>
                    <a:pt x="12912" y="12222"/>
                    <a:pt x="13106" y="12026"/>
                  </a:cubicBezTo>
                  <a:cubicBezTo>
                    <a:pt x="13301" y="11830"/>
                    <a:pt x="12133" y="11633"/>
                    <a:pt x="10090" y="12124"/>
                  </a:cubicBezTo>
                  <a:cubicBezTo>
                    <a:pt x="8047" y="12615"/>
                    <a:pt x="5128" y="13793"/>
                    <a:pt x="3279" y="14677"/>
                  </a:cubicBezTo>
                  <a:cubicBezTo>
                    <a:pt x="1431" y="15560"/>
                    <a:pt x="652" y="16150"/>
                    <a:pt x="263" y="16935"/>
                  </a:cubicBezTo>
                  <a:cubicBezTo>
                    <a:pt x="-126" y="17720"/>
                    <a:pt x="-126" y="18702"/>
                    <a:pt x="555" y="19488"/>
                  </a:cubicBezTo>
                  <a:cubicBezTo>
                    <a:pt x="1236" y="20273"/>
                    <a:pt x="2598" y="20862"/>
                    <a:pt x="5517" y="21059"/>
                  </a:cubicBezTo>
                  <a:cubicBezTo>
                    <a:pt x="8436" y="21255"/>
                    <a:pt x="12912" y="21059"/>
                    <a:pt x="17388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720127" y="4603750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726568" y="4493683"/>
              <a:ext cx="51932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0830" y="21600"/>
                  </a:moveTo>
                  <a:cubicBezTo>
                    <a:pt x="5646" y="10800"/>
                    <a:pt x="462" y="0"/>
                    <a:pt x="30" y="0"/>
                  </a:cubicBezTo>
                  <a:cubicBezTo>
                    <a:pt x="-402" y="0"/>
                    <a:pt x="3918" y="10800"/>
                    <a:pt x="8238" y="13500"/>
                  </a:cubicBezTo>
                  <a:cubicBezTo>
                    <a:pt x="12558" y="16200"/>
                    <a:pt x="16878" y="10800"/>
                    <a:pt x="2119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721349" y="4330700"/>
              <a:ext cx="18808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0681" y="0"/>
                  </a:moveTo>
                  <a:cubicBezTo>
                    <a:pt x="14004" y="1400"/>
                    <a:pt x="17327" y="2800"/>
                    <a:pt x="19226" y="4550"/>
                  </a:cubicBezTo>
                  <a:cubicBezTo>
                    <a:pt x="21125" y="6300"/>
                    <a:pt x="21600" y="8400"/>
                    <a:pt x="20532" y="10800"/>
                  </a:cubicBezTo>
                  <a:cubicBezTo>
                    <a:pt x="19464" y="13200"/>
                    <a:pt x="16853" y="15900"/>
                    <a:pt x="13174" y="17750"/>
                  </a:cubicBezTo>
                  <a:cubicBezTo>
                    <a:pt x="9495" y="19600"/>
                    <a:pt x="4747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7950" y="5640916"/>
              <a:ext cx="234950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707"/>
                    <a:pt x="1168" y="15814"/>
                    <a:pt x="1849" y="12584"/>
                  </a:cubicBezTo>
                  <a:cubicBezTo>
                    <a:pt x="2530" y="9354"/>
                    <a:pt x="3308" y="5786"/>
                    <a:pt x="3892" y="3761"/>
                  </a:cubicBezTo>
                  <a:cubicBezTo>
                    <a:pt x="4476" y="1736"/>
                    <a:pt x="4865" y="1254"/>
                    <a:pt x="5449" y="820"/>
                  </a:cubicBezTo>
                  <a:cubicBezTo>
                    <a:pt x="6032" y="386"/>
                    <a:pt x="6811" y="0"/>
                    <a:pt x="7589" y="0"/>
                  </a:cubicBezTo>
                  <a:cubicBezTo>
                    <a:pt x="8368" y="0"/>
                    <a:pt x="9146" y="386"/>
                    <a:pt x="10508" y="2073"/>
                  </a:cubicBezTo>
                  <a:cubicBezTo>
                    <a:pt x="11870" y="3761"/>
                    <a:pt x="13816" y="6750"/>
                    <a:pt x="15762" y="9787"/>
                  </a:cubicBezTo>
                  <a:cubicBezTo>
                    <a:pt x="17708" y="12825"/>
                    <a:pt x="19654" y="15911"/>
                    <a:pt x="21600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52400" y="5892800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98960" y="5792901"/>
              <a:ext cx="125709" cy="21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257" fill="norm" stroke="1" extrusionOk="0">
                  <a:moveTo>
                    <a:pt x="15857" y="2325"/>
                  </a:moveTo>
                  <a:cubicBezTo>
                    <a:pt x="14812" y="1495"/>
                    <a:pt x="13767" y="664"/>
                    <a:pt x="11502" y="248"/>
                  </a:cubicBezTo>
                  <a:cubicBezTo>
                    <a:pt x="9238" y="-167"/>
                    <a:pt x="5754" y="-167"/>
                    <a:pt x="3315" y="1079"/>
                  </a:cubicBezTo>
                  <a:cubicBezTo>
                    <a:pt x="877" y="2325"/>
                    <a:pt x="-517" y="4818"/>
                    <a:pt x="180" y="6687"/>
                  </a:cubicBezTo>
                  <a:cubicBezTo>
                    <a:pt x="877" y="8556"/>
                    <a:pt x="3664" y="9802"/>
                    <a:pt x="7148" y="10841"/>
                  </a:cubicBezTo>
                  <a:cubicBezTo>
                    <a:pt x="10631" y="11879"/>
                    <a:pt x="14812" y="12710"/>
                    <a:pt x="17425" y="14164"/>
                  </a:cubicBezTo>
                  <a:cubicBezTo>
                    <a:pt x="20038" y="15618"/>
                    <a:pt x="21083" y="17695"/>
                    <a:pt x="20560" y="19148"/>
                  </a:cubicBezTo>
                  <a:cubicBezTo>
                    <a:pt x="20038" y="20602"/>
                    <a:pt x="17948" y="21433"/>
                    <a:pt x="16728" y="21225"/>
                  </a:cubicBezTo>
                  <a:cubicBezTo>
                    <a:pt x="15509" y="21018"/>
                    <a:pt x="15160" y="19771"/>
                    <a:pt x="14812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64081" y="5772855"/>
              <a:ext cx="107589" cy="23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187" fill="norm" stroke="1" extrusionOk="0">
                  <a:moveTo>
                    <a:pt x="13402" y="514"/>
                  </a:moveTo>
                  <a:cubicBezTo>
                    <a:pt x="11402" y="129"/>
                    <a:pt x="9402" y="-257"/>
                    <a:pt x="6802" y="225"/>
                  </a:cubicBezTo>
                  <a:cubicBezTo>
                    <a:pt x="4202" y="707"/>
                    <a:pt x="1002" y="2057"/>
                    <a:pt x="202" y="3600"/>
                  </a:cubicBezTo>
                  <a:cubicBezTo>
                    <a:pt x="-598" y="5143"/>
                    <a:pt x="1002" y="6879"/>
                    <a:pt x="4602" y="8904"/>
                  </a:cubicBezTo>
                  <a:cubicBezTo>
                    <a:pt x="8202" y="10929"/>
                    <a:pt x="13802" y="13243"/>
                    <a:pt x="17002" y="14979"/>
                  </a:cubicBezTo>
                  <a:cubicBezTo>
                    <a:pt x="20202" y="16714"/>
                    <a:pt x="21002" y="17872"/>
                    <a:pt x="19802" y="18932"/>
                  </a:cubicBezTo>
                  <a:cubicBezTo>
                    <a:pt x="18602" y="19993"/>
                    <a:pt x="15402" y="20957"/>
                    <a:pt x="13002" y="21150"/>
                  </a:cubicBezTo>
                  <a:cubicBezTo>
                    <a:pt x="10602" y="21343"/>
                    <a:pt x="9002" y="20764"/>
                    <a:pt x="8202" y="19897"/>
                  </a:cubicBezTo>
                  <a:cubicBezTo>
                    <a:pt x="7402" y="19029"/>
                    <a:pt x="7402" y="17872"/>
                    <a:pt x="7402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17550" y="5810250"/>
              <a:ext cx="133350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343" y="5400"/>
                    <a:pt x="686" y="10800"/>
                    <a:pt x="1371" y="14100"/>
                  </a:cubicBezTo>
                  <a:cubicBezTo>
                    <a:pt x="2057" y="17400"/>
                    <a:pt x="3086" y="18600"/>
                    <a:pt x="4286" y="19650"/>
                  </a:cubicBezTo>
                  <a:cubicBezTo>
                    <a:pt x="5486" y="20700"/>
                    <a:pt x="6857" y="21600"/>
                    <a:pt x="8057" y="21450"/>
                  </a:cubicBezTo>
                  <a:cubicBezTo>
                    <a:pt x="9257" y="21300"/>
                    <a:pt x="10286" y="20100"/>
                    <a:pt x="10971" y="17550"/>
                  </a:cubicBezTo>
                  <a:cubicBezTo>
                    <a:pt x="11657" y="15000"/>
                    <a:pt x="12000" y="11100"/>
                    <a:pt x="13371" y="11250"/>
                  </a:cubicBezTo>
                  <a:cubicBezTo>
                    <a:pt x="14743" y="11400"/>
                    <a:pt x="17143" y="15600"/>
                    <a:pt x="18686" y="17850"/>
                  </a:cubicBezTo>
                  <a:cubicBezTo>
                    <a:pt x="20229" y="20100"/>
                    <a:pt x="20914" y="204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79769" y="5768707"/>
              <a:ext cx="187031" cy="16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08" fill="norm" stroke="1" extrusionOk="0">
                  <a:moveTo>
                    <a:pt x="1787" y="3589"/>
                  </a:moveTo>
                  <a:cubicBezTo>
                    <a:pt x="1058" y="2272"/>
                    <a:pt x="330" y="955"/>
                    <a:pt x="88" y="955"/>
                  </a:cubicBezTo>
                  <a:cubicBezTo>
                    <a:pt x="-155" y="955"/>
                    <a:pt x="88" y="2272"/>
                    <a:pt x="1058" y="5170"/>
                  </a:cubicBezTo>
                  <a:cubicBezTo>
                    <a:pt x="2029" y="8067"/>
                    <a:pt x="3728" y="12545"/>
                    <a:pt x="4699" y="15706"/>
                  </a:cubicBezTo>
                  <a:cubicBezTo>
                    <a:pt x="5670" y="18867"/>
                    <a:pt x="5912" y="20711"/>
                    <a:pt x="5791" y="20975"/>
                  </a:cubicBezTo>
                  <a:cubicBezTo>
                    <a:pt x="5670" y="21238"/>
                    <a:pt x="5184" y="19921"/>
                    <a:pt x="4942" y="17287"/>
                  </a:cubicBezTo>
                  <a:cubicBezTo>
                    <a:pt x="4699" y="14653"/>
                    <a:pt x="4699" y="10701"/>
                    <a:pt x="4820" y="7804"/>
                  </a:cubicBezTo>
                  <a:cubicBezTo>
                    <a:pt x="4942" y="4906"/>
                    <a:pt x="5184" y="3062"/>
                    <a:pt x="5912" y="1745"/>
                  </a:cubicBezTo>
                  <a:cubicBezTo>
                    <a:pt x="6641" y="428"/>
                    <a:pt x="7854" y="-362"/>
                    <a:pt x="8825" y="165"/>
                  </a:cubicBezTo>
                  <a:cubicBezTo>
                    <a:pt x="9796" y="692"/>
                    <a:pt x="10524" y="2536"/>
                    <a:pt x="10888" y="4116"/>
                  </a:cubicBezTo>
                  <a:cubicBezTo>
                    <a:pt x="11252" y="5697"/>
                    <a:pt x="11252" y="7014"/>
                    <a:pt x="11373" y="8331"/>
                  </a:cubicBezTo>
                  <a:cubicBezTo>
                    <a:pt x="11494" y="9648"/>
                    <a:pt x="11737" y="10965"/>
                    <a:pt x="12344" y="11097"/>
                  </a:cubicBezTo>
                  <a:cubicBezTo>
                    <a:pt x="12951" y="11228"/>
                    <a:pt x="13921" y="10175"/>
                    <a:pt x="14407" y="8989"/>
                  </a:cubicBezTo>
                  <a:cubicBezTo>
                    <a:pt x="14892" y="7804"/>
                    <a:pt x="14892" y="6487"/>
                    <a:pt x="15256" y="5301"/>
                  </a:cubicBezTo>
                  <a:cubicBezTo>
                    <a:pt x="15620" y="4116"/>
                    <a:pt x="16348" y="3062"/>
                    <a:pt x="16955" y="3326"/>
                  </a:cubicBezTo>
                  <a:cubicBezTo>
                    <a:pt x="17562" y="3589"/>
                    <a:pt x="18047" y="5170"/>
                    <a:pt x="18775" y="8067"/>
                  </a:cubicBezTo>
                  <a:cubicBezTo>
                    <a:pt x="19503" y="10965"/>
                    <a:pt x="20474" y="15179"/>
                    <a:pt x="21445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10686" y="5716893"/>
              <a:ext cx="66615" cy="46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65" fill="norm" stroke="1" extrusionOk="0">
                  <a:moveTo>
                    <a:pt x="2138" y="4036"/>
                  </a:moveTo>
                  <a:cubicBezTo>
                    <a:pt x="829" y="5999"/>
                    <a:pt x="-480" y="7963"/>
                    <a:pt x="175" y="10565"/>
                  </a:cubicBezTo>
                  <a:cubicBezTo>
                    <a:pt x="829" y="13167"/>
                    <a:pt x="3447" y="16407"/>
                    <a:pt x="5084" y="18468"/>
                  </a:cubicBezTo>
                  <a:cubicBezTo>
                    <a:pt x="6720" y="20530"/>
                    <a:pt x="7375" y="21414"/>
                    <a:pt x="7702" y="21463"/>
                  </a:cubicBezTo>
                  <a:cubicBezTo>
                    <a:pt x="8029" y="21512"/>
                    <a:pt x="8029" y="20727"/>
                    <a:pt x="7047" y="18714"/>
                  </a:cubicBezTo>
                  <a:cubicBezTo>
                    <a:pt x="6065" y="16701"/>
                    <a:pt x="4102" y="13461"/>
                    <a:pt x="2793" y="10319"/>
                  </a:cubicBezTo>
                  <a:cubicBezTo>
                    <a:pt x="1484" y="7177"/>
                    <a:pt x="829" y="4134"/>
                    <a:pt x="1156" y="2317"/>
                  </a:cubicBezTo>
                  <a:cubicBezTo>
                    <a:pt x="1484" y="501"/>
                    <a:pt x="2793" y="-88"/>
                    <a:pt x="5084" y="10"/>
                  </a:cubicBezTo>
                  <a:cubicBezTo>
                    <a:pt x="7375" y="108"/>
                    <a:pt x="10647" y="894"/>
                    <a:pt x="13593" y="2072"/>
                  </a:cubicBezTo>
                  <a:cubicBezTo>
                    <a:pt x="16538" y="3250"/>
                    <a:pt x="19156" y="4821"/>
                    <a:pt x="20138" y="5852"/>
                  </a:cubicBezTo>
                  <a:cubicBezTo>
                    <a:pt x="21120" y="6883"/>
                    <a:pt x="20465" y="7374"/>
                    <a:pt x="18829" y="7767"/>
                  </a:cubicBezTo>
                  <a:cubicBezTo>
                    <a:pt x="17193" y="8159"/>
                    <a:pt x="14575" y="8454"/>
                    <a:pt x="11629" y="8454"/>
                  </a:cubicBezTo>
                  <a:cubicBezTo>
                    <a:pt x="8684" y="8454"/>
                    <a:pt x="5411" y="8159"/>
                    <a:pt x="4102" y="7570"/>
                  </a:cubicBezTo>
                  <a:cubicBezTo>
                    <a:pt x="2793" y="6981"/>
                    <a:pt x="3447" y="6097"/>
                    <a:pt x="4102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76456" y="5480050"/>
              <a:ext cx="176095" cy="37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7" fill="norm" stroke="1" extrusionOk="0">
                  <a:moveTo>
                    <a:pt x="6736" y="0"/>
                  </a:moveTo>
                  <a:cubicBezTo>
                    <a:pt x="6993" y="3000"/>
                    <a:pt x="7250" y="6000"/>
                    <a:pt x="7507" y="9120"/>
                  </a:cubicBezTo>
                  <a:cubicBezTo>
                    <a:pt x="7764" y="12240"/>
                    <a:pt x="8022" y="15480"/>
                    <a:pt x="8407" y="17460"/>
                  </a:cubicBezTo>
                  <a:cubicBezTo>
                    <a:pt x="8793" y="19440"/>
                    <a:pt x="9307" y="20160"/>
                    <a:pt x="10079" y="20700"/>
                  </a:cubicBezTo>
                  <a:cubicBezTo>
                    <a:pt x="10850" y="21240"/>
                    <a:pt x="11879" y="21600"/>
                    <a:pt x="12650" y="21420"/>
                  </a:cubicBezTo>
                  <a:cubicBezTo>
                    <a:pt x="13422" y="21240"/>
                    <a:pt x="13936" y="20520"/>
                    <a:pt x="13936" y="19200"/>
                  </a:cubicBezTo>
                  <a:cubicBezTo>
                    <a:pt x="13936" y="17880"/>
                    <a:pt x="13422" y="15960"/>
                    <a:pt x="11879" y="14580"/>
                  </a:cubicBezTo>
                  <a:cubicBezTo>
                    <a:pt x="10336" y="13200"/>
                    <a:pt x="7764" y="12360"/>
                    <a:pt x="5836" y="12060"/>
                  </a:cubicBezTo>
                  <a:cubicBezTo>
                    <a:pt x="3907" y="11760"/>
                    <a:pt x="2622" y="12000"/>
                    <a:pt x="1593" y="12420"/>
                  </a:cubicBezTo>
                  <a:cubicBezTo>
                    <a:pt x="564" y="12840"/>
                    <a:pt x="-207" y="13440"/>
                    <a:pt x="50" y="13740"/>
                  </a:cubicBezTo>
                  <a:cubicBezTo>
                    <a:pt x="307" y="14040"/>
                    <a:pt x="1593" y="14040"/>
                    <a:pt x="3907" y="13860"/>
                  </a:cubicBezTo>
                  <a:cubicBezTo>
                    <a:pt x="6222" y="13680"/>
                    <a:pt x="9564" y="13320"/>
                    <a:pt x="11879" y="13200"/>
                  </a:cubicBezTo>
                  <a:cubicBezTo>
                    <a:pt x="14193" y="13080"/>
                    <a:pt x="15479" y="13200"/>
                    <a:pt x="16379" y="13620"/>
                  </a:cubicBezTo>
                  <a:cubicBezTo>
                    <a:pt x="17279" y="14040"/>
                    <a:pt x="17793" y="14760"/>
                    <a:pt x="18307" y="15420"/>
                  </a:cubicBezTo>
                  <a:cubicBezTo>
                    <a:pt x="18822" y="16080"/>
                    <a:pt x="19336" y="16680"/>
                    <a:pt x="19722" y="17340"/>
                  </a:cubicBezTo>
                  <a:cubicBezTo>
                    <a:pt x="20107" y="18000"/>
                    <a:pt x="20364" y="18720"/>
                    <a:pt x="20493" y="18780"/>
                  </a:cubicBezTo>
                  <a:cubicBezTo>
                    <a:pt x="20622" y="18840"/>
                    <a:pt x="20622" y="18240"/>
                    <a:pt x="20364" y="16920"/>
                  </a:cubicBezTo>
                  <a:cubicBezTo>
                    <a:pt x="20107" y="15600"/>
                    <a:pt x="19593" y="13560"/>
                    <a:pt x="19722" y="11940"/>
                  </a:cubicBezTo>
                  <a:cubicBezTo>
                    <a:pt x="19850" y="10320"/>
                    <a:pt x="20622" y="9120"/>
                    <a:pt x="21393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376735" y="5645149"/>
              <a:ext cx="71065" cy="13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43" fill="norm" stroke="1" extrusionOk="0">
                  <a:moveTo>
                    <a:pt x="21329" y="0"/>
                  </a:moveTo>
                  <a:cubicBezTo>
                    <a:pt x="14976" y="1994"/>
                    <a:pt x="8623" y="3988"/>
                    <a:pt x="4811" y="6812"/>
                  </a:cubicBezTo>
                  <a:cubicBezTo>
                    <a:pt x="1000" y="9637"/>
                    <a:pt x="-271" y="13292"/>
                    <a:pt x="47" y="15785"/>
                  </a:cubicBezTo>
                  <a:cubicBezTo>
                    <a:pt x="364" y="18277"/>
                    <a:pt x="2270" y="19606"/>
                    <a:pt x="4811" y="20437"/>
                  </a:cubicBezTo>
                  <a:cubicBezTo>
                    <a:pt x="7353" y="21268"/>
                    <a:pt x="10529" y="21600"/>
                    <a:pt x="13388" y="20105"/>
                  </a:cubicBezTo>
                  <a:cubicBezTo>
                    <a:pt x="16247" y="18609"/>
                    <a:pt x="18788" y="15286"/>
                    <a:pt x="19741" y="12794"/>
                  </a:cubicBezTo>
                  <a:cubicBezTo>
                    <a:pt x="20694" y="10302"/>
                    <a:pt x="20058" y="8640"/>
                    <a:pt x="18153" y="6978"/>
                  </a:cubicBezTo>
                  <a:cubicBezTo>
                    <a:pt x="16247" y="5317"/>
                    <a:pt x="13070" y="3655"/>
                    <a:pt x="13070" y="2991"/>
                  </a:cubicBezTo>
                  <a:cubicBezTo>
                    <a:pt x="13070" y="2326"/>
                    <a:pt x="16247" y="2658"/>
                    <a:pt x="19423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454150" y="5616403"/>
              <a:ext cx="127051" cy="15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13" fill="norm" stroke="1" extrusionOk="0">
                  <a:moveTo>
                    <a:pt x="0" y="5566"/>
                  </a:moveTo>
                  <a:cubicBezTo>
                    <a:pt x="1416" y="8124"/>
                    <a:pt x="2833" y="10681"/>
                    <a:pt x="3364" y="13381"/>
                  </a:cubicBezTo>
                  <a:cubicBezTo>
                    <a:pt x="3895" y="16081"/>
                    <a:pt x="3541" y="18924"/>
                    <a:pt x="3364" y="19208"/>
                  </a:cubicBezTo>
                  <a:cubicBezTo>
                    <a:pt x="3187" y="19492"/>
                    <a:pt x="3187" y="17218"/>
                    <a:pt x="3895" y="14234"/>
                  </a:cubicBezTo>
                  <a:cubicBezTo>
                    <a:pt x="4603" y="11250"/>
                    <a:pt x="6020" y="7555"/>
                    <a:pt x="7259" y="5139"/>
                  </a:cubicBezTo>
                  <a:cubicBezTo>
                    <a:pt x="8498" y="2724"/>
                    <a:pt x="9561" y="1587"/>
                    <a:pt x="11154" y="734"/>
                  </a:cubicBezTo>
                  <a:cubicBezTo>
                    <a:pt x="12748" y="-119"/>
                    <a:pt x="14872" y="-687"/>
                    <a:pt x="16820" y="1729"/>
                  </a:cubicBezTo>
                  <a:cubicBezTo>
                    <a:pt x="18767" y="4145"/>
                    <a:pt x="20538" y="9545"/>
                    <a:pt x="21069" y="13239"/>
                  </a:cubicBezTo>
                  <a:cubicBezTo>
                    <a:pt x="21600" y="16934"/>
                    <a:pt x="20892" y="18924"/>
                    <a:pt x="20184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758950" y="5417998"/>
              <a:ext cx="159499" cy="3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46" fill="norm" stroke="1" extrusionOk="0">
                  <a:moveTo>
                    <a:pt x="9257" y="3861"/>
                  </a:moveTo>
                  <a:cubicBezTo>
                    <a:pt x="7855" y="2939"/>
                    <a:pt x="6452" y="2017"/>
                    <a:pt x="6312" y="1359"/>
                  </a:cubicBezTo>
                  <a:cubicBezTo>
                    <a:pt x="6171" y="700"/>
                    <a:pt x="7294" y="305"/>
                    <a:pt x="8556" y="108"/>
                  </a:cubicBezTo>
                  <a:cubicBezTo>
                    <a:pt x="9818" y="-90"/>
                    <a:pt x="11221" y="-90"/>
                    <a:pt x="12483" y="766"/>
                  </a:cubicBezTo>
                  <a:cubicBezTo>
                    <a:pt x="13745" y="1622"/>
                    <a:pt x="14868" y="3334"/>
                    <a:pt x="14587" y="4915"/>
                  </a:cubicBezTo>
                  <a:cubicBezTo>
                    <a:pt x="14306" y="6495"/>
                    <a:pt x="12623" y="7944"/>
                    <a:pt x="11361" y="8932"/>
                  </a:cubicBezTo>
                  <a:cubicBezTo>
                    <a:pt x="10099" y="9920"/>
                    <a:pt x="9257" y="10447"/>
                    <a:pt x="9678" y="10908"/>
                  </a:cubicBezTo>
                  <a:cubicBezTo>
                    <a:pt x="10099" y="11369"/>
                    <a:pt x="11782" y="11764"/>
                    <a:pt x="13465" y="12093"/>
                  </a:cubicBezTo>
                  <a:cubicBezTo>
                    <a:pt x="15148" y="12422"/>
                    <a:pt x="16831" y="12686"/>
                    <a:pt x="18094" y="13081"/>
                  </a:cubicBezTo>
                  <a:cubicBezTo>
                    <a:pt x="19356" y="13476"/>
                    <a:pt x="20197" y="14003"/>
                    <a:pt x="20758" y="14595"/>
                  </a:cubicBezTo>
                  <a:cubicBezTo>
                    <a:pt x="21319" y="15188"/>
                    <a:pt x="21600" y="15847"/>
                    <a:pt x="19075" y="17032"/>
                  </a:cubicBezTo>
                  <a:cubicBezTo>
                    <a:pt x="16551" y="18217"/>
                    <a:pt x="11221" y="19930"/>
                    <a:pt x="7574" y="20720"/>
                  </a:cubicBezTo>
                  <a:cubicBezTo>
                    <a:pt x="3927" y="21510"/>
                    <a:pt x="1964" y="21378"/>
                    <a:pt x="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0" y="5746750"/>
              <a:ext cx="2031329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0" y="21600"/>
                  </a:moveTo>
                  <a:cubicBezTo>
                    <a:pt x="787" y="20790"/>
                    <a:pt x="1573" y="19980"/>
                    <a:pt x="2394" y="19080"/>
                  </a:cubicBezTo>
                  <a:cubicBezTo>
                    <a:pt x="3214" y="18180"/>
                    <a:pt x="4068" y="17190"/>
                    <a:pt x="4922" y="16245"/>
                  </a:cubicBezTo>
                  <a:cubicBezTo>
                    <a:pt x="5776" y="15300"/>
                    <a:pt x="6631" y="14400"/>
                    <a:pt x="7518" y="13500"/>
                  </a:cubicBezTo>
                  <a:cubicBezTo>
                    <a:pt x="8406" y="12600"/>
                    <a:pt x="9328" y="11700"/>
                    <a:pt x="10238" y="10800"/>
                  </a:cubicBezTo>
                  <a:cubicBezTo>
                    <a:pt x="11148" y="9900"/>
                    <a:pt x="12047" y="9000"/>
                    <a:pt x="12947" y="8190"/>
                  </a:cubicBezTo>
                  <a:cubicBezTo>
                    <a:pt x="13846" y="7380"/>
                    <a:pt x="14745" y="6660"/>
                    <a:pt x="15677" y="5940"/>
                  </a:cubicBezTo>
                  <a:cubicBezTo>
                    <a:pt x="16610" y="5220"/>
                    <a:pt x="17577" y="4500"/>
                    <a:pt x="18476" y="3780"/>
                  </a:cubicBezTo>
                  <a:cubicBezTo>
                    <a:pt x="19375" y="3060"/>
                    <a:pt x="20206" y="2340"/>
                    <a:pt x="20746" y="1800"/>
                  </a:cubicBezTo>
                  <a:cubicBezTo>
                    <a:pt x="21285" y="1260"/>
                    <a:pt x="21533" y="900"/>
                    <a:pt x="21566" y="630"/>
                  </a:cubicBezTo>
                  <a:cubicBezTo>
                    <a:pt x="21600" y="360"/>
                    <a:pt x="21420" y="180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082800" y="5467350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095500" y="5607050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77800" y="5861050"/>
              <a:ext cx="18415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5" y="20836"/>
                    <a:pt x="1390" y="20073"/>
                    <a:pt x="2222" y="19200"/>
                  </a:cubicBezTo>
                  <a:cubicBezTo>
                    <a:pt x="3054" y="18327"/>
                    <a:pt x="4022" y="17345"/>
                    <a:pt x="4928" y="16364"/>
                  </a:cubicBezTo>
                  <a:cubicBezTo>
                    <a:pt x="5834" y="15382"/>
                    <a:pt x="6679" y="14400"/>
                    <a:pt x="7597" y="13309"/>
                  </a:cubicBezTo>
                  <a:cubicBezTo>
                    <a:pt x="8516" y="12218"/>
                    <a:pt x="9509" y="11018"/>
                    <a:pt x="10527" y="9982"/>
                  </a:cubicBezTo>
                  <a:cubicBezTo>
                    <a:pt x="11545" y="8945"/>
                    <a:pt x="12588" y="8073"/>
                    <a:pt x="13543" y="7364"/>
                  </a:cubicBezTo>
                  <a:cubicBezTo>
                    <a:pt x="14499" y="6655"/>
                    <a:pt x="15368" y="6109"/>
                    <a:pt x="16212" y="5509"/>
                  </a:cubicBezTo>
                  <a:cubicBezTo>
                    <a:pt x="17057" y="4909"/>
                    <a:pt x="17876" y="4255"/>
                    <a:pt x="18720" y="3545"/>
                  </a:cubicBezTo>
                  <a:cubicBezTo>
                    <a:pt x="19564" y="2836"/>
                    <a:pt x="20433" y="2073"/>
                    <a:pt x="20942" y="1527"/>
                  </a:cubicBezTo>
                  <a:cubicBezTo>
                    <a:pt x="21451" y="982"/>
                    <a:pt x="21600" y="655"/>
                    <a:pt x="21600" y="436"/>
                  </a:cubicBezTo>
                  <a:cubicBezTo>
                    <a:pt x="21600" y="218"/>
                    <a:pt x="21451" y="109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762249" y="5392865"/>
              <a:ext cx="260351" cy="38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27"/>
                  </a:moveTo>
                  <a:cubicBezTo>
                    <a:pt x="0" y="2840"/>
                    <a:pt x="0" y="2253"/>
                    <a:pt x="527" y="2077"/>
                  </a:cubicBezTo>
                  <a:cubicBezTo>
                    <a:pt x="1054" y="1901"/>
                    <a:pt x="2107" y="2135"/>
                    <a:pt x="3337" y="3309"/>
                  </a:cubicBezTo>
                  <a:cubicBezTo>
                    <a:pt x="4566" y="4483"/>
                    <a:pt x="5971" y="6596"/>
                    <a:pt x="7639" y="9590"/>
                  </a:cubicBezTo>
                  <a:cubicBezTo>
                    <a:pt x="9307" y="12583"/>
                    <a:pt x="11239" y="16457"/>
                    <a:pt x="12468" y="18688"/>
                  </a:cubicBezTo>
                  <a:cubicBezTo>
                    <a:pt x="13698" y="20918"/>
                    <a:pt x="14224" y="21505"/>
                    <a:pt x="14488" y="21446"/>
                  </a:cubicBezTo>
                  <a:cubicBezTo>
                    <a:pt x="14751" y="21388"/>
                    <a:pt x="14751" y="20683"/>
                    <a:pt x="14751" y="18101"/>
                  </a:cubicBezTo>
                  <a:cubicBezTo>
                    <a:pt x="14751" y="15518"/>
                    <a:pt x="14751" y="11057"/>
                    <a:pt x="14839" y="7946"/>
                  </a:cubicBezTo>
                  <a:cubicBezTo>
                    <a:pt x="14927" y="4835"/>
                    <a:pt x="15102" y="3075"/>
                    <a:pt x="15366" y="1901"/>
                  </a:cubicBezTo>
                  <a:cubicBezTo>
                    <a:pt x="15629" y="727"/>
                    <a:pt x="15980" y="140"/>
                    <a:pt x="16507" y="22"/>
                  </a:cubicBezTo>
                  <a:cubicBezTo>
                    <a:pt x="17034" y="-95"/>
                    <a:pt x="17737" y="257"/>
                    <a:pt x="18615" y="962"/>
                  </a:cubicBezTo>
                  <a:cubicBezTo>
                    <a:pt x="19493" y="1666"/>
                    <a:pt x="20546" y="2722"/>
                    <a:pt x="21600" y="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046778" y="5554205"/>
              <a:ext cx="102823" cy="1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92" fill="norm" stroke="1" extrusionOk="0">
                  <a:moveTo>
                    <a:pt x="14802" y="7646"/>
                  </a:moveTo>
                  <a:cubicBezTo>
                    <a:pt x="13920" y="5185"/>
                    <a:pt x="13038" y="2725"/>
                    <a:pt x="11496" y="1358"/>
                  </a:cubicBezTo>
                  <a:cubicBezTo>
                    <a:pt x="9953" y="-10"/>
                    <a:pt x="7749" y="-283"/>
                    <a:pt x="5985" y="264"/>
                  </a:cubicBezTo>
                  <a:cubicBezTo>
                    <a:pt x="4222" y="811"/>
                    <a:pt x="2900" y="2178"/>
                    <a:pt x="1798" y="5459"/>
                  </a:cubicBezTo>
                  <a:cubicBezTo>
                    <a:pt x="696" y="8740"/>
                    <a:pt x="-186" y="13935"/>
                    <a:pt x="34" y="17079"/>
                  </a:cubicBezTo>
                  <a:cubicBezTo>
                    <a:pt x="255" y="20223"/>
                    <a:pt x="1577" y="21317"/>
                    <a:pt x="2459" y="21180"/>
                  </a:cubicBezTo>
                  <a:cubicBezTo>
                    <a:pt x="3341" y="21044"/>
                    <a:pt x="3781" y="19676"/>
                    <a:pt x="4663" y="17899"/>
                  </a:cubicBezTo>
                  <a:cubicBezTo>
                    <a:pt x="5545" y="16122"/>
                    <a:pt x="6867" y="13935"/>
                    <a:pt x="8190" y="13798"/>
                  </a:cubicBezTo>
                  <a:cubicBezTo>
                    <a:pt x="9512" y="13661"/>
                    <a:pt x="10834" y="15575"/>
                    <a:pt x="13038" y="16942"/>
                  </a:cubicBezTo>
                  <a:cubicBezTo>
                    <a:pt x="15243" y="18309"/>
                    <a:pt x="18328" y="19130"/>
                    <a:pt x="21414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168650" y="5511800"/>
              <a:ext cx="165100" cy="19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7665"/>
                  </a:moveTo>
                  <a:cubicBezTo>
                    <a:pt x="3600" y="9755"/>
                    <a:pt x="7200" y="11845"/>
                    <a:pt x="9415" y="13703"/>
                  </a:cubicBezTo>
                  <a:cubicBezTo>
                    <a:pt x="11631" y="15561"/>
                    <a:pt x="12462" y="17187"/>
                    <a:pt x="12877" y="18697"/>
                  </a:cubicBezTo>
                  <a:cubicBezTo>
                    <a:pt x="13292" y="20206"/>
                    <a:pt x="13292" y="21600"/>
                    <a:pt x="13015" y="21135"/>
                  </a:cubicBezTo>
                  <a:cubicBezTo>
                    <a:pt x="12738" y="20671"/>
                    <a:pt x="12185" y="18348"/>
                    <a:pt x="12600" y="14865"/>
                  </a:cubicBezTo>
                  <a:cubicBezTo>
                    <a:pt x="13015" y="11381"/>
                    <a:pt x="14400" y="6735"/>
                    <a:pt x="16062" y="4065"/>
                  </a:cubicBezTo>
                  <a:cubicBezTo>
                    <a:pt x="17723" y="1394"/>
                    <a:pt x="19662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415746" y="5423842"/>
              <a:ext cx="152955" cy="3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74" fill="norm" stroke="1" extrusionOk="0">
                  <a:moveTo>
                    <a:pt x="21093" y="774"/>
                  </a:moveTo>
                  <a:cubicBezTo>
                    <a:pt x="18466" y="356"/>
                    <a:pt x="15839" y="-62"/>
                    <a:pt x="14088" y="8"/>
                  </a:cubicBezTo>
                  <a:cubicBezTo>
                    <a:pt x="12336" y="77"/>
                    <a:pt x="11461" y="635"/>
                    <a:pt x="9271" y="3004"/>
                  </a:cubicBezTo>
                  <a:cubicBezTo>
                    <a:pt x="7082" y="5373"/>
                    <a:pt x="3579" y="9553"/>
                    <a:pt x="1682" y="12550"/>
                  </a:cubicBezTo>
                  <a:cubicBezTo>
                    <a:pt x="-215" y="15546"/>
                    <a:pt x="-507" y="17357"/>
                    <a:pt x="807" y="18751"/>
                  </a:cubicBezTo>
                  <a:cubicBezTo>
                    <a:pt x="2120" y="20144"/>
                    <a:pt x="5039" y="21120"/>
                    <a:pt x="7520" y="21329"/>
                  </a:cubicBezTo>
                  <a:cubicBezTo>
                    <a:pt x="10001" y="21538"/>
                    <a:pt x="12044" y="20981"/>
                    <a:pt x="14088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574525" y="5474646"/>
              <a:ext cx="171975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3" fill="norm" stroke="1" extrusionOk="0">
                  <a:moveTo>
                    <a:pt x="21402" y="3999"/>
                  </a:moveTo>
                  <a:cubicBezTo>
                    <a:pt x="20612" y="3221"/>
                    <a:pt x="19822" y="2443"/>
                    <a:pt x="19031" y="1664"/>
                  </a:cubicBezTo>
                  <a:cubicBezTo>
                    <a:pt x="18241" y="886"/>
                    <a:pt x="17451" y="108"/>
                    <a:pt x="16397" y="10"/>
                  </a:cubicBezTo>
                  <a:cubicBezTo>
                    <a:pt x="15343" y="-87"/>
                    <a:pt x="14026" y="497"/>
                    <a:pt x="12182" y="2054"/>
                  </a:cubicBezTo>
                  <a:cubicBezTo>
                    <a:pt x="10339" y="3610"/>
                    <a:pt x="7968" y="6140"/>
                    <a:pt x="6782" y="8086"/>
                  </a:cubicBezTo>
                  <a:cubicBezTo>
                    <a:pt x="5597" y="10032"/>
                    <a:pt x="5597" y="11394"/>
                    <a:pt x="5992" y="12464"/>
                  </a:cubicBezTo>
                  <a:cubicBezTo>
                    <a:pt x="6387" y="13535"/>
                    <a:pt x="7178" y="14313"/>
                    <a:pt x="8363" y="14410"/>
                  </a:cubicBezTo>
                  <a:cubicBezTo>
                    <a:pt x="9548" y="14508"/>
                    <a:pt x="11129" y="13924"/>
                    <a:pt x="11129" y="13632"/>
                  </a:cubicBezTo>
                  <a:cubicBezTo>
                    <a:pt x="11129" y="13340"/>
                    <a:pt x="9548" y="13340"/>
                    <a:pt x="7573" y="13729"/>
                  </a:cubicBezTo>
                  <a:cubicBezTo>
                    <a:pt x="5597" y="14118"/>
                    <a:pt x="3226" y="14897"/>
                    <a:pt x="1778" y="15772"/>
                  </a:cubicBezTo>
                  <a:cubicBezTo>
                    <a:pt x="329" y="16648"/>
                    <a:pt x="-198" y="17621"/>
                    <a:pt x="65" y="18399"/>
                  </a:cubicBezTo>
                  <a:cubicBezTo>
                    <a:pt x="329" y="19178"/>
                    <a:pt x="1382" y="19762"/>
                    <a:pt x="3885" y="20345"/>
                  </a:cubicBezTo>
                  <a:cubicBezTo>
                    <a:pt x="6387" y="20929"/>
                    <a:pt x="10339" y="21513"/>
                    <a:pt x="12973" y="21513"/>
                  </a:cubicBezTo>
                  <a:cubicBezTo>
                    <a:pt x="15607" y="21513"/>
                    <a:pt x="16924" y="20929"/>
                    <a:pt x="18241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800656" y="5689600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841750" y="556260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886200" y="5441950"/>
              <a:ext cx="7745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705" y="0"/>
                  </a:moveTo>
                  <a:cubicBezTo>
                    <a:pt x="8526" y="3273"/>
                    <a:pt x="15347" y="6545"/>
                    <a:pt x="18474" y="9687"/>
                  </a:cubicBezTo>
                  <a:cubicBezTo>
                    <a:pt x="21600" y="12829"/>
                    <a:pt x="21032" y="15840"/>
                    <a:pt x="19895" y="17738"/>
                  </a:cubicBezTo>
                  <a:cubicBezTo>
                    <a:pt x="18758" y="19636"/>
                    <a:pt x="17053" y="20422"/>
                    <a:pt x="13642" y="20880"/>
                  </a:cubicBezTo>
                  <a:cubicBezTo>
                    <a:pt x="10232" y="21338"/>
                    <a:pt x="5116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235450" y="5637577"/>
              <a:ext cx="2603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15" y="11040"/>
                    <a:pt x="8429" y="1783"/>
                    <a:pt x="12029" y="240"/>
                  </a:cubicBezTo>
                  <a:cubicBezTo>
                    <a:pt x="15629" y="-1303"/>
                    <a:pt x="186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272444" y="5714999"/>
              <a:ext cx="204307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00" fill="norm" stroke="1" extrusionOk="0">
                  <a:moveTo>
                    <a:pt x="3457" y="0"/>
                  </a:moveTo>
                  <a:cubicBezTo>
                    <a:pt x="1675" y="7200"/>
                    <a:pt x="-106" y="14400"/>
                    <a:pt x="5" y="18000"/>
                  </a:cubicBezTo>
                  <a:cubicBezTo>
                    <a:pt x="117" y="21600"/>
                    <a:pt x="2121" y="21600"/>
                    <a:pt x="6018" y="20700"/>
                  </a:cubicBezTo>
                  <a:cubicBezTo>
                    <a:pt x="9915" y="19800"/>
                    <a:pt x="15704" y="18000"/>
                    <a:pt x="2149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839789" y="5632450"/>
              <a:ext cx="388378" cy="1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08" fill="norm" stroke="1" extrusionOk="0">
                  <a:moveTo>
                    <a:pt x="2405" y="0"/>
                  </a:moveTo>
                  <a:cubicBezTo>
                    <a:pt x="3110" y="5526"/>
                    <a:pt x="3814" y="11051"/>
                    <a:pt x="4049" y="14567"/>
                  </a:cubicBezTo>
                  <a:cubicBezTo>
                    <a:pt x="4283" y="18084"/>
                    <a:pt x="4049" y="19591"/>
                    <a:pt x="3638" y="20470"/>
                  </a:cubicBezTo>
                  <a:cubicBezTo>
                    <a:pt x="3227" y="21349"/>
                    <a:pt x="2640" y="21600"/>
                    <a:pt x="1994" y="20344"/>
                  </a:cubicBezTo>
                  <a:cubicBezTo>
                    <a:pt x="1349" y="19088"/>
                    <a:pt x="644" y="16326"/>
                    <a:pt x="292" y="14065"/>
                  </a:cubicBezTo>
                  <a:cubicBezTo>
                    <a:pt x="-60" y="11805"/>
                    <a:pt x="-60" y="10047"/>
                    <a:pt x="116" y="8665"/>
                  </a:cubicBezTo>
                  <a:cubicBezTo>
                    <a:pt x="292" y="7284"/>
                    <a:pt x="644" y="6279"/>
                    <a:pt x="2581" y="4898"/>
                  </a:cubicBezTo>
                  <a:cubicBezTo>
                    <a:pt x="4518" y="3516"/>
                    <a:pt x="8040" y="1758"/>
                    <a:pt x="11268" y="879"/>
                  </a:cubicBezTo>
                  <a:cubicBezTo>
                    <a:pt x="14497" y="0"/>
                    <a:pt x="17431" y="0"/>
                    <a:pt x="19192" y="0"/>
                  </a:cubicBezTo>
                  <a:cubicBezTo>
                    <a:pt x="20953" y="0"/>
                    <a:pt x="21540" y="0"/>
                    <a:pt x="21540" y="0"/>
                  </a:cubicBezTo>
                  <a:cubicBezTo>
                    <a:pt x="21540" y="0"/>
                    <a:pt x="20953" y="0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270500" y="5394657"/>
              <a:ext cx="146050" cy="15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087"/>
                  </a:moveTo>
                  <a:cubicBezTo>
                    <a:pt x="1565" y="1234"/>
                    <a:pt x="3130" y="381"/>
                    <a:pt x="4696" y="97"/>
                  </a:cubicBezTo>
                  <a:cubicBezTo>
                    <a:pt x="6261" y="-187"/>
                    <a:pt x="7826" y="97"/>
                    <a:pt x="8765" y="1660"/>
                  </a:cubicBezTo>
                  <a:cubicBezTo>
                    <a:pt x="9704" y="3224"/>
                    <a:pt x="10017" y="6066"/>
                    <a:pt x="9078" y="8624"/>
                  </a:cubicBezTo>
                  <a:cubicBezTo>
                    <a:pt x="8139" y="11181"/>
                    <a:pt x="5948" y="13455"/>
                    <a:pt x="4070" y="15587"/>
                  </a:cubicBezTo>
                  <a:cubicBezTo>
                    <a:pt x="2191" y="17718"/>
                    <a:pt x="626" y="19708"/>
                    <a:pt x="783" y="20560"/>
                  </a:cubicBezTo>
                  <a:cubicBezTo>
                    <a:pt x="939" y="21413"/>
                    <a:pt x="2817" y="21129"/>
                    <a:pt x="6574" y="20276"/>
                  </a:cubicBezTo>
                  <a:cubicBezTo>
                    <a:pt x="10330" y="19424"/>
                    <a:pt x="15965" y="18002"/>
                    <a:pt x="21600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057899" y="5446183"/>
              <a:ext cx="292101" cy="43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113"/>
                  </a:moveTo>
                  <a:cubicBezTo>
                    <a:pt x="0" y="4591"/>
                    <a:pt x="0" y="4070"/>
                    <a:pt x="235" y="3600"/>
                  </a:cubicBezTo>
                  <a:cubicBezTo>
                    <a:pt x="470" y="3130"/>
                    <a:pt x="939" y="2713"/>
                    <a:pt x="1409" y="2713"/>
                  </a:cubicBezTo>
                  <a:cubicBezTo>
                    <a:pt x="1878" y="2713"/>
                    <a:pt x="2348" y="3130"/>
                    <a:pt x="2974" y="4852"/>
                  </a:cubicBezTo>
                  <a:cubicBezTo>
                    <a:pt x="3600" y="6574"/>
                    <a:pt x="4383" y="9600"/>
                    <a:pt x="5087" y="12417"/>
                  </a:cubicBezTo>
                  <a:cubicBezTo>
                    <a:pt x="5791" y="15235"/>
                    <a:pt x="6417" y="17843"/>
                    <a:pt x="6965" y="19357"/>
                  </a:cubicBezTo>
                  <a:cubicBezTo>
                    <a:pt x="7513" y="20870"/>
                    <a:pt x="7983" y="21287"/>
                    <a:pt x="8609" y="21443"/>
                  </a:cubicBezTo>
                  <a:cubicBezTo>
                    <a:pt x="9235" y="21600"/>
                    <a:pt x="10017" y="21496"/>
                    <a:pt x="11113" y="20243"/>
                  </a:cubicBezTo>
                  <a:cubicBezTo>
                    <a:pt x="12209" y="18991"/>
                    <a:pt x="13617" y="16591"/>
                    <a:pt x="14870" y="13617"/>
                  </a:cubicBezTo>
                  <a:cubicBezTo>
                    <a:pt x="16122" y="10643"/>
                    <a:pt x="17217" y="7096"/>
                    <a:pt x="18000" y="4904"/>
                  </a:cubicBezTo>
                  <a:cubicBezTo>
                    <a:pt x="18783" y="2713"/>
                    <a:pt x="19252" y="1878"/>
                    <a:pt x="19722" y="1200"/>
                  </a:cubicBezTo>
                  <a:cubicBezTo>
                    <a:pt x="20191" y="522"/>
                    <a:pt x="20661" y="0"/>
                    <a:pt x="20974" y="0"/>
                  </a:cubicBezTo>
                  <a:cubicBezTo>
                    <a:pt x="21287" y="0"/>
                    <a:pt x="21443" y="522"/>
                    <a:pt x="21600" y="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012321" y="5594350"/>
              <a:ext cx="49643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152" y="21600"/>
                  </a:moveTo>
                  <a:cubicBezTo>
                    <a:pt x="600" y="20914"/>
                    <a:pt x="49" y="20229"/>
                    <a:pt x="3" y="19543"/>
                  </a:cubicBezTo>
                  <a:cubicBezTo>
                    <a:pt x="-43" y="18857"/>
                    <a:pt x="417" y="18171"/>
                    <a:pt x="2209" y="16286"/>
                  </a:cubicBezTo>
                  <a:cubicBezTo>
                    <a:pt x="4001" y="14400"/>
                    <a:pt x="7126" y="11314"/>
                    <a:pt x="10573" y="8400"/>
                  </a:cubicBezTo>
                  <a:cubicBezTo>
                    <a:pt x="14020" y="5486"/>
                    <a:pt x="17788" y="2743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908800" y="5676900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864350" y="5517566"/>
              <a:ext cx="137301" cy="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19968" fill="norm" stroke="1" extrusionOk="0">
                  <a:moveTo>
                    <a:pt x="10800" y="165"/>
                  </a:moveTo>
                  <a:cubicBezTo>
                    <a:pt x="8182" y="165"/>
                    <a:pt x="5564" y="165"/>
                    <a:pt x="3927" y="1665"/>
                  </a:cubicBezTo>
                  <a:cubicBezTo>
                    <a:pt x="2291" y="3165"/>
                    <a:pt x="1636" y="6165"/>
                    <a:pt x="1800" y="9165"/>
                  </a:cubicBezTo>
                  <a:cubicBezTo>
                    <a:pt x="1964" y="12165"/>
                    <a:pt x="2945" y="15165"/>
                    <a:pt x="6055" y="17265"/>
                  </a:cubicBezTo>
                  <a:cubicBezTo>
                    <a:pt x="9164" y="19365"/>
                    <a:pt x="14400" y="20565"/>
                    <a:pt x="17509" y="19665"/>
                  </a:cubicBezTo>
                  <a:cubicBezTo>
                    <a:pt x="20618" y="18765"/>
                    <a:pt x="21600" y="15765"/>
                    <a:pt x="21109" y="11565"/>
                  </a:cubicBezTo>
                  <a:cubicBezTo>
                    <a:pt x="20618" y="7365"/>
                    <a:pt x="18655" y="1965"/>
                    <a:pt x="14891" y="465"/>
                  </a:cubicBezTo>
                  <a:cubicBezTo>
                    <a:pt x="11127" y="-1035"/>
                    <a:pt x="5564" y="1365"/>
                    <a:pt x="0" y="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154453" y="5200650"/>
              <a:ext cx="15134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7902" y="0"/>
                    <a:pt x="14647" y="0"/>
                    <a:pt x="11984" y="495"/>
                  </a:cubicBezTo>
                  <a:cubicBezTo>
                    <a:pt x="9321" y="990"/>
                    <a:pt x="7250" y="1980"/>
                    <a:pt x="5179" y="4140"/>
                  </a:cubicBezTo>
                  <a:cubicBezTo>
                    <a:pt x="3108" y="6300"/>
                    <a:pt x="1036" y="9630"/>
                    <a:pt x="297" y="12375"/>
                  </a:cubicBezTo>
                  <a:cubicBezTo>
                    <a:pt x="-443" y="15120"/>
                    <a:pt x="149" y="17280"/>
                    <a:pt x="2664" y="18720"/>
                  </a:cubicBezTo>
                  <a:cubicBezTo>
                    <a:pt x="5179" y="20160"/>
                    <a:pt x="9617" y="20880"/>
                    <a:pt x="14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375650" y="5171834"/>
              <a:ext cx="222250" cy="46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0420"/>
                  </a:moveTo>
                  <a:cubicBezTo>
                    <a:pt x="2469" y="8661"/>
                    <a:pt x="4937" y="6902"/>
                    <a:pt x="6274" y="5289"/>
                  </a:cubicBezTo>
                  <a:cubicBezTo>
                    <a:pt x="7611" y="3677"/>
                    <a:pt x="7817" y="2210"/>
                    <a:pt x="7714" y="1233"/>
                  </a:cubicBezTo>
                  <a:cubicBezTo>
                    <a:pt x="7611" y="256"/>
                    <a:pt x="7200" y="-233"/>
                    <a:pt x="6686" y="109"/>
                  </a:cubicBezTo>
                  <a:cubicBezTo>
                    <a:pt x="6171" y="451"/>
                    <a:pt x="5554" y="1624"/>
                    <a:pt x="5451" y="3579"/>
                  </a:cubicBezTo>
                  <a:cubicBezTo>
                    <a:pt x="5349" y="5534"/>
                    <a:pt x="5760" y="8270"/>
                    <a:pt x="6583" y="11153"/>
                  </a:cubicBezTo>
                  <a:cubicBezTo>
                    <a:pt x="7406" y="14037"/>
                    <a:pt x="8640" y="17067"/>
                    <a:pt x="9154" y="18875"/>
                  </a:cubicBezTo>
                  <a:cubicBezTo>
                    <a:pt x="9669" y="20683"/>
                    <a:pt x="9463" y="21269"/>
                    <a:pt x="9051" y="21318"/>
                  </a:cubicBezTo>
                  <a:cubicBezTo>
                    <a:pt x="8640" y="21367"/>
                    <a:pt x="8023" y="20878"/>
                    <a:pt x="7406" y="19363"/>
                  </a:cubicBezTo>
                  <a:cubicBezTo>
                    <a:pt x="6789" y="17848"/>
                    <a:pt x="6171" y="15307"/>
                    <a:pt x="5863" y="13792"/>
                  </a:cubicBezTo>
                  <a:cubicBezTo>
                    <a:pt x="5554" y="12277"/>
                    <a:pt x="5554" y="11789"/>
                    <a:pt x="6069" y="11544"/>
                  </a:cubicBezTo>
                  <a:cubicBezTo>
                    <a:pt x="6583" y="11300"/>
                    <a:pt x="7611" y="11300"/>
                    <a:pt x="8846" y="11740"/>
                  </a:cubicBezTo>
                  <a:cubicBezTo>
                    <a:pt x="10080" y="12180"/>
                    <a:pt x="11520" y="13059"/>
                    <a:pt x="13063" y="14134"/>
                  </a:cubicBezTo>
                  <a:cubicBezTo>
                    <a:pt x="14606" y="15210"/>
                    <a:pt x="16251" y="16480"/>
                    <a:pt x="17280" y="17360"/>
                  </a:cubicBezTo>
                  <a:cubicBezTo>
                    <a:pt x="18309" y="18239"/>
                    <a:pt x="18720" y="18728"/>
                    <a:pt x="19131" y="18679"/>
                  </a:cubicBezTo>
                  <a:cubicBezTo>
                    <a:pt x="19543" y="18630"/>
                    <a:pt x="19954" y="18044"/>
                    <a:pt x="20366" y="17457"/>
                  </a:cubicBezTo>
                  <a:cubicBezTo>
                    <a:pt x="20777" y="16871"/>
                    <a:pt x="21189" y="16285"/>
                    <a:pt x="21600" y="15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8607689" y="5411724"/>
              <a:ext cx="84515" cy="12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861" fill="norm" stroke="1" extrusionOk="0">
                  <a:moveTo>
                    <a:pt x="8422" y="1810"/>
                  </a:moveTo>
                  <a:cubicBezTo>
                    <a:pt x="5850" y="2496"/>
                    <a:pt x="3279" y="3182"/>
                    <a:pt x="1736" y="4553"/>
                  </a:cubicBezTo>
                  <a:cubicBezTo>
                    <a:pt x="193" y="5924"/>
                    <a:pt x="-321" y="7982"/>
                    <a:pt x="193" y="10896"/>
                  </a:cubicBezTo>
                  <a:cubicBezTo>
                    <a:pt x="708" y="13810"/>
                    <a:pt x="2250" y="17582"/>
                    <a:pt x="5593" y="19467"/>
                  </a:cubicBezTo>
                  <a:cubicBezTo>
                    <a:pt x="8936" y="21353"/>
                    <a:pt x="14079" y="21353"/>
                    <a:pt x="17165" y="19296"/>
                  </a:cubicBezTo>
                  <a:cubicBezTo>
                    <a:pt x="20250" y="17239"/>
                    <a:pt x="21279" y="13124"/>
                    <a:pt x="19993" y="9524"/>
                  </a:cubicBezTo>
                  <a:cubicBezTo>
                    <a:pt x="18708" y="5924"/>
                    <a:pt x="15108" y="2839"/>
                    <a:pt x="11765" y="1296"/>
                  </a:cubicBezTo>
                  <a:cubicBezTo>
                    <a:pt x="8422" y="-247"/>
                    <a:pt x="5336" y="-247"/>
                    <a:pt x="5593" y="439"/>
                  </a:cubicBezTo>
                  <a:cubicBezTo>
                    <a:pt x="5850" y="1124"/>
                    <a:pt x="9450" y="2496"/>
                    <a:pt x="13050" y="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753193" y="5377319"/>
              <a:ext cx="174907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5" fill="norm" stroke="1" extrusionOk="0">
                  <a:moveTo>
                    <a:pt x="424" y="4438"/>
                  </a:moveTo>
                  <a:cubicBezTo>
                    <a:pt x="164" y="7979"/>
                    <a:pt x="-96" y="11520"/>
                    <a:pt x="34" y="13291"/>
                  </a:cubicBezTo>
                  <a:cubicBezTo>
                    <a:pt x="164" y="15061"/>
                    <a:pt x="685" y="15061"/>
                    <a:pt x="945" y="13999"/>
                  </a:cubicBezTo>
                  <a:cubicBezTo>
                    <a:pt x="1205" y="12937"/>
                    <a:pt x="1205" y="10812"/>
                    <a:pt x="1465" y="8687"/>
                  </a:cubicBezTo>
                  <a:cubicBezTo>
                    <a:pt x="1726" y="6563"/>
                    <a:pt x="2246" y="4438"/>
                    <a:pt x="3027" y="3907"/>
                  </a:cubicBezTo>
                  <a:cubicBezTo>
                    <a:pt x="3808" y="3376"/>
                    <a:pt x="4849" y="4438"/>
                    <a:pt x="5629" y="6209"/>
                  </a:cubicBezTo>
                  <a:cubicBezTo>
                    <a:pt x="6410" y="7979"/>
                    <a:pt x="6931" y="10458"/>
                    <a:pt x="7581" y="12760"/>
                  </a:cubicBezTo>
                  <a:cubicBezTo>
                    <a:pt x="8232" y="15061"/>
                    <a:pt x="9012" y="17186"/>
                    <a:pt x="9663" y="17363"/>
                  </a:cubicBezTo>
                  <a:cubicBezTo>
                    <a:pt x="10314" y="17540"/>
                    <a:pt x="10834" y="15769"/>
                    <a:pt x="11224" y="13291"/>
                  </a:cubicBezTo>
                  <a:cubicBezTo>
                    <a:pt x="11615" y="10812"/>
                    <a:pt x="11875" y="7625"/>
                    <a:pt x="12265" y="4969"/>
                  </a:cubicBezTo>
                  <a:cubicBezTo>
                    <a:pt x="12656" y="2314"/>
                    <a:pt x="13176" y="189"/>
                    <a:pt x="13567" y="12"/>
                  </a:cubicBezTo>
                  <a:cubicBezTo>
                    <a:pt x="13957" y="-165"/>
                    <a:pt x="14217" y="1605"/>
                    <a:pt x="15518" y="5501"/>
                  </a:cubicBezTo>
                  <a:cubicBezTo>
                    <a:pt x="16820" y="9396"/>
                    <a:pt x="19162" y="15415"/>
                    <a:pt x="2150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954782" y="5346155"/>
              <a:ext cx="95051" cy="10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636" fill="norm" stroke="1" extrusionOk="0">
                  <a:moveTo>
                    <a:pt x="5236" y="7440"/>
                  </a:moveTo>
                  <a:cubicBezTo>
                    <a:pt x="5236" y="5403"/>
                    <a:pt x="5236" y="3365"/>
                    <a:pt x="4317" y="2957"/>
                  </a:cubicBezTo>
                  <a:cubicBezTo>
                    <a:pt x="3398" y="2550"/>
                    <a:pt x="1559" y="3772"/>
                    <a:pt x="640" y="5606"/>
                  </a:cubicBezTo>
                  <a:cubicBezTo>
                    <a:pt x="-279" y="7440"/>
                    <a:pt x="-279" y="9886"/>
                    <a:pt x="1100" y="12739"/>
                  </a:cubicBezTo>
                  <a:cubicBezTo>
                    <a:pt x="2478" y="15591"/>
                    <a:pt x="5236" y="18852"/>
                    <a:pt x="8912" y="20074"/>
                  </a:cubicBezTo>
                  <a:cubicBezTo>
                    <a:pt x="12589" y="21297"/>
                    <a:pt x="17185" y="20482"/>
                    <a:pt x="19253" y="18037"/>
                  </a:cubicBezTo>
                  <a:cubicBezTo>
                    <a:pt x="21321" y="15591"/>
                    <a:pt x="20861" y="11516"/>
                    <a:pt x="19253" y="8459"/>
                  </a:cubicBezTo>
                  <a:cubicBezTo>
                    <a:pt x="17644" y="5403"/>
                    <a:pt x="14887" y="3365"/>
                    <a:pt x="12130" y="1939"/>
                  </a:cubicBezTo>
                  <a:cubicBezTo>
                    <a:pt x="9372" y="512"/>
                    <a:pt x="6615" y="-303"/>
                    <a:pt x="7304" y="105"/>
                  </a:cubicBezTo>
                  <a:cubicBezTo>
                    <a:pt x="7993" y="512"/>
                    <a:pt x="12130" y="2142"/>
                    <a:pt x="16266" y="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132513" y="5297845"/>
              <a:ext cx="117483" cy="18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0970" fill="norm" stroke="1" extrusionOk="0">
                  <a:moveTo>
                    <a:pt x="18780" y="6402"/>
                  </a:moveTo>
                  <a:cubicBezTo>
                    <a:pt x="15428" y="3947"/>
                    <a:pt x="12076" y="1493"/>
                    <a:pt x="9097" y="511"/>
                  </a:cubicBezTo>
                  <a:cubicBezTo>
                    <a:pt x="6117" y="-471"/>
                    <a:pt x="3511" y="20"/>
                    <a:pt x="1835" y="1493"/>
                  </a:cubicBezTo>
                  <a:cubicBezTo>
                    <a:pt x="159" y="2965"/>
                    <a:pt x="-586" y="5420"/>
                    <a:pt x="531" y="7261"/>
                  </a:cubicBezTo>
                  <a:cubicBezTo>
                    <a:pt x="1648" y="9102"/>
                    <a:pt x="4628" y="10329"/>
                    <a:pt x="8352" y="11556"/>
                  </a:cubicBezTo>
                  <a:cubicBezTo>
                    <a:pt x="12076" y="12784"/>
                    <a:pt x="16545" y="14011"/>
                    <a:pt x="18780" y="15238"/>
                  </a:cubicBezTo>
                  <a:cubicBezTo>
                    <a:pt x="21014" y="16465"/>
                    <a:pt x="21014" y="17693"/>
                    <a:pt x="20083" y="18674"/>
                  </a:cubicBezTo>
                  <a:cubicBezTo>
                    <a:pt x="19152" y="19656"/>
                    <a:pt x="17290" y="20393"/>
                    <a:pt x="15055" y="20761"/>
                  </a:cubicBezTo>
                  <a:cubicBezTo>
                    <a:pt x="12821" y="21129"/>
                    <a:pt x="10214" y="21129"/>
                    <a:pt x="8911" y="19779"/>
                  </a:cubicBezTo>
                  <a:cubicBezTo>
                    <a:pt x="7607" y="18429"/>
                    <a:pt x="7607" y="15729"/>
                    <a:pt x="7607" y="1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296400" y="5156200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400"/>
                    <a:pt x="2400" y="4800"/>
                    <a:pt x="6000" y="8400"/>
                  </a:cubicBezTo>
                  <a:cubicBezTo>
                    <a:pt x="9600" y="12000"/>
                    <a:pt x="15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314583" y="5257800"/>
              <a:ext cx="10246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4433" y="0"/>
                  </a:moveTo>
                  <a:cubicBezTo>
                    <a:pt x="10977" y="4320"/>
                    <a:pt x="7521" y="8640"/>
                    <a:pt x="5145" y="11376"/>
                  </a:cubicBezTo>
                  <a:cubicBezTo>
                    <a:pt x="2769" y="14112"/>
                    <a:pt x="1473" y="15264"/>
                    <a:pt x="609" y="16704"/>
                  </a:cubicBezTo>
                  <a:cubicBezTo>
                    <a:pt x="-255" y="18144"/>
                    <a:pt x="-687" y="19872"/>
                    <a:pt x="2769" y="20736"/>
                  </a:cubicBezTo>
                  <a:cubicBezTo>
                    <a:pt x="6225" y="21600"/>
                    <a:pt x="13569" y="21600"/>
                    <a:pt x="20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470226" y="5282283"/>
              <a:ext cx="80175" cy="13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079" fill="norm" stroke="1" extrusionOk="0">
                  <a:moveTo>
                    <a:pt x="6024" y="13104"/>
                  </a:moveTo>
                  <a:cubicBezTo>
                    <a:pt x="7686" y="11442"/>
                    <a:pt x="9347" y="9781"/>
                    <a:pt x="11009" y="7454"/>
                  </a:cubicBezTo>
                  <a:cubicBezTo>
                    <a:pt x="12670" y="5128"/>
                    <a:pt x="14332" y="2137"/>
                    <a:pt x="13778" y="808"/>
                  </a:cubicBezTo>
                  <a:cubicBezTo>
                    <a:pt x="13224" y="-521"/>
                    <a:pt x="10455" y="-189"/>
                    <a:pt x="7409" y="1639"/>
                  </a:cubicBezTo>
                  <a:cubicBezTo>
                    <a:pt x="4363" y="3467"/>
                    <a:pt x="1040" y="6790"/>
                    <a:pt x="209" y="10279"/>
                  </a:cubicBezTo>
                  <a:cubicBezTo>
                    <a:pt x="-622" y="13768"/>
                    <a:pt x="1040" y="17424"/>
                    <a:pt x="4916" y="19251"/>
                  </a:cubicBezTo>
                  <a:cubicBezTo>
                    <a:pt x="8793" y="21079"/>
                    <a:pt x="14886" y="21079"/>
                    <a:pt x="20978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574286" y="5047989"/>
              <a:ext cx="160264" cy="36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74" fill="norm" stroke="1" extrusionOk="0">
                  <a:moveTo>
                    <a:pt x="17031" y="13269"/>
                  </a:moveTo>
                  <a:cubicBezTo>
                    <a:pt x="13104" y="13147"/>
                    <a:pt x="9177" y="13024"/>
                    <a:pt x="6231" y="13883"/>
                  </a:cubicBezTo>
                  <a:cubicBezTo>
                    <a:pt x="3286" y="14742"/>
                    <a:pt x="1322" y="16583"/>
                    <a:pt x="481" y="17810"/>
                  </a:cubicBezTo>
                  <a:cubicBezTo>
                    <a:pt x="-361" y="19037"/>
                    <a:pt x="-80" y="19651"/>
                    <a:pt x="1182" y="20265"/>
                  </a:cubicBezTo>
                  <a:cubicBezTo>
                    <a:pt x="2444" y="20878"/>
                    <a:pt x="4688" y="21492"/>
                    <a:pt x="7353" y="20694"/>
                  </a:cubicBezTo>
                  <a:cubicBezTo>
                    <a:pt x="10018" y="19897"/>
                    <a:pt x="13104" y="17687"/>
                    <a:pt x="14787" y="14312"/>
                  </a:cubicBezTo>
                  <a:cubicBezTo>
                    <a:pt x="16470" y="10937"/>
                    <a:pt x="16751" y="6397"/>
                    <a:pt x="16470" y="3697"/>
                  </a:cubicBezTo>
                  <a:cubicBezTo>
                    <a:pt x="16190" y="997"/>
                    <a:pt x="15348" y="137"/>
                    <a:pt x="14507" y="15"/>
                  </a:cubicBezTo>
                  <a:cubicBezTo>
                    <a:pt x="13665" y="-108"/>
                    <a:pt x="12823" y="506"/>
                    <a:pt x="12122" y="2285"/>
                  </a:cubicBezTo>
                  <a:cubicBezTo>
                    <a:pt x="11421" y="4065"/>
                    <a:pt x="10860" y="7010"/>
                    <a:pt x="11701" y="9587"/>
                  </a:cubicBezTo>
                  <a:cubicBezTo>
                    <a:pt x="12543" y="12165"/>
                    <a:pt x="14787" y="14374"/>
                    <a:pt x="16610" y="15540"/>
                  </a:cubicBezTo>
                  <a:cubicBezTo>
                    <a:pt x="18434" y="16706"/>
                    <a:pt x="19836" y="16828"/>
                    <a:pt x="21239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737460" y="5224273"/>
              <a:ext cx="136790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52" fill="norm" stroke="1" extrusionOk="0">
                  <a:moveTo>
                    <a:pt x="13500" y="9581"/>
                  </a:moveTo>
                  <a:cubicBezTo>
                    <a:pt x="11173" y="6495"/>
                    <a:pt x="8847" y="3409"/>
                    <a:pt x="6853" y="1673"/>
                  </a:cubicBezTo>
                  <a:cubicBezTo>
                    <a:pt x="4860" y="-62"/>
                    <a:pt x="3198" y="-448"/>
                    <a:pt x="2035" y="516"/>
                  </a:cubicBezTo>
                  <a:cubicBezTo>
                    <a:pt x="872" y="1481"/>
                    <a:pt x="207" y="3795"/>
                    <a:pt x="41" y="7073"/>
                  </a:cubicBezTo>
                  <a:cubicBezTo>
                    <a:pt x="-125" y="10352"/>
                    <a:pt x="207" y="14595"/>
                    <a:pt x="1038" y="17295"/>
                  </a:cubicBezTo>
                  <a:cubicBezTo>
                    <a:pt x="1869" y="19995"/>
                    <a:pt x="3198" y="21152"/>
                    <a:pt x="5192" y="20766"/>
                  </a:cubicBezTo>
                  <a:cubicBezTo>
                    <a:pt x="7186" y="20381"/>
                    <a:pt x="9844" y="18452"/>
                    <a:pt x="11506" y="16138"/>
                  </a:cubicBezTo>
                  <a:cubicBezTo>
                    <a:pt x="13167" y="13823"/>
                    <a:pt x="13832" y="11123"/>
                    <a:pt x="13998" y="11123"/>
                  </a:cubicBezTo>
                  <a:cubicBezTo>
                    <a:pt x="14164" y="11123"/>
                    <a:pt x="13832" y="13823"/>
                    <a:pt x="14995" y="15945"/>
                  </a:cubicBezTo>
                  <a:cubicBezTo>
                    <a:pt x="16158" y="18066"/>
                    <a:pt x="18817" y="19609"/>
                    <a:pt x="2147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909648" y="5194300"/>
              <a:ext cx="110652" cy="16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42" fill="norm" stroke="1" extrusionOk="0">
                  <a:moveTo>
                    <a:pt x="18174" y="0"/>
                  </a:moveTo>
                  <a:cubicBezTo>
                    <a:pt x="14246" y="0"/>
                    <a:pt x="10319" y="0"/>
                    <a:pt x="7766" y="540"/>
                  </a:cubicBezTo>
                  <a:cubicBezTo>
                    <a:pt x="5214" y="1080"/>
                    <a:pt x="4035" y="2160"/>
                    <a:pt x="2465" y="5400"/>
                  </a:cubicBezTo>
                  <a:cubicBezTo>
                    <a:pt x="894" y="8640"/>
                    <a:pt x="-1070" y="14040"/>
                    <a:pt x="697" y="17145"/>
                  </a:cubicBezTo>
                  <a:cubicBezTo>
                    <a:pt x="2465" y="20250"/>
                    <a:pt x="7963" y="21060"/>
                    <a:pt x="11890" y="21330"/>
                  </a:cubicBezTo>
                  <a:cubicBezTo>
                    <a:pt x="15817" y="21600"/>
                    <a:pt x="18174" y="21330"/>
                    <a:pt x="2053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884504" y="5193743"/>
              <a:ext cx="153031" cy="21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4" fill="norm" stroke="1" extrusionOk="0">
                  <a:moveTo>
                    <a:pt x="12596" y="1905"/>
                  </a:moveTo>
                  <a:cubicBezTo>
                    <a:pt x="11721" y="1082"/>
                    <a:pt x="10845" y="259"/>
                    <a:pt x="9677" y="54"/>
                  </a:cubicBezTo>
                  <a:cubicBezTo>
                    <a:pt x="8510" y="-152"/>
                    <a:pt x="7050" y="259"/>
                    <a:pt x="5737" y="774"/>
                  </a:cubicBezTo>
                  <a:cubicBezTo>
                    <a:pt x="4423" y="1288"/>
                    <a:pt x="3256" y="1905"/>
                    <a:pt x="2088" y="2625"/>
                  </a:cubicBezTo>
                  <a:cubicBezTo>
                    <a:pt x="921" y="3345"/>
                    <a:pt x="-247" y="4168"/>
                    <a:pt x="45" y="5711"/>
                  </a:cubicBezTo>
                  <a:cubicBezTo>
                    <a:pt x="337" y="7254"/>
                    <a:pt x="2088" y="9517"/>
                    <a:pt x="5153" y="10957"/>
                  </a:cubicBezTo>
                  <a:cubicBezTo>
                    <a:pt x="8218" y="12397"/>
                    <a:pt x="12596" y="13014"/>
                    <a:pt x="15515" y="13631"/>
                  </a:cubicBezTo>
                  <a:cubicBezTo>
                    <a:pt x="18434" y="14248"/>
                    <a:pt x="19894" y="14865"/>
                    <a:pt x="20623" y="15791"/>
                  </a:cubicBezTo>
                  <a:cubicBezTo>
                    <a:pt x="21353" y="16717"/>
                    <a:pt x="21353" y="17951"/>
                    <a:pt x="19894" y="19082"/>
                  </a:cubicBezTo>
                  <a:cubicBezTo>
                    <a:pt x="18434" y="20214"/>
                    <a:pt x="15515" y="21242"/>
                    <a:pt x="13618" y="21345"/>
                  </a:cubicBezTo>
                  <a:cubicBezTo>
                    <a:pt x="11721" y="21448"/>
                    <a:pt x="10845" y="20625"/>
                    <a:pt x="10845" y="19597"/>
                  </a:cubicBezTo>
                  <a:cubicBezTo>
                    <a:pt x="10845" y="18568"/>
                    <a:pt x="11721" y="17334"/>
                    <a:pt x="12596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0070832" y="4997450"/>
              <a:ext cx="165369" cy="36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9" fill="norm" stroke="1" extrusionOk="0">
                  <a:moveTo>
                    <a:pt x="5776" y="0"/>
                  </a:moveTo>
                  <a:cubicBezTo>
                    <a:pt x="4683" y="3805"/>
                    <a:pt x="3589" y="7609"/>
                    <a:pt x="3042" y="10677"/>
                  </a:cubicBezTo>
                  <a:cubicBezTo>
                    <a:pt x="2495" y="13745"/>
                    <a:pt x="2495" y="16077"/>
                    <a:pt x="2769" y="17734"/>
                  </a:cubicBezTo>
                  <a:cubicBezTo>
                    <a:pt x="3042" y="19391"/>
                    <a:pt x="3589" y="20373"/>
                    <a:pt x="4546" y="20925"/>
                  </a:cubicBezTo>
                  <a:cubicBezTo>
                    <a:pt x="5503" y="21477"/>
                    <a:pt x="6870" y="21600"/>
                    <a:pt x="8510" y="21170"/>
                  </a:cubicBezTo>
                  <a:cubicBezTo>
                    <a:pt x="10151" y="20741"/>
                    <a:pt x="12065" y="19759"/>
                    <a:pt x="12612" y="18409"/>
                  </a:cubicBezTo>
                  <a:cubicBezTo>
                    <a:pt x="13158" y="17059"/>
                    <a:pt x="12338" y="15341"/>
                    <a:pt x="10698" y="14236"/>
                  </a:cubicBezTo>
                  <a:cubicBezTo>
                    <a:pt x="9057" y="13132"/>
                    <a:pt x="6596" y="12641"/>
                    <a:pt x="4409" y="12518"/>
                  </a:cubicBezTo>
                  <a:cubicBezTo>
                    <a:pt x="2222" y="12395"/>
                    <a:pt x="308" y="12641"/>
                    <a:pt x="34" y="12702"/>
                  </a:cubicBezTo>
                  <a:cubicBezTo>
                    <a:pt x="-239" y="12764"/>
                    <a:pt x="1128" y="12641"/>
                    <a:pt x="3589" y="12089"/>
                  </a:cubicBezTo>
                  <a:cubicBezTo>
                    <a:pt x="6050" y="11536"/>
                    <a:pt x="9604" y="10555"/>
                    <a:pt x="12338" y="9941"/>
                  </a:cubicBezTo>
                  <a:cubicBezTo>
                    <a:pt x="15072" y="9327"/>
                    <a:pt x="16986" y="9082"/>
                    <a:pt x="18217" y="9266"/>
                  </a:cubicBezTo>
                  <a:cubicBezTo>
                    <a:pt x="19447" y="9450"/>
                    <a:pt x="19994" y="10064"/>
                    <a:pt x="20267" y="11107"/>
                  </a:cubicBezTo>
                  <a:cubicBezTo>
                    <a:pt x="20541" y="12150"/>
                    <a:pt x="20541" y="13623"/>
                    <a:pt x="20541" y="14666"/>
                  </a:cubicBezTo>
                  <a:cubicBezTo>
                    <a:pt x="20541" y="15709"/>
                    <a:pt x="20541" y="16323"/>
                    <a:pt x="20677" y="14727"/>
                  </a:cubicBezTo>
                  <a:cubicBezTo>
                    <a:pt x="20814" y="13132"/>
                    <a:pt x="21088" y="9327"/>
                    <a:pt x="21361" y="5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0254845" y="5112694"/>
              <a:ext cx="184556" cy="14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26" fill="norm" stroke="1" extrusionOk="0">
                  <a:moveTo>
                    <a:pt x="11696" y="2677"/>
                  </a:moveTo>
                  <a:cubicBezTo>
                    <a:pt x="10968" y="1425"/>
                    <a:pt x="10240" y="173"/>
                    <a:pt x="9269" y="17"/>
                  </a:cubicBezTo>
                  <a:cubicBezTo>
                    <a:pt x="8298" y="-140"/>
                    <a:pt x="7085" y="799"/>
                    <a:pt x="5386" y="2677"/>
                  </a:cubicBezTo>
                  <a:cubicBezTo>
                    <a:pt x="3687" y="4556"/>
                    <a:pt x="1503" y="7373"/>
                    <a:pt x="532" y="10347"/>
                  </a:cubicBezTo>
                  <a:cubicBezTo>
                    <a:pt x="-439" y="13321"/>
                    <a:pt x="-196" y="16451"/>
                    <a:pt x="2231" y="18486"/>
                  </a:cubicBezTo>
                  <a:cubicBezTo>
                    <a:pt x="4658" y="20521"/>
                    <a:pt x="9269" y="21460"/>
                    <a:pt x="12788" y="20834"/>
                  </a:cubicBezTo>
                  <a:cubicBezTo>
                    <a:pt x="16307" y="20208"/>
                    <a:pt x="18734" y="18017"/>
                    <a:pt x="21161" y="1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464800" y="5130800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464800" y="503555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510247" y="4889500"/>
              <a:ext cx="329203" cy="57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39" fill="norm" stroke="1" extrusionOk="0">
                  <a:moveTo>
                    <a:pt x="5335" y="0"/>
                  </a:moveTo>
                  <a:cubicBezTo>
                    <a:pt x="4643" y="0"/>
                    <a:pt x="3950" y="0"/>
                    <a:pt x="3466" y="279"/>
                  </a:cubicBezTo>
                  <a:cubicBezTo>
                    <a:pt x="2981" y="558"/>
                    <a:pt x="2704" y="1116"/>
                    <a:pt x="2635" y="2710"/>
                  </a:cubicBezTo>
                  <a:cubicBezTo>
                    <a:pt x="2566" y="4304"/>
                    <a:pt x="2704" y="6934"/>
                    <a:pt x="3050" y="8807"/>
                  </a:cubicBezTo>
                  <a:cubicBezTo>
                    <a:pt x="3397" y="10680"/>
                    <a:pt x="3950" y="11796"/>
                    <a:pt x="4573" y="12434"/>
                  </a:cubicBezTo>
                  <a:cubicBezTo>
                    <a:pt x="5197" y="13072"/>
                    <a:pt x="5889" y="13231"/>
                    <a:pt x="6235" y="13032"/>
                  </a:cubicBezTo>
                  <a:cubicBezTo>
                    <a:pt x="6581" y="12832"/>
                    <a:pt x="6581" y="12275"/>
                    <a:pt x="6166" y="11597"/>
                  </a:cubicBezTo>
                  <a:cubicBezTo>
                    <a:pt x="5750" y="10920"/>
                    <a:pt x="4920" y="10123"/>
                    <a:pt x="4158" y="9644"/>
                  </a:cubicBezTo>
                  <a:cubicBezTo>
                    <a:pt x="3397" y="9166"/>
                    <a:pt x="2704" y="9007"/>
                    <a:pt x="1873" y="9046"/>
                  </a:cubicBezTo>
                  <a:cubicBezTo>
                    <a:pt x="1043" y="9086"/>
                    <a:pt x="73" y="9325"/>
                    <a:pt x="4" y="9445"/>
                  </a:cubicBezTo>
                  <a:cubicBezTo>
                    <a:pt x="-65" y="9565"/>
                    <a:pt x="766" y="9565"/>
                    <a:pt x="2289" y="9206"/>
                  </a:cubicBezTo>
                  <a:cubicBezTo>
                    <a:pt x="3812" y="8847"/>
                    <a:pt x="6027" y="8130"/>
                    <a:pt x="7481" y="7652"/>
                  </a:cubicBezTo>
                  <a:cubicBezTo>
                    <a:pt x="8935" y="7173"/>
                    <a:pt x="9627" y="6934"/>
                    <a:pt x="9904" y="7014"/>
                  </a:cubicBezTo>
                  <a:cubicBezTo>
                    <a:pt x="10181" y="7094"/>
                    <a:pt x="10043" y="7492"/>
                    <a:pt x="9904" y="7891"/>
                  </a:cubicBezTo>
                  <a:cubicBezTo>
                    <a:pt x="9766" y="8289"/>
                    <a:pt x="9627" y="8688"/>
                    <a:pt x="9558" y="9086"/>
                  </a:cubicBezTo>
                  <a:cubicBezTo>
                    <a:pt x="9489" y="9485"/>
                    <a:pt x="9489" y="9883"/>
                    <a:pt x="9835" y="10162"/>
                  </a:cubicBezTo>
                  <a:cubicBezTo>
                    <a:pt x="10181" y="10441"/>
                    <a:pt x="10873" y="10601"/>
                    <a:pt x="11497" y="10561"/>
                  </a:cubicBezTo>
                  <a:cubicBezTo>
                    <a:pt x="12120" y="10521"/>
                    <a:pt x="12673" y="10282"/>
                    <a:pt x="13158" y="9963"/>
                  </a:cubicBezTo>
                  <a:cubicBezTo>
                    <a:pt x="13643" y="9644"/>
                    <a:pt x="14058" y="9246"/>
                    <a:pt x="14473" y="8887"/>
                  </a:cubicBezTo>
                  <a:cubicBezTo>
                    <a:pt x="14889" y="8528"/>
                    <a:pt x="15304" y="8210"/>
                    <a:pt x="15650" y="8329"/>
                  </a:cubicBezTo>
                  <a:cubicBezTo>
                    <a:pt x="15997" y="8449"/>
                    <a:pt x="16273" y="9007"/>
                    <a:pt x="17104" y="10441"/>
                  </a:cubicBezTo>
                  <a:cubicBezTo>
                    <a:pt x="17935" y="11876"/>
                    <a:pt x="19320" y="14187"/>
                    <a:pt x="20220" y="16061"/>
                  </a:cubicBezTo>
                  <a:cubicBezTo>
                    <a:pt x="21120" y="17934"/>
                    <a:pt x="21535" y="19368"/>
                    <a:pt x="21535" y="20245"/>
                  </a:cubicBezTo>
                  <a:cubicBezTo>
                    <a:pt x="21535" y="21122"/>
                    <a:pt x="21120" y="21441"/>
                    <a:pt x="20220" y="21520"/>
                  </a:cubicBezTo>
                  <a:cubicBezTo>
                    <a:pt x="19320" y="21600"/>
                    <a:pt x="17935" y="21441"/>
                    <a:pt x="16827" y="20604"/>
                  </a:cubicBezTo>
                  <a:cubicBezTo>
                    <a:pt x="15720" y="19767"/>
                    <a:pt x="14889" y="18252"/>
                    <a:pt x="14058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839450" y="4832350"/>
              <a:ext cx="12320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0" y="0"/>
                  </a:moveTo>
                  <a:cubicBezTo>
                    <a:pt x="6271" y="3343"/>
                    <a:pt x="12542" y="6686"/>
                    <a:pt x="16374" y="9600"/>
                  </a:cubicBezTo>
                  <a:cubicBezTo>
                    <a:pt x="20206" y="12514"/>
                    <a:pt x="21600" y="15000"/>
                    <a:pt x="18813" y="16929"/>
                  </a:cubicBezTo>
                  <a:cubicBezTo>
                    <a:pt x="16026" y="18857"/>
                    <a:pt x="9058" y="20229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